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1"/>
  </p:handoutMasterIdLst>
  <p:sldIdLst>
    <p:sldId id="614" r:id="rId3"/>
    <p:sldId id="663" r:id="rId4"/>
    <p:sldId id="664" r:id="rId6"/>
    <p:sldId id="665" r:id="rId7"/>
    <p:sldId id="671" r:id="rId8"/>
    <p:sldId id="755" r:id="rId9"/>
    <p:sldId id="617" r:id="rId10"/>
    <p:sldId id="674" r:id="rId11"/>
    <p:sldId id="622" r:id="rId12"/>
    <p:sldId id="676" r:id="rId13"/>
    <p:sldId id="677" r:id="rId14"/>
    <p:sldId id="679" r:id="rId15"/>
    <p:sldId id="685" r:id="rId16"/>
    <p:sldId id="732" r:id="rId17"/>
    <p:sldId id="729" r:id="rId18"/>
    <p:sldId id="730" r:id="rId19"/>
    <p:sldId id="759" r:id="rId20"/>
    <p:sldId id="691" r:id="rId21"/>
    <p:sldId id="758" r:id="rId22"/>
    <p:sldId id="693" r:id="rId23"/>
    <p:sldId id="762" r:id="rId24"/>
    <p:sldId id="761" r:id="rId25"/>
    <p:sldId id="760" r:id="rId26"/>
    <p:sldId id="699" r:id="rId27"/>
    <p:sldId id="763" r:id="rId28"/>
    <p:sldId id="767" r:id="rId29"/>
    <p:sldId id="765" r:id="rId30"/>
    <p:sldId id="769" r:id="rId31"/>
    <p:sldId id="770" r:id="rId32"/>
    <p:sldId id="706" r:id="rId33"/>
    <p:sldId id="709" r:id="rId34"/>
    <p:sldId id="771" r:id="rId35"/>
    <p:sldId id="780" r:id="rId36"/>
    <p:sldId id="772" r:id="rId37"/>
    <p:sldId id="744" r:id="rId38"/>
    <p:sldId id="751" r:id="rId39"/>
    <p:sldId id="773" r:id="rId40"/>
    <p:sldId id="775" r:id="rId41"/>
    <p:sldId id="776" r:id="rId42"/>
    <p:sldId id="777" r:id="rId43"/>
    <p:sldId id="778" r:id="rId44"/>
    <p:sldId id="747" r:id="rId45"/>
    <p:sldId id="749" r:id="rId46"/>
    <p:sldId id="733" r:id="rId47"/>
    <p:sldId id="734" r:id="rId48"/>
    <p:sldId id="779" r:id="rId49"/>
    <p:sldId id="394" r:id="rId50"/>
    <p:sldId id="600" r:id="rId51"/>
    <p:sldId id="601" r:id="rId52"/>
    <p:sldId id="602" r:id="rId53"/>
    <p:sldId id="604" r:id="rId54"/>
    <p:sldId id="605" r:id="rId55"/>
    <p:sldId id="606" r:id="rId56"/>
    <p:sldId id="607" r:id="rId57"/>
    <p:sldId id="608" r:id="rId58"/>
    <p:sldId id="609" r:id="rId59"/>
    <p:sldId id="781" r:id="rId6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楷体" panose="02010609060101010101" pitchFamily="49" charset="-122"/>
      <p:regular r:id="rId69"/>
    </p:embeddedFont>
    <p:embeddedFont>
      <p:font typeface="黑体" panose="02010609060101010101" pitchFamily="49" charset="-122"/>
      <p:regular r:id="rId70"/>
    </p:embeddedFont>
    <p:embeddedFont>
      <p:font typeface="微软雅黑" panose="020B0503020204020204" charset="-122"/>
      <p:regular r:id="rId71"/>
    </p:embeddedFont>
    <p:embeddedFont>
      <p:font typeface="仿宋" panose="02010609060101010101" pitchFamily="49" charset="-122"/>
      <p:regular r:id="rId72"/>
    </p:embeddedFont>
    <p:embeddedFont>
      <p:font typeface="方正姚体" panose="02010601030101010101" pitchFamily="2" charset="-122"/>
      <p:regular r:id="rId73"/>
    </p:embeddedFont>
  </p:embeddedFontLst>
  <p:custDataLst>
    <p:tags r:id="rId7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33CC"/>
    <a:srgbClr val="5D5AA5"/>
    <a:srgbClr val="CFD29D"/>
    <a:srgbClr val="3366FF"/>
    <a:srgbClr val="6699FF"/>
    <a:srgbClr val="CDD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276" y="10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4" Type="http://schemas.openxmlformats.org/officeDocument/2006/relationships/tags" Target="tags/tag1.xml"/><Relationship Id="rId73" Type="http://schemas.openxmlformats.org/officeDocument/2006/relationships/font" Target="fonts/font9.fntdata"/><Relationship Id="rId72" Type="http://schemas.openxmlformats.org/officeDocument/2006/relationships/font" Target="fonts/font8.fntdata"/><Relationship Id="rId71" Type="http://schemas.openxmlformats.org/officeDocument/2006/relationships/font" Target="fonts/font7.fntdata"/><Relationship Id="rId70" Type="http://schemas.openxmlformats.org/officeDocument/2006/relationships/font" Target="fonts/font6.fntdata"/><Relationship Id="rId7" Type="http://schemas.openxmlformats.org/officeDocument/2006/relationships/slide" Target="slides/slide4.xml"/><Relationship Id="rId69" Type="http://schemas.openxmlformats.org/officeDocument/2006/relationships/font" Target="fonts/font5.fntdata"/><Relationship Id="rId68" Type="http://schemas.openxmlformats.org/officeDocument/2006/relationships/font" Target="fonts/font4.fntdata"/><Relationship Id="rId67" Type="http://schemas.openxmlformats.org/officeDocument/2006/relationships/font" Target="fonts/font3.fntdata"/><Relationship Id="rId66" Type="http://schemas.openxmlformats.org/officeDocument/2006/relationships/font" Target="fonts/font2.fntdata"/><Relationship Id="rId65" Type="http://schemas.openxmlformats.org/officeDocument/2006/relationships/font" Target="fonts/font1.fntdata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handoutMaster" Target="handoutMasters/handoutMaster1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1754DFC-6CED-45A4-B5D4-9CF5C89E0C4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BB712E-BF40-49FF-9FFA-02A9871896B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5F8116-0263-47E3-B91E-75886804EE0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6AB7B5-4DA8-454B-9021-393E4BF5DF9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6953D9-BAD8-4F25-8ADA-F3C2AD77FC4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B934B8B-D1B3-49A2-95D9-6292A09E05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9E6D41A-9591-4050-97FF-37BB8F8AF6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68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768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CEE7D0F-1E12-4BA8-80D0-D88F014758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88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788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3C4A0A3-99D4-41F5-BD2D-9B26721FBD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774168-14DA-4490-8F9F-3F672D58C661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D2B65D-B7E1-4B64-9623-6FA247FBBFE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604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CD3CD48-D2A3-4E2D-B1DD-1A1A41E6A7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624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DD5F4FE-0E6F-4A6A-AD19-6BBD15F065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645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A984D2D-F505-4B56-A0F8-4C33683F68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665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18E6CF4-62A8-4715-97D1-256FA48C818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EF3AC69-9DBA-4E73-9E65-A1CC46E81E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4CCFBD5-DFEC-49B5-A534-5303AED6B1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CA188F-A984-4336-A574-D5784A4FC3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3"/>
          <p:cNvSpPr txBox="1">
            <a:spLocks noChangeArrowheads="1"/>
          </p:cNvSpPr>
          <p:nvPr userDrawn="1"/>
        </p:nvSpPr>
        <p:spPr bwMode="auto">
          <a:xfrm rot="-1173804">
            <a:off x="2771775" y="520700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27" name="TextBox 7"/>
          <p:cNvSpPr txBox="1">
            <a:spLocks noChangeArrowheads="1"/>
          </p:cNvSpPr>
          <p:nvPr userDrawn="1"/>
        </p:nvSpPr>
        <p:spPr bwMode="auto">
          <a:xfrm rot="-1497729">
            <a:off x="7391400" y="2400300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28" name="TextBox 11"/>
          <p:cNvSpPr txBox="1">
            <a:spLocks noChangeArrowheads="1"/>
          </p:cNvSpPr>
          <p:nvPr userDrawn="1"/>
        </p:nvSpPr>
        <p:spPr bwMode="auto">
          <a:xfrm>
            <a:off x="3732213" y="1319213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29" name="矩形 14"/>
          <p:cNvSpPr>
            <a:spLocks noChangeArrowheads="1"/>
          </p:cNvSpPr>
          <p:nvPr userDrawn="1"/>
        </p:nvSpPr>
        <p:spPr bwMode="auto">
          <a:xfrm rot="-2261156">
            <a:off x="7429500" y="1574800"/>
            <a:ext cx="812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小凤教学资源店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0" name="矩形 16"/>
          <p:cNvSpPr>
            <a:spLocks noChangeArrowheads="1"/>
          </p:cNvSpPr>
          <p:nvPr userDrawn="1"/>
        </p:nvSpPr>
        <p:spPr bwMode="auto">
          <a:xfrm rot="-2129935">
            <a:off x="4978400" y="2455863"/>
            <a:ext cx="15128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1" name="矩形 17"/>
          <p:cNvSpPr>
            <a:spLocks noChangeArrowheads="1"/>
          </p:cNvSpPr>
          <p:nvPr userDrawn="1"/>
        </p:nvSpPr>
        <p:spPr bwMode="auto">
          <a:xfrm rot="1777412">
            <a:off x="5695950" y="2001838"/>
            <a:ext cx="544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2" name="TextBox 22"/>
          <p:cNvSpPr txBox="1">
            <a:spLocks noChangeArrowheads="1"/>
          </p:cNvSpPr>
          <p:nvPr userDrawn="1"/>
        </p:nvSpPr>
        <p:spPr bwMode="auto">
          <a:xfrm rot="-1570356">
            <a:off x="2830513" y="2574925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3" name="矩形 23"/>
          <p:cNvSpPr>
            <a:spLocks noChangeArrowheads="1"/>
          </p:cNvSpPr>
          <p:nvPr userDrawn="1"/>
        </p:nvSpPr>
        <p:spPr bwMode="auto">
          <a:xfrm rot="-487826">
            <a:off x="4787900" y="482600"/>
            <a:ext cx="151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4" name="矩形 26"/>
          <p:cNvSpPr>
            <a:spLocks noChangeArrowheads="1"/>
          </p:cNvSpPr>
          <p:nvPr userDrawn="1"/>
        </p:nvSpPr>
        <p:spPr bwMode="auto">
          <a:xfrm rot="-2394546">
            <a:off x="1550988" y="1860550"/>
            <a:ext cx="151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5" name="矩形 29"/>
          <p:cNvSpPr>
            <a:spLocks noChangeArrowheads="1"/>
          </p:cNvSpPr>
          <p:nvPr userDrawn="1"/>
        </p:nvSpPr>
        <p:spPr bwMode="auto">
          <a:xfrm rot="-1926632">
            <a:off x="4262438" y="2425700"/>
            <a:ext cx="15128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6" name="矩形 35"/>
          <p:cNvSpPr>
            <a:spLocks noChangeArrowheads="1"/>
          </p:cNvSpPr>
          <p:nvPr userDrawn="1"/>
        </p:nvSpPr>
        <p:spPr bwMode="auto">
          <a:xfrm rot="-2278117">
            <a:off x="3379788" y="2097088"/>
            <a:ext cx="15128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7" name="TextBox 38"/>
          <p:cNvSpPr txBox="1">
            <a:spLocks noChangeArrowheads="1"/>
          </p:cNvSpPr>
          <p:nvPr userDrawn="1"/>
        </p:nvSpPr>
        <p:spPr bwMode="auto">
          <a:xfrm rot="321549">
            <a:off x="6484938" y="452438"/>
            <a:ext cx="1184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8" name="TextBox 39"/>
          <p:cNvSpPr txBox="1">
            <a:spLocks noChangeArrowheads="1"/>
          </p:cNvSpPr>
          <p:nvPr userDrawn="1"/>
        </p:nvSpPr>
        <p:spPr bwMode="auto">
          <a:xfrm rot="568373">
            <a:off x="1951038" y="771525"/>
            <a:ext cx="1054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39" name="矩形 40"/>
          <p:cNvSpPr>
            <a:spLocks noChangeArrowheads="1"/>
          </p:cNvSpPr>
          <p:nvPr userDrawn="1"/>
        </p:nvSpPr>
        <p:spPr bwMode="auto">
          <a:xfrm rot="2674432">
            <a:off x="1276350" y="873125"/>
            <a:ext cx="15128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0" name="TextBox 43"/>
          <p:cNvSpPr txBox="1">
            <a:spLocks noChangeArrowheads="1"/>
          </p:cNvSpPr>
          <p:nvPr userDrawn="1"/>
        </p:nvSpPr>
        <p:spPr bwMode="auto">
          <a:xfrm rot="244448">
            <a:off x="4830763" y="1912938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1" name="TextBox 47"/>
          <p:cNvSpPr txBox="1">
            <a:spLocks noChangeArrowheads="1"/>
          </p:cNvSpPr>
          <p:nvPr userDrawn="1"/>
        </p:nvSpPr>
        <p:spPr bwMode="auto">
          <a:xfrm rot="1742177">
            <a:off x="3833813" y="895350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制作不易，珍惜劳动成果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2" name="矩形 50"/>
          <p:cNvSpPr>
            <a:spLocks noChangeArrowheads="1"/>
          </p:cNvSpPr>
          <p:nvPr userDrawn="1"/>
        </p:nvSpPr>
        <p:spPr bwMode="auto">
          <a:xfrm rot="-518979">
            <a:off x="6345238" y="992188"/>
            <a:ext cx="812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小凤教学资源店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3" name="矩形 52"/>
          <p:cNvSpPr>
            <a:spLocks noChangeArrowheads="1"/>
          </p:cNvSpPr>
          <p:nvPr userDrawn="1"/>
        </p:nvSpPr>
        <p:spPr bwMode="auto">
          <a:xfrm rot="-387758">
            <a:off x="1530350" y="2825750"/>
            <a:ext cx="151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4" name="矩形 53"/>
          <p:cNvSpPr>
            <a:spLocks noChangeArrowheads="1"/>
          </p:cNvSpPr>
          <p:nvPr userDrawn="1"/>
        </p:nvSpPr>
        <p:spPr bwMode="auto">
          <a:xfrm rot="1642433">
            <a:off x="5053013" y="1498600"/>
            <a:ext cx="5445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5" name="矩形 54"/>
          <p:cNvSpPr>
            <a:spLocks noChangeArrowheads="1"/>
          </p:cNvSpPr>
          <p:nvPr userDrawn="1"/>
        </p:nvSpPr>
        <p:spPr bwMode="auto">
          <a:xfrm rot="4940380">
            <a:off x="720726" y="2495550"/>
            <a:ext cx="812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小凤教学资源店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6" name="矩形 56"/>
          <p:cNvSpPr>
            <a:spLocks noChangeArrowheads="1"/>
          </p:cNvSpPr>
          <p:nvPr userDrawn="1"/>
        </p:nvSpPr>
        <p:spPr bwMode="auto">
          <a:xfrm rot="257768">
            <a:off x="7086600" y="1349375"/>
            <a:ext cx="542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7" name="矩形 59"/>
          <p:cNvSpPr>
            <a:spLocks noChangeArrowheads="1"/>
          </p:cNvSpPr>
          <p:nvPr userDrawn="1"/>
        </p:nvSpPr>
        <p:spPr bwMode="auto">
          <a:xfrm rot="-535940">
            <a:off x="2736850" y="350838"/>
            <a:ext cx="151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8" name="矩形 60"/>
          <p:cNvSpPr>
            <a:spLocks noChangeArrowheads="1"/>
          </p:cNvSpPr>
          <p:nvPr userDrawn="1"/>
        </p:nvSpPr>
        <p:spPr bwMode="auto">
          <a:xfrm rot="3297400">
            <a:off x="6707188" y="2047875"/>
            <a:ext cx="542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49" name="矩形 62"/>
          <p:cNvSpPr>
            <a:spLocks noChangeArrowheads="1"/>
          </p:cNvSpPr>
          <p:nvPr userDrawn="1"/>
        </p:nvSpPr>
        <p:spPr bwMode="auto">
          <a:xfrm rot="-652369">
            <a:off x="396875" y="1879600"/>
            <a:ext cx="15128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0" name="TextBox 66"/>
          <p:cNvSpPr txBox="1">
            <a:spLocks noChangeArrowheads="1"/>
          </p:cNvSpPr>
          <p:nvPr userDrawn="1"/>
        </p:nvSpPr>
        <p:spPr bwMode="auto">
          <a:xfrm rot="1742177">
            <a:off x="1138238" y="1916113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1" name="矩形 68"/>
          <p:cNvSpPr>
            <a:spLocks noChangeArrowheads="1"/>
          </p:cNvSpPr>
          <p:nvPr userDrawn="1"/>
        </p:nvSpPr>
        <p:spPr bwMode="auto">
          <a:xfrm rot="3519589">
            <a:off x="1951038" y="1970088"/>
            <a:ext cx="542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2" name="矩形 69"/>
          <p:cNvSpPr>
            <a:spLocks noChangeArrowheads="1"/>
          </p:cNvSpPr>
          <p:nvPr userDrawn="1"/>
        </p:nvSpPr>
        <p:spPr bwMode="auto">
          <a:xfrm rot="4270214">
            <a:off x="4047332" y="1928019"/>
            <a:ext cx="15128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3" name="TextBox 74"/>
          <p:cNvSpPr txBox="1">
            <a:spLocks noChangeArrowheads="1"/>
          </p:cNvSpPr>
          <p:nvPr userDrawn="1"/>
        </p:nvSpPr>
        <p:spPr bwMode="auto">
          <a:xfrm rot="-620495">
            <a:off x="4894263" y="409575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小凤教学自营店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4" name="TextBox 75"/>
          <p:cNvSpPr txBox="1">
            <a:spLocks noChangeArrowheads="1"/>
          </p:cNvSpPr>
          <p:nvPr userDrawn="1"/>
        </p:nvSpPr>
        <p:spPr bwMode="auto">
          <a:xfrm rot="568373">
            <a:off x="1803400" y="382588"/>
            <a:ext cx="1587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XFJXZYD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5" name="TextBox 76"/>
          <p:cNvSpPr txBox="1">
            <a:spLocks noChangeArrowheads="1"/>
          </p:cNvSpPr>
          <p:nvPr userDrawn="1"/>
        </p:nvSpPr>
        <p:spPr bwMode="auto">
          <a:xfrm rot="-2021058">
            <a:off x="7485063" y="1676400"/>
            <a:ext cx="1585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XFJXZYD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6" name="TextBox 77"/>
          <p:cNvSpPr txBox="1">
            <a:spLocks noChangeArrowheads="1"/>
          </p:cNvSpPr>
          <p:nvPr userDrawn="1"/>
        </p:nvSpPr>
        <p:spPr bwMode="auto">
          <a:xfrm rot="-2021058">
            <a:off x="7051675" y="633413"/>
            <a:ext cx="1587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XFJXZYD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7" name="TextBox 87"/>
          <p:cNvSpPr txBox="1">
            <a:spLocks noChangeArrowheads="1"/>
          </p:cNvSpPr>
          <p:nvPr userDrawn="1"/>
        </p:nvSpPr>
        <p:spPr bwMode="auto">
          <a:xfrm>
            <a:off x="717550" y="1390650"/>
            <a:ext cx="1223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XFJXZYD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8" name="TextBox 89"/>
          <p:cNvSpPr txBox="1">
            <a:spLocks noChangeArrowheads="1"/>
          </p:cNvSpPr>
          <p:nvPr userDrawn="1"/>
        </p:nvSpPr>
        <p:spPr bwMode="auto">
          <a:xfrm>
            <a:off x="4772025" y="1338263"/>
            <a:ext cx="1223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XFJXZYD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59" name="矩形 93"/>
          <p:cNvSpPr>
            <a:spLocks noChangeArrowheads="1"/>
          </p:cNvSpPr>
          <p:nvPr userDrawn="1"/>
        </p:nvSpPr>
        <p:spPr bwMode="auto">
          <a:xfrm rot="2107312">
            <a:off x="5561013" y="1074738"/>
            <a:ext cx="151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https://shop196979799.taobao.com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0" name="矩形 95"/>
          <p:cNvSpPr>
            <a:spLocks noChangeArrowheads="1"/>
          </p:cNvSpPr>
          <p:nvPr userDrawn="1"/>
        </p:nvSpPr>
        <p:spPr bwMode="auto">
          <a:xfrm rot="-2232885">
            <a:off x="3665538" y="1644650"/>
            <a:ext cx="812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小凤教学资源店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1" name="矩形 99"/>
          <p:cNvSpPr>
            <a:spLocks noChangeArrowheads="1"/>
          </p:cNvSpPr>
          <p:nvPr userDrawn="1"/>
        </p:nvSpPr>
        <p:spPr bwMode="auto">
          <a:xfrm rot="-490708">
            <a:off x="2497138" y="1814513"/>
            <a:ext cx="812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小凤教学资源店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2" name="矩形 100"/>
          <p:cNvSpPr>
            <a:spLocks noChangeArrowheads="1"/>
          </p:cNvSpPr>
          <p:nvPr userDrawn="1"/>
        </p:nvSpPr>
        <p:spPr bwMode="auto">
          <a:xfrm rot="-501742">
            <a:off x="5207000" y="798513"/>
            <a:ext cx="544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3" name="矩形 101"/>
          <p:cNvSpPr>
            <a:spLocks noChangeArrowheads="1"/>
          </p:cNvSpPr>
          <p:nvPr userDrawn="1"/>
        </p:nvSpPr>
        <p:spPr bwMode="auto">
          <a:xfrm rot="4940380">
            <a:off x="5302251" y="1608137"/>
            <a:ext cx="812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小凤教学资源店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4" name="矩形 102"/>
          <p:cNvSpPr>
            <a:spLocks noChangeArrowheads="1"/>
          </p:cNvSpPr>
          <p:nvPr userDrawn="1"/>
        </p:nvSpPr>
        <p:spPr bwMode="auto">
          <a:xfrm rot="1742177">
            <a:off x="2698750" y="1498600"/>
            <a:ext cx="11731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小凤教学所有，盗版必就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5" name="TextBox 104"/>
          <p:cNvSpPr txBox="1">
            <a:spLocks noChangeArrowheads="1"/>
          </p:cNvSpPr>
          <p:nvPr userDrawn="1"/>
        </p:nvSpPr>
        <p:spPr bwMode="auto">
          <a:xfrm rot="-2021058">
            <a:off x="2559050" y="571500"/>
            <a:ext cx="1585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700">
                <a:solidFill>
                  <a:schemeClr val="bg1"/>
                </a:solidFill>
              </a:rPr>
              <a:t>XFJXZYD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6" name="矩形 112"/>
          <p:cNvSpPr>
            <a:spLocks noChangeArrowheads="1"/>
          </p:cNvSpPr>
          <p:nvPr userDrawn="1"/>
        </p:nvSpPr>
        <p:spPr bwMode="auto">
          <a:xfrm rot="1742177">
            <a:off x="7010400" y="808038"/>
            <a:ext cx="10826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本课件由小凤老师制作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7" name="矩形 113"/>
          <p:cNvSpPr>
            <a:spLocks noChangeArrowheads="1"/>
          </p:cNvSpPr>
          <p:nvPr userDrawn="1"/>
        </p:nvSpPr>
        <p:spPr bwMode="auto">
          <a:xfrm rot="1742177">
            <a:off x="6389688" y="1644650"/>
            <a:ext cx="10826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700">
                <a:solidFill>
                  <a:schemeClr val="bg1"/>
                </a:solidFill>
              </a:rPr>
              <a:t>本课件由小凤老师制作</a:t>
            </a:r>
            <a:endParaRPr lang="zh-CN" altLang="en-US" sz="700">
              <a:solidFill>
                <a:schemeClr val="bg1"/>
              </a:solidFill>
            </a:endParaRPr>
          </a:p>
        </p:txBody>
      </p:sp>
      <p:sp>
        <p:nvSpPr>
          <p:cNvPr id="1068" name="TextBox 3"/>
          <p:cNvSpPr txBox="1">
            <a:spLocks noChangeArrowheads="1"/>
          </p:cNvSpPr>
          <p:nvPr userDrawn="1"/>
        </p:nvSpPr>
        <p:spPr bwMode="auto">
          <a:xfrm rot="-1173804">
            <a:off x="4154488" y="833438"/>
            <a:ext cx="2246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小凤制作，盗版无耻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69" name="矩形 116"/>
          <p:cNvSpPr>
            <a:spLocks noChangeArrowheads="1"/>
          </p:cNvSpPr>
          <p:nvPr userDrawn="1"/>
        </p:nvSpPr>
        <p:spPr bwMode="auto">
          <a:xfrm rot="932255">
            <a:off x="1820863" y="2535238"/>
            <a:ext cx="1701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0" name="矩形 118"/>
          <p:cNvSpPr>
            <a:spLocks noChangeArrowheads="1"/>
          </p:cNvSpPr>
          <p:nvPr userDrawn="1"/>
        </p:nvSpPr>
        <p:spPr bwMode="auto">
          <a:xfrm rot="-2232885">
            <a:off x="2087563" y="2986088"/>
            <a:ext cx="901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1" name="矩形 120"/>
          <p:cNvSpPr>
            <a:spLocks noChangeArrowheads="1"/>
          </p:cNvSpPr>
          <p:nvPr userDrawn="1"/>
        </p:nvSpPr>
        <p:spPr bwMode="auto">
          <a:xfrm rot="-1926632">
            <a:off x="5695950" y="2443163"/>
            <a:ext cx="1701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2" name="矩形 121"/>
          <p:cNvSpPr>
            <a:spLocks noChangeArrowheads="1"/>
          </p:cNvSpPr>
          <p:nvPr userDrawn="1"/>
        </p:nvSpPr>
        <p:spPr bwMode="auto">
          <a:xfrm rot="-1164743">
            <a:off x="7881938" y="4311650"/>
            <a:ext cx="593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3" name="矩形 122"/>
          <p:cNvSpPr>
            <a:spLocks noChangeArrowheads="1"/>
          </p:cNvSpPr>
          <p:nvPr userDrawn="1"/>
        </p:nvSpPr>
        <p:spPr bwMode="auto">
          <a:xfrm>
            <a:off x="6605588" y="4368800"/>
            <a:ext cx="903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4" name="TextBox 24"/>
          <p:cNvSpPr txBox="1">
            <a:spLocks noChangeArrowheads="1"/>
          </p:cNvSpPr>
          <p:nvPr userDrawn="1"/>
        </p:nvSpPr>
        <p:spPr bwMode="auto">
          <a:xfrm>
            <a:off x="4646613" y="230188"/>
            <a:ext cx="2232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5" name="矩形 124"/>
          <p:cNvSpPr>
            <a:spLocks noChangeArrowheads="1"/>
          </p:cNvSpPr>
          <p:nvPr userDrawn="1"/>
        </p:nvSpPr>
        <p:spPr bwMode="auto">
          <a:xfrm rot="4801694">
            <a:off x="7603331" y="2351882"/>
            <a:ext cx="170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6" name="矩形 125"/>
          <p:cNvSpPr>
            <a:spLocks noChangeArrowheads="1"/>
          </p:cNvSpPr>
          <p:nvPr userDrawn="1"/>
        </p:nvSpPr>
        <p:spPr bwMode="auto">
          <a:xfrm rot="-2243919">
            <a:off x="2687638" y="3362325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盗卖小凤课件可耻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7" name="矩形 126"/>
          <p:cNvSpPr>
            <a:spLocks noChangeArrowheads="1"/>
          </p:cNvSpPr>
          <p:nvPr userDrawn="1"/>
        </p:nvSpPr>
        <p:spPr bwMode="auto">
          <a:xfrm rot="-2261156">
            <a:off x="7645400" y="1187450"/>
            <a:ext cx="903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8" name="TextBox 28"/>
          <p:cNvSpPr txBox="1">
            <a:spLocks noChangeArrowheads="1"/>
          </p:cNvSpPr>
          <p:nvPr userDrawn="1"/>
        </p:nvSpPr>
        <p:spPr bwMode="auto">
          <a:xfrm>
            <a:off x="4302125" y="4152900"/>
            <a:ext cx="2232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79" name="矩形 128"/>
          <p:cNvSpPr>
            <a:spLocks noChangeArrowheads="1"/>
          </p:cNvSpPr>
          <p:nvPr userDrawn="1"/>
        </p:nvSpPr>
        <p:spPr bwMode="auto">
          <a:xfrm rot="-2129935">
            <a:off x="5143500" y="4240213"/>
            <a:ext cx="170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0" name="矩形 130"/>
          <p:cNvSpPr>
            <a:spLocks noChangeArrowheads="1"/>
          </p:cNvSpPr>
          <p:nvPr userDrawn="1"/>
        </p:nvSpPr>
        <p:spPr bwMode="auto">
          <a:xfrm rot="3198203">
            <a:off x="1041400" y="3678238"/>
            <a:ext cx="901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1" name="矩形 131"/>
          <p:cNvSpPr>
            <a:spLocks noChangeArrowheads="1"/>
          </p:cNvSpPr>
          <p:nvPr userDrawn="1"/>
        </p:nvSpPr>
        <p:spPr bwMode="auto">
          <a:xfrm rot="2528037">
            <a:off x="2752725" y="2706688"/>
            <a:ext cx="170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2" name="矩形 133"/>
          <p:cNvSpPr>
            <a:spLocks noChangeArrowheads="1"/>
          </p:cNvSpPr>
          <p:nvPr userDrawn="1"/>
        </p:nvSpPr>
        <p:spPr bwMode="auto">
          <a:xfrm rot="-2203814">
            <a:off x="7415213" y="3201988"/>
            <a:ext cx="903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3" name="TextBox 36"/>
          <p:cNvSpPr txBox="1">
            <a:spLocks noChangeArrowheads="1"/>
          </p:cNvSpPr>
          <p:nvPr userDrawn="1"/>
        </p:nvSpPr>
        <p:spPr bwMode="auto">
          <a:xfrm rot="-1570356">
            <a:off x="2225675" y="2973388"/>
            <a:ext cx="2232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4" name="矩形 135"/>
          <p:cNvSpPr>
            <a:spLocks noChangeArrowheads="1"/>
          </p:cNvSpPr>
          <p:nvPr userDrawn="1"/>
        </p:nvSpPr>
        <p:spPr bwMode="auto">
          <a:xfrm rot="-487826">
            <a:off x="5970588" y="2778125"/>
            <a:ext cx="170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5" name="TextBox 42"/>
          <p:cNvSpPr txBox="1">
            <a:spLocks noChangeArrowheads="1"/>
          </p:cNvSpPr>
          <p:nvPr userDrawn="1"/>
        </p:nvSpPr>
        <p:spPr bwMode="auto">
          <a:xfrm rot="1417835">
            <a:off x="5053013" y="3582988"/>
            <a:ext cx="2232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6" name="矩形 141"/>
          <p:cNvSpPr>
            <a:spLocks noChangeArrowheads="1"/>
          </p:cNvSpPr>
          <p:nvPr userDrawn="1"/>
        </p:nvSpPr>
        <p:spPr bwMode="auto">
          <a:xfrm rot="-1926632">
            <a:off x="4240213" y="3230563"/>
            <a:ext cx="170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7" name="矩形 143"/>
          <p:cNvSpPr>
            <a:spLocks noChangeArrowheads="1"/>
          </p:cNvSpPr>
          <p:nvPr userDrawn="1"/>
        </p:nvSpPr>
        <p:spPr bwMode="auto">
          <a:xfrm rot="4801694">
            <a:off x="151606" y="3056732"/>
            <a:ext cx="170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8" name="矩形 148"/>
          <p:cNvSpPr>
            <a:spLocks noChangeArrowheads="1"/>
          </p:cNvSpPr>
          <p:nvPr userDrawn="1"/>
        </p:nvSpPr>
        <p:spPr bwMode="auto">
          <a:xfrm rot="1555223">
            <a:off x="6494463" y="3108325"/>
            <a:ext cx="595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89" name="矩形 149"/>
          <p:cNvSpPr>
            <a:spLocks noChangeArrowheads="1"/>
          </p:cNvSpPr>
          <p:nvPr userDrawn="1"/>
        </p:nvSpPr>
        <p:spPr bwMode="auto">
          <a:xfrm rot="313524">
            <a:off x="2887663" y="4073525"/>
            <a:ext cx="9032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0" name="TextBox 32"/>
          <p:cNvSpPr txBox="1">
            <a:spLocks noChangeArrowheads="1"/>
          </p:cNvSpPr>
          <p:nvPr userDrawn="1"/>
        </p:nvSpPr>
        <p:spPr bwMode="auto">
          <a:xfrm rot="321549">
            <a:off x="6380163" y="790575"/>
            <a:ext cx="11826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1" name="TextBox 124"/>
          <p:cNvSpPr txBox="1">
            <a:spLocks noChangeArrowheads="1"/>
          </p:cNvSpPr>
          <p:nvPr userDrawn="1"/>
        </p:nvSpPr>
        <p:spPr bwMode="auto">
          <a:xfrm rot="568373">
            <a:off x="1846263" y="1389063"/>
            <a:ext cx="1054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2" name="矩形 152"/>
          <p:cNvSpPr>
            <a:spLocks noChangeArrowheads="1"/>
          </p:cNvSpPr>
          <p:nvPr userDrawn="1"/>
        </p:nvSpPr>
        <p:spPr bwMode="auto">
          <a:xfrm rot="2674432">
            <a:off x="1076325" y="1209675"/>
            <a:ext cx="170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3" name="矩形 157"/>
          <p:cNvSpPr>
            <a:spLocks noChangeArrowheads="1"/>
          </p:cNvSpPr>
          <p:nvPr userDrawn="1"/>
        </p:nvSpPr>
        <p:spPr bwMode="auto">
          <a:xfrm rot="577434">
            <a:off x="6727825" y="3848100"/>
            <a:ext cx="595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4" name="矩形 158"/>
          <p:cNvSpPr>
            <a:spLocks noChangeArrowheads="1"/>
          </p:cNvSpPr>
          <p:nvPr userDrawn="1"/>
        </p:nvSpPr>
        <p:spPr bwMode="auto">
          <a:xfrm rot="1742177">
            <a:off x="5602288" y="3854450"/>
            <a:ext cx="903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5" name="TextBox 132"/>
          <p:cNvSpPr txBox="1">
            <a:spLocks noChangeArrowheads="1"/>
          </p:cNvSpPr>
          <p:nvPr userDrawn="1"/>
        </p:nvSpPr>
        <p:spPr bwMode="auto">
          <a:xfrm rot="1742177">
            <a:off x="3311525" y="1325563"/>
            <a:ext cx="2232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6" name="矩形 162"/>
          <p:cNvSpPr>
            <a:spLocks noChangeArrowheads="1"/>
          </p:cNvSpPr>
          <p:nvPr userDrawn="1"/>
        </p:nvSpPr>
        <p:spPr bwMode="auto">
          <a:xfrm rot="-518979">
            <a:off x="6126163" y="1447800"/>
            <a:ext cx="901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7" name="TextBox 136"/>
          <p:cNvSpPr txBox="1">
            <a:spLocks noChangeArrowheads="1"/>
          </p:cNvSpPr>
          <p:nvPr userDrawn="1"/>
        </p:nvSpPr>
        <p:spPr bwMode="auto">
          <a:xfrm rot="1742177">
            <a:off x="3465513" y="3789363"/>
            <a:ext cx="2232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8" name="矩形 164"/>
          <p:cNvSpPr>
            <a:spLocks noChangeArrowheads="1"/>
          </p:cNvSpPr>
          <p:nvPr userDrawn="1"/>
        </p:nvSpPr>
        <p:spPr bwMode="auto">
          <a:xfrm rot="-387758">
            <a:off x="3989388" y="3776663"/>
            <a:ext cx="1701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99" name="矩形 165"/>
          <p:cNvSpPr>
            <a:spLocks noChangeArrowheads="1"/>
          </p:cNvSpPr>
          <p:nvPr userDrawn="1"/>
        </p:nvSpPr>
        <p:spPr bwMode="auto">
          <a:xfrm rot="1642433">
            <a:off x="4732338" y="1644650"/>
            <a:ext cx="595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0" name="矩形 166"/>
          <p:cNvSpPr>
            <a:spLocks noChangeArrowheads="1"/>
          </p:cNvSpPr>
          <p:nvPr userDrawn="1"/>
        </p:nvSpPr>
        <p:spPr bwMode="auto">
          <a:xfrm rot="4940380">
            <a:off x="276225" y="3322638"/>
            <a:ext cx="9032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1" name="矩形 167"/>
          <p:cNvSpPr>
            <a:spLocks noChangeArrowheads="1"/>
          </p:cNvSpPr>
          <p:nvPr userDrawn="1"/>
        </p:nvSpPr>
        <p:spPr bwMode="auto">
          <a:xfrm rot="3053795">
            <a:off x="6508750" y="3975100"/>
            <a:ext cx="170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2" name="矩形 168"/>
          <p:cNvSpPr>
            <a:spLocks noChangeArrowheads="1"/>
          </p:cNvSpPr>
          <p:nvPr userDrawn="1"/>
        </p:nvSpPr>
        <p:spPr bwMode="auto">
          <a:xfrm rot="257768">
            <a:off x="6954838" y="1685925"/>
            <a:ext cx="595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3" name="矩形 169"/>
          <p:cNvSpPr>
            <a:spLocks noChangeArrowheads="1"/>
          </p:cNvSpPr>
          <p:nvPr userDrawn="1"/>
        </p:nvSpPr>
        <p:spPr bwMode="auto">
          <a:xfrm rot="-461637">
            <a:off x="7783513" y="3475038"/>
            <a:ext cx="903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4" name="TextBox 143"/>
          <p:cNvSpPr txBox="1">
            <a:spLocks noChangeArrowheads="1"/>
          </p:cNvSpPr>
          <p:nvPr userDrawn="1"/>
        </p:nvSpPr>
        <p:spPr bwMode="auto">
          <a:xfrm rot="171821">
            <a:off x="2779713" y="3725863"/>
            <a:ext cx="2232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5" name="矩形 171"/>
          <p:cNvSpPr>
            <a:spLocks noChangeArrowheads="1"/>
          </p:cNvSpPr>
          <p:nvPr userDrawn="1"/>
        </p:nvSpPr>
        <p:spPr bwMode="auto">
          <a:xfrm rot="-535940">
            <a:off x="2749550" y="1933575"/>
            <a:ext cx="170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6" name="矩形 175"/>
          <p:cNvSpPr>
            <a:spLocks noChangeArrowheads="1"/>
          </p:cNvSpPr>
          <p:nvPr userDrawn="1"/>
        </p:nvSpPr>
        <p:spPr bwMode="auto">
          <a:xfrm rot="1742177">
            <a:off x="1301750" y="2886075"/>
            <a:ext cx="595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7" name="TextBox 149"/>
          <p:cNvSpPr txBox="1">
            <a:spLocks noChangeArrowheads="1"/>
          </p:cNvSpPr>
          <p:nvPr userDrawn="1"/>
        </p:nvSpPr>
        <p:spPr bwMode="auto">
          <a:xfrm rot="3160012">
            <a:off x="3525837" y="3413126"/>
            <a:ext cx="2232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8" name="矩形 179"/>
          <p:cNvSpPr>
            <a:spLocks noChangeArrowheads="1"/>
          </p:cNvSpPr>
          <p:nvPr userDrawn="1"/>
        </p:nvSpPr>
        <p:spPr bwMode="auto">
          <a:xfrm rot="6543871">
            <a:off x="-79375" y="2205038"/>
            <a:ext cx="170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09" name="矩形 185"/>
          <p:cNvSpPr>
            <a:spLocks noChangeArrowheads="1"/>
          </p:cNvSpPr>
          <p:nvPr userDrawn="1"/>
        </p:nvSpPr>
        <p:spPr bwMode="auto">
          <a:xfrm rot="2055701">
            <a:off x="1735138" y="3608388"/>
            <a:ext cx="903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0" name="TextBox 159"/>
          <p:cNvSpPr txBox="1">
            <a:spLocks noChangeArrowheads="1"/>
          </p:cNvSpPr>
          <p:nvPr userDrawn="1"/>
        </p:nvSpPr>
        <p:spPr bwMode="auto">
          <a:xfrm rot="-620495">
            <a:off x="3916363" y="2305050"/>
            <a:ext cx="2233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小凤教学自营店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1" name="TextBox 160"/>
          <p:cNvSpPr txBox="1">
            <a:spLocks noChangeArrowheads="1"/>
          </p:cNvSpPr>
          <p:nvPr userDrawn="1"/>
        </p:nvSpPr>
        <p:spPr bwMode="auto">
          <a:xfrm rot="568373">
            <a:off x="7294563" y="1173163"/>
            <a:ext cx="1587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2" name="TextBox 161"/>
          <p:cNvSpPr txBox="1">
            <a:spLocks noChangeArrowheads="1"/>
          </p:cNvSpPr>
          <p:nvPr userDrawn="1"/>
        </p:nvSpPr>
        <p:spPr bwMode="auto">
          <a:xfrm rot="-2021058">
            <a:off x="5649913" y="611188"/>
            <a:ext cx="1587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3" name="TextBox 162"/>
          <p:cNvSpPr txBox="1">
            <a:spLocks noChangeArrowheads="1"/>
          </p:cNvSpPr>
          <p:nvPr userDrawn="1"/>
        </p:nvSpPr>
        <p:spPr bwMode="auto">
          <a:xfrm rot="-2021058">
            <a:off x="7378700" y="2014538"/>
            <a:ext cx="1587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4" name="TextBox 163"/>
          <p:cNvSpPr txBox="1">
            <a:spLocks noChangeArrowheads="1"/>
          </p:cNvSpPr>
          <p:nvPr userDrawn="1"/>
        </p:nvSpPr>
        <p:spPr bwMode="auto">
          <a:xfrm rot="-2021058">
            <a:off x="4921250" y="820738"/>
            <a:ext cx="1587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5" name="TextBox 164"/>
          <p:cNvSpPr txBox="1">
            <a:spLocks noChangeArrowheads="1"/>
          </p:cNvSpPr>
          <p:nvPr userDrawn="1"/>
        </p:nvSpPr>
        <p:spPr bwMode="auto">
          <a:xfrm rot="-2021058">
            <a:off x="7046913" y="2744788"/>
            <a:ext cx="1585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6" name="TextBox 165"/>
          <p:cNvSpPr txBox="1">
            <a:spLocks noChangeArrowheads="1"/>
          </p:cNvSpPr>
          <p:nvPr userDrawn="1"/>
        </p:nvSpPr>
        <p:spPr bwMode="auto">
          <a:xfrm rot="-2021058">
            <a:off x="4273550" y="4211638"/>
            <a:ext cx="1587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7" name="TextBox 167"/>
          <p:cNvSpPr txBox="1">
            <a:spLocks noChangeArrowheads="1"/>
          </p:cNvSpPr>
          <p:nvPr userDrawn="1"/>
        </p:nvSpPr>
        <p:spPr bwMode="auto">
          <a:xfrm rot="-2021058">
            <a:off x="527050" y="3848100"/>
            <a:ext cx="1587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8" name="TextBox 168"/>
          <p:cNvSpPr txBox="1">
            <a:spLocks noChangeArrowheads="1"/>
          </p:cNvSpPr>
          <p:nvPr userDrawn="1"/>
        </p:nvSpPr>
        <p:spPr bwMode="auto">
          <a:xfrm>
            <a:off x="6019800" y="4514850"/>
            <a:ext cx="122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19" name="TextBox 169"/>
          <p:cNvSpPr txBox="1">
            <a:spLocks noChangeArrowheads="1"/>
          </p:cNvSpPr>
          <p:nvPr userDrawn="1"/>
        </p:nvSpPr>
        <p:spPr bwMode="auto">
          <a:xfrm>
            <a:off x="6038850" y="3259138"/>
            <a:ext cx="1225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0" name="TextBox 172"/>
          <p:cNvSpPr txBox="1">
            <a:spLocks noChangeArrowheads="1"/>
          </p:cNvSpPr>
          <p:nvPr userDrawn="1"/>
        </p:nvSpPr>
        <p:spPr bwMode="auto">
          <a:xfrm>
            <a:off x="7407275" y="3863975"/>
            <a:ext cx="122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1" name="TextBox 173"/>
          <p:cNvSpPr txBox="1">
            <a:spLocks noChangeArrowheads="1"/>
          </p:cNvSpPr>
          <p:nvPr userDrawn="1"/>
        </p:nvSpPr>
        <p:spPr bwMode="auto">
          <a:xfrm>
            <a:off x="474663" y="982663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2" name="TextBox 174"/>
          <p:cNvSpPr txBox="1">
            <a:spLocks noChangeArrowheads="1"/>
          </p:cNvSpPr>
          <p:nvPr userDrawn="1"/>
        </p:nvSpPr>
        <p:spPr bwMode="auto">
          <a:xfrm>
            <a:off x="2438400" y="4368800"/>
            <a:ext cx="1225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3" name="TextBox 175"/>
          <p:cNvSpPr txBox="1">
            <a:spLocks noChangeArrowheads="1"/>
          </p:cNvSpPr>
          <p:nvPr userDrawn="1"/>
        </p:nvSpPr>
        <p:spPr bwMode="auto">
          <a:xfrm>
            <a:off x="4427538" y="1376363"/>
            <a:ext cx="12239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4" name="矩形 204"/>
          <p:cNvSpPr>
            <a:spLocks noChangeArrowheads="1"/>
          </p:cNvSpPr>
          <p:nvPr userDrawn="1"/>
        </p:nvSpPr>
        <p:spPr bwMode="auto">
          <a:xfrm rot="-487826">
            <a:off x="1438275" y="4056063"/>
            <a:ext cx="170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5" name="矩形 206"/>
          <p:cNvSpPr>
            <a:spLocks noChangeArrowheads="1"/>
          </p:cNvSpPr>
          <p:nvPr userDrawn="1"/>
        </p:nvSpPr>
        <p:spPr bwMode="auto">
          <a:xfrm rot="3053795">
            <a:off x="5177632" y="1396206"/>
            <a:ext cx="170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https://shop196979799.taobao.com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6" name="矩形 207"/>
          <p:cNvSpPr>
            <a:spLocks noChangeArrowheads="1"/>
          </p:cNvSpPr>
          <p:nvPr userDrawn="1"/>
        </p:nvSpPr>
        <p:spPr bwMode="auto">
          <a:xfrm>
            <a:off x="3735388" y="4297363"/>
            <a:ext cx="595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7" name="矩形 214"/>
          <p:cNvSpPr>
            <a:spLocks noChangeArrowheads="1"/>
          </p:cNvSpPr>
          <p:nvPr userDrawn="1"/>
        </p:nvSpPr>
        <p:spPr bwMode="auto">
          <a:xfrm rot="4940380">
            <a:off x="5151438" y="1946275"/>
            <a:ext cx="9032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8" name="矩形 216"/>
          <p:cNvSpPr>
            <a:spLocks noChangeArrowheads="1"/>
          </p:cNvSpPr>
          <p:nvPr userDrawn="1"/>
        </p:nvSpPr>
        <p:spPr bwMode="auto">
          <a:xfrm rot="2055701">
            <a:off x="1054100" y="3206750"/>
            <a:ext cx="901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/>
                </a:solidFill>
              </a:rPr>
              <a:t>小凤教学资源店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9" name="TextBox 190"/>
          <p:cNvSpPr txBox="1">
            <a:spLocks noChangeArrowheads="1"/>
          </p:cNvSpPr>
          <p:nvPr userDrawn="1"/>
        </p:nvSpPr>
        <p:spPr bwMode="auto">
          <a:xfrm rot="-2021058">
            <a:off x="1901825" y="2708275"/>
            <a:ext cx="1585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30" name="TextBox 191"/>
          <p:cNvSpPr txBox="1">
            <a:spLocks noChangeArrowheads="1"/>
          </p:cNvSpPr>
          <p:nvPr userDrawn="1"/>
        </p:nvSpPr>
        <p:spPr bwMode="auto">
          <a:xfrm>
            <a:off x="4095750" y="3259138"/>
            <a:ext cx="122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800">
                <a:solidFill>
                  <a:schemeClr val="bg1"/>
                </a:solidFill>
              </a:rPr>
              <a:t>XFJXZYD</a:t>
            </a:r>
            <a:endParaRPr lang="zh-CN" altLang="en-US" sz="800">
              <a:solidFill>
                <a:schemeClr val="bg1"/>
              </a:solidFill>
            </a:endParaRPr>
          </a:p>
        </p:txBody>
      </p:sp>
      <p:pic>
        <p:nvPicPr>
          <p:cNvPr id="1131" name="图片 6" descr="MUBAN4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" name="图片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5035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" name="组合 5"/>
          <p:cNvGrpSpPr/>
          <p:nvPr/>
        </p:nvGrpSpPr>
        <p:grpSpPr bwMode="auto">
          <a:xfrm>
            <a:off x="2268538" y="574675"/>
            <a:ext cx="4498975" cy="922338"/>
            <a:chOff x="2214546" y="196786"/>
            <a:chExt cx="4499532" cy="1198609"/>
          </a:xfrm>
        </p:grpSpPr>
        <p:grpSp>
          <p:nvGrpSpPr>
            <p:cNvPr id="5123" name="组合 11"/>
            <p:cNvGrpSpPr/>
            <p:nvPr/>
          </p:nvGrpSpPr>
          <p:grpSpPr bwMode="auto">
            <a:xfrm>
              <a:off x="2857500" y="196786"/>
              <a:ext cx="3856578" cy="1198609"/>
              <a:chOff x="2133611" y="352655"/>
              <a:chExt cx="3567568" cy="1023518"/>
            </a:xfrm>
          </p:grpSpPr>
          <p:sp>
            <p:nvSpPr>
              <p:cNvPr id="11" name="流程图: 联系 6"/>
              <p:cNvSpPr/>
              <p:nvPr/>
            </p:nvSpPr>
            <p:spPr>
              <a:xfrm>
                <a:off x="2133669" y="534105"/>
                <a:ext cx="652110" cy="699374"/>
              </a:xfrm>
              <a:prstGeom prst="flowChartConnector">
                <a:avLst/>
              </a:prstGeom>
              <a:solidFill>
                <a:srgbClr val="F57B17">
                  <a:alpha val="30980"/>
                </a:srgbClr>
              </a:solidFill>
              <a:ln w="571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dirty="0">
                  <a:solidFill>
                    <a:srgbClr val="F57B17"/>
                  </a:solidFill>
                </a:endParaRPr>
              </a:p>
            </p:txBody>
          </p:sp>
          <p:sp>
            <p:nvSpPr>
              <p:cNvPr id="5125" name="矩形 7"/>
              <p:cNvSpPr>
                <a:spLocks noChangeArrowheads="1"/>
              </p:cNvSpPr>
              <p:nvPr/>
            </p:nvSpPr>
            <p:spPr bwMode="auto">
              <a:xfrm>
                <a:off x="3182582" y="352655"/>
                <a:ext cx="2518597" cy="102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5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落花生</a:t>
                </a:r>
                <a:endParaRPr lang="zh-CN" altLang="en-US" sz="5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126" name="TextBox 4"/>
            <p:cNvSpPr txBox="1">
              <a:spLocks noChangeArrowheads="1"/>
            </p:cNvSpPr>
            <p:nvPr/>
          </p:nvSpPr>
          <p:spPr bwMode="auto">
            <a:xfrm>
              <a:off x="2214546" y="332945"/>
              <a:ext cx="2014786" cy="918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F57B17"/>
                  </a:solidFill>
                </a:rPr>
                <a:t>2</a:t>
              </a:r>
              <a:endParaRPr lang="zh-CN" altLang="en-US" sz="4000" b="1">
                <a:solidFill>
                  <a:srgbClr val="F57B17"/>
                </a:solidFill>
              </a:endParaRPr>
            </a:p>
          </p:txBody>
        </p:sp>
      </p:grpSp>
      <p:grpSp>
        <p:nvGrpSpPr>
          <p:cNvPr id="13" name="组合 9"/>
          <p:cNvGrpSpPr/>
          <p:nvPr/>
        </p:nvGrpSpPr>
        <p:grpSpPr bwMode="auto">
          <a:xfrm>
            <a:off x="4643438" y="1943100"/>
            <a:ext cx="4249737" cy="1420813"/>
            <a:chOff x="5604957" y="1674901"/>
            <a:chExt cx="3800863" cy="2079610"/>
          </a:xfrm>
        </p:grpSpPr>
        <p:sp>
          <p:nvSpPr>
            <p:cNvPr id="14" name="云形标注 13"/>
            <p:cNvSpPr/>
            <p:nvPr/>
          </p:nvSpPr>
          <p:spPr>
            <a:xfrm>
              <a:off x="5604957" y="1674901"/>
              <a:ext cx="3800863" cy="2079610"/>
            </a:xfrm>
            <a:prstGeom prst="cloudCallout">
              <a:avLst>
                <a:gd name="adj1" fmla="val -44496"/>
                <a:gd name="adj2" fmla="val 5671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29" name="矩形 8"/>
            <p:cNvSpPr>
              <a:spLocks noChangeArrowheads="1"/>
            </p:cNvSpPr>
            <p:nvPr/>
          </p:nvSpPr>
          <p:spPr bwMode="auto">
            <a:xfrm>
              <a:off x="5929447" y="1787452"/>
              <a:ext cx="3476373" cy="18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你们知道什么是“落花生”吗？</a:t>
              </a:r>
              <a:endPara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79242" r="61904" b="15159"/>
          <a:stretch>
            <a:fillRect/>
          </a:stretch>
        </p:blipFill>
        <p:spPr bwMode="auto">
          <a:xfrm>
            <a:off x="3385022" y="4232753"/>
            <a:ext cx="462606" cy="297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79242" r="61904" b="15159"/>
          <a:stretch>
            <a:fillRect/>
          </a:stretch>
        </p:blipFill>
        <p:spPr bwMode="auto">
          <a:xfrm>
            <a:off x="3794051" y="4227933"/>
            <a:ext cx="462606" cy="297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79242" r="61904" b="15159"/>
          <a:stretch>
            <a:fillRect/>
          </a:stretch>
        </p:blipFill>
        <p:spPr bwMode="auto">
          <a:xfrm>
            <a:off x="3419872" y="4249765"/>
            <a:ext cx="462606" cy="297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79242" r="61904" b="15159"/>
          <a:stretch>
            <a:fillRect/>
          </a:stretch>
        </p:blipFill>
        <p:spPr bwMode="auto">
          <a:xfrm>
            <a:off x="3646949" y="4274808"/>
            <a:ext cx="462606" cy="297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1644650" y="3724275"/>
            <a:ext cx="4151313" cy="8223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3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644650" y="1365250"/>
            <a:ext cx="4222750" cy="22748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3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107950" y="74613"/>
            <a:ext cx="8712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比较各个内容在文中所占的篇幅，哪些部分写得详细，哪些部分写得简略呢？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811338" y="1214438"/>
            <a:ext cx="1897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97188" y="2055813"/>
            <a:ext cx="2765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略 写</a:t>
            </a:r>
            <a:endParaRPr lang="zh-CN" altLang="en-US" sz="4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916238" y="3640138"/>
            <a:ext cx="27654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详 写</a:t>
            </a:r>
            <a:endParaRPr lang="zh-CN" altLang="en-US" sz="4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2559050" y="1849438"/>
            <a:ext cx="4151313" cy="8223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3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3" name="文本框 1"/>
          <p:cNvSpPr txBox="1">
            <a:spLocks noChangeArrowheads="1"/>
          </p:cNvSpPr>
          <p:nvPr/>
        </p:nvSpPr>
        <p:spPr bwMode="auto">
          <a:xfrm>
            <a:off x="900113" y="3435350"/>
            <a:ext cx="7848600" cy="1281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突出课文重点：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借花生说明做人的道理，表达自己的人生观和价值观。</a:t>
            </a:r>
            <a:endParaRPr lang="zh-CN" altLang="en-US" sz="32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767013" y="1766888"/>
            <a:ext cx="18970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995738" y="1776413"/>
            <a:ext cx="27654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详 写</a:t>
            </a:r>
            <a:endParaRPr lang="zh-CN" altLang="en-US" sz="4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5" name="矩形 1"/>
          <p:cNvSpPr>
            <a:spLocks noChangeArrowheads="1"/>
          </p:cNvSpPr>
          <p:nvPr/>
        </p:nvSpPr>
        <p:spPr bwMode="auto">
          <a:xfrm>
            <a:off x="4763" y="206375"/>
            <a:ext cx="90011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作者写种花生、收花生和尝花生都只有寥寥几笔，而议花生却写得很详细，为什么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30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359426"/>
          <p:cNvSpPr>
            <a:spLocks noChangeArrowheads="1"/>
          </p:cNvSpPr>
          <p:nvPr/>
        </p:nvSpPr>
        <p:spPr bwMode="auto">
          <a:xfrm>
            <a:off x="431800" y="1273175"/>
            <a:ext cx="82804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400" b="1">
                <a:solidFill>
                  <a:srgbClr val="0202C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我们家的后园有半亩空地。母亲说:“让它荒着怪可惜的，你们那么爱吃花生，就开辟出来种花生吧。”我们姐弟几个都很高兴，买种，翻地，播种，浇水，没过几个月，居然收获了。  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397125" y="184150"/>
            <a:ext cx="2305050" cy="1190625"/>
            <a:chOff x="941253" y="1721141"/>
            <a:chExt cx="2304677" cy="1190389"/>
          </a:xfrm>
        </p:grpSpPr>
        <p:pic>
          <p:nvPicPr>
            <p:cNvPr id="21507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7" b="50456"/>
            <a:stretch>
              <a:fillRect/>
            </a:stretch>
          </p:blipFill>
          <p:spPr bwMode="auto">
            <a:xfrm>
              <a:off x="941253" y="1772428"/>
              <a:ext cx="2304677" cy="11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TextBox 1"/>
            <p:cNvSpPr txBox="1">
              <a:spLocks noChangeArrowheads="1"/>
            </p:cNvSpPr>
            <p:nvPr/>
          </p:nvSpPr>
          <p:spPr bwMode="auto">
            <a:xfrm>
              <a:off x="1223782" y="1721141"/>
              <a:ext cx="1420352" cy="1077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种花生</a:t>
              </a:r>
              <a:endPara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5003800" y="195263"/>
            <a:ext cx="2305050" cy="1190625"/>
            <a:chOff x="941253" y="1721141"/>
            <a:chExt cx="2304677" cy="1190389"/>
          </a:xfrm>
        </p:grpSpPr>
        <p:pic>
          <p:nvPicPr>
            <p:cNvPr id="21510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7" b="50456"/>
            <a:stretch>
              <a:fillRect/>
            </a:stretch>
          </p:blipFill>
          <p:spPr bwMode="auto">
            <a:xfrm>
              <a:off x="941253" y="1772428"/>
              <a:ext cx="2304677" cy="11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Box 1"/>
            <p:cNvSpPr txBox="1">
              <a:spLocks noChangeArrowheads="1"/>
            </p:cNvSpPr>
            <p:nvPr/>
          </p:nvSpPr>
          <p:spPr bwMode="auto">
            <a:xfrm>
              <a:off x="1223782" y="1721141"/>
              <a:ext cx="1420352" cy="1077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收花生</a:t>
              </a:r>
              <a:endPara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96941" y="3382020"/>
            <a:ext cx="1819275" cy="7556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marL="180975" eaLnBrk="0" latinLnBrk="1" hangingPunct="0">
              <a:tabLst>
                <a:tab pos="85725" algn="l"/>
              </a:tabLst>
              <a:defRPr/>
            </a:pPr>
            <a:r>
              <a:rPr lang="zh-CN" altLang="en-US" sz="4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浇水</a:t>
            </a:r>
            <a:endParaRPr lang="zh-CN" altLang="en-US" sz="4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6941" y="2559124"/>
            <a:ext cx="1819275" cy="6762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marL="180975" eaLnBrk="0" latinLnBrk="1" hangingPunct="0">
              <a:tabLst>
                <a:tab pos="85725" algn="l"/>
              </a:tabLst>
              <a:defRPr/>
            </a:pPr>
            <a:r>
              <a:rPr lang="zh-CN" altLang="en-US" sz="4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播种</a:t>
            </a:r>
            <a:endParaRPr lang="zh-CN" altLang="en-US" sz="4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6941" y="1717179"/>
            <a:ext cx="1819275" cy="69532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marL="180975" eaLnBrk="0" latinLnBrk="1" hangingPunct="0">
              <a:tabLst>
                <a:tab pos="85725" algn="l"/>
              </a:tabLst>
              <a:defRPr/>
            </a:pPr>
            <a:r>
              <a:rPr lang="zh-CN" altLang="en-US" sz="4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翻地</a:t>
            </a:r>
            <a:endParaRPr lang="zh-CN" altLang="en-US" sz="4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96941" y="915566"/>
            <a:ext cx="1819275" cy="6905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marL="180975" eaLnBrk="0" latinLnBrk="1" hangingPunct="0">
              <a:defRPr/>
            </a:pPr>
            <a:r>
              <a:rPr lang="zh-CN" altLang="en-US" sz="4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买种</a:t>
            </a:r>
            <a:endParaRPr lang="zh-CN" altLang="en-US" sz="4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下箭头 9"/>
          <p:cNvSpPr/>
          <p:nvPr/>
        </p:nvSpPr>
        <p:spPr bwMode="auto">
          <a:xfrm>
            <a:off x="5416550" y="1509713"/>
            <a:ext cx="295275" cy="3429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79388" y="123825"/>
            <a:ext cx="55451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说说种植花生的过程。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28365" y="1730232"/>
            <a:ext cx="2029613" cy="20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下箭头 10"/>
          <p:cNvSpPr/>
          <p:nvPr/>
        </p:nvSpPr>
        <p:spPr bwMode="auto">
          <a:xfrm>
            <a:off x="5383213" y="2311400"/>
            <a:ext cx="295275" cy="3429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下箭头 11"/>
          <p:cNvSpPr/>
          <p:nvPr/>
        </p:nvSpPr>
        <p:spPr bwMode="auto">
          <a:xfrm>
            <a:off x="5416550" y="3198813"/>
            <a:ext cx="295275" cy="3429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359426"/>
          <p:cNvSpPr>
            <a:spLocks noChangeArrowheads="1"/>
          </p:cNvSpPr>
          <p:nvPr/>
        </p:nvSpPr>
        <p:spPr bwMode="auto">
          <a:xfrm>
            <a:off x="598488" y="725488"/>
            <a:ext cx="82819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400" b="1">
                <a:solidFill>
                  <a:srgbClr val="0202C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我们家的后园有半亩空地。母亲说:“让它荒着怪可惜的，你们那么爱吃花生，就开辟出来种花生吧。”我们姐弟几个都很高兴，买种，翻地，播种，浇水，没过几个月，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收获了。  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825" y="160338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居然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”是什么意思？</a:t>
            </a:r>
            <a:endParaRPr lang="zh-CN" altLang="en-US" sz="280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835150" y="3162300"/>
            <a:ext cx="1800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 然</a:t>
            </a:r>
            <a:endParaRPr lang="zh-CN" altLang="en-US" sz="6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等于号 4"/>
          <p:cNvSpPr/>
          <p:nvPr/>
        </p:nvSpPr>
        <p:spPr>
          <a:xfrm>
            <a:off x="3341688" y="3219450"/>
            <a:ext cx="1152525" cy="671513"/>
          </a:xfrm>
          <a:prstGeom prst="mathEqual">
            <a:avLst/>
          </a:prstGeom>
          <a:solidFill>
            <a:srgbClr val="FFC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738688" y="3157538"/>
            <a:ext cx="18002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 然</a:t>
            </a:r>
            <a:endParaRPr lang="zh-CN" altLang="en-US" sz="6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187450" y="4098925"/>
            <a:ext cx="6049963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居然：</a:t>
            </a:r>
            <a:r>
              <a:rPr lang="zh-CN" altLang="en-US" sz="32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表示没想到，出乎意料。</a:t>
            </a:r>
            <a:endParaRPr lang="zh-CN" altLang="en-US" sz="3200" b="1" dirty="0" smtClean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359426"/>
          <p:cNvSpPr>
            <a:spLocks noChangeArrowheads="1"/>
          </p:cNvSpPr>
          <p:nvPr/>
        </p:nvSpPr>
        <p:spPr bwMode="auto">
          <a:xfrm>
            <a:off x="431800" y="822325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400" b="1">
                <a:solidFill>
                  <a:srgbClr val="0202C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我们家的后园有半亩空地。母亲说:“让它荒着怪可惜的，你们那么爱吃花生，就开辟出来种花生吧。”我们姐弟几个都很高兴，买种，翻地，播种，浇水，没过几个月，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收获了。  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78" name="矩形 5"/>
          <p:cNvSpPr>
            <a:spLocks noChangeArrowheads="1"/>
          </p:cNvSpPr>
          <p:nvPr/>
        </p:nvSpPr>
        <p:spPr bwMode="auto">
          <a:xfrm>
            <a:off x="107950" y="201613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你从“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居然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”这个词语里读出了什么？</a:t>
            </a:r>
            <a:endParaRPr lang="zh-CN" altLang="en-US" sz="2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8188" y="3289300"/>
            <a:ext cx="7667625" cy="569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1、没想到可以收获果实</a:t>
            </a:r>
            <a:r>
              <a:rPr lang="en-US" altLang="zh-CN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大家都很惊喜。</a:t>
            </a:r>
            <a:endParaRPr lang="zh-CN" altLang="en-US" sz="30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8188" y="3863975"/>
            <a:ext cx="7667625" cy="6080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0" hangingPunct="0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3000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</a:t>
            </a:r>
            <a:r>
              <a:rPr lang="zh-CN" altLang="en-US" sz="3000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、花生的生命力顽强。</a:t>
            </a:r>
            <a:endParaRPr lang="zh-CN" altLang="en-US" sz="3000" dirty="0" smtClean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359426"/>
          <p:cNvSpPr>
            <a:spLocks noChangeArrowheads="1"/>
          </p:cNvSpPr>
          <p:nvPr/>
        </p:nvSpPr>
        <p:spPr bwMode="auto">
          <a:xfrm>
            <a:off x="1763713" y="1419225"/>
            <a:ext cx="655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没过几个月，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收获了。        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2" name="矩形 6"/>
          <p:cNvSpPr>
            <a:spLocks noChangeArrowheads="1"/>
          </p:cNvSpPr>
          <p:nvPr/>
        </p:nvSpPr>
        <p:spPr bwMode="auto">
          <a:xfrm>
            <a:off x="250825" y="339725"/>
            <a:ext cx="7993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1455" indent="-2114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读一读，读出“我们”的意外和惊喜。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04577" y="2355726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"/>
          <p:cNvGrpSpPr/>
          <p:nvPr/>
        </p:nvGrpSpPr>
        <p:grpSpPr bwMode="auto">
          <a:xfrm>
            <a:off x="1509713" y="1392238"/>
            <a:ext cx="3024187" cy="1539875"/>
            <a:chOff x="941253" y="1772428"/>
            <a:chExt cx="2304677" cy="1139102"/>
          </a:xfrm>
        </p:grpSpPr>
        <p:pic>
          <p:nvPicPr>
            <p:cNvPr id="26626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7" b="50456"/>
            <a:stretch>
              <a:fillRect/>
            </a:stretch>
          </p:blipFill>
          <p:spPr bwMode="auto">
            <a:xfrm>
              <a:off x="941253" y="1772428"/>
              <a:ext cx="2304677" cy="11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7" name="TextBox 1"/>
            <p:cNvSpPr txBox="1">
              <a:spLocks noChangeArrowheads="1"/>
            </p:cNvSpPr>
            <p:nvPr/>
          </p:nvSpPr>
          <p:spPr bwMode="auto">
            <a:xfrm>
              <a:off x="1391203" y="1826636"/>
              <a:ext cx="1199815" cy="88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尝花生</a:t>
              </a:r>
              <a:endPara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628" name="组合 4"/>
          <p:cNvGrpSpPr/>
          <p:nvPr/>
        </p:nvGrpSpPr>
        <p:grpSpPr bwMode="auto">
          <a:xfrm>
            <a:off x="4932363" y="1392238"/>
            <a:ext cx="3024187" cy="1539875"/>
            <a:chOff x="941253" y="1772428"/>
            <a:chExt cx="2304677" cy="1139102"/>
          </a:xfrm>
        </p:grpSpPr>
        <p:pic>
          <p:nvPicPr>
            <p:cNvPr id="26629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7" b="50456"/>
            <a:stretch>
              <a:fillRect/>
            </a:stretch>
          </p:blipFill>
          <p:spPr bwMode="auto">
            <a:xfrm>
              <a:off x="941253" y="1772428"/>
              <a:ext cx="2304677" cy="11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Box 1"/>
            <p:cNvSpPr txBox="1">
              <a:spLocks noChangeArrowheads="1"/>
            </p:cNvSpPr>
            <p:nvPr/>
          </p:nvSpPr>
          <p:spPr bwMode="auto">
            <a:xfrm>
              <a:off x="1424149" y="1844597"/>
              <a:ext cx="1199815" cy="88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议花生</a:t>
              </a:r>
              <a:endPara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359426"/>
          <p:cNvSpPr>
            <a:spLocks noChangeArrowheads="1"/>
          </p:cNvSpPr>
          <p:nvPr/>
        </p:nvSpPr>
        <p:spPr bwMode="auto">
          <a:xfrm>
            <a:off x="463550" y="900113"/>
            <a:ext cx="85693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母亲说：“今晚我们过一个收获节，请你们的父亲也来尝尝我们的新花生，好不好？”母亲把花生做成了好几样食品，还吩咐就在后园的茅亭里过这个节。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那晚的天色不大好，可是父亲也来了，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实在很难得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      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1438" y="123825"/>
            <a:ext cx="90011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为什么作者说父亲的到来“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实在很难得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”呢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30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1188" y="842963"/>
            <a:ext cx="8066087" cy="415607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25"/>
              </a:spcBef>
              <a:buClr>
                <a:schemeClr val="hlink"/>
              </a:buClr>
              <a:buSzPct val="70000"/>
              <a:defRPr/>
            </a:pP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许地山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的父亲叫许南英，进士出身，是位爱国诗人，也是位颇受百姓爱戴的好官。中日甲午战争爆发后，他曾率领台湾人民苦撑危局，死守孤城台南。他将多年积蓄全部充作官饷，坚决抵抗日本鬼子的入侵。台湾被日本侵占后，他不愿当亡国奴，就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携家眷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搬到祖籍福建龙溪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。他曾出任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广东省三水县县令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，因公务繁忙，很少参与家庭活动。</a:t>
            </a:r>
            <a:endParaRPr lang="zh-CN" altLang="zh-CN" sz="3000" b="1" spc="-14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674" name="组合 1"/>
          <p:cNvGrpSpPr/>
          <p:nvPr/>
        </p:nvGrpSpPr>
        <p:grpSpPr bwMode="auto">
          <a:xfrm>
            <a:off x="230188" y="123825"/>
            <a:ext cx="2181225" cy="647700"/>
            <a:chOff x="117475" y="119063"/>
            <a:chExt cx="2181225" cy="646331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117475" y="119063"/>
              <a:ext cx="2181225" cy="611480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rgbClr val="00FFFF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8676" name="Rectangle 5"/>
            <p:cNvSpPr>
              <a:spLocks noChangeArrowheads="1"/>
            </p:cNvSpPr>
            <p:nvPr/>
          </p:nvSpPr>
          <p:spPr bwMode="auto">
            <a:xfrm>
              <a:off x="188913" y="119063"/>
              <a:ext cx="2037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600" b="1">
                  <a:solidFill>
                    <a:srgbClr val="FF0000"/>
                  </a:solidFill>
                  <a:ea typeface="黑体" panose="02010609060101010101" pitchFamily="49" charset="-122"/>
                </a:rPr>
                <a:t>写作背景</a:t>
              </a:r>
              <a:endParaRPr lang="zh-CN" altLang="en-US" sz="3600" b="1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32777" r="25822"/>
          <a:stretch>
            <a:fillRect/>
          </a:stretch>
        </p:blipFill>
        <p:spPr bwMode="auto">
          <a:xfrm>
            <a:off x="396875" y="2416175"/>
            <a:ext cx="266223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8052" r="22993" b="452"/>
          <a:stretch>
            <a:fillRect/>
          </a:stretch>
        </p:blipFill>
        <p:spPr bwMode="auto">
          <a:xfrm>
            <a:off x="3127375" y="2409825"/>
            <a:ext cx="2806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27856" r="19312"/>
          <a:stretch>
            <a:fillRect/>
          </a:stretch>
        </p:blipFill>
        <p:spPr bwMode="auto">
          <a:xfrm>
            <a:off x="5999163" y="2427288"/>
            <a:ext cx="28400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30238" y="339725"/>
            <a:ext cx="8208962" cy="1987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落花生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就是我们平常说的花生。它是一种地上开花，地下结果的植物。花落后，花柄向下生长，钻进泥土中生长发育，长成饱满的花生。所以人们把花生叫作落花生。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288" y="890588"/>
            <a:ext cx="4537075" cy="3046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小组练习分角色朗读第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自然段，体会人物说话时的心情，读出不同人物的语气。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820805"/>
            <a:ext cx="4037352" cy="318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35038" y="1276350"/>
            <a:ext cx="7273925" cy="290195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135063" y="1279525"/>
            <a:ext cx="7092950" cy="2968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14000"/>
              </a:lnSpc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有感情朗读第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自然段。读孩子们在抢着回答父亲的问话时，语气要轻快，要表现出对花生的喜欢。读父亲的话时，语气要略显深沉，要表现出父亲的语重心长。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747" name="组合 7"/>
          <p:cNvGrpSpPr/>
          <p:nvPr/>
        </p:nvGrpSpPr>
        <p:grpSpPr bwMode="auto">
          <a:xfrm>
            <a:off x="179388" y="182563"/>
            <a:ext cx="2813050" cy="771525"/>
            <a:chOff x="282293" y="395707"/>
            <a:chExt cx="2812767" cy="771525"/>
          </a:xfrm>
        </p:grpSpPr>
        <p:sp>
          <p:nvSpPr>
            <p:cNvPr id="31748" name="文本框 10"/>
            <p:cNvSpPr txBox="1">
              <a:spLocks noChangeArrowheads="1"/>
            </p:cNvSpPr>
            <p:nvPr/>
          </p:nvSpPr>
          <p:spPr bwMode="auto">
            <a:xfrm>
              <a:off x="1223320" y="459346"/>
              <a:ext cx="187174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4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我会读</a:t>
              </a:r>
              <a:endPara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1749" name="图片 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93" y="395707"/>
              <a:ext cx="941027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8313" y="1203325"/>
            <a:ext cx="4535487" cy="230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班级展示分角色朗读第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自然段，读出不同人物的语气。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843558"/>
            <a:ext cx="3605305" cy="2845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1913" y="1131888"/>
            <a:ext cx="6913562" cy="230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3200" b="1" cap="all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从“我”和哥哥姐姐父亲的对话中，可以看出花生有什么特点？默读第</a:t>
            </a:r>
            <a:r>
              <a:rPr lang="en-US" altLang="zh-CN" sz="3200" b="1" cap="all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cap="all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 cap="all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 b="1" cap="all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自然段，画出相关语句。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3287713" y="682625"/>
            <a:ext cx="2305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姐 姐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哥 哥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“我”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625" y="885825"/>
            <a:ext cx="2303463" cy="793750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3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味道很美</a:t>
            </a:r>
            <a:endParaRPr lang="zh-CN" altLang="en-US" sz="35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100" y="2017713"/>
            <a:ext cx="2303463" cy="792162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3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可以榨油</a:t>
            </a:r>
            <a:endParaRPr lang="zh-CN" altLang="en-US" sz="35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750" y="3148013"/>
            <a:ext cx="2303463" cy="79216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3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价格便宜</a:t>
            </a:r>
            <a:endParaRPr lang="zh-CN" altLang="en-US" sz="35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7749" y="1130635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"/>
          <p:cNvSpPr>
            <a:spLocks noChangeArrowheads="1"/>
          </p:cNvSpPr>
          <p:nvPr/>
        </p:nvSpPr>
        <p:spPr bwMode="auto">
          <a:xfrm>
            <a:off x="523875" y="838200"/>
            <a:ext cx="79025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说：“花生的好处很多，有一样最可贵。它的果实埋在地里，不像桃子、石榴、苹果那样，把鲜红嫩绿的果实高高地挂在枝头上，使人一见就生爱慕之心。你们看它矮矮地长在地上，等到成熟了，也不能立刻分辨出来它有没有果实，必须挖起来才知道。”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9063" y="107950"/>
            <a:ext cx="87122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在父亲眼里，花生又有什么特点呢？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23875" y="774700"/>
            <a:ext cx="7839075" cy="359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父亲说：“</a:t>
            </a: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的好处很多，有一样最可贵。它的</a:t>
            </a: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果实埋在地里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，不像桃子、石榴、苹果那样，把鲜红嫩绿的果实高高地挂在枝头上，使人一见就生爱慕之心。你们看它</a:t>
            </a: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矮矮地长在地上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，等到成熟了，也不能立刻分辨出来它有没有果实，必须挖起来才知道。”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"/>
          <p:cNvSpPr>
            <a:spLocks noChangeArrowheads="1"/>
          </p:cNvSpPr>
          <p:nvPr/>
        </p:nvSpPr>
        <p:spPr bwMode="auto">
          <a:xfrm>
            <a:off x="652463" y="915988"/>
            <a:ext cx="7839075" cy="359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父亲说：“</a:t>
            </a: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的好处很多，有一样最可贵。它的果实埋在地里，不像桃子、石榴、苹果那样，把鲜红嫩绿的果实高高地挂在枝头上，使人一见就生爱慕之心。你们看它矮矮地长在地上，等到成熟了，也不能立刻分辨出来它有没有果实，必须挖起来才知道。”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85738" y="134938"/>
            <a:ext cx="89296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父亲除了说花生，还说了其他哪些事物呢？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52463" y="915988"/>
            <a:ext cx="7839075" cy="359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父亲说：“</a:t>
            </a: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花生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的好处很多，有一样最可贵。它的果实埋在地里，不像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桃子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石榴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苹果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那样，把鲜红嫩绿的果实高高地挂在枝头上，使人一见就生爱慕之心。你们看它矮矮地长在地上，等到成熟了，也不能立刻分辨出来它有没有果实，必须挖起来才知道。”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00113" y="411163"/>
            <a:ext cx="7704137" cy="21367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2872315"/>
            <a:ext cx="2526775" cy="170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r="13817" b="27298"/>
          <a:stretch>
            <a:fillRect/>
          </a:stretch>
        </p:blipFill>
        <p:spPr bwMode="auto">
          <a:xfrm>
            <a:off x="3049901" y="2838436"/>
            <a:ext cx="2368074" cy="1864504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6783" r="8983" b="6339"/>
          <a:stretch>
            <a:fillRect/>
          </a:stretch>
        </p:blipFill>
        <p:spPr bwMode="auto">
          <a:xfrm>
            <a:off x="4728880" y="2843257"/>
            <a:ext cx="2395993" cy="1895621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矩形 3"/>
          <p:cNvSpPr>
            <a:spLocks noChangeArrowheads="1"/>
          </p:cNvSpPr>
          <p:nvPr/>
        </p:nvSpPr>
        <p:spPr bwMode="auto">
          <a:xfrm>
            <a:off x="941388" y="515938"/>
            <a:ext cx="78692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花生和桃子、石榴、苹果的相同点是什么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不同点是什么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父亲说花生的最可贵之处时，为什么要说桃子、石榴、苹果？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r="575"/>
          <a:stretch>
            <a:fillRect/>
          </a:stretch>
        </p:blipFill>
        <p:spPr bwMode="auto">
          <a:xfrm>
            <a:off x="6444208" y="2898836"/>
            <a:ext cx="2451012" cy="1905162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/>
          <p:nvPr/>
        </p:nvGraphicFramePr>
        <p:xfrm>
          <a:off x="433388" y="963613"/>
          <a:ext cx="8424862" cy="3671887"/>
        </p:xfrm>
        <a:graphic>
          <a:graphicData uri="http://schemas.openxmlformats.org/drawingml/2006/table">
            <a:tbl>
              <a:tblPr/>
              <a:tblGrid>
                <a:gridCol w="1590190"/>
                <a:gridCol w="2802259"/>
                <a:gridCol w="4032413"/>
              </a:tblGrid>
              <a:tr h="83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9" marR="91439"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latin typeface="+mn-ea"/>
                          <a:ea typeface="+mn-ea"/>
                        </a:rPr>
                        <a:t>      花 生</a:t>
                      </a:r>
                      <a:endParaRPr lang="zh-CN" altLang="en-US" sz="3200" b="1" dirty="0">
                        <a:latin typeface="+mn-ea"/>
                        <a:ea typeface="+mn-ea"/>
                      </a:endParaRPr>
                    </a:p>
                  </a:txBody>
                  <a:tcPr marL="91439" marR="91439" marT="34281" marB="34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+mn-ea"/>
                          <a:ea typeface="+mn-ea"/>
                        </a:rPr>
                        <a:t>桃子  石榴  苹果</a:t>
                      </a:r>
                      <a:endParaRPr lang="zh-CN" altLang="en-US" sz="3200" b="1" dirty="0">
                        <a:latin typeface="+mn-ea"/>
                        <a:ea typeface="+mn-ea"/>
                      </a:endParaRPr>
                    </a:p>
                  </a:txBody>
                  <a:tcPr marL="91439" marR="91439" marT="34281" marB="34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相同点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9" marR="91439"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9" marR="91439" marT="34281" marB="34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1927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不同点</a:t>
                      </a:r>
                      <a:endParaRPr kumimoji="0" lang="zh-CN" altLang="en-US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9" marR="91439"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9" marR="91439" marT="34281" marB="34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91439" marR="91439" marT="34281" marB="34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74900" y="2867025"/>
            <a:ext cx="29543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埋在地里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5078413" y="3349625"/>
            <a:ext cx="37004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高高地挂在枝头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106988" y="2760663"/>
            <a:ext cx="37004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果实鲜红嫩绿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108200" y="3595688"/>
            <a:ext cx="30972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挖起来才知道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997450" y="3913188"/>
            <a:ext cx="37004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一见就生爱慕之心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640013" y="1908175"/>
            <a:ext cx="5738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都好吃，都对我们有好处。</a:t>
            </a:r>
            <a:endParaRPr lang="zh-CN" altLang="en-US" sz="32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r="575"/>
          <a:stretch>
            <a:fillRect/>
          </a:stretch>
        </p:blipFill>
        <p:spPr bwMode="auto">
          <a:xfrm>
            <a:off x="7593008" y="157261"/>
            <a:ext cx="1164559" cy="905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r="13817" b="27298"/>
          <a:stretch>
            <a:fillRect/>
          </a:stretch>
        </p:blipFill>
        <p:spPr bwMode="auto">
          <a:xfrm>
            <a:off x="4997888" y="150490"/>
            <a:ext cx="1158288" cy="911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6783" r="8983" b="6339"/>
          <a:stretch>
            <a:fillRect/>
          </a:stretch>
        </p:blipFill>
        <p:spPr bwMode="auto">
          <a:xfrm>
            <a:off x="6296864" y="148315"/>
            <a:ext cx="1155456" cy="91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图片 1" descr="QJ8771539695 - 副本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6050"/>
            <a:ext cx="104298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1"/>
          <p:cNvSpPr/>
          <p:nvPr/>
        </p:nvSpPr>
        <p:spPr bwMode="auto">
          <a:xfrm>
            <a:off x="3209925" y="2182813"/>
            <a:ext cx="1468438" cy="7604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64667" y="2189602"/>
            <a:ext cx="21646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4000" b="1" dirty="0">
                <a:gradFill>
                  <a:gsLst>
                    <a:gs pos="0">
                      <a:srgbClr val="FF7A00"/>
                    </a:gs>
                    <a:gs pos="77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对 比</a:t>
            </a:r>
            <a:endParaRPr lang="zh-CN" altLang="en-US" sz="4000" b="1" dirty="0">
              <a:gradFill>
                <a:gsLst>
                  <a:gs pos="0">
                    <a:srgbClr val="FF7A00"/>
                  </a:gs>
                  <a:gs pos="77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r="575"/>
          <a:stretch>
            <a:fillRect/>
          </a:stretch>
        </p:blipFill>
        <p:spPr bwMode="auto">
          <a:xfrm>
            <a:off x="4525236" y="3204683"/>
            <a:ext cx="1964896" cy="152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r="13817" b="27298"/>
          <a:stretch>
            <a:fillRect/>
          </a:stretch>
        </p:blipFill>
        <p:spPr bwMode="auto">
          <a:xfrm>
            <a:off x="4884840" y="920135"/>
            <a:ext cx="1728192" cy="1360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6783" r="8983" b="6339"/>
          <a:stretch>
            <a:fillRect/>
          </a:stretch>
        </p:blipFill>
        <p:spPr bwMode="auto">
          <a:xfrm>
            <a:off x="6015321" y="2189603"/>
            <a:ext cx="1839274" cy="1455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875" y="190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7155" indent="-971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900" b="1">
                <a:latin typeface="黑体" panose="02010609060101010101" pitchFamily="49" charset="-122"/>
                <a:ea typeface="黑体" panose="02010609060101010101" pitchFamily="49" charset="-122"/>
              </a:rPr>
              <a:t>父亲把它们进行对比，是想强调花生怎样的特点呢？</a:t>
            </a:r>
            <a:endParaRPr lang="zh-CN" altLang="en-US" sz="29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264043"/>
            <a:ext cx="2689625" cy="268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4"/>
          <p:cNvSpPr txBox="1"/>
          <p:nvPr/>
        </p:nvSpPr>
        <p:spPr>
          <a:xfrm>
            <a:off x="4570413" y="1625600"/>
            <a:ext cx="2087562" cy="6588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朴实无华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4570413" y="2951163"/>
            <a:ext cx="2087562" cy="752475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默默无闻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8"/>
          <p:cNvSpPr>
            <a:spLocks noChangeArrowheads="1"/>
          </p:cNvSpPr>
          <p:nvPr/>
        </p:nvSpPr>
        <p:spPr bwMode="auto">
          <a:xfrm>
            <a:off x="323850" y="268288"/>
            <a:ext cx="6119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说说你对花生的了解。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99792" y="1635645"/>
            <a:ext cx="3096567" cy="2160241"/>
          </a:xfrm>
          <a:prstGeom prst="cloud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823913" y="1346200"/>
            <a:ext cx="71294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   父亲接下去说：“所以你们要像花生，它虽然不好看，可是很有用。”</a:t>
            </a:r>
            <a:endParaRPr lang="zh-CN" altLang="en-US" sz="33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92163" y="1571625"/>
            <a:ext cx="7559675" cy="161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父亲接下去说：“</a:t>
            </a: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所以你们</a:t>
            </a:r>
            <a:r>
              <a:rPr lang="zh-CN" altLang="en-US" sz="3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要像花生</a:t>
            </a: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，它</a:t>
            </a:r>
            <a:r>
              <a:rPr lang="zh-CN" altLang="en-US" sz="3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虽然不好看</a:t>
            </a: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，可是</a:t>
            </a:r>
            <a:r>
              <a:rPr lang="zh-CN" altLang="en-US" sz="3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很有用</a:t>
            </a: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3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52320" y="2583844"/>
            <a:ext cx="1583282" cy="158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组合 9"/>
          <p:cNvGrpSpPr/>
          <p:nvPr/>
        </p:nvGrpSpPr>
        <p:grpSpPr bwMode="auto">
          <a:xfrm>
            <a:off x="3059113" y="179388"/>
            <a:ext cx="5135562" cy="1427162"/>
            <a:chOff x="5429249" y="1674901"/>
            <a:chExt cx="4527237" cy="1762037"/>
          </a:xfrm>
        </p:grpSpPr>
        <p:sp>
          <p:nvSpPr>
            <p:cNvPr id="9" name="云形标注 8"/>
            <p:cNvSpPr/>
            <p:nvPr/>
          </p:nvSpPr>
          <p:spPr>
            <a:xfrm>
              <a:off x="5429249" y="1674901"/>
              <a:ext cx="4314520" cy="1762037"/>
            </a:xfrm>
            <a:prstGeom prst="cloudCallout">
              <a:avLst>
                <a:gd name="adj1" fmla="val 60038"/>
                <a:gd name="adj2" fmla="val 3766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66" name="矩形 8"/>
            <p:cNvSpPr>
              <a:spLocks noChangeArrowheads="1"/>
            </p:cNvSpPr>
            <p:nvPr/>
          </p:nvSpPr>
          <p:spPr bwMode="auto">
            <a:xfrm>
              <a:off x="5680539" y="1828773"/>
              <a:ext cx="4275947" cy="141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父亲想借花生告诉孩子们什么道理？</a:t>
              </a:r>
              <a:endPara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50825" y="2547938"/>
            <a:ext cx="8713788" cy="20415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468313" y="811213"/>
            <a:ext cx="8424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我说：“那么，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人要做有用的人，不要做只讲体面，而对别人没有好处的人。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488" y="60325"/>
            <a:ext cx="852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这句话是什么意思？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8938" y="2554288"/>
            <a:ext cx="8229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什么叫有用？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ts val="45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对谁有用？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ts val="45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“只讲体面”是什么意思？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52763" y="3219450"/>
            <a:ext cx="4321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63" tIns="81281" rIns="162563" bIns="81281">
            <a:spAutoFit/>
          </a:bodyPr>
          <a:lstStyle>
            <a:lvl1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900" b="1">
                <a:latin typeface="宋体" panose="02010600030101010101" pitchFamily="2" charset="-122"/>
              </a:rPr>
              <a:t>（</a:t>
            </a:r>
            <a:r>
              <a:rPr lang="zh-CN" altLang="en-US" sz="2900" b="1">
                <a:solidFill>
                  <a:srgbClr val="FF0000"/>
                </a:solidFill>
                <a:latin typeface="宋体" panose="02010600030101010101" pitchFamily="2" charset="-122"/>
              </a:rPr>
              <a:t>别人、社会、国家</a:t>
            </a:r>
            <a:r>
              <a:rPr lang="zh-CN" altLang="en-US" sz="2900" b="1">
                <a:latin typeface="宋体" panose="02010600030101010101" pitchFamily="2" charset="-122"/>
              </a:rPr>
              <a:t>）  </a:t>
            </a:r>
            <a:endParaRPr lang="zh-CN" altLang="en-US" sz="2900" b="1">
              <a:latin typeface="宋体" panose="02010600030101010101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02263" y="3865563"/>
            <a:ext cx="36893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2563" tIns="81281" rIns="162563" bIns="81281">
            <a:spAutoFit/>
          </a:bodyPr>
          <a:lstStyle>
            <a:lvl1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900" b="1">
                <a:latin typeface="宋体" panose="02010600030101010101" pitchFamily="2" charset="-122"/>
              </a:rPr>
              <a:t>（</a:t>
            </a:r>
            <a:r>
              <a:rPr lang="zh-CN" altLang="en-US" sz="2900" b="1">
                <a:solidFill>
                  <a:srgbClr val="FF0000"/>
                </a:solidFill>
                <a:latin typeface="宋体" panose="02010600030101010101" pitchFamily="2" charset="-122"/>
              </a:rPr>
              <a:t>只讲究外表好看</a:t>
            </a:r>
            <a:r>
              <a:rPr lang="zh-CN" altLang="en-US" sz="2900" b="1">
                <a:latin typeface="宋体" panose="02010600030101010101" pitchFamily="2" charset="-122"/>
              </a:rPr>
              <a:t>）</a:t>
            </a:r>
            <a:endParaRPr lang="zh-CN" altLang="en-US" sz="2900" b="1">
              <a:latin typeface="宋体" panose="02010600030101010101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25788" y="2554288"/>
            <a:ext cx="30956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63" tIns="81281" rIns="162563" bIns="81281">
            <a:spAutoFit/>
          </a:bodyPr>
          <a:lstStyle>
            <a:lvl1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62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62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900" b="1">
                <a:latin typeface="宋体" panose="02010600030101010101" pitchFamily="2" charset="-122"/>
              </a:rPr>
              <a:t>（</a:t>
            </a:r>
            <a:r>
              <a:rPr lang="zh-CN" altLang="en-US" sz="2900" b="1">
                <a:solidFill>
                  <a:srgbClr val="FF0000"/>
                </a:solidFill>
                <a:latin typeface="宋体" panose="02010600030101010101" pitchFamily="2" charset="-122"/>
              </a:rPr>
              <a:t>有贡献</a:t>
            </a:r>
            <a:r>
              <a:rPr lang="zh-CN" altLang="en-US" sz="2900" b="1">
                <a:latin typeface="宋体" panose="02010600030101010101" pitchFamily="2" charset="-122"/>
              </a:rPr>
              <a:t>）</a:t>
            </a:r>
            <a:endParaRPr lang="zh-CN" altLang="en-US" sz="29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"/>
          <p:cNvSpPr>
            <a:spLocks noChangeArrowheads="1"/>
          </p:cNvSpPr>
          <p:nvPr/>
        </p:nvSpPr>
        <p:spPr bwMode="auto">
          <a:xfrm>
            <a:off x="414338" y="484188"/>
            <a:ext cx="8315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我说：“那么，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人要做有用的人，不要做只讲体面，而对别人没有好处的人。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1188" y="2211388"/>
            <a:ext cx="8281987" cy="1454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人要做有益于社会的人，不要做只讲外表好看，但是对社会没有一点贡献的人。</a:t>
            </a:r>
            <a:endParaRPr lang="zh-CN" altLang="en-US" sz="3200" b="1" dirty="0" smtClean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"/>
          <p:cNvSpPr>
            <a:spLocks noChangeArrowheads="1"/>
          </p:cNvSpPr>
          <p:nvPr/>
        </p:nvSpPr>
        <p:spPr bwMode="auto">
          <a:xfrm>
            <a:off x="360363" y="1131888"/>
            <a:ext cx="84232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 父亲接下去说：“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所以你们要像花生，它虽然不好看，可是很有用。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我说：“那么，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人要做有用的人，不要做只讲体面，而对别人没有好处的人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父亲说：“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对。这是我对你们的希望。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1450" y="123825"/>
            <a:ext cx="8801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读一读“我”和父亲的对话。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800" y="123825"/>
            <a:ext cx="88026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说一说：你从父亲的话中懂得了什么道理？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5"/>
          <p:cNvSpPr txBox="1">
            <a:spLocks noChangeArrowheads="1"/>
          </p:cNvSpPr>
          <p:nvPr/>
        </p:nvSpPr>
        <p:spPr bwMode="auto">
          <a:xfrm>
            <a:off x="-15875" y="73025"/>
            <a:ext cx="88566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你的生活里有没有像花生一样朴实无华，但是一直在为他人和社会默默奉献的人呢？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3417" y="1779661"/>
            <a:ext cx="1368153" cy="136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任意多边形 6"/>
          <p:cNvSpPr/>
          <p:nvPr/>
        </p:nvSpPr>
        <p:spPr>
          <a:xfrm>
            <a:off x="3935413" y="2898775"/>
            <a:ext cx="1627187" cy="1782763"/>
          </a:xfrm>
          <a:custGeom>
            <a:avLst/>
            <a:gdLst>
              <a:gd name="connsiteX0" fmla="*/ 0 w 1610979"/>
              <a:gd name="connsiteY0" fmla="*/ 700776 h 1401552"/>
              <a:gd name="connsiteX1" fmla="*/ 350388 w 1610979"/>
              <a:gd name="connsiteY1" fmla="*/ 0 h 1401552"/>
              <a:gd name="connsiteX2" fmla="*/ 1260591 w 1610979"/>
              <a:gd name="connsiteY2" fmla="*/ 0 h 1401552"/>
              <a:gd name="connsiteX3" fmla="*/ 1610979 w 1610979"/>
              <a:gd name="connsiteY3" fmla="*/ 700776 h 1401552"/>
              <a:gd name="connsiteX4" fmla="*/ 1260591 w 1610979"/>
              <a:gd name="connsiteY4" fmla="*/ 1401552 h 1401552"/>
              <a:gd name="connsiteX5" fmla="*/ 350388 w 1610979"/>
              <a:gd name="connsiteY5" fmla="*/ 1401552 h 1401552"/>
              <a:gd name="connsiteX6" fmla="*/ 0 w 1610979"/>
              <a:gd name="connsiteY6" fmla="*/ 700776 h 140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979" h="1401552">
                <a:moveTo>
                  <a:pt x="805490" y="0"/>
                </a:moveTo>
                <a:lnTo>
                  <a:pt x="1610978" y="304838"/>
                </a:lnTo>
                <a:lnTo>
                  <a:pt x="1610978" y="1096714"/>
                </a:lnTo>
                <a:lnTo>
                  <a:pt x="805490" y="1401552"/>
                </a:lnTo>
                <a:lnTo>
                  <a:pt x="1" y="1096714"/>
                </a:lnTo>
                <a:lnTo>
                  <a:pt x="1" y="304838"/>
                </a:lnTo>
                <a:lnTo>
                  <a:pt x="80549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7469" tIns="350105" rIns="317470" bIns="350104" spcCol="1270" anchor="ctr"/>
          <a:lstStyle/>
          <a:p>
            <a:pPr algn="ctr" defTabSz="11557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600" dirty="0"/>
          </a:p>
        </p:txBody>
      </p:sp>
      <p:sp>
        <p:nvSpPr>
          <p:cNvPr id="9" name="任意多边形 8"/>
          <p:cNvSpPr/>
          <p:nvPr/>
        </p:nvSpPr>
        <p:spPr>
          <a:xfrm>
            <a:off x="3136900" y="1471613"/>
            <a:ext cx="1625600" cy="1782762"/>
          </a:xfrm>
          <a:custGeom>
            <a:avLst/>
            <a:gdLst>
              <a:gd name="connsiteX0" fmla="*/ 0 w 1610979"/>
              <a:gd name="connsiteY0" fmla="*/ 700776 h 1401552"/>
              <a:gd name="connsiteX1" fmla="*/ 350388 w 1610979"/>
              <a:gd name="connsiteY1" fmla="*/ 0 h 1401552"/>
              <a:gd name="connsiteX2" fmla="*/ 1260591 w 1610979"/>
              <a:gd name="connsiteY2" fmla="*/ 0 h 1401552"/>
              <a:gd name="connsiteX3" fmla="*/ 1610979 w 1610979"/>
              <a:gd name="connsiteY3" fmla="*/ 700776 h 1401552"/>
              <a:gd name="connsiteX4" fmla="*/ 1260591 w 1610979"/>
              <a:gd name="connsiteY4" fmla="*/ 1401552 h 1401552"/>
              <a:gd name="connsiteX5" fmla="*/ 350388 w 1610979"/>
              <a:gd name="connsiteY5" fmla="*/ 1401552 h 1401552"/>
              <a:gd name="connsiteX6" fmla="*/ 0 w 1610979"/>
              <a:gd name="connsiteY6" fmla="*/ 700776 h 140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979" h="1401552">
                <a:moveTo>
                  <a:pt x="805490" y="0"/>
                </a:moveTo>
                <a:lnTo>
                  <a:pt x="1610978" y="304838"/>
                </a:lnTo>
                <a:lnTo>
                  <a:pt x="1610978" y="1096714"/>
                </a:lnTo>
                <a:lnTo>
                  <a:pt x="805490" y="1401552"/>
                </a:lnTo>
                <a:lnTo>
                  <a:pt x="1" y="1096714"/>
                </a:lnTo>
                <a:lnTo>
                  <a:pt x="1" y="304838"/>
                </a:lnTo>
                <a:lnTo>
                  <a:pt x="80549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8409" tIns="251045" rIns="218410" bIns="251044" spcCol="127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/>
          </a:p>
        </p:txBody>
      </p:sp>
      <p:sp>
        <p:nvSpPr>
          <p:cNvPr id="10" name="任意多边形 9"/>
          <p:cNvSpPr/>
          <p:nvPr/>
        </p:nvSpPr>
        <p:spPr>
          <a:xfrm>
            <a:off x="2281238" y="2898775"/>
            <a:ext cx="1625600" cy="1782763"/>
          </a:xfrm>
          <a:custGeom>
            <a:avLst/>
            <a:gdLst>
              <a:gd name="connsiteX0" fmla="*/ 0 w 1610979"/>
              <a:gd name="connsiteY0" fmla="*/ 700776 h 1401552"/>
              <a:gd name="connsiteX1" fmla="*/ 350388 w 1610979"/>
              <a:gd name="connsiteY1" fmla="*/ 0 h 1401552"/>
              <a:gd name="connsiteX2" fmla="*/ 1260591 w 1610979"/>
              <a:gd name="connsiteY2" fmla="*/ 0 h 1401552"/>
              <a:gd name="connsiteX3" fmla="*/ 1610979 w 1610979"/>
              <a:gd name="connsiteY3" fmla="*/ 700776 h 1401552"/>
              <a:gd name="connsiteX4" fmla="*/ 1260591 w 1610979"/>
              <a:gd name="connsiteY4" fmla="*/ 1401552 h 1401552"/>
              <a:gd name="connsiteX5" fmla="*/ 350388 w 1610979"/>
              <a:gd name="connsiteY5" fmla="*/ 1401552 h 1401552"/>
              <a:gd name="connsiteX6" fmla="*/ 0 w 1610979"/>
              <a:gd name="connsiteY6" fmla="*/ 700776 h 140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979" h="1401552">
                <a:moveTo>
                  <a:pt x="805490" y="0"/>
                </a:moveTo>
                <a:lnTo>
                  <a:pt x="1610978" y="304838"/>
                </a:lnTo>
                <a:lnTo>
                  <a:pt x="1610978" y="1096714"/>
                </a:lnTo>
                <a:lnTo>
                  <a:pt x="805490" y="1401552"/>
                </a:lnTo>
                <a:lnTo>
                  <a:pt x="1" y="1096714"/>
                </a:lnTo>
                <a:lnTo>
                  <a:pt x="1" y="304838"/>
                </a:lnTo>
                <a:lnTo>
                  <a:pt x="80549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7469" tIns="350105" rIns="317470" bIns="350104" spcCol="1270" anchor="ctr"/>
          <a:lstStyle/>
          <a:p>
            <a:pPr algn="ctr" defTabSz="11557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600" dirty="0"/>
          </a:p>
        </p:txBody>
      </p:sp>
      <p:sp>
        <p:nvSpPr>
          <p:cNvPr id="12" name="任意多边形 11"/>
          <p:cNvSpPr/>
          <p:nvPr/>
        </p:nvSpPr>
        <p:spPr>
          <a:xfrm>
            <a:off x="5570538" y="2898775"/>
            <a:ext cx="1625600" cy="1782763"/>
          </a:xfrm>
          <a:custGeom>
            <a:avLst/>
            <a:gdLst>
              <a:gd name="connsiteX0" fmla="*/ 0 w 1610979"/>
              <a:gd name="connsiteY0" fmla="*/ 700776 h 1401552"/>
              <a:gd name="connsiteX1" fmla="*/ 350388 w 1610979"/>
              <a:gd name="connsiteY1" fmla="*/ 0 h 1401552"/>
              <a:gd name="connsiteX2" fmla="*/ 1260591 w 1610979"/>
              <a:gd name="connsiteY2" fmla="*/ 0 h 1401552"/>
              <a:gd name="connsiteX3" fmla="*/ 1610979 w 1610979"/>
              <a:gd name="connsiteY3" fmla="*/ 700776 h 1401552"/>
              <a:gd name="connsiteX4" fmla="*/ 1260591 w 1610979"/>
              <a:gd name="connsiteY4" fmla="*/ 1401552 h 1401552"/>
              <a:gd name="connsiteX5" fmla="*/ 350388 w 1610979"/>
              <a:gd name="connsiteY5" fmla="*/ 1401552 h 1401552"/>
              <a:gd name="connsiteX6" fmla="*/ 0 w 1610979"/>
              <a:gd name="connsiteY6" fmla="*/ 700776 h 140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979" h="1401552">
                <a:moveTo>
                  <a:pt x="805490" y="0"/>
                </a:moveTo>
                <a:lnTo>
                  <a:pt x="1610978" y="304838"/>
                </a:lnTo>
                <a:lnTo>
                  <a:pt x="1610978" y="1096714"/>
                </a:lnTo>
                <a:lnTo>
                  <a:pt x="805490" y="1401552"/>
                </a:lnTo>
                <a:lnTo>
                  <a:pt x="1" y="1096714"/>
                </a:lnTo>
                <a:lnTo>
                  <a:pt x="1" y="304838"/>
                </a:lnTo>
                <a:lnTo>
                  <a:pt x="80549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8409" tIns="251045" rIns="218410" bIns="251044" spcCol="127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/>
          </a:p>
        </p:txBody>
      </p:sp>
      <p:sp>
        <p:nvSpPr>
          <p:cNvPr id="13" name="任意多边形 12"/>
          <p:cNvSpPr/>
          <p:nvPr/>
        </p:nvSpPr>
        <p:spPr>
          <a:xfrm>
            <a:off x="4784725" y="1471613"/>
            <a:ext cx="1625600" cy="1782762"/>
          </a:xfrm>
          <a:custGeom>
            <a:avLst/>
            <a:gdLst>
              <a:gd name="connsiteX0" fmla="*/ 0 w 1610979"/>
              <a:gd name="connsiteY0" fmla="*/ 700776 h 1401552"/>
              <a:gd name="connsiteX1" fmla="*/ 350388 w 1610979"/>
              <a:gd name="connsiteY1" fmla="*/ 0 h 1401552"/>
              <a:gd name="connsiteX2" fmla="*/ 1260591 w 1610979"/>
              <a:gd name="connsiteY2" fmla="*/ 0 h 1401552"/>
              <a:gd name="connsiteX3" fmla="*/ 1610979 w 1610979"/>
              <a:gd name="connsiteY3" fmla="*/ 700776 h 1401552"/>
              <a:gd name="connsiteX4" fmla="*/ 1260591 w 1610979"/>
              <a:gd name="connsiteY4" fmla="*/ 1401552 h 1401552"/>
              <a:gd name="connsiteX5" fmla="*/ 350388 w 1610979"/>
              <a:gd name="connsiteY5" fmla="*/ 1401552 h 1401552"/>
              <a:gd name="connsiteX6" fmla="*/ 0 w 1610979"/>
              <a:gd name="connsiteY6" fmla="*/ 700776 h 140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979" h="1401552">
                <a:moveTo>
                  <a:pt x="805490" y="0"/>
                </a:moveTo>
                <a:lnTo>
                  <a:pt x="1610978" y="304838"/>
                </a:lnTo>
                <a:lnTo>
                  <a:pt x="1610978" y="1096714"/>
                </a:lnTo>
                <a:lnTo>
                  <a:pt x="805490" y="1401552"/>
                </a:lnTo>
                <a:lnTo>
                  <a:pt x="1" y="1096714"/>
                </a:lnTo>
                <a:lnTo>
                  <a:pt x="1" y="304838"/>
                </a:lnTo>
                <a:lnTo>
                  <a:pt x="80549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7469" tIns="350105" rIns="317470" bIns="350104" spcCol="1270" anchor="ctr"/>
          <a:lstStyle/>
          <a:p>
            <a:pPr algn="ctr" defTabSz="11557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"/>
          <p:cNvSpPr>
            <a:spLocks noChangeArrowheads="1"/>
          </p:cNvSpPr>
          <p:nvPr/>
        </p:nvSpPr>
        <p:spPr bwMode="auto">
          <a:xfrm>
            <a:off x="468313" y="842963"/>
            <a:ext cx="8031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我们谈到深夜才散。花生做的食品都吃完了，父亲的话却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深深地印在我的心上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1325" y="2859088"/>
            <a:ext cx="8497888" cy="1274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突显出了父亲的话对“我”产生的深远影响，表明“我”永远也不会忘记父亲的教导。</a:t>
            </a:r>
            <a:endParaRPr lang="zh-CN" altLang="en-US" sz="3200" b="1" dirty="0" smtClean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23850" y="339725"/>
            <a:ext cx="5543550" cy="38481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68313" y="411163"/>
            <a:ext cx="5183187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4000"/>
              </a:lnSpc>
              <a:defRPr/>
            </a:pPr>
            <a:r>
              <a:rPr lang="zh-CN" altLang="en-US" sz="2400" b="1" dirty="0" smtClean="0">
                <a:solidFill>
                  <a:srgbClr val="0202C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3000" b="1" dirty="0" smtClean="0">
                <a:solidFill>
                  <a:srgbClr val="0202CE"/>
                </a:solidFill>
                <a:latin typeface="+mn-ea"/>
                <a:ea typeface="+mn-ea"/>
              </a:rPr>
              <a:t>  </a:t>
            </a:r>
            <a:r>
              <a:rPr lang="zh-CN" altLang="en-US" sz="3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许地山牢记父亲的教诲，他以“落华生”作笔名，就是为了时刻激励自己做一个有用的人，后来他真的成为了一名优秀的作家。在抗日战争中，他为抗战事业奔走呼喊，终因劳累过度而病逝，年仅</a:t>
            </a:r>
            <a:r>
              <a:rPr lang="en-US" altLang="zh-CN" sz="3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3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岁。</a:t>
            </a:r>
            <a:endParaRPr lang="zh-CN" altLang="en-US" sz="30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493"/>
            <a:ext cx="2484356" cy="3635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8313" y="842963"/>
            <a:ext cx="8496300" cy="1323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    再读第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自然段对话，边读边思考：</a:t>
            </a:r>
            <a:r>
              <a:rPr lang="zh-CN" altLang="en-US" sz="3200" b="1" cap="all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父亲让孩子们谈花生的用意是什么呢</a:t>
            </a:r>
            <a:r>
              <a:rPr lang="zh-CN" altLang="en-US" sz="3200" b="1" cap="all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/>
          <a:stretch>
            <a:fillRect/>
          </a:stretch>
        </p:blipFill>
        <p:spPr bwMode="auto">
          <a:xfrm>
            <a:off x="2483767" y="2355726"/>
            <a:ext cx="3816424" cy="2292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2"/>
          <p:cNvGrpSpPr/>
          <p:nvPr/>
        </p:nvGrpSpPr>
        <p:grpSpPr bwMode="auto">
          <a:xfrm>
            <a:off x="190500" y="195263"/>
            <a:ext cx="2725738" cy="863600"/>
            <a:chOff x="5781" y="55"/>
            <a:chExt cx="4431" cy="1361"/>
          </a:xfrm>
        </p:grpSpPr>
        <p:pic>
          <p:nvPicPr>
            <p:cNvPr id="49154" name="图片 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81" y="55"/>
              <a:ext cx="1343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6953" y="275"/>
              <a:ext cx="3259" cy="9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写法小结</a:t>
              </a:r>
              <a:endPara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27088" y="1347788"/>
            <a:ext cx="8066087" cy="2862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父亲引导孩子谈花生，目的是为了论人生，借助对花生不图虚名、默默奉献的品格的赞美，说明“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人要做有用的人，不要做只讲体面，而对别人没有好处的人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”的道理。这种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借助事物说理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的方法，能增强文章的表现力和感染力。</a:t>
            </a:r>
            <a:endParaRPr lang="zh-CN" altLang="zh-CN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68313" y="909638"/>
            <a:ext cx="84963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4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    花生</a:t>
            </a:r>
            <a:r>
              <a:rPr lang="zh-CN" altLang="en-US" sz="2800" b="1" dirty="0">
                <a:latin typeface="+mn-ea"/>
                <a:ea typeface="+mn-ea"/>
              </a:rPr>
              <a:t>会让我们想到那些默默无闻作贡献的人。看到下面的事物，你会想到哪些人？选择其中一个，试</a:t>
            </a:r>
            <a:r>
              <a:rPr lang="zh-CN" altLang="en-US" sz="2800" b="1" dirty="0" smtClean="0">
                <a:latin typeface="+mn-ea"/>
                <a:ea typeface="+mn-ea"/>
              </a:rPr>
              <a:t>着写一段</a:t>
            </a:r>
            <a:r>
              <a:rPr lang="zh-CN" altLang="en-US" sz="2800" b="1" dirty="0">
                <a:latin typeface="+mn-ea"/>
                <a:ea typeface="+mn-ea"/>
              </a:rPr>
              <a:t>话</a:t>
            </a:r>
            <a:r>
              <a:rPr lang="zh-CN" altLang="en-US" sz="2800" b="1" dirty="0" smtClean="0">
                <a:latin typeface="+mn-ea"/>
                <a:ea typeface="+mn-ea"/>
              </a:rPr>
              <a:t>。</a:t>
            </a:r>
            <a:endParaRPr lang="zh-CN" altLang="en-US" sz="2800" b="1" dirty="0" smtClean="0">
              <a:latin typeface="+mn-ea"/>
              <a:ea typeface="+mn-ea"/>
            </a:endParaRPr>
          </a:p>
        </p:txBody>
      </p:sp>
      <p:grpSp>
        <p:nvGrpSpPr>
          <p:cNvPr id="50178" name="组合 2"/>
          <p:cNvGrpSpPr/>
          <p:nvPr/>
        </p:nvGrpSpPr>
        <p:grpSpPr bwMode="auto">
          <a:xfrm>
            <a:off x="323850" y="195263"/>
            <a:ext cx="1774825" cy="636587"/>
            <a:chOff x="2771800" y="339502"/>
            <a:chExt cx="1775686" cy="636002"/>
          </a:xfrm>
        </p:grpSpPr>
        <p:pic>
          <p:nvPicPr>
            <p:cNvPr id="50179" name="Picture 18" descr="\\dz55\E\刘慧\自打\2019春季(下册)\小学大课堂\人三语大课堂（下）\人三语状元大课堂（下）\小练笔.TIF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80204"/>
              <a:ext cx="17272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0" name="矩形 4"/>
            <p:cNvSpPr>
              <a:spLocks noChangeArrowheads="1"/>
            </p:cNvSpPr>
            <p:nvPr/>
          </p:nvSpPr>
          <p:spPr bwMode="auto">
            <a:xfrm>
              <a:off x="3203848" y="339502"/>
              <a:ext cx="1343638" cy="57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小练笔</a:t>
              </a:r>
              <a:endPara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0181" name="文本框 3"/>
          <p:cNvSpPr txBox="1">
            <a:spLocks noChangeArrowheads="1"/>
          </p:cNvSpPr>
          <p:nvPr/>
        </p:nvSpPr>
        <p:spPr bwMode="auto">
          <a:xfrm>
            <a:off x="1547813" y="3076575"/>
            <a:ext cx="69611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竹子  梅花   蜜蜂   路灯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1"/>
          <p:cNvGrpSpPr/>
          <p:nvPr/>
        </p:nvGrpSpPr>
        <p:grpSpPr bwMode="auto">
          <a:xfrm>
            <a:off x="117475" y="180975"/>
            <a:ext cx="2181225" cy="735013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rgbClr val="00FFFF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9219" name="Rectangle 5"/>
            <p:cNvSpPr>
              <a:spLocks noChangeArrowheads="1"/>
            </p:cNvSpPr>
            <p:nvPr/>
          </p:nvSpPr>
          <p:spPr bwMode="auto">
            <a:xfrm>
              <a:off x="188913" y="119063"/>
              <a:ext cx="20383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600" b="1">
                  <a:solidFill>
                    <a:srgbClr val="FF0000"/>
                  </a:solidFill>
                  <a:ea typeface="黑体" panose="02010609060101010101" pitchFamily="49" charset="-122"/>
                </a:rPr>
                <a:t>作者简介</a:t>
              </a:r>
              <a:endParaRPr lang="zh-CN" altLang="en-US" sz="3600" b="1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700338" y="1427163"/>
            <a:ext cx="6264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（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1893—1941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），现代小说家、散文家，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笔名落华生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（在古文中，“华”同“花”。）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59088" y="1417638"/>
            <a:ext cx="2503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许地山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2" y="968375"/>
            <a:ext cx="2000893" cy="292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9"/>
          <p:cNvGrpSpPr/>
          <p:nvPr/>
        </p:nvGrpSpPr>
        <p:grpSpPr bwMode="auto">
          <a:xfrm>
            <a:off x="4067175" y="0"/>
            <a:ext cx="4445000" cy="1635125"/>
            <a:chOff x="5429250" y="1601070"/>
            <a:chExt cx="3929061" cy="2501811"/>
          </a:xfrm>
        </p:grpSpPr>
        <p:sp>
          <p:nvSpPr>
            <p:cNvPr id="12" name="云形标注 11"/>
            <p:cNvSpPr/>
            <p:nvPr/>
          </p:nvSpPr>
          <p:spPr>
            <a:xfrm>
              <a:off x="5429250" y="1601070"/>
              <a:ext cx="3929061" cy="2501811"/>
            </a:xfrm>
            <a:prstGeom prst="cloudCallout">
              <a:avLst>
                <a:gd name="adj1" fmla="val 56989"/>
                <a:gd name="adj2" fmla="val 3785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25" name="矩形 8"/>
            <p:cNvSpPr>
              <a:spLocks noChangeArrowheads="1"/>
            </p:cNvSpPr>
            <p:nvPr/>
          </p:nvSpPr>
          <p:spPr bwMode="auto">
            <a:xfrm>
              <a:off x="5748490" y="1738404"/>
              <a:ext cx="3503551" cy="221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作者为何用这种普普通通的农作物的名字作为自己的笔名呢？</a:t>
              </a:r>
              <a:endPara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3"/>
          <p:cNvSpPr txBox="1">
            <a:spLocks noChangeArrowheads="1"/>
          </p:cNvSpPr>
          <p:nvPr/>
        </p:nvSpPr>
        <p:spPr bwMode="auto">
          <a:xfrm>
            <a:off x="2589213" y="1295400"/>
            <a:ext cx="18002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竹子</a:t>
            </a:r>
            <a:endParaRPr lang="en-US" altLang="zh-CN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梅花   </a:t>
            </a:r>
            <a:endParaRPr lang="en-US" altLang="zh-CN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蜜蜂   </a:t>
            </a:r>
            <a:endParaRPr lang="en-US" altLang="zh-CN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路灯</a:t>
            </a:r>
            <a:endParaRPr lang="zh-CN" altLang="en-US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107950" y="123825"/>
            <a:ext cx="8928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这些事物有什么特点？你身边有哪些人和它们有着同样的品质呢？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188" y="1343025"/>
            <a:ext cx="1933575" cy="690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  有节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 bwMode="auto">
          <a:xfrm rot="16200000">
            <a:off x="3822700" y="1606551"/>
            <a:ext cx="211137" cy="42386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65600" y="1465263"/>
            <a:ext cx="2278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爱国人士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1863" y="1360488"/>
            <a:ext cx="2314575" cy="690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正直 有气节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2139950"/>
            <a:ext cx="1933575" cy="690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不畏严寒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下箭头 9"/>
          <p:cNvSpPr/>
          <p:nvPr/>
        </p:nvSpPr>
        <p:spPr bwMode="auto">
          <a:xfrm rot="16200000">
            <a:off x="3822700" y="2320926"/>
            <a:ext cx="211137" cy="42386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165600" y="2244725"/>
            <a:ext cx="2278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革命先驱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11863" y="2192338"/>
            <a:ext cx="2314575" cy="690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 怕 困 难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1188" y="2938463"/>
            <a:ext cx="1933575" cy="6905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勤劳 奉献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下箭头 13"/>
          <p:cNvSpPr/>
          <p:nvPr/>
        </p:nvSpPr>
        <p:spPr bwMode="auto">
          <a:xfrm rot="16200000">
            <a:off x="3822700" y="3041651"/>
            <a:ext cx="211137" cy="42386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060825" y="2955925"/>
            <a:ext cx="2279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农民 工人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11863" y="2927350"/>
            <a:ext cx="2314575" cy="690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勤劳   奉献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188" y="3735388"/>
            <a:ext cx="1933575" cy="690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默默守护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下箭头 17"/>
          <p:cNvSpPr/>
          <p:nvPr/>
        </p:nvSpPr>
        <p:spPr bwMode="auto">
          <a:xfrm rot="16200000">
            <a:off x="3822700" y="3870326"/>
            <a:ext cx="211137" cy="42386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165600" y="3735388"/>
            <a:ext cx="2278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边防战士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11863" y="3683000"/>
            <a:ext cx="2314575" cy="690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latinLnBrk="1" hangingPunct="0"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保 卫 祖 国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/>
      <p:bldP spid="14" grpId="0" animBg="1"/>
      <p:bldP spid="15" grpId="0"/>
      <p:bldP spid="18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55650" y="700088"/>
            <a:ext cx="7920038" cy="165576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2226" name="矩形 4"/>
          <p:cNvSpPr>
            <a:spLocks noChangeArrowheads="1"/>
          </p:cNvSpPr>
          <p:nvPr/>
        </p:nvSpPr>
        <p:spPr bwMode="auto">
          <a:xfrm>
            <a:off x="755650" y="742950"/>
            <a:ext cx="8064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选择其中一个事物，先说清楚事物的特点，再说由此想到的人以及这类人的品质。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27" name="文本框 3"/>
          <p:cNvSpPr txBox="1">
            <a:spLocks noChangeArrowheads="1"/>
          </p:cNvSpPr>
          <p:nvPr/>
        </p:nvSpPr>
        <p:spPr bwMode="auto">
          <a:xfrm>
            <a:off x="1403350" y="2859088"/>
            <a:ext cx="696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竹子  梅花   蜜蜂   路灯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39750" y="952500"/>
            <a:ext cx="8280400" cy="3897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蜜蜂是自然界里最勤劳的昆虫，它们朝出晚归，餐风饮露，博采百花，风雨无阻，酿造出最甘甜的蜜供人们享用。在我们的身边，也有许多像蜜蜂一样辛勤劳动的人，他们默默无闻地奉献着，却毫无怨言，铁路建设者就是其中最典型的代表。他们日夜奔波，不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畏风雨，用自己的智慧和汗水铸就了一条条钢铁长龙。</a:t>
            </a:r>
            <a:endParaRPr lang="zh-CN" altLang="en-US" sz="2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3250" name="组合 2"/>
          <p:cNvGrpSpPr/>
          <p:nvPr/>
        </p:nvGrpSpPr>
        <p:grpSpPr bwMode="auto">
          <a:xfrm>
            <a:off x="323850" y="195263"/>
            <a:ext cx="1655763" cy="615950"/>
            <a:chOff x="2771800" y="339502"/>
            <a:chExt cx="1656665" cy="615776"/>
          </a:xfrm>
        </p:grpSpPr>
        <p:pic>
          <p:nvPicPr>
            <p:cNvPr id="53251" name="Picture 18" descr="\\dz55\E\刘慧\自打\2019春季(下册)\小学大课堂\人三语大课堂（下）\人三语状元大课堂（下）\小练笔.TIF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80204"/>
              <a:ext cx="1656665" cy="475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2" name="矩形 4"/>
            <p:cNvSpPr>
              <a:spLocks noChangeArrowheads="1"/>
            </p:cNvSpPr>
            <p:nvPr/>
          </p:nvSpPr>
          <p:spPr bwMode="auto">
            <a:xfrm>
              <a:off x="3203848" y="339502"/>
              <a:ext cx="957778" cy="57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示例</a:t>
              </a:r>
              <a:endPara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74650" y="1998663"/>
            <a:ext cx="73818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落花生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41438" y="1301750"/>
            <a:ext cx="28082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种、收花生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左大括号 42"/>
          <p:cNvSpPr/>
          <p:nvPr/>
        </p:nvSpPr>
        <p:spPr>
          <a:xfrm>
            <a:off x="1196975" y="1697038"/>
            <a:ext cx="215900" cy="2068512"/>
          </a:xfrm>
          <a:prstGeom prst="leftBrace">
            <a:avLst>
              <a:gd name="adj1" fmla="val 123088"/>
              <a:gd name="adj2" fmla="val 50000"/>
            </a:avLst>
          </a:prstGeom>
          <a:noFill/>
          <a:ln w="25400">
            <a:solidFill>
              <a:srgbClr val="B11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3513138" y="985838"/>
            <a:ext cx="36306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种：买、翻、播、浇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274763" y="2338388"/>
            <a:ext cx="19954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尝花生：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316038" y="3260725"/>
            <a:ext cx="1997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议花生：</a:t>
            </a:r>
            <a:endParaRPr lang="en-US" altLang="zh-CN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2689225" y="2376488"/>
            <a:ext cx="49466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做成好几样食品、过收获节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551238" y="1706563"/>
            <a:ext cx="15509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收获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681288" y="3281363"/>
            <a:ext cx="52562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好处很多，不好看，却很有用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089900" y="1457325"/>
            <a:ext cx="677863" cy="249713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spc="600" dirty="0">
                <a:latin typeface="楷体" panose="02010609060101010101" pitchFamily="49" charset="-122"/>
                <a:ea typeface="楷体" panose="02010609060101010101" pitchFamily="49" charset="-122"/>
              </a:rPr>
              <a:t>做有用的人</a:t>
            </a:r>
            <a:endParaRPr lang="zh-CN" altLang="en-US" sz="3200" b="1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新月形 1"/>
          <p:cNvSpPr/>
          <p:nvPr/>
        </p:nvSpPr>
        <p:spPr>
          <a:xfrm>
            <a:off x="3430588" y="1452563"/>
            <a:ext cx="133350" cy="790575"/>
          </a:xfrm>
          <a:prstGeom prst="mo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左大括号 3"/>
          <p:cNvSpPr/>
          <p:nvPr/>
        </p:nvSpPr>
        <p:spPr>
          <a:xfrm rot="10800000">
            <a:off x="7799388" y="1563688"/>
            <a:ext cx="222250" cy="2197100"/>
          </a:xfrm>
          <a:prstGeom prst="leftBrace">
            <a:avLst>
              <a:gd name="adj1" fmla="val 123088"/>
              <a:gd name="adj2" fmla="val 50000"/>
            </a:avLst>
          </a:prstGeom>
          <a:noFill/>
          <a:ln w="25400">
            <a:solidFill>
              <a:srgbClr val="B11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4285" name="组合 1"/>
          <p:cNvGrpSpPr/>
          <p:nvPr/>
        </p:nvGrpSpPr>
        <p:grpSpPr bwMode="auto">
          <a:xfrm>
            <a:off x="255588" y="234950"/>
            <a:ext cx="2251075" cy="584200"/>
            <a:chOff x="251073" y="195486"/>
            <a:chExt cx="2249488" cy="585926"/>
          </a:xfrm>
        </p:grpSpPr>
        <p:sp>
          <p:nvSpPr>
            <p:cNvPr id="54286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  <a:endPara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51073" y="771859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54288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>
                <a:off x="2479" y="1330"/>
                <a:ext cx="610" cy="423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2432" y="1337"/>
                <a:ext cx="633" cy="397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3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bldLvl="0" animBg="1"/>
      <p:bldP spid="44" grpId="0"/>
      <p:bldP spid="45" grpId="0"/>
      <p:bldP spid="46" grpId="0"/>
      <p:bldP spid="48" grpId="0"/>
      <p:bldP spid="23" grpId="0"/>
      <p:bldP spid="24" grpId="0"/>
      <p:bldP spid="26" grpId="0"/>
      <p:bldP spid="2" grpId="0" bldLvl="0" animBg="1"/>
      <p:bldP spid="4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内容占位符 2"/>
          <p:cNvSpPr txBox="1">
            <a:spLocks noChangeArrowheads="1"/>
          </p:cNvSpPr>
          <p:nvPr/>
        </p:nvSpPr>
        <p:spPr bwMode="auto">
          <a:xfrm>
            <a:off x="539750" y="987425"/>
            <a:ext cx="3733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根据拼音写词语。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8" name="内容占位符 2"/>
          <p:cNvSpPr txBox="1">
            <a:spLocks noChangeArrowheads="1"/>
          </p:cNvSpPr>
          <p:nvPr/>
        </p:nvSpPr>
        <p:spPr bwMode="auto">
          <a:xfrm>
            <a:off x="962025" y="1924050"/>
            <a:ext cx="75930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spcBef>
                <a:spcPts val="12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  bàn mǔ  </a:t>
            </a:r>
            <a:r>
              <a:rPr lang="zh-CN" altLang="en-US" sz="3200" b="1">
                <a:latin typeface="宋体" panose="02010600030101010101" pitchFamily="2" charset="-122"/>
              </a:rPr>
              <a:t>  </a:t>
            </a:r>
            <a:r>
              <a:rPr lang="en-US" altLang="zh-CN" sz="3200" b="1">
                <a:latin typeface="宋体" panose="02010600030101010101" pitchFamily="2" charset="-122"/>
              </a:rPr>
              <a:t>jiāo shuǐ      fēn fù  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      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r>
              <a:rPr lang="en-US" altLang="zh-CN" sz="3200" b="1">
                <a:latin typeface="宋体" panose="02010600030101010101" pitchFamily="2" charset="-122"/>
              </a:rPr>
              <a:t>  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      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r>
              <a:rPr lang="en-US" altLang="zh-CN" sz="3200" b="1">
                <a:latin typeface="宋体" panose="02010600030101010101" pitchFamily="2" charset="-122"/>
              </a:rPr>
              <a:t>   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      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 máo tínɡ</a:t>
            </a:r>
            <a:r>
              <a:rPr lang="zh-CN" altLang="en-US" sz="3200"/>
              <a:t>              </a:t>
            </a:r>
            <a:r>
              <a:rPr lang="en-US" altLang="zh-CN" sz="3200" b="1">
                <a:latin typeface="宋体" panose="02010600030101010101" pitchFamily="2" charset="-122"/>
              </a:rPr>
              <a:t>ài mù      ǎi xiǎo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      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r>
              <a:rPr lang="en-US" altLang="zh-CN" sz="3200" b="1">
                <a:latin typeface="宋体" panose="02010600030101010101" pitchFamily="2" charset="-122"/>
              </a:rPr>
              <a:t>   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      </a:t>
            </a:r>
            <a:r>
              <a:rPr lang="zh-CN" altLang="en-US" sz="3200" b="1">
                <a:latin typeface="宋体" panose="02010600030101010101" pitchFamily="2" charset="-122"/>
              </a:rPr>
              <a:t>）  （</a:t>
            </a:r>
            <a:r>
              <a:rPr lang="en-US" altLang="zh-CN" sz="3200" b="1">
                <a:latin typeface="宋体" panose="02010600030101010101" pitchFamily="2" charset="-122"/>
              </a:rPr>
              <a:t>      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spcBef>
                <a:spcPts val="1200"/>
              </a:spcBef>
            </a:pPr>
            <a:endParaRPr lang="en-US" altLang="zh-CN" sz="3200" b="1">
              <a:latin typeface="宋体" panose="02010600030101010101" pitchFamily="2" charset="-122"/>
            </a:endParaRPr>
          </a:p>
        </p:txBody>
      </p:sp>
      <p:sp>
        <p:nvSpPr>
          <p:cNvPr id="10" name="内容占位符 2"/>
          <p:cNvSpPr txBox="1">
            <a:spLocks noChangeArrowheads="1"/>
          </p:cNvSpPr>
          <p:nvPr/>
        </p:nvSpPr>
        <p:spPr bwMode="auto">
          <a:xfrm>
            <a:off x="1393825" y="2373313"/>
            <a:ext cx="23050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 亩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3871913" y="2357438"/>
            <a:ext cx="2301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浇 水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 bwMode="auto">
          <a:xfrm>
            <a:off x="1438275" y="3646488"/>
            <a:ext cx="24336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茅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6530975" y="2373313"/>
            <a:ext cx="22891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 咐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内容占位符 2"/>
          <p:cNvSpPr txBox="1">
            <a:spLocks noChangeArrowheads="1"/>
          </p:cNvSpPr>
          <p:nvPr/>
        </p:nvSpPr>
        <p:spPr bwMode="auto">
          <a:xfrm>
            <a:off x="4081463" y="3657600"/>
            <a:ext cx="29146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 慕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内容占位符 2"/>
          <p:cNvSpPr txBox="1">
            <a:spLocks noChangeArrowheads="1"/>
          </p:cNvSpPr>
          <p:nvPr/>
        </p:nvSpPr>
        <p:spPr bwMode="auto">
          <a:xfrm>
            <a:off x="6524625" y="3646488"/>
            <a:ext cx="22875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 小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305" name="组合 1"/>
          <p:cNvGrpSpPr/>
          <p:nvPr/>
        </p:nvGrpSpPr>
        <p:grpSpPr bwMode="auto">
          <a:xfrm>
            <a:off x="138113" y="182563"/>
            <a:ext cx="2249487" cy="584200"/>
            <a:chOff x="251073" y="195486"/>
            <a:chExt cx="2249488" cy="585350"/>
          </a:xfrm>
        </p:grpSpPr>
        <p:sp>
          <p:nvSpPr>
            <p:cNvPr id="55306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  <a:endPara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51073" y="771292"/>
              <a:ext cx="201612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55308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" name="Freeform 5"/>
              <p:cNvSpPr/>
              <p:nvPr/>
            </p:nvSpPr>
            <p:spPr bwMode="auto">
              <a:xfrm>
                <a:off x="2478" y="1330"/>
                <a:ext cx="611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2432" y="1334"/>
                <a:ext cx="634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内容占位符 2"/>
          <p:cNvSpPr txBox="1">
            <a:spLocks noChangeArrowheads="1"/>
          </p:cNvSpPr>
          <p:nvPr/>
        </p:nvSpPr>
        <p:spPr bwMode="auto">
          <a:xfrm>
            <a:off x="720725" y="339725"/>
            <a:ext cx="845502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选词填空。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（    ）你们那么爱吃花生，就种花生吧。</a:t>
            </a:r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花生的好处（    ）很多，但有一样最可贵。</a:t>
            </a:r>
            <a:endParaRPr lang="en-US" altLang="zh-CN" sz="3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（    ）天色阴沉，但没有下雨。</a:t>
            </a:r>
            <a:endParaRPr lang="en-US" altLang="zh-CN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195736" y="1106721"/>
            <a:ext cx="5189816" cy="683264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既然    虽然    固然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内容占位符 2"/>
          <p:cNvSpPr txBox="1">
            <a:spLocks noChangeArrowheads="1"/>
          </p:cNvSpPr>
          <p:nvPr/>
        </p:nvSpPr>
        <p:spPr bwMode="auto">
          <a:xfrm>
            <a:off x="1511300" y="1652588"/>
            <a:ext cx="10461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既然</a:t>
            </a:r>
            <a:endParaRPr lang="zh-CN" altLang="en-US" sz="3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内容占位符 2"/>
          <p:cNvSpPr txBox="1">
            <a:spLocks noChangeArrowheads="1"/>
          </p:cNvSpPr>
          <p:nvPr/>
        </p:nvSpPr>
        <p:spPr bwMode="auto">
          <a:xfrm>
            <a:off x="3394075" y="2335213"/>
            <a:ext cx="10461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固然</a:t>
            </a:r>
            <a:endParaRPr lang="zh-CN" altLang="en-US" sz="3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 bwMode="auto">
          <a:xfrm>
            <a:off x="1431925" y="3036888"/>
            <a:ext cx="10461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2250"/>
              </a:spcBef>
            </a:pP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endParaRPr lang="zh-CN" altLang="en-US" sz="3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>
            <a:spLocks noChangeArrowheads="1"/>
          </p:cNvSpPr>
          <p:nvPr/>
        </p:nvSpPr>
        <p:spPr bwMode="auto">
          <a:xfrm>
            <a:off x="468313" y="407988"/>
            <a:ext cx="4032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三、连一连。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230313" y="1290638"/>
            <a:ext cx="142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花  生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230313" y="193992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老  牛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1187450" y="2628900"/>
            <a:ext cx="142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小  草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211263" y="3287713"/>
            <a:ext cx="142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蜡  烛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3635375" y="1363663"/>
            <a:ext cx="389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牺牲自己、照亮他人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3635375" y="1958975"/>
            <a:ext cx="389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勤勤恳恳、默默无闻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3635375" y="2644775"/>
            <a:ext cx="389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生生不息、顽强不屈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3635375" y="3292475"/>
            <a:ext cx="389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不求虚名、默默奉献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>
            <a:stCxn id="57346" idx="3"/>
          </p:cNvCxnSpPr>
          <p:nvPr/>
        </p:nvCxnSpPr>
        <p:spPr>
          <a:xfrm>
            <a:off x="2644775" y="1552575"/>
            <a:ext cx="1109663" cy="2047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57347" idx="3"/>
          </p:cNvCxnSpPr>
          <p:nvPr/>
        </p:nvCxnSpPr>
        <p:spPr>
          <a:xfrm flipV="1">
            <a:off x="2644775" y="2193925"/>
            <a:ext cx="1109663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7348" idx="3"/>
          </p:cNvCxnSpPr>
          <p:nvPr/>
        </p:nvCxnSpPr>
        <p:spPr>
          <a:xfrm flipV="1">
            <a:off x="2601913" y="2860675"/>
            <a:ext cx="1079500" cy="30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57349" idx="3"/>
            <a:endCxn id="57350" idx="1"/>
          </p:cNvCxnSpPr>
          <p:nvPr/>
        </p:nvCxnSpPr>
        <p:spPr>
          <a:xfrm flipV="1">
            <a:off x="2625725" y="1624013"/>
            <a:ext cx="1009650" cy="1925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内容占位符 2"/>
          <p:cNvSpPr txBox="1">
            <a:spLocks noChangeArrowheads="1"/>
          </p:cNvSpPr>
          <p:nvPr/>
        </p:nvSpPr>
        <p:spPr bwMode="auto">
          <a:xfrm>
            <a:off x="2255838" y="1708150"/>
            <a:ext cx="4954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把小练笔写下来。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8370" name="组合 1"/>
          <p:cNvGrpSpPr/>
          <p:nvPr/>
        </p:nvGrpSpPr>
        <p:grpSpPr bwMode="auto">
          <a:xfrm>
            <a:off x="250825" y="268288"/>
            <a:ext cx="2251075" cy="584200"/>
            <a:chOff x="251073" y="195486"/>
            <a:chExt cx="2249488" cy="585350"/>
          </a:xfrm>
        </p:grpSpPr>
        <p:sp>
          <p:nvSpPr>
            <p:cNvPr id="58371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51073" y="771292"/>
              <a:ext cx="201629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58373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" name="Freeform 5"/>
              <p:cNvSpPr/>
              <p:nvPr/>
            </p:nvSpPr>
            <p:spPr bwMode="auto">
              <a:xfrm>
                <a:off x="2479" y="1330"/>
                <a:ext cx="610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2432" y="1334"/>
                <a:ext cx="633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42925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04" name="Rectangle 75"/>
          <p:cNvSpPr>
            <a:spLocks noChangeArrowheads="1"/>
          </p:cNvSpPr>
          <p:nvPr/>
        </p:nvSpPr>
        <p:spPr bwMode="auto">
          <a:xfrm>
            <a:off x="5994400" y="850900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12367" name="Freeform 79"/>
          <p:cNvSpPr>
            <a:spLocks noChangeArrowheads="1"/>
          </p:cNvSpPr>
          <p:nvPr/>
        </p:nvSpPr>
        <p:spPr bwMode="auto">
          <a:xfrm>
            <a:off x="6632575" y="842963"/>
            <a:ext cx="298450" cy="338137"/>
          </a:xfrm>
          <a:custGeom>
            <a:avLst/>
            <a:gdLst>
              <a:gd name="T0" fmla="*/ 102 w 471"/>
              <a:gd name="T1" fmla="*/ 253 h 532"/>
              <a:gd name="T2" fmla="*/ 89 w 471"/>
              <a:gd name="T3" fmla="*/ 215 h 532"/>
              <a:gd name="T4" fmla="*/ 64 w 471"/>
              <a:gd name="T5" fmla="*/ 190 h 532"/>
              <a:gd name="T6" fmla="*/ 51 w 471"/>
              <a:gd name="T7" fmla="*/ 164 h 532"/>
              <a:gd name="T8" fmla="*/ 26 w 471"/>
              <a:gd name="T9" fmla="*/ 139 h 532"/>
              <a:gd name="T10" fmla="*/ 26 w 471"/>
              <a:gd name="T11" fmla="*/ 114 h 532"/>
              <a:gd name="T12" fmla="*/ 13 w 471"/>
              <a:gd name="T13" fmla="*/ 101 h 532"/>
              <a:gd name="T14" fmla="*/ 13 w 471"/>
              <a:gd name="T15" fmla="*/ 76 h 532"/>
              <a:gd name="T16" fmla="*/ 0 w 471"/>
              <a:gd name="T17" fmla="*/ 63 h 532"/>
              <a:gd name="T18" fmla="*/ 0 w 471"/>
              <a:gd name="T19" fmla="*/ 38 h 532"/>
              <a:gd name="T20" fmla="*/ 0 w 471"/>
              <a:gd name="T21" fmla="*/ 25 h 532"/>
              <a:gd name="T22" fmla="*/ 13 w 471"/>
              <a:gd name="T23" fmla="*/ 12 h 532"/>
              <a:gd name="T24" fmla="*/ 13 w 471"/>
              <a:gd name="T25" fmla="*/ 0 h 532"/>
              <a:gd name="T26" fmla="*/ 26 w 471"/>
              <a:gd name="T27" fmla="*/ 0 h 532"/>
              <a:gd name="T28" fmla="*/ 39 w 471"/>
              <a:gd name="T29" fmla="*/ 12 h 532"/>
              <a:gd name="T30" fmla="*/ 51 w 471"/>
              <a:gd name="T31" fmla="*/ 12 h 532"/>
              <a:gd name="T32" fmla="*/ 64 w 471"/>
              <a:gd name="T33" fmla="*/ 25 h 532"/>
              <a:gd name="T34" fmla="*/ 89 w 471"/>
              <a:gd name="T35" fmla="*/ 38 h 532"/>
              <a:gd name="T36" fmla="*/ 128 w 471"/>
              <a:gd name="T37" fmla="*/ 38 h 532"/>
              <a:gd name="T38" fmla="*/ 153 w 471"/>
              <a:gd name="T39" fmla="*/ 63 h 532"/>
              <a:gd name="T40" fmla="*/ 191 w 471"/>
              <a:gd name="T41" fmla="*/ 76 h 532"/>
              <a:gd name="T42" fmla="*/ 229 w 471"/>
              <a:gd name="T43" fmla="*/ 88 h 532"/>
              <a:gd name="T44" fmla="*/ 268 w 471"/>
              <a:gd name="T45" fmla="*/ 114 h 532"/>
              <a:gd name="T46" fmla="*/ 293 w 471"/>
              <a:gd name="T47" fmla="*/ 126 h 532"/>
              <a:gd name="T48" fmla="*/ 331 w 471"/>
              <a:gd name="T49" fmla="*/ 139 h 532"/>
              <a:gd name="T50" fmla="*/ 357 w 471"/>
              <a:gd name="T51" fmla="*/ 164 h 532"/>
              <a:gd name="T52" fmla="*/ 382 w 471"/>
              <a:gd name="T53" fmla="*/ 177 h 532"/>
              <a:gd name="T54" fmla="*/ 395 w 471"/>
              <a:gd name="T55" fmla="*/ 190 h 532"/>
              <a:gd name="T56" fmla="*/ 420 w 471"/>
              <a:gd name="T57" fmla="*/ 202 h 532"/>
              <a:gd name="T58" fmla="*/ 446 w 471"/>
              <a:gd name="T59" fmla="*/ 240 h 532"/>
              <a:gd name="T60" fmla="*/ 458 w 471"/>
              <a:gd name="T61" fmla="*/ 278 h 532"/>
              <a:gd name="T62" fmla="*/ 471 w 471"/>
              <a:gd name="T63" fmla="*/ 316 h 532"/>
              <a:gd name="T64" fmla="*/ 471 w 471"/>
              <a:gd name="T65" fmla="*/ 354 h 532"/>
              <a:gd name="T66" fmla="*/ 471 w 471"/>
              <a:gd name="T67" fmla="*/ 405 h 532"/>
              <a:gd name="T68" fmla="*/ 471 w 471"/>
              <a:gd name="T69" fmla="*/ 443 h 532"/>
              <a:gd name="T70" fmla="*/ 458 w 471"/>
              <a:gd name="T71" fmla="*/ 469 h 532"/>
              <a:gd name="T72" fmla="*/ 446 w 471"/>
              <a:gd name="T73" fmla="*/ 494 h 532"/>
              <a:gd name="T74" fmla="*/ 420 w 471"/>
              <a:gd name="T75" fmla="*/ 507 h 532"/>
              <a:gd name="T76" fmla="*/ 407 w 471"/>
              <a:gd name="T77" fmla="*/ 519 h 532"/>
              <a:gd name="T78" fmla="*/ 395 w 471"/>
              <a:gd name="T79" fmla="*/ 519 h 532"/>
              <a:gd name="T80" fmla="*/ 382 w 471"/>
              <a:gd name="T81" fmla="*/ 532 h 532"/>
              <a:gd name="T82" fmla="*/ 369 w 471"/>
              <a:gd name="T83" fmla="*/ 519 h 532"/>
              <a:gd name="T84" fmla="*/ 344 w 471"/>
              <a:gd name="T85" fmla="*/ 507 h 532"/>
              <a:gd name="T86" fmla="*/ 318 w 471"/>
              <a:gd name="T87" fmla="*/ 481 h 532"/>
              <a:gd name="T88" fmla="*/ 306 w 471"/>
              <a:gd name="T89" fmla="*/ 469 h 532"/>
              <a:gd name="T90" fmla="*/ 280 w 471"/>
              <a:gd name="T91" fmla="*/ 456 h 532"/>
              <a:gd name="T92" fmla="*/ 268 w 471"/>
              <a:gd name="T93" fmla="*/ 443 h 532"/>
              <a:gd name="T94" fmla="*/ 255 w 471"/>
              <a:gd name="T95" fmla="*/ 418 h 532"/>
              <a:gd name="T96" fmla="*/ 229 w 471"/>
              <a:gd name="T97" fmla="*/ 405 h 532"/>
              <a:gd name="T98" fmla="*/ 204 w 471"/>
              <a:gd name="T99" fmla="*/ 380 h 532"/>
              <a:gd name="T100" fmla="*/ 191 w 471"/>
              <a:gd name="T101" fmla="*/ 354 h 532"/>
              <a:gd name="T102" fmla="*/ 166 w 471"/>
              <a:gd name="T103" fmla="*/ 316 h 532"/>
              <a:gd name="T104" fmla="*/ 140 w 471"/>
              <a:gd name="T105" fmla="*/ 291 h 532"/>
              <a:gd name="T106" fmla="*/ 102 w 471"/>
              <a:gd name="T107" fmla="*/ 253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71" h="532">
                <a:moveTo>
                  <a:pt x="102" y="253"/>
                </a:moveTo>
                <a:lnTo>
                  <a:pt x="89" y="215"/>
                </a:lnTo>
                <a:lnTo>
                  <a:pt x="64" y="190"/>
                </a:lnTo>
                <a:lnTo>
                  <a:pt x="51" y="164"/>
                </a:lnTo>
                <a:lnTo>
                  <a:pt x="26" y="139"/>
                </a:lnTo>
                <a:lnTo>
                  <a:pt x="26" y="114"/>
                </a:lnTo>
                <a:lnTo>
                  <a:pt x="13" y="101"/>
                </a:lnTo>
                <a:lnTo>
                  <a:pt x="13" y="76"/>
                </a:lnTo>
                <a:lnTo>
                  <a:pt x="0" y="63"/>
                </a:lnTo>
                <a:lnTo>
                  <a:pt x="0" y="38"/>
                </a:lnTo>
                <a:lnTo>
                  <a:pt x="0" y="25"/>
                </a:lnTo>
                <a:lnTo>
                  <a:pt x="13" y="12"/>
                </a:lnTo>
                <a:lnTo>
                  <a:pt x="13" y="0"/>
                </a:lnTo>
                <a:lnTo>
                  <a:pt x="26" y="0"/>
                </a:lnTo>
                <a:lnTo>
                  <a:pt x="39" y="12"/>
                </a:lnTo>
                <a:lnTo>
                  <a:pt x="51" y="12"/>
                </a:lnTo>
                <a:lnTo>
                  <a:pt x="64" y="25"/>
                </a:lnTo>
                <a:lnTo>
                  <a:pt x="89" y="38"/>
                </a:lnTo>
                <a:lnTo>
                  <a:pt x="128" y="38"/>
                </a:lnTo>
                <a:lnTo>
                  <a:pt x="153" y="63"/>
                </a:lnTo>
                <a:lnTo>
                  <a:pt x="191" y="76"/>
                </a:lnTo>
                <a:lnTo>
                  <a:pt x="229" y="88"/>
                </a:lnTo>
                <a:lnTo>
                  <a:pt x="268" y="114"/>
                </a:lnTo>
                <a:lnTo>
                  <a:pt x="293" y="126"/>
                </a:lnTo>
                <a:lnTo>
                  <a:pt x="331" y="139"/>
                </a:lnTo>
                <a:lnTo>
                  <a:pt x="357" y="164"/>
                </a:lnTo>
                <a:lnTo>
                  <a:pt x="382" y="177"/>
                </a:lnTo>
                <a:lnTo>
                  <a:pt x="395" y="190"/>
                </a:lnTo>
                <a:lnTo>
                  <a:pt x="420" y="202"/>
                </a:lnTo>
                <a:lnTo>
                  <a:pt x="446" y="240"/>
                </a:lnTo>
                <a:lnTo>
                  <a:pt x="458" y="278"/>
                </a:lnTo>
                <a:lnTo>
                  <a:pt x="471" y="316"/>
                </a:lnTo>
                <a:lnTo>
                  <a:pt x="471" y="354"/>
                </a:lnTo>
                <a:lnTo>
                  <a:pt x="471" y="405"/>
                </a:lnTo>
                <a:lnTo>
                  <a:pt x="471" y="443"/>
                </a:lnTo>
                <a:lnTo>
                  <a:pt x="458" y="469"/>
                </a:lnTo>
                <a:lnTo>
                  <a:pt x="446" y="494"/>
                </a:lnTo>
                <a:lnTo>
                  <a:pt x="420" y="507"/>
                </a:lnTo>
                <a:lnTo>
                  <a:pt x="407" y="519"/>
                </a:lnTo>
                <a:lnTo>
                  <a:pt x="395" y="519"/>
                </a:lnTo>
                <a:lnTo>
                  <a:pt x="382" y="532"/>
                </a:lnTo>
                <a:lnTo>
                  <a:pt x="369" y="519"/>
                </a:lnTo>
                <a:lnTo>
                  <a:pt x="344" y="507"/>
                </a:lnTo>
                <a:lnTo>
                  <a:pt x="318" y="481"/>
                </a:lnTo>
                <a:lnTo>
                  <a:pt x="306" y="469"/>
                </a:lnTo>
                <a:lnTo>
                  <a:pt x="280" y="456"/>
                </a:lnTo>
                <a:lnTo>
                  <a:pt x="268" y="443"/>
                </a:lnTo>
                <a:lnTo>
                  <a:pt x="255" y="418"/>
                </a:lnTo>
                <a:lnTo>
                  <a:pt x="229" y="405"/>
                </a:lnTo>
                <a:lnTo>
                  <a:pt x="204" y="380"/>
                </a:lnTo>
                <a:lnTo>
                  <a:pt x="191" y="354"/>
                </a:lnTo>
                <a:lnTo>
                  <a:pt x="166" y="316"/>
                </a:lnTo>
                <a:lnTo>
                  <a:pt x="140" y="291"/>
                </a:lnTo>
                <a:lnTo>
                  <a:pt x="102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368" name="Freeform 80"/>
          <p:cNvSpPr>
            <a:spLocks noChangeArrowheads="1"/>
          </p:cNvSpPr>
          <p:nvPr/>
        </p:nvSpPr>
        <p:spPr bwMode="auto">
          <a:xfrm>
            <a:off x="6245225" y="1695450"/>
            <a:ext cx="225425" cy="723900"/>
          </a:xfrm>
          <a:custGeom>
            <a:avLst/>
            <a:gdLst>
              <a:gd name="T0" fmla="*/ 254 w 356"/>
              <a:gd name="T1" fmla="*/ 38 h 1140"/>
              <a:gd name="T2" fmla="*/ 254 w 356"/>
              <a:gd name="T3" fmla="*/ 51 h 1140"/>
              <a:gd name="T4" fmla="*/ 254 w 356"/>
              <a:gd name="T5" fmla="*/ 76 h 1140"/>
              <a:gd name="T6" fmla="*/ 254 w 356"/>
              <a:gd name="T7" fmla="*/ 101 h 1140"/>
              <a:gd name="T8" fmla="*/ 254 w 356"/>
              <a:gd name="T9" fmla="*/ 139 h 1140"/>
              <a:gd name="T10" fmla="*/ 267 w 356"/>
              <a:gd name="T11" fmla="*/ 190 h 1140"/>
              <a:gd name="T12" fmla="*/ 267 w 356"/>
              <a:gd name="T13" fmla="*/ 241 h 1140"/>
              <a:gd name="T14" fmla="*/ 280 w 356"/>
              <a:gd name="T15" fmla="*/ 291 h 1140"/>
              <a:gd name="T16" fmla="*/ 280 w 356"/>
              <a:gd name="T17" fmla="*/ 355 h 1140"/>
              <a:gd name="T18" fmla="*/ 292 w 356"/>
              <a:gd name="T19" fmla="*/ 494 h 1140"/>
              <a:gd name="T20" fmla="*/ 305 w 356"/>
              <a:gd name="T21" fmla="*/ 621 h 1140"/>
              <a:gd name="T22" fmla="*/ 318 w 356"/>
              <a:gd name="T23" fmla="*/ 747 h 1140"/>
              <a:gd name="T24" fmla="*/ 343 w 356"/>
              <a:gd name="T25" fmla="*/ 861 h 1140"/>
              <a:gd name="T26" fmla="*/ 343 w 356"/>
              <a:gd name="T27" fmla="*/ 925 h 1140"/>
              <a:gd name="T28" fmla="*/ 356 w 356"/>
              <a:gd name="T29" fmla="*/ 976 h 1140"/>
              <a:gd name="T30" fmla="*/ 356 w 356"/>
              <a:gd name="T31" fmla="*/ 1014 h 1140"/>
              <a:gd name="T32" fmla="*/ 356 w 356"/>
              <a:gd name="T33" fmla="*/ 1052 h 1140"/>
              <a:gd name="T34" fmla="*/ 356 w 356"/>
              <a:gd name="T35" fmla="*/ 1090 h 1140"/>
              <a:gd name="T36" fmla="*/ 343 w 356"/>
              <a:gd name="T37" fmla="*/ 1102 h 1140"/>
              <a:gd name="T38" fmla="*/ 343 w 356"/>
              <a:gd name="T39" fmla="*/ 1128 h 1140"/>
              <a:gd name="T40" fmla="*/ 330 w 356"/>
              <a:gd name="T41" fmla="*/ 1140 h 1140"/>
              <a:gd name="T42" fmla="*/ 318 w 356"/>
              <a:gd name="T43" fmla="*/ 1140 h 1140"/>
              <a:gd name="T44" fmla="*/ 305 w 356"/>
              <a:gd name="T45" fmla="*/ 1140 h 1140"/>
              <a:gd name="T46" fmla="*/ 292 w 356"/>
              <a:gd name="T47" fmla="*/ 1140 h 1140"/>
              <a:gd name="T48" fmla="*/ 280 w 356"/>
              <a:gd name="T49" fmla="*/ 1128 h 1140"/>
              <a:gd name="T50" fmla="*/ 267 w 356"/>
              <a:gd name="T51" fmla="*/ 1102 h 1140"/>
              <a:gd name="T52" fmla="*/ 254 w 356"/>
              <a:gd name="T53" fmla="*/ 1077 h 1140"/>
              <a:gd name="T54" fmla="*/ 254 w 356"/>
              <a:gd name="T55" fmla="*/ 1052 h 1140"/>
              <a:gd name="T56" fmla="*/ 241 w 356"/>
              <a:gd name="T57" fmla="*/ 1014 h 1140"/>
              <a:gd name="T58" fmla="*/ 216 w 356"/>
              <a:gd name="T59" fmla="*/ 925 h 1140"/>
              <a:gd name="T60" fmla="*/ 191 w 356"/>
              <a:gd name="T61" fmla="*/ 836 h 1140"/>
              <a:gd name="T62" fmla="*/ 178 w 356"/>
              <a:gd name="T63" fmla="*/ 747 h 1140"/>
              <a:gd name="T64" fmla="*/ 165 w 356"/>
              <a:gd name="T65" fmla="*/ 646 h 1140"/>
              <a:gd name="T66" fmla="*/ 140 w 356"/>
              <a:gd name="T67" fmla="*/ 545 h 1140"/>
              <a:gd name="T68" fmla="*/ 127 w 356"/>
              <a:gd name="T69" fmla="*/ 456 h 1140"/>
              <a:gd name="T70" fmla="*/ 114 w 356"/>
              <a:gd name="T71" fmla="*/ 418 h 1140"/>
              <a:gd name="T72" fmla="*/ 114 w 356"/>
              <a:gd name="T73" fmla="*/ 380 h 1140"/>
              <a:gd name="T74" fmla="*/ 114 w 356"/>
              <a:gd name="T75" fmla="*/ 342 h 1140"/>
              <a:gd name="T76" fmla="*/ 101 w 356"/>
              <a:gd name="T77" fmla="*/ 304 h 1140"/>
              <a:gd name="T78" fmla="*/ 89 w 356"/>
              <a:gd name="T79" fmla="*/ 253 h 1140"/>
              <a:gd name="T80" fmla="*/ 76 w 356"/>
              <a:gd name="T81" fmla="*/ 203 h 1140"/>
              <a:gd name="T82" fmla="*/ 63 w 356"/>
              <a:gd name="T83" fmla="*/ 152 h 1140"/>
              <a:gd name="T84" fmla="*/ 38 w 356"/>
              <a:gd name="T85" fmla="*/ 114 h 1140"/>
              <a:gd name="T86" fmla="*/ 25 w 356"/>
              <a:gd name="T87" fmla="*/ 89 h 1140"/>
              <a:gd name="T88" fmla="*/ 12 w 356"/>
              <a:gd name="T89" fmla="*/ 76 h 1140"/>
              <a:gd name="T90" fmla="*/ 12 w 356"/>
              <a:gd name="T91" fmla="*/ 63 h 1140"/>
              <a:gd name="T92" fmla="*/ 0 w 356"/>
              <a:gd name="T93" fmla="*/ 51 h 1140"/>
              <a:gd name="T94" fmla="*/ 0 w 356"/>
              <a:gd name="T95" fmla="*/ 38 h 1140"/>
              <a:gd name="T96" fmla="*/ 0 w 356"/>
              <a:gd name="T97" fmla="*/ 25 h 1140"/>
              <a:gd name="T98" fmla="*/ 12 w 356"/>
              <a:gd name="T99" fmla="*/ 12 h 1140"/>
              <a:gd name="T100" fmla="*/ 25 w 356"/>
              <a:gd name="T101" fmla="*/ 12 h 1140"/>
              <a:gd name="T102" fmla="*/ 38 w 356"/>
              <a:gd name="T103" fmla="*/ 12 h 1140"/>
              <a:gd name="T104" fmla="*/ 63 w 356"/>
              <a:gd name="T105" fmla="*/ 0 h 1140"/>
              <a:gd name="T106" fmla="*/ 89 w 356"/>
              <a:gd name="T107" fmla="*/ 12 h 1140"/>
              <a:gd name="T108" fmla="*/ 127 w 356"/>
              <a:gd name="T109" fmla="*/ 12 h 1140"/>
              <a:gd name="T110" fmla="*/ 152 w 356"/>
              <a:gd name="T111" fmla="*/ 12 h 1140"/>
              <a:gd name="T112" fmla="*/ 203 w 356"/>
              <a:gd name="T113" fmla="*/ 25 h 1140"/>
              <a:gd name="T114" fmla="*/ 254 w 356"/>
              <a:gd name="T115" fmla="*/ 3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6" h="1140">
                <a:moveTo>
                  <a:pt x="254" y="38"/>
                </a:moveTo>
                <a:lnTo>
                  <a:pt x="254" y="51"/>
                </a:lnTo>
                <a:lnTo>
                  <a:pt x="254" y="76"/>
                </a:lnTo>
                <a:lnTo>
                  <a:pt x="254" y="101"/>
                </a:lnTo>
                <a:lnTo>
                  <a:pt x="254" y="139"/>
                </a:lnTo>
                <a:lnTo>
                  <a:pt x="267" y="190"/>
                </a:lnTo>
                <a:lnTo>
                  <a:pt x="267" y="241"/>
                </a:lnTo>
                <a:lnTo>
                  <a:pt x="280" y="291"/>
                </a:lnTo>
                <a:lnTo>
                  <a:pt x="280" y="355"/>
                </a:lnTo>
                <a:lnTo>
                  <a:pt x="292" y="494"/>
                </a:lnTo>
                <a:lnTo>
                  <a:pt x="305" y="621"/>
                </a:lnTo>
                <a:lnTo>
                  <a:pt x="318" y="747"/>
                </a:lnTo>
                <a:lnTo>
                  <a:pt x="343" y="861"/>
                </a:lnTo>
                <a:lnTo>
                  <a:pt x="343" y="925"/>
                </a:lnTo>
                <a:lnTo>
                  <a:pt x="356" y="976"/>
                </a:lnTo>
                <a:lnTo>
                  <a:pt x="356" y="1014"/>
                </a:lnTo>
                <a:lnTo>
                  <a:pt x="356" y="1052"/>
                </a:lnTo>
                <a:lnTo>
                  <a:pt x="356" y="1090"/>
                </a:lnTo>
                <a:lnTo>
                  <a:pt x="343" y="1102"/>
                </a:lnTo>
                <a:lnTo>
                  <a:pt x="343" y="1128"/>
                </a:lnTo>
                <a:lnTo>
                  <a:pt x="330" y="1140"/>
                </a:lnTo>
                <a:lnTo>
                  <a:pt x="318" y="1140"/>
                </a:lnTo>
                <a:lnTo>
                  <a:pt x="305" y="1140"/>
                </a:lnTo>
                <a:lnTo>
                  <a:pt x="292" y="1140"/>
                </a:lnTo>
                <a:lnTo>
                  <a:pt x="280" y="1128"/>
                </a:lnTo>
                <a:lnTo>
                  <a:pt x="267" y="1102"/>
                </a:lnTo>
                <a:lnTo>
                  <a:pt x="254" y="1077"/>
                </a:lnTo>
                <a:lnTo>
                  <a:pt x="254" y="1052"/>
                </a:lnTo>
                <a:lnTo>
                  <a:pt x="241" y="1014"/>
                </a:lnTo>
                <a:lnTo>
                  <a:pt x="216" y="925"/>
                </a:lnTo>
                <a:lnTo>
                  <a:pt x="191" y="836"/>
                </a:lnTo>
                <a:lnTo>
                  <a:pt x="178" y="747"/>
                </a:lnTo>
                <a:lnTo>
                  <a:pt x="165" y="646"/>
                </a:lnTo>
                <a:lnTo>
                  <a:pt x="140" y="545"/>
                </a:lnTo>
                <a:lnTo>
                  <a:pt x="127" y="456"/>
                </a:lnTo>
                <a:lnTo>
                  <a:pt x="114" y="418"/>
                </a:lnTo>
                <a:lnTo>
                  <a:pt x="114" y="380"/>
                </a:lnTo>
                <a:lnTo>
                  <a:pt x="114" y="342"/>
                </a:lnTo>
                <a:lnTo>
                  <a:pt x="101" y="304"/>
                </a:lnTo>
                <a:lnTo>
                  <a:pt x="89" y="253"/>
                </a:lnTo>
                <a:lnTo>
                  <a:pt x="76" y="203"/>
                </a:lnTo>
                <a:lnTo>
                  <a:pt x="63" y="152"/>
                </a:lnTo>
                <a:lnTo>
                  <a:pt x="38" y="114"/>
                </a:lnTo>
                <a:lnTo>
                  <a:pt x="25" y="89"/>
                </a:lnTo>
                <a:lnTo>
                  <a:pt x="12" y="76"/>
                </a:lnTo>
                <a:lnTo>
                  <a:pt x="12" y="63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12" y="12"/>
                </a:lnTo>
                <a:lnTo>
                  <a:pt x="25" y="12"/>
                </a:lnTo>
                <a:lnTo>
                  <a:pt x="38" y="12"/>
                </a:lnTo>
                <a:lnTo>
                  <a:pt x="63" y="0"/>
                </a:lnTo>
                <a:lnTo>
                  <a:pt x="89" y="12"/>
                </a:lnTo>
                <a:lnTo>
                  <a:pt x="127" y="12"/>
                </a:lnTo>
                <a:lnTo>
                  <a:pt x="152" y="12"/>
                </a:lnTo>
                <a:lnTo>
                  <a:pt x="203" y="25"/>
                </a:lnTo>
                <a:lnTo>
                  <a:pt x="254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369" name="Freeform 81"/>
          <p:cNvSpPr>
            <a:spLocks noChangeArrowheads="1"/>
          </p:cNvSpPr>
          <p:nvPr/>
        </p:nvSpPr>
        <p:spPr bwMode="auto">
          <a:xfrm>
            <a:off x="6326188" y="1600200"/>
            <a:ext cx="1049337" cy="915988"/>
          </a:xfrm>
          <a:custGeom>
            <a:avLst/>
            <a:gdLst>
              <a:gd name="T0" fmla="*/ 153 w 1654"/>
              <a:gd name="T1" fmla="*/ 177 h 1444"/>
              <a:gd name="T2" fmla="*/ 343 w 1654"/>
              <a:gd name="T3" fmla="*/ 164 h 1444"/>
              <a:gd name="T4" fmla="*/ 522 w 1654"/>
              <a:gd name="T5" fmla="*/ 139 h 1444"/>
              <a:gd name="T6" fmla="*/ 687 w 1654"/>
              <a:gd name="T7" fmla="*/ 126 h 1444"/>
              <a:gd name="T8" fmla="*/ 865 w 1654"/>
              <a:gd name="T9" fmla="*/ 101 h 1444"/>
              <a:gd name="T10" fmla="*/ 1069 w 1654"/>
              <a:gd name="T11" fmla="*/ 63 h 1444"/>
              <a:gd name="T12" fmla="*/ 1221 w 1654"/>
              <a:gd name="T13" fmla="*/ 38 h 1444"/>
              <a:gd name="T14" fmla="*/ 1298 w 1654"/>
              <a:gd name="T15" fmla="*/ 12 h 1444"/>
              <a:gd name="T16" fmla="*/ 1348 w 1654"/>
              <a:gd name="T17" fmla="*/ 0 h 1444"/>
              <a:gd name="T18" fmla="*/ 1399 w 1654"/>
              <a:gd name="T19" fmla="*/ 0 h 1444"/>
              <a:gd name="T20" fmla="*/ 1450 w 1654"/>
              <a:gd name="T21" fmla="*/ 38 h 1444"/>
              <a:gd name="T22" fmla="*/ 1514 w 1654"/>
              <a:gd name="T23" fmla="*/ 88 h 1444"/>
              <a:gd name="T24" fmla="*/ 1603 w 1654"/>
              <a:gd name="T25" fmla="*/ 152 h 1444"/>
              <a:gd name="T26" fmla="*/ 1641 w 1654"/>
              <a:gd name="T27" fmla="*/ 203 h 1444"/>
              <a:gd name="T28" fmla="*/ 1654 w 1654"/>
              <a:gd name="T29" fmla="*/ 241 h 1444"/>
              <a:gd name="T30" fmla="*/ 1628 w 1654"/>
              <a:gd name="T31" fmla="*/ 279 h 1444"/>
              <a:gd name="T32" fmla="*/ 1590 w 1654"/>
              <a:gd name="T33" fmla="*/ 342 h 1444"/>
              <a:gd name="T34" fmla="*/ 1565 w 1654"/>
              <a:gd name="T35" fmla="*/ 456 h 1444"/>
              <a:gd name="T36" fmla="*/ 1539 w 1654"/>
              <a:gd name="T37" fmla="*/ 684 h 1444"/>
              <a:gd name="T38" fmla="*/ 1476 w 1654"/>
              <a:gd name="T39" fmla="*/ 1013 h 1444"/>
              <a:gd name="T40" fmla="*/ 1438 w 1654"/>
              <a:gd name="T41" fmla="*/ 1166 h 1444"/>
              <a:gd name="T42" fmla="*/ 1399 w 1654"/>
              <a:gd name="T43" fmla="*/ 1280 h 1444"/>
              <a:gd name="T44" fmla="*/ 1348 w 1654"/>
              <a:gd name="T45" fmla="*/ 1368 h 1444"/>
              <a:gd name="T46" fmla="*/ 1310 w 1654"/>
              <a:gd name="T47" fmla="*/ 1419 h 1444"/>
              <a:gd name="T48" fmla="*/ 1272 w 1654"/>
              <a:gd name="T49" fmla="*/ 1444 h 1444"/>
              <a:gd name="T50" fmla="*/ 1247 w 1654"/>
              <a:gd name="T51" fmla="*/ 1432 h 1444"/>
              <a:gd name="T52" fmla="*/ 1234 w 1654"/>
              <a:gd name="T53" fmla="*/ 1381 h 1444"/>
              <a:gd name="T54" fmla="*/ 1234 w 1654"/>
              <a:gd name="T55" fmla="*/ 1292 h 1444"/>
              <a:gd name="T56" fmla="*/ 1209 w 1654"/>
              <a:gd name="T57" fmla="*/ 1191 h 1444"/>
              <a:gd name="T58" fmla="*/ 1132 w 1654"/>
              <a:gd name="T59" fmla="*/ 1051 h 1444"/>
              <a:gd name="T60" fmla="*/ 1170 w 1654"/>
              <a:gd name="T61" fmla="*/ 1001 h 1444"/>
              <a:gd name="T62" fmla="*/ 1234 w 1654"/>
              <a:gd name="T63" fmla="*/ 988 h 1444"/>
              <a:gd name="T64" fmla="*/ 1285 w 1654"/>
              <a:gd name="T65" fmla="*/ 975 h 1444"/>
              <a:gd name="T66" fmla="*/ 1310 w 1654"/>
              <a:gd name="T67" fmla="*/ 925 h 1444"/>
              <a:gd name="T68" fmla="*/ 1336 w 1654"/>
              <a:gd name="T69" fmla="*/ 798 h 1444"/>
              <a:gd name="T70" fmla="*/ 1348 w 1654"/>
              <a:gd name="T71" fmla="*/ 608 h 1444"/>
              <a:gd name="T72" fmla="*/ 1361 w 1654"/>
              <a:gd name="T73" fmla="*/ 456 h 1444"/>
              <a:gd name="T74" fmla="*/ 1374 w 1654"/>
              <a:gd name="T75" fmla="*/ 342 h 1444"/>
              <a:gd name="T76" fmla="*/ 1374 w 1654"/>
              <a:gd name="T77" fmla="*/ 241 h 1444"/>
              <a:gd name="T78" fmla="*/ 1361 w 1654"/>
              <a:gd name="T79" fmla="*/ 203 h 1444"/>
              <a:gd name="T80" fmla="*/ 1285 w 1654"/>
              <a:gd name="T81" fmla="*/ 177 h 1444"/>
              <a:gd name="T82" fmla="*/ 1234 w 1654"/>
              <a:gd name="T83" fmla="*/ 164 h 1444"/>
              <a:gd name="T84" fmla="*/ 1170 w 1654"/>
              <a:gd name="T85" fmla="*/ 164 h 1444"/>
              <a:gd name="T86" fmla="*/ 1069 w 1654"/>
              <a:gd name="T87" fmla="*/ 177 h 1444"/>
              <a:gd name="T88" fmla="*/ 929 w 1654"/>
              <a:gd name="T89" fmla="*/ 190 h 1444"/>
              <a:gd name="T90" fmla="*/ 763 w 1654"/>
              <a:gd name="T91" fmla="*/ 203 h 1444"/>
              <a:gd name="T92" fmla="*/ 560 w 1654"/>
              <a:gd name="T93" fmla="*/ 228 h 1444"/>
              <a:gd name="T94" fmla="*/ 382 w 1654"/>
              <a:gd name="T95" fmla="*/ 253 h 1444"/>
              <a:gd name="T96" fmla="*/ 229 w 1654"/>
              <a:gd name="T97" fmla="*/ 279 h 1444"/>
              <a:gd name="T98" fmla="*/ 114 w 1654"/>
              <a:gd name="T99" fmla="*/ 279 h 1444"/>
              <a:gd name="T100" fmla="*/ 38 w 1654"/>
              <a:gd name="T101" fmla="*/ 291 h 1444"/>
              <a:gd name="T102" fmla="*/ 0 w 1654"/>
              <a:gd name="T103" fmla="*/ 279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54" h="1444">
                <a:moveTo>
                  <a:pt x="0" y="190"/>
                </a:moveTo>
                <a:lnTo>
                  <a:pt x="76" y="190"/>
                </a:lnTo>
                <a:lnTo>
                  <a:pt x="153" y="177"/>
                </a:lnTo>
                <a:lnTo>
                  <a:pt x="216" y="177"/>
                </a:lnTo>
                <a:lnTo>
                  <a:pt x="280" y="164"/>
                </a:lnTo>
                <a:lnTo>
                  <a:pt x="343" y="164"/>
                </a:lnTo>
                <a:lnTo>
                  <a:pt x="407" y="152"/>
                </a:lnTo>
                <a:lnTo>
                  <a:pt x="471" y="152"/>
                </a:lnTo>
                <a:lnTo>
                  <a:pt x="522" y="139"/>
                </a:lnTo>
                <a:lnTo>
                  <a:pt x="572" y="139"/>
                </a:lnTo>
                <a:lnTo>
                  <a:pt x="623" y="126"/>
                </a:lnTo>
                <a:lnTo>
                  <a:pt x="687" y="126"/>
                </a:lnTo>
                <a:lnTo>
                  <a:pt x="738" y="114"/>
                </a:lnTo>
                <a:lnTo>
                  <a:pt x="801" y="101"/>
                </a:lnTo>
                <a:lnTo>
                  <a:pt x="865" y="101"/>
                </a:lnTo>
                <a:lnTo>
                  <a:pt x="929" y="88"/>
                </a:lnTo>
                <a:lnTo>
                  <a:pt x="1005" y="76"/>
                </a:lnTo>
                <a:lnTo>
                  <a:pt x="1069" y="63"/>
                </a:lnTo>
                <a:lnTo>
                  <a:pt x="1132" y="50"/>
                </a:lnTo>
                <a:lnTo>
                  <a:pt x="1183" y="38"/>
                </a:lnTo>
                <a:lnTo>
                  <a:pt x="1221" y="38"/>
                </a:lnTo>
                <a:lnTo>
                  <a:pt x="1259" y="25"/>
                </a:lnTo>
                <a:lnTo>
                  <a:pt x="1285" y="25"/>
                </a:lnTo>
                <a:lnTo>
                  <a:pt x="1298" y="12"/>
                </a:lnTo>
                <a:lnTo>
                  <a:pt x="1310" y="12"/>
                </a:lnTo>
                <a:lnTo>
                  <a:pt x="1336" y="0"/>
                </a:lnTo>
                <a:lnTo>
                  <a:pt x="1348" y="0"/>
                </a:lnTo>
                <a:lnTo>
                  <a:pt x="1374" y="0"/>
                </a:lnTo>
                <a:lnTo>
                  <a:pt x="1387" y="0"/>
                </a:lnTo>
                <a:lnTo>
                  <a:pt x="1399" y="0"/>
                </a:lnTo>
                <a:lnTo>
                  <a:pt x="1412" y="12"/>
                </a:lnTo>
                <a:lnTo>
                  <a:pt x="1425" y="25"/>
                </a:lnTo>
                <a:lnTo>
                  <a:pt x="1450" y="38"/>
                </a:lnTo>
                <a:lnTo>
                  <a:pt x="1476" y="50"/>
                </a:lnTo>
                <a:lnTo>
                  <a:pt x="1488" y="63"/>
                </a:lnTo>
                <a:lnTo>
                  <a:pt x="1514" y="88"/>
                </a:lnTo>
                <a:lnTo>
                  <a:pt x="1552" y="101"/>
                </a:lnTo>
                <a:lnTo>
                  <a:pt x="1577" y="126"/>
                </a:lnTo>
                <a:lnTo>
                  <a:pt x="1603" y="152"/>
                </a:lnTo>
                <a:lnTo>
                  <a:pt x="1616" y="164"/>
                </a:lnTo>
                <a:lnTo>
                  <a:pt x="1628" y="177"/>
                </a:lnTo>
                <a:lnTo>
                  <a:pt x="1641" y="203"/>
                </a:lnTo>
                <a:lnTo>
                  <a:pt x="1654" y="215"/>
                </a:lnTo>
                <a:lnTo>
                  <a:pt x="1654" y="228"/>
                </a:lnTo>
                <a:lnTo>
                  <a:pt x="1654" y="241"/>
                </a:lnTo>
                <a:lnTo>
                  <a:pt x="1654" y="253"/>
                </a:lnTo>
                <a:lnTo>
                  <a:pt x="1641" y="279"/>
                </a:lnTo>
                <a:lnTo>
                  <a:pt x="1628" y="279"/>
                </a:lnTo>
                <a:lnTo>
                  <a:pt x="1616" y="291"/>
                </a:lnTo>
                <a:lnTo>
                  <a:pt x="1603" y="317"/>
                </a:lnTo>
                <a:lnTo>
                  <a:pt x="1590" y="342"/>
                </a:lnTo>
                <a:lnTo>
                  <a:pt x="1577" y="367"/>
                </a:lnTo>
                <a:lnTo>
                  <a:pt x="1577" y="418"/>
                </a:lnTo>
                <a:lnTo>
                  <a:pt x="1565" y="456"/>
                </a:lnTo>
                <a:lnTo>
                  <a:pt x="1565" y="507"/>
                </a:lnTo>
                <a:lnTo>
                  <a:pt x="1565" y="570"/>
                </a:lnTo>
                <a:lnTo>
                  <a:pt x="1539" y="684"/>
                </a:lnTo>
                <a:lnTo>
                  <a:pt x="1527" y="811"/>
                </a:lnTo>
                <a:lnTo>
                  <a:pt x="1501" y="912"/>
                </a:lnTo>
                <a:lnTo>
                  <a:pt x="1476" y="1013"/>
                </a:lnTo>
                <a:lnTo>
                  <a:pt x="1463" y="1077"/>
                </a:lnTo>
                <a:lnTo>
                  <a:pt x="1450" y="1115"/>
                </a:lnTo>
                <a:lnTo>
                  <a:pt x="1438" y="1166"/>
                </a:lnTo>
                <a:lnTo>
                  <a:pt x="1425" y="1204"/>
                </a:lnTo>
                <a:lnTo>
                  <a:pt x="1412" y="1242"/>
                </a:lnTo>
                <a:lnTo>
                  <a:pt x="1399" y="1280"/>
                </a:lnTo>
                <a:lnTo>
                  <a:pt x="1387" y="1305"/>
                </a:lnTo>
                <a:lnTo>
                  <a:pt x="1374" y="1343"/>
                </a:lnTo>
                <a:lnTo>
                  <a:pt x="1348" y="1368"/>
                </a:lnTo>
                <a:lnTo>
                  <a:pt x="1336" y="1381"/>
                </a:lnTo>
                <a:lnTo>
                  <a:pt x="1323" y="1406"/>
                </a:lnTo>
                <a:lnTo>
                  <a:pt x="1310" y="1419"/>
                </a:lnTo>
                <a:lnTo>
                  <a:pt x="1298" y="1432"/>
                </a:lnTo>
                <a:lnTo>
                  <a:pt x="1285" y="1444"/>
                </a:lnTo>
                <a:lnTo>
                  <a:pt x="1272" y="1444"/>
                </a:lnTo>
                <a:lnTo>
                  <a:pt x="1259" y="1444"/>
                </a:lnTo>
                <a:lnTo>
                  <a:pt x="1247" y="1444"/>
                </a:lnTo>
                <a:lnTo>
                  <a:pt x="1247" y="1432"/>
                </a:lnTo>
                <a:lnTo>
                  <a:pt x="1234" y="1419"/>
                </a:lnTo>
                <a:lnTo>
                  <a:pt x="1234" y="1406"/>
                </a:lnTo>
                <a:lnTo>
                  <a:pt x="1234" y="1381"/>
                </a:lnTo>
                <a:lnTo>
                  <a:pt x="1234" y="1356"/>
                </a:lnTo>
                <a:lnTo>
                  <a:pt x="1234" y="1330"/>
                </a:lnTo>
                <a:lnTo>
                  <a:pt x="1234" y="1292"/>
                </a:lnTo>
                <a:lnTo>
                  <a:pt x="1234" y="1267"/>
                </a:lnTo>
                <a:lnTo>
                  <a:pt x="1221" y="1229"/>
                </a:lnTo>
                <a:lnTo>
                  <a:pt x="1209" y="1191"/>
                </a:lnTo>
                <a:lnTo>
                  <a:pt x="1196" y="1140"/>
                </a:lnTo>
                <a:lnTo>
                  <a:pt x="1170" y="1102"/>
                </a:lnTo>
                <a:lnTo>
                  <a:pt x="1132" y="1051"/>
                </a:lnTo>
                <a:lnTo>
                  <a:pt x="1107" y="1001"/>
                </a:lnTo>
                <a:lnTo>
                  <a:pt x="1132" y="1001"/>
                </a:lnTo>
                <a:lnTo>
                  <a:pt x="1170" y="1001"/>
                </a:lnTo>
                <a:lnTo>
                  <a:pt x="1196" y="1001"/>
                </a:lnTo>
                <a:lnTo>
                  <a:pt x="1221" y="1001"/>
                </a:lnTo>
                <a:lnTo>
                  <a:pt x="1234" y="988"/>
                </a:lnTo>
                <a:lnTo>
                  <a:pt x="1259" y="988"/>
                </a:lnTo>
                <a:lnTo>
                  <a:pt x="1272" y="975"/>
                </a:lnTo>
                <a:lnTo>
                  <a:pt x="1285" y="975"/>
                </a:lnTo>
                <a:lnTo>
                  <a:pt x="1285" y="963"/>
                </a:lnTo>
                <a:lnTo>
                  <a:pt x="1298" y="950"/>
                </a:lnTo>
                <a:lnTo>
                  <a:pt x="1310" y="925"/>
                </a:lnTo>
                <a:lnTo>
                  <a:pt x="1310" y="887"/>
                </a:lnTo>
                <a:lnTo>
                  <a:pt x="1323" y="849"/>
                </a:lnTo>
                <a:lnTo>
                  <a:pt x="1336" y="798"/>
                </a:lnTo>
                <a:lnTo>
                  <a:pt x="1336" y="735"/>
                </a:lnTo>
                <a:lnTo>
                  <a:pt x="1348" y="671"/>
                </a:lnTo>
                <a:lnTo>
                  <a:pt x="1348" y="608"/>
                </a:lnTo>
                <a:lnTo>
                  <a:pt x="1361" y="557"/>
                </a:lnTo>
                <a:lnTo>
                  <a:pt x="1361" y="494"/>
                </a:lnTo>
                <a:lnTo>
                  <a:pt x="1361" y="456"/>
                </a:lnTo>
                <a:lnTo>
                  <a:pt x="1374" y="405"/>
                </a:lnTo>
                <a:lnTo>
                  <a:pt x="1374" y="380"/>
                </a:lnTo>
                <a:lnTo>
                  <a:pt x="1374" y="342"/>
                </a:lnTo>
                <a:lnTo>
                  <a:pt x="1387" y="317"/>
                </a:lnTo>
                <a:lnTo>
                  <a:pt x="1374" y="279"/>
                </a:lnTo>
                <a:lnTo>
                  <a:pt x="1374" y="241"/>
                </a:lnTo>
                <a:lnTo>
                  <a:pt x="1374" y="228"/>
                </a:lnTo>
                <a:lnTo>
                  <a:pt x="1361" y="215"/>
                </a:lnTo>
                <a:lnTo>
                  <a:pt x="1361" y="203"/>
                </a:lnTo>
                <a:lnTo>
                  <a:pt x="1336" y="190"/>
                </a:lnTo>
                <a:lnTo>
                  <a:pt x="1310" y="177"/>
                </a:lnTo>
                <a:lnTo>
                  <a:pt x="1285" y="177"/>
                </a:lnTo>
                <a:lnTo>
                  <a:pt x="1259" y="164"/>
                </a:lnTo>
                <a:lnTo>
                  <a:pt x="1247" y="164"/>
                </a:lnTo>
                <a:lnTo>
                  <a:pt x="1234" y="164"/>
                </a:lnTo>
                <a:lnTo>
                  <a:pt x="1221" y="164"/>
                </a:lnTo>
                <a:lnTo>
                  <a:pt x="1196" y="164"/>
                </a:lnTo>
                <a:lnTo>
                  <a:pt x="1170" y="164"/>
                </a:lnTo>
                <a:lnTo>
                  <a:pt x="1132" y="164"/>
                </a:lnTo>
                <a:lnTo>
                  <a:pt x="1107" y="164"/>
                </a:lnTo>
                <a:lnTo>
                  <a:pt x="1069" y="177"/>
                </a:lnTo>
                <a:lnTo>
                  <a:pt x="1030" y="177"/>
                </a:lnTo>
                <a:lnTo>
                  <a:pt x="980" y="177"/>
                </a:lnTo>
                <a:lnTo>
                  <a:pt x="929" y="190"/>
                </a:lnTo>
                <a:lnTo>
                  <a:pt x="878" y="190"/>
                </a:lnTo>
                <a:lnTo>
                  <a:pt x="827" y="203"/>
                </a:lnTo>
                <a:lnTo>
                  <a:pt x="763" y="203"/>
                </a:lnTo>
                <a:lnTo>
                  <a:pt x="700" y="215"/>
                </a:lnTo>
                <a:lnTo>
                  <a:pt x="636" y="228"/>
                </a:lnTo>
                <a:lnTo>
                  <a:pt x="560" y="228"/>
                </a:lnTo>
                <a:lnTo>
                  <a:pt x="496" y="241"/>
                </a:lnTo>
                <a:lnTo>
                  <a:pt x="432" y="253"/>
                </a:lnTo>
                <a:lnTo>
                  <a:pt x="382" y="253"/>
                </a:lnTo>
                <a:lnTo>
                  <a:pt x="331" y="266"/>
                </a:lnTo>
                <a:lnTo>
                  <a:pt x="280" y="266"/>
                </a:lnTo>
                <a:lnTo>
                  <a:pt x="229" y="279"/>
                </a:lnTo>
                <a:lnTo>
                  <a:pt x="191" y="279"/>
                </a:lnTo>
                <a:lnTo>
                  <a:pt x="153" y="279"/>
                </a:lnTo>
                <a:lnTo>
                  <a:pt x="114" y="279"/>
                </a:lnTo>
                <a:lnTo>
                  <a:pt x="89" y="291"/>
                </a:lnTo>
                <a:lnTo>
                  <a:pt x="64" y="291"/>
                </a:lnTo>
                <a:lnTo>
                  <a:pt x="38" y="291"/>
                </a:lnTo>
                <a:lnTo>
                  <a:pt x="25" y="291"/>
                </a:lnTo>
                <a:lnTo>
                  <a:pt x="13" y="291"/>
                </a:lnTo>
                <a:lnTo>
                  <a:pt x="0" y="279"/>
                </a:lnTo>
                <a:lnTo>
                  <a:pt x="0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370" name="Freeform 82"/>
          <p:cNvSpPr>
            <a:spLocks noChangeArrowheads="1"/>
          </p:cNvSpPr>
          <p:nvPr/>
        </p:nvSpPr>
        <p:spPr bwMode="auto">
          <a:xfrm>
            <a:off x="6519863" y="1897063"/>
            <a:ext cx="541337" cy="128587"/>
          </a:xfrm>
          <a:custGeom>
            <a:avLst/>
            <a:gdLst>
              <a:gd name="T0" fmla="*/ 802 w 853"/>
              <a:gd name="T1" fmla="*/ 126 h 202"/>
              <a:gd name="T2" fmla="*/ 789 w 853"/>
              <a:gd name="T3" fmla="*/ 126 h 202"/>
              <a:gd name="T4" fmla="*/ 764 w 853"/>
              <a:gd name="T5" fmla="*/ 126 h 202"/>
              <a:gd name="T6" fmla="*/ 738 w 853"/>
              <a:gd name="T7" fmla="*/ 139 h 202"/>
              <a:gd name="T8" fmla="*/ 687 w 853"/>
              <a:gd name="T9" fmla="*/ 139 h 202"/>
              <a:gd name="T10" fmla="*/ 636 w 853"/>
              <a:gd name="T11" fmla="*/ 152 h 202"/>
              <a:gd name="T12" fmla="*/ 573 w 853"/>
              <a:gd name="T13" fmla="*/ 152 h 202"/>
              <a:gd name="T14" fmla="*/ 547 w 853"/>
              <a:gd name="T15" fmla="*/ 164 h 202"/>
              <a:gd name="T16" fmla="*/ 509 w 853"/>
              <a:gd name="T17" fmla="*/ 164 h 202"/>
              <a:gd name="T18" fmla="*/ 471 w 853"/>
              <a:gd name="T19" fmla="*/ 164 h 202"/>
              <a:gd name="T20" fmla="*/ 433 w 853"/>
              <a:gd name="T21" fmla="*/ 164 h 202"/>
              <a:gd name="T22" fmla="*/ 382 w 853"/>
              <a:gd name="T23" fmla="*/ 177 h 202"/>
              <a:gd name="T24" fmla="*/ 344 w 853"/>
              <a:gd name="T25" fmla="*/ 177 h 202"/>
              <a:gd name="T26" fmla="*/ 306 w 853"/>
              <a:gd name="T27" fmla="*/ 190 h 202"/>
              <a:gd name="T28" fmla="*/ 280 w 853"/>
              <a:gd name="T29" fmla="*/ 190 h 202"/>
              <a:gd name="T30" fmla="*/ 242 w 853"/>
              <a:gd name="T31" fmla="*/ 190 h 202"/>
              <a:gd name="T32" fmla="*/ 217 w 853"/>
              <a:gd name="T33" fmla="*/ 202 h 202"/>
              <a:gd name="T34" fmla="*/ 191 w 853"/>
              <a:gd name="T35" fmla="*/ 202 h 202"/>
              <a:gd name="T36" fmla="*/ 166 w 853"/>
              <a:gd name="T37" fmla="*/ 202 h 202"/>
              <a:gd name="T38" fmla="*/ 140 w 853"/>
              <a:gd name="T39" fmla="*/ 202 h 202"/>
              <a:gd name="T40" fmla="*/ 115 w 853"/>
              <a:gd name="T41" fmla="*/ 202 h 202"/>
              <a:gd name="T42" fmla="*/ 102 w 853"/>
              <a:gd name="T43" fmla="*/ 202 h 202"/>
              <a:gd name="T44" fmla="*/ 89 w 853"/>
              <a:gd name="T45" fmla="*/ 202 h 202"/>
              <a:gd name="T46" fmla="*/ 77 w 853"/>
              <a:gd name="T47" fmla="*/ 202 h 202"/>
              <a:gd name="T48" fmla="*/ 64 w 853"/>
              <a:gd name="T49" fmla="*/ 202 h 202"/>
              <a:gd name="T50" fmla="*/ 51 w 853"/>
              <a:gd name="T51" fmla="*/ 202 h 202"/>
              <a:gd name="T52" fmla="*/ 51 w 853"/>
              <a:gd name="T53" fmla="*/ 190 h 202"/>
              <a:gd name="T54" fmla="*/ 38 w 853"/>
              <a:gd name="T55" fmla="*/ 190 h 202"/>
              <a:gd name="T56" fmla="*/ 13 w 853"/>
              <a:gd name="T57" fmla="*/ 177 h 202"/>
              <a:gd name="T58" fmla="*/ 0 w 853"/>
              <a:gd name="T59" fmla="*/ 152 h 202"/>
              <a:gd name="T60" fmla="*/ 0 w 853"/>
              <a:gd name="T61" fmla="*/ 139 h 202"/>
              <a:gd name="T62" fmla="*/ 64 w 853"/>
              <a:gd name="T63" fmla="*/ 114 h 202"/>
              <a:gd name="T64" fmla="*/ 140 w 853"/>
              <a:gd name="T65" fmla="*/ 101 h 202"/>
              <a:gd name="T66" fmla="*/ 204 w 853"/>
              <a:gd name="T67" fmla="*/ 88 h 202"/>
              <a:gd name="T68" fmla="*/ 267 w 853"/>
              <a:gd name="T69" fmla="*/ 76 h 202"/>
              <a:gd name="T70" fmla="*/ 331 w 853"/>
              <a:gd name="T71" fmla="*/ 63 h 202"/>
              <a:gd name="T72" fmla="*/ 382 w 853"/>
              <a:gd name="T73" fmla="*/ 50 h 202"/>
              <a:gd name="T74" fmla="*/ 433 w 853"/>
              <a:gd name="T75" fmla="*/ 50 h 202"/>
              <a:gd name="T76" fmla="*/ 484 w 853"/>
              <a:gd name="T77" fmla="*/ 38 h 202"/>
              <a:gd name="T78" fmla="*/ 522 w 853"/>
              <a:gd name="T79" fmla="*/ 25 h 202"/>
              <a:gd name="T80" fmla="*/ 560 w 853"/>
              <a:gd name="T81" fmla="*/ 25 h 202"/>
              <a:gd name="T82" fmla="*/ 598 w 853"/>
              <a:gd name="T83" fmla="*/ 12 h 202"/>
              <a:gd name="T84" fmla="*/ 624 w 853"/>
              <a:gd name="T85" fmla="*/ 12 h 202"/>
              <a:gd name="T86" fmla="*/ 649 w 853"/>
              <a:gd name="T87" fmla="*/ 12 h 202"/>
              <a:gd name="T88" fmla="*/ 662 w 853"/>
              <a:gd name="T89" fmla="*/ 12 h 202"/>
              <a:gd name="T90" fmla="*/ 687 w 853"/>
              <a:gd name="T91" fmla="*/ 0 h 202"/>
              <a:gd name="T92" fmla="*/ 700 w 853"/>
              <a:gd name="T93" fmla="*/ 0 h 202"/>
              <a:gd name="T94" fmla="*/ 738 w 853"/>
              <a:gd name="T95" fmla="*/ 12 h 202"/>
              <a:gd name="T96" fmla="*/ 776 w 853"/>
              <a:gd name="T97" fmla="*/ 12 h 202"/>
              <a:gd name="T98" fmla="*/ 814 w 853"/>
              <a:gd name="T99" fmla="*/ 25 h 202"/>
              <a:gd name="T100" fmla="*/ 853 w 853"/>
              <a:gd name="T101" fmla="*/ 38 h 202"/>
              <a:gd name="T102" fmla="*/ 853 w 853"/>
              <a:gd name="T103" fmla="*/ 76 h 202"/>
              <a:gd name="T104" fmla="*/ 840 w 853"/>
              <a:gd name="T105" fmla="*/ 101 h 202"/>
              <a:gd name="T106" fmla="*/ 827 w 853"/>
              <a:gd name="T107" fmla="*/ 114 h 202"/>
              <a:gd name="T108" fmla="*/ 802 w 853"/>
              <a:gd name="T109" fmla="*/ 1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3" h="202">
                <a:moveTo>
                  <a:pt x="802" y="126"/>
                </a:moveTo>
                <a:lnTo>
                  <a:pt x="789" y="126"/>
                </a:lnTo>
                <a:lnTo>
                  <a:pt x="764" y="126"/>
                </a:lnTo>
                <a:lnTo>
                  <a:pt x="738" y="139"/>
                </a:lnTo>
                <a:lnTo>
                  <a:pt x="687" y="139"/>
                </a:lnTo>
                <a:lnTo>
                  <a:pt x="636" y="152"/>
                </a:lnTo>
                <a:lnTo>
                  <a:pt x="573" y="152"/>
                </a:lnTo>
                <a:lnTo>
                  <a:pt x="547" y="164"/>
                </a:lnTo>
                <a:lnTo>
                  <a:pt x="509" y="164"/>
                </a:lnTo>
                <a:lnTo>
                  <a:pt x="471" y="164"/>
                </a:lnTo>
                <a:lnTo>
                  <a:pt x="433" y="164"/>
                </a:lnTo>
                <a:lnTo>
                  <a:pt x="382" y="177"/>
                </a:lnTo>
                <a:lnTo>
                  <a:pt x="344" y="177"/>
                </a:lnTo>
                <a:lnTo>
                  <a:pt x="306" y="190"/>
                </a:lnTo>
                <a:lnTo>
                  <a:pt x="280" y="190"/>
                </a:lnTo>
                <a:lnTo>
                  <a:pt x="242" y="190"/>
                </a:lnTo>
                <a:lnTo>
                  <a:pt x="217" y="202"/>
                </a:lnTo>
                <a:lnTo>
                  <a:pt x="191" y="202"/>
                </a:lnTo>
                <a:lnTo>
                  <a:pt x="166" y="202"/>
                </a:lnTo>
                <a:lnTo>
                  <a:pt x="140" y="202"/>
                </a:lnTo>
                <a:lnTo>
                  <a:pt x="115" y="202"/>
                </a:lnTo>
                <a:lnTo>
                  <a:pt x="102" y="202"/>
                </a:lnTo>
                <a:lnTo>
                  <a:pt x="89" y="202"/>
                </a:lnTo>
                <a:lnTo>
                  <a:pt x="77" y="202"/>
                </a:lnTo>
                <a:lnTo>
                  <a:pt x="64" y="202"/>
                </a:lnTo>
                <a:lnTo>
                  <a:pt x="51" y="202"/>
                </a:lnTo>
                <a:lnTo>
                  <a:pt x="51" y="190"/>
                </a:lnTo>
                <a:lnTo>
                  <a:pt x="38" y="190"/>
                </a:lnTo>
                <a:lnTo>
                  <a:pt x="13" y="177"/>
                </a:lnTo>
                <a:lnTo>
                  <a:pt x="0" y="152"/>
                </a:lnTo>
                <a:lnTo>
                  <a:pt x="0" y="139"/>
                </a:lnTo>
                <a:lnTo>
                  <a:pt x="64" y="114"/>
                </a:lnTo>
                <a:lnTo>
                  <a:pt x="140" y="101"/>
                </a:lnTo>
                <a:lnTo>
                  <a:pt x="204" y="88"/>
                </a:lnTo>
                <a:lnTo>
                  <a:pt x="267" y="76"/>
                </a:lnTo>
                <a:lnTo>
                  <a:pt x="331" y="63"/>
                </a:lnTo>
                <a:lnTo>
                  <a:pt x="382" y="50"/>
                </a:lnTo>
                <a:lnTo>
                  <a:pt x="433" y="50"/>
                </a:lnTo>
                <a:lnTo>
                  <a:pt x="484" y="38"/>
                </a:lnTo>
                <a:lnTo>
                  <a:pt x="522" y="25"/>
                </a:lnTo>
                <a:lnTo>
                  <a:pt x="560" y="25"/>
                </a:lnTo>
                <a:lnTo>
                  <a:pt x="598" y="12"/>
                </a:lnTo>
                <a:lnTo>
                  <a:pt x="624" y="12"/>
                </a:lnTo>
                <a:lnTo>
                  <a:pt x="649" y="12"/>
                </a:lnTo>
                <a:lnTo>
                  <a:pt x="662" y="12"/>
                </a:lnTo>
                <a:lnTo>
                  <a:pt x="687" y="0"/>
                </a:lnTo>
                <a:lnTo>
                  <a:pt x="700" y="0"/>
                </a:lnTo>
                <a:lnTo>
                  <a:pt x="738" y="12"/>
                </a:lnTo>
                <a:lnTo>
                  <a:pt x="776" y="12"/>
                </a:lnTo>
                <a:lnTo>
                  <a:pt x="814" y="25"/>
                </a:lnTo>
                <a:lnTo>
                  <a:pt x="853" y="38"/>
                </a:lnTo>
                <a:lnTo>
                  <a:pt x="853" y="76"/>
                </a:lnTo>
                <a:lnTo>
                  <a:pt x="840" y="101"/>
                </a:lnTo>
                <a:lnTo>
                  <a:pt x="827" y="114"/>
                </a:lnTo>
                <a:lnTo>
                  <a:pt x="802" y="1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371" name="Freeform 83"/>
          <p:cNvSpPr>
            <a:spLocks noChangeArrowheads="1"/>
          </p:cNvSpPr>
          <p:nvPr/>
        </p:nvSpPr>
        <p:spPr bwMode="auto">
          <a:xfrm>
            <a:off x="6721475" y="1703388"/>
            <a:ext cx="104775" cy="555625"/>
          </a:xfrm>
          <a:custGeom>
            <a:avLst/>
            <a:gdLst>
              <a:gd name="T0" fmla="*/ 140 w 166"/>
              <a:gd name="T1" fmla="*/ 292 h 875"/>
              <a:gd name="T2" fmla="*/ 140 w 166"/>
              <a:gd name="T3" fmla="*/ 343 h 875"/>
              <a:gd name="T4" fmla="*/ 140 w 166"/>
              <a:gd name="T5" fmla="*/ 406 h 875"/>
              <a:gd name="T6" fmla="*/ 140 w 166"/>
              <a:gd name="T7" fmla="*/ 457 h 875"/>
              <a:gd name="T8" fmla="*/ 128 w 166"/>
              <a:gd name="T9" fmla="*/ 533 h 875"/>
              <a:gd name="T10" fmla="*/ 128 w 166"/>
              <a:gd name="T11" fmla="*/ 609 h 875"/>
              <a:gd name="T12" fmla="*/ 128 w 166"/>
              <a:gd name="T13" fmla="*/ 685 h 875"/>
              <a:gd name="T14" fmla="*/ 128 w 166"/>
              <a:gd name="T15" fmla="*/ 786 h 875"/>
              <a:gd name="T16" fmla="*/ 128 w 166"/>
              <a:gd name="T17" fmla="*/ 875 h 875"/>
              <a:gd name="T18" fmla="*/ 0 w 166"/>
              <a:gd name="T19" fmla="*/ 875 h 875"/>
              <a:gd name="T20" fmla="*/ 0 w 166"/>
              <a:gd name="T21" fmla="*/ 799 h 875"/>
              <a:gd name="T22" fmla="*/ 0 w 166"/>
              <a:gd name="T23" fmla="*/ 710 h 875"/>
              <a:gd name="T24" fmla="*/ 0 w 166"/>
              <a:gd name="T25" fmla="*/ 634 h 875"/>
              <a:gd name="T26" fmla="*/ 0 w 166"/>
              <a:gd name="T27" fmla="*/ 571 h 875"/>
              <a:gd name="T28" fmla="*/ 13 w 166"/>
              <a:gd name="T29" fmla="*/ 495 h 875"/>
              <a:gd name="T30" fmla="*/ 13 w 166"/>
              <a:gd name="T31" fmla="*/ 431 h 875"/>
              <a:gd name="T32" fmla="*/ 13 w 166"/>
              <a:gd name="T33" fmla="*/ 368 h 875"/>
              <a:gd name="T34" fmla="*/ 13 w 166"/>
              <a:gd name="T35" fmla="*/ 317 h 875"/>
              <a:gd name="T36" fmla="*/ 13 w 166"/>
              <a:gd name="T37" fmla="*/ 267 h 875"/>
              <a:gd name="T38" fmla="*/ 13 w 166"/>
              <a:gd name="T39" fmla="*/ 216 h 875"/>
              <a:gd name="T40" fmla="*/ 13 w 166"/>
              <a:gd name="T41" fmla="*/ 165 h 875"/>
              <a:gd name="T42" fmla="*/ 13 w 166"/>
              <a:gd name="T43" fmla="*/ 127 h 875"/>
              <a:gd name="T44" fmla="*/ 13 w 166"/>
              <a:gd name="T45" fmla="*/ 89 h 875"/>
              <a:gd name="T46" fmla="*/ 13 w 166"/>
              <a:gd name="T47" fmla="*/ 51 h 875"/>
              <a:gd name="T48" fmla="*/ 13 w 166"/>
              <a:gd name="T49" fmla="*/ 26 h 875"/>
              <a:gd name="T50" fmla="*/ 13 w 166"/>
              <a:gd name="T51" fmla="*/ 0 h 875"/>
              <a:gd name="T52" fmla="*/ 38 w 166"/>
              <a:gd name="T53" fmla="*/ 13 h 875"/>
              <a:gd name="T54" fmla="*/ 64 w 166"/>
              <a:gd name="T55" fmla="*/ 26 h 875"/>
              <a:gd name="T56" fmla="*/ 89 w 166"/>
              <a:gd name="T57" fmla="*/ 39 h 875"/>
              <a:gd name="T58" fmla="*/ 115 w 166"/>
              <a:gd name="T59" fmla="*/ 51 h 875"/>
              <a:gd name="T60" fmla="*/ 128 w 166"/>
              <a:gd name="T61" fmla="*/ 64 h 875"/>
              <a:gd name="T62" fmla="*/ 140 w 166"/>
              <a:gd name="T63" fmla="*/ 77 h 875"/>
              <a:gd name="T64" fmla="*/ 153 w 166"/>
              <a:gd name="T65" fmla="*/ 77 h 875"/>
              <a:gd name="T66" fmla="*/ 153 w 166"/>
              <a:gd name="T67" fmla="*/ 89 h 875"/>
              <a:gd name="T68" fmla="*/ 166 w 166"/>
              <a:gd name="T69" fmla="*/ 102 h 875"/>
              <a:gd name="T70" fmla="*/ 166 w 166"/>
              <a:gd name="T71" fmla="*/ 127 h 875"/>
              <a:gd name="T72" fmla="*/ 153 w 166"/>
              <a:gd name="T73" fmla="*/ 153 h 875"/>
              <a:gd name="T74" fmla="*/ 153 w 166"/>
              <a:gd name="T75" fmla="*/ 178 h 875"/>
              <a:gd name="T76" fmla="*/ 153 w 166"/>
              <a:gd name="T77" fmla="*/ 216 h 875"/>
              <a:gd name="T78" fmla="*/ 153 w 166"/>
              <a:gd name="T79" fmla="*/ 254 h 875"/>
              <a:gd name="T80" fmla="*/ 140 w 166"/>
              <a:gd name="T81" fmla="*/ 292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" h="875">
                <a:moveTo>
                  <a:pt x="140" y="292"/>
                </a:moveTo>
                <a:lnTo>
                  <a:pt x="140" y="343"/>
                </a:lnTo>
                <a:lnTo>
                  <a:pt x="140" y="406"/>
                </a:lnTo>
                <a:lnTo>
                  <a:pt x="140" y="457"/>
                </a:lnTo>
                <a:lnTo>
                  <a:pt x="128" y="533"/>
                </a:lnTo>
                <a:lnTo>
                  <a:pt x="128" y="609"/>
                </a:lnTo>
                <a:lnTo>
                  <a:pt x="128" y="685"/>
                </a:lnTo>
                <a:lnTo>
                  <a:pt x="128" y="786"/>
                </a:lnTo>
                <a:lnTo>
                  <a:pt x="128" y="875"/>
                </a:lnTo>
                <a:lnTo>
                  <a:pt x="0" y="875"/>
                </a:lnTo>
                <a:lnTo>
                  <a:pt x="0" y="799"/>
                </a:lnTo>
                <a:lnTo>
                  <a:pt x="0" y="710"/>
                </a:lnTo>
                <a:lnTo>
                  <a:pt x="0" y="634"/>
                </a:lnTo>
                <a:lnTo>
                  <a:pt x="0" y="571"/>
                </a:lnTo>
                <a:lnTo>
                  <a:pt x="13" y="495"/>
                </a:lnTo>
                <a:lnTo>
                  <a:pt x="13" y="431"/>
                </a:lnTo>
                <a:lnTo>
                  <a:pt x="13" y="368"/>
                </a:lnTo>
                <a:lnTo>
                  <a:pt x="13" y="317"/>
                </a:lnTo>
                <a:lnTo>
                  <a:pt x="13" y="267"/>
                </a:lnTo>
                <a:lnTo>
                  <a:pt x="13" y="216"/>
                </a:lnTo>
                <a:lnTo>
                  <a:pt x="13" y="165"/>
                </a:lnTo>
                <a:lnTo>
                  <a:pt x="13" y="127"/>
                </a:lnTo>
                <a:lnTo>
                  <a:pt x="13" y="89"/>
                </a:lnTo>
                <a:lnTo>
                  <a:pt x="13" y="51"/>
                </a:lnTo>
                <a:lnTo>
                  <a:pt x="13" y="26"/>
                </a:lnTo>
                <a:lnTo>
                  <a:pt x="13" y="0"/>
                </a:lnTo>
                <a:lnTo>
                  <a:pt x="38" y="13"/>
                </a:lnTo>
                <a:lnTo>
                  <a:pt x="64" y="26"/>
                </a:lnTo>
                <a:lnTo>
                  <a:pt x="89" y="39"/>
                </a:lnTo>
                <a:lnTo>
                  <a:pt x="115" y="51"/>
                </a:lnTo>
                <a:lnTo>
                  <a:pt x="128" y="64"/>
                </a:lnTo>
                <a:lnTo>
                  <a:pt x="140" y="77"/>
                </a:lnTo>
                <a:lnTo>
                  <a:pt x="153" y="77"/>
                </a:lnTo>
                <a:lnTo>
                  <a:pt x="153" y="89"/>
                </a:lnTo>
                <a:lnTo>
                  <a:pt x="166" y="102"/>
                </a:lnTo>
                <a:lnTo>
                  <a:pt x="166" y="127"/>
                </a:lnTo>
                <a:lnTo>
                  <a:pt x="153" y="153"/>
                </a:lnTo>
                <a:lnTo>
                  <a:pt x="153" y="178"/>
                </a:lnTo>
                <a:lnTo>
                  <a:pt x="153" y="216"/>
                </a:lnTo>
                <a:lnTo>
                  <a:pt x="153" y="254"/>
                </a:lnTo>
                <a:lnTo>
                  <a:pt x="140" y="2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372" name="Freeform 84"/>
          <p:cNvSpPr>
            <a:spLocks noChangeArrowheads="1"/>
          </p:cNvSpPr>
          <p:nvPr/>
        </p:nvSpPr>
        <p:spPr bwMode="auto">
          <a:xfrm>
            <a:off x="6423025" y="2193925"/>
            <a:ext cx="701675" cy="153988"/>
          </a:xfrm>
          <a:custGeom>
            <a:avLst/>
            <a:gdLst>
              <a:gd name="T0" fmla="*/ 0 w 1106"/>
              <a:gd name="T1" fmla="*/ 114 h 241"/>
              <a:gd name="T2" fmla="*/ 63 w 1106"/>
              <a:gd name="T3" fmla="*/ 114 h 241"/>
              <a:gd name="T4" fmla="*/ 127 w 1106"/>
              <a:gd name="T5" fmla="*/ 102 h 241"/>
              <a:gd name="T6" fmla="*/ 190 w 1106"/>
              <a:gd name="T7" fmla="*/ 102 h 241"/>
              <a:gd name="T8" fmla="*/ 267 w 1106"/>
              <a:gd name="T9" fmla="*/ 89 h 241"/>
              <a:gd name="T10" fmla="*/ 330 w 1106"/>
              <a:gd name="T11" fmla="*/ 76 h 241"/>
              <a:gd name="T12" fmla="*/ 419 w 1106"/>
              <a:gd name="T13" fmla="*/ 76 h 241"/>
              <a:gd name="T14" fmla="*/ 496 w 1106"/>
              <a:gd name="T15" fmla="*/ 64 h 241"/>
              <a:gd name="T16" fmla="*/ 585 w 1106"/>
              <a:gd name="T17" fmla="*/ 51 h 241"/>
              <a:gd name="T18" fmla="*/ 661 w 1106"/>
              <a:gd name="T19" fmla="*/ 38 h 241"/>
              <a:gd name="T20" fmla="*/ 737 w 1106"/>
              <a:gd name="T21" fmla="*/ 26 h 241"/>
              <a:gd name="T22" fmla="*/ 788 w 1106"/>
              <a:gd name="T23" fmla="*/ 13 h 241"/>
              <a:gd name="T24" fmla="*/ 852 w 1106"/>
              <a:gd name="T25" fmla="*/ 13 h 241"/>
              <a:gd name="T26" fmla="*/ 890 w 1106"/>
              <a:gd name="T27" fmla="*/ 13 h 241"/>
              <a:gd name="T28" fmla="*/ 928 w 1106"/>
              <a:gd name="T29" fmla="*/ 0 h 241"/>
              <a:gd name="T30" fmla="*/ 966 w 1106"/>
              <a:gd name="T31" fmla="*/ 13 h 241"/>
              <a:gd name="T32" fmla="*/ 979 w 1106"/>
              <a:gd name="T33" fmla="*/ 13 h 241"/>
              <a:gd name="T34" fmla="*/ 992 w 1106"/>
              <a:gd name="T35" fmla="*/ 13 h 241"/>
              <a:gd name="T36" fmla="*/ 1005 w 1106"/>
              <a:gd name="T37" fmla="*/ 26 h 241"/>
              <a:gd name="T38" fmla="*/ 1030 w 1106"/>
              <a:gd name="T39" fmla="*/ 38 h 241"/>
              <a:gd name="T40" fmla="*/ 1043 w 1106"/>
              <a:gd name="T41" fmla="*/ 51 h 241"/>
              <a:gd name="T42" fmla="*/ 1056 w 1106"/>
              <a:gd name="T43" fmla="*/ 76 h 241"/>
              <a:gd name="T44" fmla="*/ 1068 w 1106"/>
              <a:gd name="T45" fmla="*/ 102 h 241"/>
              <a:gd name="T46" fmla="*/ 1094 w 1106"/>
              <a:gd name="T47" fmla="*/ 127 h 241"/>
              <a:gd name="T48" fmla="*/ 1106 w 1106"/>
              <a:gd name="T49" fmla="*/ 152 h 241"/>
              <a:gd name="T50" fmla="*/ 1068 w 1106"/>
              <a:gd name="T51" fmla="*/ 152 h 241"/>
              <a:gd name="T52" fmla="*/ 1030 w 1106"/>
              <a:gd name="T53" fmla="*/ 152 h 241"/>
              <a:gd name="T54" fmla="*/ 992 w 1106"/>
              <a:gd name="T55" fmla="*/ 152 h 241"/>
              <a:gd name="T56" fmla="*/ 941 w 1106"/>
              <a:gd name="T57" fmla="*/ 152 h 241"/>
              <a:gd name="T58" fmla="*/ 890 w 1106"/>
              <a:gd name="T59" fmla="*/ 165 h 241"/>
              <a:gd name="T60" fmla="*/ 827 w 1106"/>
              <a:gd name="T61" fmla="*/ 165 h 241"/>
              <a:gd name="T62" fmla="*/ 776 w 1106"/>
              <a:gd name="T63" fmla="*/ 165 h 241"/>
              <a:gd name="T64" fmla="*/ 699 w 1106"/>
              <a:gd name="T65" fmla="*/ 178 h 241"/>
              <a:gd name="T66" fmla="*/ 636 w 1106"/>
              <a:gd name="T67" fmla="*/ 178 h 241"/>
              <a:gd name="T68" fmla="*/ 559 w 1106"/>
              <a:gd name="T69" fmla="*/ 178 h 241"/>
              <a:gd name="T70" fmla="*/ 470 w 1106"/>
              <a:gd name="T71" fmla="*/ 191 h 241"/>
              <a:gd name="T72" fmla="*/ 394 w 1106"/>
              <a:gd name="T73" fmla="*/ 203 h 241"/>
              <a:gd name="T74" fmla="*/ 305 w 1106"/>
              <a:gd name="T75" fmla="*/ 203 h 241"/>
              <a:gd name="T76" fmla="*/ 203 w 1106"/>
              <a:gd name="T77" fmla="*/ 216 h 241"/>
              <a:gd name="T78" fmla="*/ 101 w 1106"/>
              <a:gd name="T79" fmla="*/ 229 h 241"/>
              <a:gd name="T80" fmla="*/ 0 w 1106"/>
              <a:gd name="T81" fmla="*/ 241 h 241"/>
              <a:gd name="T82" fmla="*/ 0 w 1106"/>
              <a:gd name="T83" fmla="*/ 11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06" h="241">
                <a:moveTo>
                  <a:pt x="0" y="114"/>
                </a:moveTo>
                <a:lnTo>
                  <a:pt x="63" y="114"/>
                </a:lnTo>
                <a:lnTo>
                  <a:pt x="127" y="102"/>
                </a:lnTo>
                <a:lnTo>
                  <a:pt x="190" y="102"/>
                </a:lnTo>
                <a:lnTo>
                  <a:pt x="267" y="89"/>
                </a:lnTo>
                <a:lnTo>
                  <a:pt x="330" y="76"/>
                </a:lnTo>
                <a:lnTo>
                  <a:pt x="419" y="76"/>
                </a:lnTo>
                <a:lnTo>
                  <a:pt x="496" y="64"/>
                </a:lnTo>
                <a:lnTo>
                  <a:pt x="585" y="51"/>
                </a:lnTo>
                <a:lnTo>
                  <a:pt x="661" y="38"/>
                </a:lnTo>
                <a:lnTo>
                  <a:pt x="737" y="26"/>
                </a:lnTo>
                <a:lnTo>
                  <a:pt x="788" y="13"/>
                </a:lnTo>
                <a:lnTo>
                  <a:pt x="852" y="13"/>
                </a:lnTo>
                <a:lnTo>
                  <a:pt x="890" y="13"/>
                </a:lnTo>
                <a:lnTo>
                  <a:pt x="928" y="0"/>
                </a:lnTo>
                <a:lnTo>
                  <a:pt x="966" y="13"/>
                </a:lnTo>
                <a:lnTo>
                  <a:pt x="979" y="13"/>
                </a:lnTo>
                <a:lnTo>
                  <a:pt x="992" y="13"/>
                </a:lnTo>
                <a:lnTo>
                  <a:pt x="1005" y="26"/>
                </a:lnTo>
                <a:lnTo>
                  <a:pt x="1030" y="38"/>
                </a:lnTo>
                <a:lnTo>
                  <a:pt x="1043" y="51"/>
                </a:lnTo>
                <a:lnTo>
                  <a:pt x="1056" y="76"/>
                </a:lnTo>
                <a:lnTo>
                  <a:pt x="1068" y="102"/>
                </a:lnTo>
                <a:lnTo>
                  <a:pt x="1094" y="127"/>
                </a:lnTo>
                <a:lnTo>
                  <a:pt x="1106" y="152"/>
                </a:lnTo>
                <a:lnTo>
                  <a:pt x="1068" y="152"/>
                </a:lnTo>
                <a:lnTo>
                  <a:pt x="1030" y="152"/>
                </a:lnTo>
                <a:lnTo>
                  <a:pt x="992" y="152"/>
                </a:lnTo>
                <a:lnTo>
                  <a:pt x="941" y="152"/>
                </a:lnTo>
                <a:lnTo>
                  <a:pt x="890" y="165"/>
                </a:lnTo>
                <a:lnTo>
                  <a:pt x="827" y="165"/>
                </a:lnTo>
                <a:lnTo>
                  <a:pt x="776" y="165"/>
                </a:lnTo>
                <a:lnTo>
                  <a:pt x="699" y="178"/>
                </a:lnTo>
                <a:lnTo>
                  <a:pt x="636" y="178"/>
                </a:lnTo>
                <a:lnTo>
                  <a:pt x="559" y="178"/>
                </a:lnTo>
                <a:lnTo>
                  <a:pt x="470" y="191"/>
                </a:lnTo>
                <a:lnTo>
                  <a:pt x="394" y="203"/>
                </a:lnTo>
                <a:lnTo>
                  <a:pt x="305" y="203"/>
                </a:lnTo>
                <a:lnTo>
                  <a:pt x="203" y="216"/>
                </a:lnTo>
                <a:lnTo>
                  <a:pt x="101" y="229"/>
                </a:lnTo>
                <a:lnTo>
                  <a:pt x="0" y="241"/>
                </a:lnTo>
                <a:lnTo>
                  <a:pt x="0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373" name="Freeform 85"/>
          <p:cNvSpPr>
            <a:spLocks noChangeArrowheads="1"/>
          </p:cNvSpPr>
          <p:nvPr/>
        </p:nvSpPr>
        <p:spPr bwMode="auto">
          <a:xfrm>
            <a:off x="6002338" y="1254125"/>
            <a:ext cx="1608137" cy="280988"/>
          </a:xfrm>
          <a:custGeom>
            <a:avLst/>
            <a:gdLst>
              <a:gd name="T0" fmla="*/ 2481 w 2532"/>
              <a:gd name="T1" fmla="*/ 215 h 443"/>
              <a:gd name="T2" fmla="*/ 2455 w 2532"/>
              <a:gd name="T3" fmla="*/ 215 h 443"/>
              <a:gd name="T4" fmla="*/ 2430 w 2532"/>
              <a:gd name="T5" fmla="*/ 215 h 443"/>
              <a:gd name="T6" fmla="*/ 2392 w 2532"/>
              <a:gd name="T7" fmla="*/ 228 h 443"/>
              <a:gd name="T8" fmla="*/ 2341 w 2532"/>
              <a:gd name="T9" fmla="*/ 228 h 443"/>
              <a:gd name="T10" fmla="*/ 2277 w 2532"/>
              <a:gd name="T11" fmla="*/ 228 h 443"/>
              <a:gd name="T12" fmla="*/ 2214 w 2532"/>
              <a:gd name="T13" fmla="*/ 228 h 443"/>
              <a:gd name="T14" fmla="*/ 2137 w 2532"/>
              <a:gd name="T15" fmla="*/ 228 h 443"/>
              <a:gd name="T16" fmla="*/ 1908 w 2532"/>
              <a:gd name="T17" fmla="*/ 228 h 443"/>
              <a:gd name="T18" fmla="*/ 1527 w 2532"/>
              <a:gd name="T19" fmla="*/ 253 h 443"/>
              <a:gd name="T20" fmla="*/ 1234 w 2532"/>
              <a:gd name="T21" fmla="*/ 291 h 443"/>
              <a:gd name="T22" fmla="*/ 1031 w 2532"/>
              <a:gd name="T23" fmla="*/ 329 h 443"/>
              <a:gd name="T24" fmla="*/ 852 w 2532"/>
              <a:gd name="T25" fmla="*/ 355 h 443"/>
              <a:gd name="T26" fmla="*/ 674 w 2532"/>
              <a:gd name="T27" fmla="*/ 380 h 443"/>
              <a:gd name="T28" fmla="*/ 547 w 2532"/>
              <a:gd name="T29" fmla="*/ 393 h 443"/>
              <a:gd name="T30" fmla="*/ 471 w 2532"/>
              <a:gd name="T31" fmla="*/ 405 h 443"/>
              <a:gd name="T32" fmla="*/ 394 w 2532"/>
              <a:gd name="T33" fmla="*/ 418 h 443"/>
              <a:gd name="T34" fmla="*/ 344 w 2532"/>
              <a:gd name="T35" fmla="*/ 431 h 443"/>
              <a:gd name="T36" fmla="*/ 293 w 2532"/>
              <a:gd name="T37" fmla="*/ 431 h 443"/>
              <a:gd name="T38" fmla="*/ 267 w 2532"/>
              <a:gd name="T39" fmla="*/ 443 h 443"/>
              <a:gd name="T40" fmla="*/ 229 w 2532"/>
              <a:gd name="T41" fmla="*/ 443 h 443"/>
              <a:gd name="T42" fmla="*/ 204 w 2532"/>
              <a:gd name="T43" fmla="*/ 443 h 443"/>
              <a:gd name="T44" fmla="*/ 140 w 2532"/>
              <a:gd name="T45" fmla="*/ 431 h 443"/>
              <a:gd name="T46" fmla="*/ 102 w 2532"/>
              <a:gd name="T47" fmla="*/ 405 h 443"/>
              <a:gd name="T48" fmla="*/ 64 w 2532"/>
              <a:gd name="T49" fmla="*/ 380 h 443"/>
              <a:gd name="T50" fmla="*/ 25 w 2532"/>
              <a:gd name="T51" fmla="*/ 342 h 443"/>
              <a:gd name="T52" fmla="*/ 13 w 2532"/>
              <a:gd name="T53" fmla="*/ 317 h 443"/>
              <a:gd name="T54" fmla="*/ 0 w 2532"/>
              <a:gd name="T55" fmla="*/ 291 h 443"/>
              <a:gd name="T56" fmla="*/ 127 w 2532"/>
              <a:gd name="T57" fmla="*/ 291 h 443"/>
              <a:gd name="T58" fmla="*/ 254 w 2532"/>
              <a:gd name="T59" fmla="*/ 279 h 443"/>
              <a:gd name="T60" fmla="*/ 407 w 2532"/>
              <a:gd name="T61" fmla="*/ 266 h 443"/>
              <a:gd name="T62" fmla="*/ 585 w 2532"/>
              <a:gd name="T63" fmla="*/ 253 h 443"/>
              <a:gd name="T64" fmla="*/ 763 w 2532"/>
              <a:gd name="T65" fmla="*/ 228 h 443"/>
              <a:gd name="T66" fmla="*/ 916 w 2532"/>
              <a:gd name="T67" fmla="*/ 203 h 443"/>
              <a:gd name="T68" fmla="*/ 1069 w 2532"/>
              <a:gd name="T69" fmla="*/ 177 h 443"/>
              <a:gd name="T70" fmla="*/ 1196 w 2532"/>
              <a:gd name="T71" fmla="*/ 152 h 443"/>
              <a:gd name="T72" fmla="*/ 1323 w 2532"/>
              <a:gd name="T73" fmla="*/ 127 h 443"/>
              <a:gd name="T74" fmla="*/ 1463 w 2532"/>
              <a:gd name="T75" fmla="*/ 114 h 443"/>
              <a:gd name="T76" fmla="*/ 1603 w 2532"/>
              <a:gd name="T77" fmla="*/ 89 h 443"/>
              <a:gd name="T78" fmla="*/ 1768 w 2532"/>
              <a:gd name="T79" fmla="*/ 63 h 443"/>
              <a:gd name="T80" fmla="*/ 1908 w 2532"/>
              <a:gd name="T81" fmla="*/ 38 h 443"/>
              <a:gd name="T82" fmla="*/ 2023 w 2532"/>
              <a:gd name="T83" fmla="*/ 13 h 443"/>
              <a:gd name="T84" fmla="*/ 2099 w 2532"/>
              <a:gd name="T85" fmla="*/ 0 h 443"/>
              <a:gd name="T86" fmla="*/ 2137 w 2532"/>
              <a:gd name="T87" fmla="*/ 0 h 443"/>
              <a:gd name="T88" fmla="*/ 2176 w 2532"/>
              <a:gd name="T89" fmla="*/ 0 h 443"/>
              <a:gd name="T90" fmla="*/ 2252 w 2532"/>
              <a:gd name="T91" fmla="*/ 13 h 443"/>
              <a:gd name="T92" fmla="*/ 2328 w 2532"/>
              <a:gd name="T93" fmla="*/ 38 h 443"/>
              <a:gd name="T94" fmla="*/ 2455 w 2532"/>
              <a:gd name="T95" fmla="*/ 76 h 443"/>
              <a:gd name="T96" fmla="*/ 2494 w 2532"/>
              <a:gd name="T97" fmla="*/ 101 h 443"/>
              <a:gd name="T98" fmla="*/ 2519 w 2532"/>
              <a:gd name="T99" fmla="*/ 127 h 443"/>
              <a:gd name="T100" fmla="*/ 2532 w 2532"/>
              <a:gd name="T101" fmla="*/ 152 h 443"/>
              <a:gd name="T102" fmla="*/ 2532 w 2532"/>
              <a:gd name="T103" fmla="*/ 177 h 443"/>
              <a:gd name="T104" fmla="*/ 2506 w 2532"/>
              <a:gd name="T105" fmla="*/ 20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32" h="443">
                <a:moveTo>
                  <a:pt x="2494" y="215"/>
                </a:moveTo>
                <a:lnTo>
                  <a:pt x="2481" y="215"/>
                </a:lnTo>
                <a:lnTo>
                  <a:pt x="2468" y="215"/>
                </a:lnTo>
                <a:lnTo>
                  <a:pt x="2455" y="215"/>
                </a:lnTo>
                <a:lnTo>
                  <a:pt x="2443" y="215"/>
                </a:lnTo>
                <a:lnTo>
                  <a:pt x="2430" y="215"/>
                </a:lnTo>
                <a:lnTo>
                  <a:pt x="2417" y="215"/>
                </a:lnTo>
                <a:lnTo>
                  <a:pt x="2392" y="228"/>
                </a:lnTo>
                <a:lnTo>
                  <a:pt x="2366" y="228"/>
                </a:lnTo>
                <a:lnTo>
                  <a:pt x="2341" y="228"/>
                </a:lnTo>
                <a:lnTo>
                  <a:pt x="2315" y="228"/>
                </a:lnTo>
                <a:lnTo>
                  <a:pt x="2277" y="228"/>
                </a:lnTo>
                <a:lnTo>
                  <a:pt x="2252" y="228"/>
                </a:lnTo>
                <a:lnTo>
                  <a:pt x="2214" y="228"/>
                </a:lnTo>
                <a:lnTo>
                  <a:pt x="2176" y="228"/>
                </a:lnTo>
                <a:lnTo>
                  <a:pt x="2137" y="228"/>
                </a:lnTo>
                <a:lnTo>
                  <a:pt x="2086" y="228"/>
                </a:lnTo>
                <a:lnTo>
                  <a:pt x="1908" y="228"/>
                </a:lnTo>
                <a:lnTo>
                  <a:pt x="1718" y="241"/>
                </a:lnTo>
                <a:lnTo>
                  <a:pt x="1527" y="253"/>
                </a:lnTo>
                <a:lnTo>
                  <a:pt x="1336" y="279"/>
                </a:lnTo>
                <a:lnTo>
                  <a:pt x="1234" y="291"/>
                </a:lnTo>
                <a:lnTo>
                  <a:pt x="1132" y="304"/>
                </a:lnTo>
                <a:lnTo>
                  <a:pt x="1031" y="329"/>
                </a:lnTo>
                <a:lnTo>
                  <a:pt x="941" y="342"/>
                </a:lnTo>
                <a:lnTo>
                  <a:pt x="852" y="355"/>
                </a:lnTo>
                <a:lnTo>
                  <a:pt x="763" y="367"/>
                </a:lnTo>
                <a:lnTo>
                  <a:pt x="674" y="380"/>
                </a:lnTo>
                <a:lnTo>
                  <a:pt x="585" y="393"/>
                </a:lnTo>
                <a:lnTo>
                  <a:pt x="547" y="393"/>
                </a:lnTo>
                <a:lnTo>
                  <a:pt x="509" y="405"/>
                </a:lnTo>
                <a:lnTo>
                  <a:pt x="471" y="405"/>
                </a:lnTo>
                <a:lnTo>
                  <a:pt x="433" y="418"/>
                </a:lnTo>
                <a:lnTo>
                  <a:pt x="394" y="418"/>
                </a:lnTo>
                <a:lnTo>
                  <a:pt x="369" y="431"/>
                </a:lnTo>
                <a:lnTo>
                  <a:pt x="344" y="431"/>
                </a:lnTo>
                <a:lnTo>
                  <a:pt x="318" y="431"/>
                </a:lnTo>
                <a:lnTo>
                  <a:pt x="293" y="431"/>
                </a:lnTo>
                <a:lnTo>
                  <a:pt x="280" y="443"/>
                </a:lnTo>
                <a:lnTo>
                  <a:pt x="267" y="443"/>
                </a:lnTo>
                <a:lnTo>
                  <a:pt x="242" y="443"/>
                </a:lnTo>
                <a:lnTo>
                  <a:pt x="229" y="443"/>
                </a:lnTo>
                <a:lnTo>
                  <a:pt x="216" y="443"/>
                </a:lnTo>
                <a:lnTo>
                  <a:pt x="204" y="443"/>
                </a:lnTo>
                <a:lnTo>
                  <a:pt x="165" y="443"/>
                </a:lnTo>
                <a:lnTo>
                  <a:pt x="140" y="431"/>
                </a:lnTo>
                <a:lnTo>
                  <a:pt x="115" y="418"/>
                </a:lnTo>
                <a:lnTo>
                  <a:pt x="102" y="405"/>
                </a:lnTo>
                <a:lnTo>
                  <a:pt x="76" y="393"/>
                </a:lnTo>
                <a:lnTo>
                  <a:pt x="64" y="380"/>
                </a:lnTo>
                <a:lnTo>
                  <a:pt x="38" y="367"/>
                </a:lnTo>
                <a:lnTo>
                  <a:pt x="25" y="342"/>
                </a:lnTo>
                <a:lnTo>
                  <a:pt x="25" y="329"/>
                </a:lnTo>
                <a:lnTo>
                  <a:pt x="13" y="317"/>
                </a:lnTo>
                <a:lnTo>
                  <a:pt x="13" y="304"/>
                </a:lnTo>
                <a:lnTo>
                  <a:pt x="0" y="291"/>
                </a:lnTo>
                <a:lnTo>
                  <a:pt x="64" y="291"/>
                </a:lnTo>
                <a:lnTo>
                  <a:pt x="127" y="291"/>
                </a:lnTo>
                <a:lnTo>
                  <a:pt x="191" y="291"/>
                </a:lnTo>
                <a:lnTo>
                  <a:pt x="254" y="279"/>
                </a:lnTo>
                <a:lnTo>
                  <a:pt x="331" y="279"/>
                </a:lnTo>
                <a:lnTo>
                  <a:pt x="407" y="266"/>
                </a:lnTo>
                <a:lnTo>
                  <a:pt x="496" y="266"/>
                </a:lnTo>
                <a:lnTo>
                  <a:pt x="585" y="253"/>
                </a:lnTo>
                <a:lnTo>
                  <a:pt x="674" y="241"/>
                </a:lnTo>
                <a:lnTo>
                  <a:pt x="763" y="228"/>
                </a:lnTo>
                <a:lnTo>
                  <a:pt x="840" y="215"/>
                </a:lnTo>
                <a:lnTo>
                  <a:pt x="916" y="203"/>
                </a:lnTo>
                <a:lnTo>
                  <a:pt x="992" y="190"/>
                </a:lnTo>
                <a:lnTo>
                  <a:pt x="1069" y="177"/>
                </a:lnTo>
                <a:lnTo>
                  <a:pt x="1132" y="165"/>
                </a:lnTo>
                <a:lnTo>
                  <a:pt x="1196" y="152"/>
                </a:lnTo>
                <a:lnTo>
                  <a:pt x="1260" y="139"/>
                </a:lnTo>
                <a:lnTo>
                  <a:pt x="1323" y="127"/>
                </a:lnTo>
                <a:lnTo>
                  <a:pt x="1387" y="127"/>
                </a:lnTo>
                <a:lnTo>
                  <a:pt x="1463" y="114"/>
                </a:lnTo>
                <a:lnTo>
                  <a:pt x="1527" y="101"/>
                </a:lnTo>
                <a:lnTo>
                  <a:pt x="1603" y="89"/>
                </a:lnTo>
                <a:lnTo>
                  <a:pt x="1679" y="76"/>
                </a:lnTo>
                <a:lnTo>
                  <a:pt x="1768" y="63"/>
                </a:lnTo>
                <a:lnTo>
                  <a:pt x="1845" y="51"/>
                </a:lnTo>
                <a:lnTo>
                  <a:pt x="1908" y="38"/>
                </a:lnTo>
                <a:lnTo>
                  <a:pt x="1972" y="25"/>
                </a:lnTo>
                <a:lnTo>
                  <a:pt x="2023" y="13"/>
                </a:lnTo>
                <a:lnTo>
                  <a:pt x="2061" y="13"/>
                </a:lnTo>
                <a:lnTo>
                  <a:pt x="2099" y="0"/>
                </a:lnTo>
                <a:lnTo>
                  <a:pt x="2125" y="0"/>
                </a:lnTo>
                <a:lnTo>
                  <a:pt x="2137" y="0"/>
                </a:lnTo>
                <a:lnTo>
                  <a:pt x="2150" y="0"/>
                </a:lnTo>
                <a:lnTo>
                  <a:pt x="2176" y="0"/>
                </a:lnTo>
                <a:lnTo>
                  <a:pt x="2214" y="0"/>
                </a:lnTo>
                <a:lnTo>
                  <a:pt x="2252" y="13"/>
                </a:lnTo>
                <a:lnTo>
                  <a:pt x="2290" y="25"/>
                </a:lnTo>
                <a:lnTo>
                  <a:pt x="2328" y="38"/>
                </a:lnTo>
                <a:lnTo>
                  <a:pt x="2379" y="51"/>
                </a:lnTo>
                <a:lnTo>
                  <a:pt x="2455" y="76"/>
                </a:lnTo>
                <a:lnTo>
                  <a:pt x="2481" y="89"/>
                </a:lnTo>
                <a:lnTo>
                  <a:pt x="2494" y="101"/>
                </a:lnTo>
                <a:lnTo>
                  <a:pt x="2506" y="114"/>
                </a:lnTo>
                <a:lnTo>
                  <a:pt x="2519" y="127"/>
                </a:lnTo>
                <a:lnTo>
                  <a:pt x="2532" y="139"/>
                </a:lnTo>
                <a:lnTo>
                  <a:pt x="2532" y="152"/>
                </a:lnTo>
                <a:lnTo>
                  <a:pt x="2532" y="165"/>
                </a:lnTo>
                <a:lnTo>
                  <a:pt x="2532" y="177"/>
                </a:lnTo>
                <a:lnTo>
                  <a:pt x="2532" y="190"/>
                </a:lnTo>
                <a:lnTo>
                  <a:pt x="2506" y="203"/>
                </a:lnTo>
                <a:lnTo>
                  <a:pt x="2494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2859088"/>
            <a:ext cx="6223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半亩地   两亩田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2150" y="3587750"/>
            <a:ext cx="8474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爷爷种了半亩地的西瓜。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2546350" y="1416050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828925" y="893763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mǔ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9416" name="组合 2"/>
          <p:cNvGrpSpPr/>
          <p:nvPr/>
        </p:nvGrpSpPr>
        <p:grpSpPr bwMode="auto">
          <a:xfrm>
            <a:off x="79375" y="50800"/>
            <a:ext cx="2749550" cy="792163"/>
            <a:chOff x="730521" y="1200116"/>
            <a:chExt cx="2694806" cy="666750"/>
          </a:xfrm>
        </p:grpSpPr>
        <p:sp>
          <p:nvSpPr>
            <p:cNvPr id="16" name="圆角矩形 22"/>
            <p:cNvSpPr/>
            <p:nvPr/>
          </p:nvSpPr>
          <p:spPr>
            <a:xfrm>
              <a:off x="1547365" y="1337742"/>
              <a:ext cx="1877962" cy="4489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600"/>
            </a:p>
          </p:txBody>
        </p:sp>
        <p:pic>
          <p:nvPicPr>
            <p:cNvPr id="59418" name="图片 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21" y="1200116"/>
              <a:ext cx="108727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9" name="文本框 16"/>
            <p:cNvSpPr txBox="1">
              <a:spLocks noChangeArrowheads="1"/>
            </p:cNvSpPr>
            <p:nvPr/>
          </p:nvSpPr>
          <p:spPr bwMode="auto">
            <a:xfrm>
              <a:off x="1805799" y="1314062"/>
              <a:ext cx="1549511" cy="49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我会写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50863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3" name="Freeform 35"/>
          <p:cNvSpPr>
            <a:spLocks noChangeArrowheads="1"/>
          </p:cNvSpPr>
          <p:nvPr/>
        </p:nvSpPr>
        <p:spPr bwMode="auto">
          <a:xfrm>
            <a:off x="6591300" y="1252538"/>
            <a:ext cx="138113" cy="184150"/>
          </a:xfrm>
          <a:custGeom>
            <a:avLst/>
            <a:gdLst>
              <a:gd name="T0" fmla="*/ 204 w 216"/>
              <a:gd name="T1" fmla="*/ 114 h 291"/>
              <a:gd name="T2" fmla="*/ 216 w 216"/>
              <a:gd name="T3" fmla="*/ 152 h 291"/>
              <a:gd name="T4" fmla="*/ 216 w 216"/>
              <a:gd name="T5" fmla="*/ 190 h 291"/>
              <a:gd name="T6" fmla="*/ 216 w 216"/>
              <a:gd name="T7" fmla="*/ 215 h 291"/>
              <a:gd name="T8" fmla="*/ 216 w 216"/>
              <a:gd name="T9" fmla="*/ 253 h 291"/>
              <a:gd name="T10" fmla="*/ 204 w 216"/>
              <a:gd name="T11" fmla="*/ 266 h 291"/>
              <a:gd name="T12" fmla="*/ 191 w 216"/>
              <a:gd name="T13" fmla="*/ 279 h 291"/>
              <a:gd name="T14" fmla="*/ 178 w 216"/>
              <a:gd name="T15" fmla="*/ 291 h 291"/>
              <a:gd name="T16" fmla="*/ 153 w 216"/>
              <a:gd name="T17" fmla="*/ 291 h 291"/>
              <a:gd name="T18" fmla="*/ 140 w 216"/>
              <a:gd name="T19" fmla="*/ 291 h 291"/>
              <a:gd name="T20" fmla="*/ 127 w 216"/>
              <a:gd name="T21" fmla="*/ 279 h 291"/>
              <a:gd name="T22" fmla="*/ 115 w 216"/>
              <a:gd name="T23" fmla="*/ 266 h 291"/>
              <a:gd name="T24" fmla="*/ 102 w 216"/>
              <a:gd name="T25" fmla="*/ 241 h 291"/>
              <a:gd name="T26" fmla="*/ 89 w 216"/>
              <a:gd name="T27" fmla="*/ 215 h 291"/>
              <a:gd name="T28" fmla="*/ 76 w 216"/>
              <a:gd name="T29" fmla="*/ 190 h 291"/>
              <a:gd name="T30" fmla="*/ 64 w 216"/>
              <a:gd name="T31" fmla="*/ 152 h 291"/>
              <a:gd name="T32" fmla="*/ 38 w 216"/>
              <a:gd name="T33" fmla="*/ 114 h 291"/>
              <a:gd name="T34" fmla="*/ 25 w 216"/>
              <a:gd name="T35" fmla="*/ 89 h 291"/>
              <a:gd name="T36" fmla="*/ 13 w 216"/>
              <a:gd name="T37" fmla="*/ 63 h 291"/>
              <a:gd name="T38" fmla="*/ 13 w 216"/>
              <a:gd name="T39" fmla="*/ 51 h 291"/>
              <a:gd name="T40" fmla="*/ 0 w 216"/>
              <a:gd name="T41" fmla="*/ 25 h 291"/>
              <a:gd name="T42" fmla="*/ 0 w 216"/>
              <a:gd name="T43" fmla="*/ 13 h 291"/>
              <a:gd name="T44" fmla="*/ 13 w 216"/>
              <a:gd name="T45" fmla="*/ 0 h 291"/>
              <a:gd name="T46" fmla="*/ 25 w 216"/>
              <a:gd name="T47" fmla="*/ 0 h 291"/>
              <a:gd name="T48" fmla="*/ 51 w 216"/>
              <a:gd name="T49" fmla="*/ 0 h 291"/>
              <a:gd name="T50" fmla="*/ 76 w 216"/>
              <a:gd name="T51" fmla="*/ 0 h 291"/>
              <a:gd name="T52" fmla="*/ 102 w 216"/>
              <a:gd name="T53" fmla="*/ 13 h 291"/>
              <a:gd name="T54" fmla="*/ 140 w 216"/>
              <a:gd name="T55" fmla="*/ 25 h 291"/>
              <a:gd name="T56" fmla="*/ 165 w 216"/>
              <a:gd name="T57" fmla="*/ 51 h 291"/>
              <a:gd name="T58" fmla="*/ 178 w 216"/>
              <a:gd name="T59" fmla="*/ 76 h 291"/>
              <a:gd name="T60" fmla="*/ 204 w 216"/>
              <a:gd name="T61" fmla="*/ 11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6" h="291">
                <a:moveTo>
                  <a:pt x="204" y="114"/>
                </a:moveTo>
                <a:lnTo>
                  <a:pt x="216" y="152"/>
                </a:lnTo>
                <a:lnTo>
                  <a:pt x="216" y="190"/>
                </a:lnTo>
                <a:lnTo>
                  <a:pt x="216" y="215"/>
                </a:lnTo>
                <a:lnTo>
                  <a:pt x="216" y="253"/>
                </a:lnTo>
                <a:lnTo>
                  <a:pt x="204" y="266"/>
                </a:lnTo>
                <a:lnTo>
                  <a:pt x="191" y="279"/>
                </a:lnTo>
                <a:lnTo>
                  <a:pt x="178" y="291"/>
                </a:lnTo>
                <a:lnTo>
                  <a:pt x="153" y="291"/>
                </a:lnTo>
                <a:lnTo>
                  <a:pt x="140" y="291"/>
                </a:lnTo>
                <a:lnTo>
                  <a:pt x="127" y="279"/>
                </a:lnTo>
                <a:lnTo>
                  <a:pt x="115" y="266"/>
                </a:lnTo>
                <a:lnTo>
                  <a:pt x="102" y="241"/>
                </a:lnTo>
                <a:lnTo>
                  <a:pt x="89" y="215"/>
                </a:lnTo>
                <a:lnTo>
                  <a:pt x="76" y="190"/>
                </a:lnTo>
                <a:lnTo>
                  <a:pt x="64" y="152"/>
                </a:lnTo>
                <a:lnTo>
                  <a:pt x="38" y="114"/>
                </a:lnTo>
                <a:lnTo>
                  <a:pt x="25" y="89"/>
                </a:lnTo>
                <a:lnTo>
                  <a:pt x="13" y="63"/>
                </a:lnTo>
                <a:lnTo>
                  <a:pt x="13" y="51"/>
                </a:lnTo>
                <a:lnTo>
                  <a:pt x="0" y="25"/>
                </a:lnTo>
                <a:lnTo>
                  <a:pt x="0" y="13"/>
                </a:lnTo>
                <a:lnTo>
                  <a:pt x="13" y="0"/>
                </a:lnTo>
                <a:lnTo>
                  <a:pt x="25" y="0"/>
                </a:lnTo>
                <a:lnTo>
                  <a:pt x="51" y="0"/>
                </a:lnTo>
                <a:lnTo>
                  <a:pt x="76" y="0"/>
                </a:lnTo>
                <a:lnTo>
                  <a:pt x="102" y="13"/>
                </a:lnTo>
                <a:lnTo>
                  <a:pt x="140" y="25"/>
                </a:lnTo>
                <a:lnTo>
                  <a:pt x="165" y="51"/>
                </a:lnTo>
                <a:lnTo>
                  <a:pt x="178" y="76"/>
                </a:lnTo>
                <a:lnTo>
                  <a:pt x="204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04" name="Freeform 36"/>
          <p:cNvSpPr>
            <a:spLocks noChangeArrowheads="1"/>
          </p:cNvSpPr>
          <p:nvPr/>
        </p:nvSpPr>
        <p:spPr bwMode="auto">
          <a:xfrm>
            <a:off x="7035800" y="1074738"/>
            <a:ext cx="258763" cy="249237"/>
          </a:xfrm>
          <a:custGeom>
            <a:avLst/>
            <a:gdLst>
              <a:gd name="T0" fmla="*/ 343 w 407"/>
              <a:gd name="T1" fmla="*/ 76 h 393"/>
              <a:gd name="T2" fmla="*/ 369 w 407"/>
              <a:gd name="T3" fmla="*/ 102 h 393"/>
              <a:gd name="T4" fmla="*/ 394 w 407"/>
              <a:gd name="T5" fmla="*/ 127 h 393"/>
              <a:gd name="T6" fmla="*/ 407 w 407"/>
              <a:gd name="T7" fmla="*/ 152 h 393"/>
              <a:gd name="T8" fmla="*/ 407 w 407"/>
              <a:gd name="T9" fmla="*/ 165 h 393"/>
              <a:gd name="T10" fmla="*/ 394 w 407"/>
              <a:gd name="T11" fmla="*/ 178 h 393"/>
              <a:gd name="T12" fmla="*/ 381 w 407"/>
              <a:gd name="T13" fmla="*/ 190 h 393"/>
              <a:gd name="T14" fmla="*/ 356 w 407"/>
              <a:gd name="T15" fmla="*/ 216 h 393"/>
              <a:gd name="T16" fmla="*/ 331 w 407"/>
              <a:gd name="T17" fmla="*/ 228 h 393"/>
              <a:gd name="T18" fmla="*/ 292 w 407"/>
              <a:gd name="T19" fmla="*/ 254 h 393"/>
              <a:gd name="T20" fmla="*/ 254 w 407"/>
              <a:gd name="T21" fmla="*/ 279 h 393"/>
              <a:gd name="T22" fmla="*/ 216 w 407"/>
              <a:gd name="T23" fmla="*/ 304 h 393"/>
              <a:gd name="T24" fmla="*/ 165 w 407"/>
              <a:gd name="T25" fmla="*/ 330 h 393"/>
              <a:gd name="T26" fmla="*/ 127 w 407"/>
              <a:gd name="T27" fmla="*/ 355 h 393"/>
              <a:gd name="T28" fmla="*/ 89 w 407"/>
              <a:gd name="T29" fmla="*/ 368 h 393"/>
              <a:gd name="T30" fmla="*/ 63 w 407"/>
              <a:gd name="T31" fmla="*/ 380 h 393"/>
              <a:gd name="T32" fmla="*/ 38 w 407"/>
              <a:gd name="T33" fmla="*/ 393 h 393"/>
              <a:gd name="T34" fmla="*/ 25 w 407"/>
              <a:gd name="T35" fmla="*/ 393 h 393"/>
              <a:gd name="T36" fmla="*/ 13 w 407"/>
              <a:gd name="T37" fmla="*/ 393 h 393"/>
              <a:gd name="T38" fmla="*/ 0 w 407"/>
              <a:gd name="T39" fmla="*/ 393 h 393"/>
              <a:gd name="T40" fmla="*/ 0 w 407"/>
              <a:gd name="T41" fmla="*/ 380 h 393"/>
              <a:gd name="T42" fmla="*/ 0 w 407"/>
              <a:gd name="T43" fmla="*/ 368 h 393"/>
              <a:gd name="T44" fmla="*/ 13 w 407"/>
              <a:gd name="T45" fmla="*/ 355 h 393"/>
              <a:gd name="T46" fmla="*/ 25 w 407"/>
              <a:gd name="T47" fmla="*/ 342 h 393"/>
              <a:gd name="T48" fmla="*/ 38 w 407"/>
              <a:gd name="T49" fmla="*/ 330 h 393"/>
              <a:gd name="T50" fmla="*/ 51 w 407"/>
              <a:gd name="T51" fmla="*/ 317 h 393"/>
              <a:gd name="T52" fmla="*/ 76 w 407"/>
              <a:gd name="T53" fmla="*/ 292 h 393"/>
              <a:gd name="T54" fmla="*/ 89 w 407"/>
              <a:gd name="T55" fmla="*/ 266 h 393"/>
              <a:gd name="T56" fmla="*/ 114 w 407"/>
              <a:gd name="T57" fmla="*/ 254 h 393"/>
              <a:gd name="T58" fmla="*/ 140 w 407"/>
              <a:gd name="T59" fmla="*/ 216 h 393"/>
              <a:gd name="T60" fmla="*/ 165 w 407"/>
              <a:gd name="T61" fmla="*/ 190 h 393"/>
              <a:gd name="T62" fmla="*/ 178 w 407"/>
              <a:gd name="T63" fmla="*/ 165 h 393"/>
              <a:gd name="T64" fmla="*/ 191 w 407"/>
              <a:gd name="T65" fmla="*/ 127 h 393"/>
              <a:gd name="T66" fmla="*/ 203 w 407"/>
              <a:gd name="T67" fmla="*/ 102 h 393"/>
              <a:gd name="T68" fmla="*/ 216 w 407"/>
              <a:gd name="T69" fmla="*/ 76 h 393"/>
              <a:gd name="T70" fmla="*/ 216 w 407"/>
              <a:gd name="T71" fmla="*/ 51 h 393"/>
              <a:gd name="T72" fmla="*/ 216 w 407"/>
              <a:gd name="T73" fmla="*/ 25 h 393"/>
              <a:gd name="T74" fmla="*/ 229 w 407"/>
              <a:gd name="T75" fmla="*/ 13 h 393"/>
              <a:gd name="T76" fmla="*/ 242 w 407"/>
              <a:gd name="T77" fmla="*/ 13 h 393"/>
              <a:gd name="T78" fmla="*/ 254 w 407"/>
              <a:gd name="T79" fmla="*/ 0 h 393"/>
              <a:gd name="T80" fmla="*/ 280 w 407"/>
              <a:gd name="T81" fmla="*/ 13 h 393"/>
              <a:gd name="T82" fmla="*/ 305 w 407"/>
              <a:gd name="T83" fmla="*/ 25 h 393"/>
              <a:gd name="T84" fmla="*/ 331 w 407"/>
              <a:gd name="T85" fmla="*/ 51 h 393"/>
              <a:gd name="T86" fmla="*/ 343 w 407"/>
              <a:gd name="T87" fmla="*/ 76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7" h="393">
                <a:moveTo>
                  <a:pt x="343" y="76"/>
                </a:moveTo>
                <a:lnTo>
                  <a:pt x="369" y="102"/>
                </a:lnTo>
                <a:lnTo>
                  <a:pt x="394" y="127"/>
                </a:lnTo>
                <a:lnTo>
                  <a:pt x="407" y="152"/>
                </a:lnTo>
                <a:lnTo>
                  <a:pt x="407" y="165"/>
                </a:lnTo>
                <a:lnTo>
                  <a:pt x="394" y="178"/>
                </a:lnTo>
                <a:lnTo>
                  <a:pt x="381" y="190"/>
                </a:lnTo>
                <a:lnTo>
                  <a:pt x="356" y="216"/>
                </a:lnTo>
                <a:lnTo>
                  <a:pt x="331" y="228"/>
                </a:lnTo>
                <a:lnTo>
                  <a:pt x="292" y="254"/>
                </a:lnTo>
                <a:lnTo>
                  <a:pt x="254" y="279"/>
                </a:lnTo>
                <a:lnTo>
                  <a:pt x="216" y="304"/>
                </a:lnTo>
                <a:lnTo>
                  <a:pt x="165" y="330"/>
                </a:lnTo>
                <a:lnTo>
                  <a:pt x="127" y="355"/>
                </a:lnTo>
                <a:lnTo>
                  <a:pt x="89" y="368"/>
                </a:lnTo>
                <a:lnTo>
                  <a:pt x="63" y="380"/>
                </a:lnTo>
                <a:lnTo>
                  <a:pt x="38" y="393"/>
                </a:lnTo>
                <a:lnTo>
                  <a:pt x="25" y="393"/>
                </a:lnTo>
                <a:lnTo>
                  <a:pt x="13" y="393"/>
                </a:lnTo>
                <a:lnTo>
                  <a:pt x="0" y="393"/>
                </a:lnTo>
                <a:lnTo>
                  <a:pt x="0" y="380"/>
                </a:lnTo>
                <a:lnTo>
                  <a:pt x="0" y="368"/>
                </a:lnTo>
                <a:lnTo>
                  <a:pt x="13" y="355"/>
                </a:lnTo>
                <a:lnTo>
                  <a:pt x="25" y="342"/>
                </a:lnTo>
                <a:lnTo>
                  <a:pt x="38" y="330"/>
                </a:lnTo>
                <a:lnTo>
                  <a:pt x="51" y="317"/>
                </a:lnTo>
                <a:lnTo>
                  <a:pt x="76" y="292"/>
                </a:lnTo>
                <a:lnTo>
                  <a:pt x="89" y="266"/>
                </a:lnTo>
                <a:lnTo>
                  <a:pt x="114" y="254"/>
                </a:lnTo>
                <a:lnTo>
                  <a:pt x="140" y="216"/>
                </a:lnTo>
                <a:lnTo>
                  <a:pt x="165" y="190"/>
                </a:lnTo>
                <a:lnTo>
                  <a:pt x="178" y="165"/>
                </a:lnTo>
                <a:lnTo>
                  <a:pt x="191" y="127"/>
                </a:lnTo>
                <a:lnTo>
                  <a:pt x="203" y="102"/>
                </a:lnTo>
                <a:lnTo>
                  <a:pt x="216" y="76"/>
                </a:lnTo>
                <a:lnTo>
                  <a:pt x="216" y="51"/>
                </a:lnTo>
                <a:lnTo>
                  <a:pt x="216" y="25"/>
                </a:lnTo>
                <a:lnTo>
                  <a:pt x="229" y="13"/>
                </a:lnTo>
                <a:lnTo>
                  <a:pt x="242" y="13"/>
                </a:lnTo>
                <a:lnTo>
                  <a:pt x="254" y="0"/>
                </a:lnTo>
                <a:lnTo>
                  <a:pt x="280" y="13"/>
                </a:lnTo>
                <a:lnTo>
                  <a:pt x="305" y="25"/>
                </a:lnTo>
                <a:lnTo>
                  <a:pt x="331" y="51"/>
                </a:lnTo>
                <a:lnTo>
                  <a:pt x="343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05" name="Freeform 37"/>
          <p:cNvSpPr>
            <a:spLocks noChangeArrowheads="1"/>
          </p:cNvSpPr>
          <p:nvPr/>
        </p:nvSpPr>
        <p:spPr bwMode="auto">
          <a:xfrm>
            <a:off x="5953125" y="1397000"/>
            <a:ext cx="509588" cy="152400"/>
          </a:xfrm>
          <a:custGeom>
            <a:avLst/>
            <a:gdLst>
              <a:gd name="T0" fmla="*/ 0 w 801"/>
              <a:gd name="T1" fmla="*/ 152 h 241"/>
              <a:gd name="T2" fmla="*/ 89 w 801"/>
              <a:gd name="T3" fmla="*/ 127 h 241"/>
              <a:gd name="T4" fmla="*/ 153 w 801"/>
              <a:gd name="T5" fmla="*/ 114 h 241"/>
              <a:gd name="T6" fmla="*/ 229 w 801"/>
              <a:gd name="T7" fmla="*/ 101 h 241"/>
              <a:gd name="T8" fmla="*/ 293 w 801"/>
              <a:gd name="T9" fmla="*/ 76 h 241"/>
              <a:gd name="T10" fmla="*/ 356 w 801"/>
              <a:gd name="T11" fmla="*/ 63 h 241"/>
              <a:gd name="T12" fmla="*/ 407 w 801"/>
              <a:gd name="T13" fmla="*/ 51 h 241"/>
              <a:gd name="T14" fmla="*/ 471 w 801"/>
              <a:gd name="T15" fmla="*/ 38 h 241"/>
              <a:gd name="T16" fmla="*/ 509 w 801"/>
              <a:gd name="T17" fmla="*/ 38 h 241"/>
              <a:gd name="T18" fmla="*/ 560 w 801"/>
              <a:gd name="T19" fmla="*/ 25 h 241"/>
              <a:gd name="T20" fmla="*/ 598 w 801"/>
              <a:gd name="T21" fmla="*/ 13 h 241"/>
              <a:gd name="T22" fmla="*/ 636 w 801"/>
              <a:gd name="T23" fmla="*/ 13 h 241"/>
              <a:gd name="T24" fmla="*/ 662 w 801"/>
              <a:gd name="T25" fmla="*/ 0 h 241"/>
              <a:gd name="T26" fmla="*/ 687 w 801"/>
              <a:gd name="T27" fmla="*/ 0 h 241"/>
              <a:gd name="T28" fmla="*/ 712 w 801"/>
              <a:gd name="T29" fmla="*/ 0 h 241"/>
              <a:gd name="T30" fmla="*/ 725 w 801"/>
              <a:gd name="T31" fmla="*/ 0 h 241"/>
              <a:gd name="T32" fmla="*/ 738 w 801"/>
              <a:gd name="T33" fmla="*/ 0 h 241"/>
              <a:gd name="T34" fmla="*/ 763 w 801"/>
              <a:gd name="T35" fmla="*/ 0 h 241"/>
              <a:gd name="T36" fmla="*/ 789 w 801"/>
              <a:gd name="T37" fmla="*/ 0 h 241"/>
              <a:gd name="T38" fmla="*/ 801 w 801"/>
              <a:gd name="T39" fmla="*/ 13 h 241"/>
              <a:gd name="T40" fmla="*/ 801 w 801"/>
              <a:gd name="T41" fmla="*/ 25 h 241"/>
              <a:gd name="T42" fmla="*/ 801 w 801"/>
              <a:gd name="T43" fmla="*/ 38 h 241"/>
              <a:gd name="T44" fmla="*/ 789 w 801"/>
              <a:gd name="T45" fmla="*/ 51 h 241"/>
              <a:gd name="T46" fmla="*/ 763 w 801"/>
              <a:gd name="T47" fmla="*/ 76 h 241"/>
              <a:gd name="T48" fmla="*/ 738 w 801"/>
              <a:gd name="T49" fmla="*/ 89 h 241"/>
              <a:gd name="T50" fmla="*/ 712 w 801"/>
              <a:gd name="T51" fmla="*/ 101 h 241"/>
              <a:gd name="T52" fmla="*/ 687 w 801"/>
              <a:gd name="T53" fmla="*/ 114 h 241"/>
              <a:gd name="T54" fmla="*/ 662 w 801"/>
              <a:gd name="T55" fmla="*/ 127 h 241"/>
              <a:gd name="T56" fmla="*/ 623 w 801"/>
              <a:gd name="T57" fmla="*/ 139 h 241"/>
              <a:gd name="T58" fmla="*/ 585 w 801"/>
              <a:gd name="T59" fmla="*/ 152 h 241"/>
              <a:gd name="T60" fmla="*/ 534 w 801"/>
              <a:gd name="T61" fmla="*/ 165 h 241"/>
              <a:gd name="T62" fmla="*/ 483 w 801"/>
              <a:gd name="T63" fmla="*/ 177 h 241"/>
              <a:gd name="T64" fmla="*/ 433 w 801"/>
              <a:gd name="T65" fmla="*/ 190 h 241"/>
              <a:gd name="T66" fmla="*/ 369 w 801"/>
              <a:gd name="T67" fmla="*/ 203 h 241"/>
              <a:gd name="T68" fmla="*/ 318 w 801"/>
              <a:gd name="T69" fmla="*/ 215 h 241"/>
              <a:gd name="T70" fmla="*/ 280 w 801"/>
              <a:gd name="T71" fmla="*/ 215 h 241"/>
              <a:gd name="T72" fmla="*/ 242 w 801"/>
              <a:gd name="T73" fmla="*/ 228 h 241"/>
              <a:gd name="T74" fmla="*/ 216 w 801"/>
              <a:gd name="T75" fmla="*/ 241 h 241"/>
              <a:gd name="T76" fmla="*/ 191 w 801"/>
              <a:gd name="T77" fmla="*/ 241 h 241"/>
              <a:gd name="T78" fmla="*/ 178 w 801"/>
              <a:gd name="T79" fmla="*/ 241 h 241"/>
              <a:gd name="T80" fmla="*/ 165 w 801"/>
              <a:gd name="T81" fmla="*/ 241 h 241"/>
              <a:gd name="T82" fmla="*/ 140 w 801"/>
              <a:gd name="T83" fmla="*/ 241 h 241"/>
              <a:gd name="T84" fmla="*/ 114 w 801"/>
              <a:gd name="T85" fmla="*/ 228 h 241"/>
              <a:gd name="T86" fmla="*/ 76 w 801"/>
              <a:gd name="T87" fmla="*/ 215 h 241"/>
              <a:gd name="T88" fmla="*/ 64 w 801"/>
              <a:gd name="T89" fmla="*/ 203 h 241"/>
              <a:gd name="T90" fmla="*/ 51 w 801"/>
              <a:gd name="T91" fmla="*/ 203 h 241"/>
              <a:gd name="T92" fmla="*/ 38 w 801"/>
              <a:gd name="T93" fmla="*/ 190 h 241"/>
              <a:gd name="T94" fmla="*/ 25 w 801"/>
              <a:gd name="T95" fmla="*/ 190 h 241"/>
              <a:gd name="T96" fmla="*/ 13 w 801"/>
              <a:gd name="T97" fmla="*/ 177 h 241"/>
              <a:gd name="T98" fmla="*/ 13 w 801"/>
              <a:gd name="T99" fmla="*/ 165 h 241"/>
              <a:gd name="T100" fmla="*/ 0 w 801"/>
              <a:gd name="T101" fmla="*/ 165 h 241"/>
              <a:gd name="T102" fmla="*/ 0 w 801"/>
              <a:gd name="T103" fmla="*/ 152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1" h="241">
                <a:moveTo>
                  <a:pt x="0" y="152"/>
                </a:moveTo>
                <a:lnTo>
                  <a:pt x="89" y="127"/>
                </a:lnTo>
                <a:lnTo>
                  <a:pt x="153" y="114"/>
                </a:lnTo>
                <a:lnTo>
                  <a:pt x="229" y="101"/>
                </a:lnTo>
                <a:lnTo>
                  <a:pt x="293" y="76"/>
                </a:lnTo>
                <a:lnTo>
                  <a:pt x="356" y="63"/>
                </a:lnTo>
                <a:lnTo>
                  <a:pt x="407" y="51"/>
                </a:lnTo>
                <a:lnTo>
                  <a:pt x="471" y="38"/>
                </a:lnTo>
                <a:lnTo>
                  <a:pt x="509" y="38"/>
                </a:lnTo>
                <a:lnTo>
                  <a:pt x="560" y="25"/>
                </a:lnTo>
                <a:lnTo>
                  <a:pt x="598" y="13"/>
                </a:lnTo>
                <a:lnTo>
                  <a:pt x="636" y="13"/>
                </a:lnTo>
                <a:lnTo>
                  <a:pt x="662" y="0"/>
                </a:lnTo>
                <a:lnTo>
                  <a:pt x="687" y="0"/>
                </a:lnTo>
                <a:lnTo>
                  <a:pt x="712" y="0"/>
                </a:lnTo>
                <a:lnTo>
                  <a:pt x="725" y="0"/>
                </a:lnTo>
                <a:lnTo>
                  <a:pt x="738" y="0"/>
                </a:lnTo>
                <a:lnTo>
                  <a:pt x="763" y="0"/>
                </a:lnTo>
                <a:lnTo>
                  <a:pt x="789" y="0"/>
                </a:lnTo>
                <a:lnTo>
                  <a:pt x="801" y="13"/>
                </a:lnTo>
                <a:lnTo>
                  <a:pt x="801" y="25"/>
                </a:lnTo>
                <a:lnTo>
                  <a:pt x="801" y="38"/>
                </a:lnTo>
                <a:lnTo>
                  <a:pt x="789" y="51"/>
                </a:lnTo>
                <a:lnTo>
                  <a:pt x="763" y="76"/>
                </a:lnTo>
                <a:lnTo>
                  <a:pt x="738" y="89"/>
                </a:lnTo>
                <a:lnTo>
                  <a:pt x="712" y="101"/>
                </a:lnTo>
                <a:lnTo>
                  <a:pt x="687" y="114"/>
                </a:lnTo>
                <a:lnTo>
                  <a:pt x="662" y="127"/>
                </a:lnTo>
                <a:lnTo>
                  <a:pt x="623" y="139"/>
                </a:lnTo>
                <a:lnTo>
                  <a:pt x="585" y="152"/>
                </a:lnTo>
                <a:lnTo>
                  <a:pt x="534" y="165"/>
                </a:lnTo>
                <a:lnTo>
                  <a:pt x="483" y="177"/>
                </a:lnTo>
                <a:lnTo>
                  <a:pt x="433" y="190"/>
                </a:lnTo>
                <a:lnTo>
                  <a:pt x="369" y="203"/>
                </a:lnTo>
                <a:lnTo>
                  <a:pt x="318" y="215"/>
                </a:lnTo>
                <a:lnTo>
                  <a:pt x="280" y="215"/>
                </a:lnTo>
                <a:lnTo>
                  <a:pt x="242" y="228"/>
                </a:lnTo>
                <a:lnTo>
                  <a:pt x="216" y="241"/>
                </a:lnTo>
                <a:lnTo>
                  <a:pt x="191" y="241"/>
                </a:lnTo>
                <a:lnTo>
                  <a:pt x="178" y="241"/>
                </a:lnTo>
                <a:lnTo>
                  <a:pt x="165" y="241"/>
                </a:lnTo>
                <a:lnTo>
                  <a:pt x="140" y="241"/>
                </a:lnTo>
                <a:lnTo>
                  <a:pt x="114" y="228"/>
                </a:lnTo>
                <a:lnTo>
                  <a:pt x="76" y="215"/>
                </a:lnTo>
                <a:lnTo>
                  <a:pt x="64" y="203"/>
                </a:lnTo>
                <a:lnTo>
                  <a:pt x="51" y="203"/>
                </a:lnTo>
                <a:lnTo>
                  <a:pt x="38" y="190"/>
                </a:lnTo>
                <a:lnTo>
                  <a:pt x="25" y="190"/>
                </a:lnTo>
                <a:lnTo>
                  <a:pt x="13" y="177"/>
                </a:lnTo>
                <a:lnTo>
                  <a:pt x="13" y="165"/>
                </a:lnTo>
                <a:lnTo>
                  <a:pt x="0" y="165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06" name="Freeform 38"/>
          <p:cNvSpPr>
            <a:spLocks noChangeArrowheads="1"/>
          </p:cNvSpPr>
          <p:nvPr/>
        </p:nvSpPr>
        <p:spPr bwMode="auto">
          <a:xfrm>
            <a:off x="6051550" y="841375"/>
            <a:ext cx="306388" cy="1714500"/>
          </a:xfrm>
          <a:custGeom>
            <a:avLst/>
            <a:gdLst>
              <a:gd name="T0" fmla="*/ 407 w 483"/>
              <a:gd name="T1" fmla="*/ 1634 h 2699"/>
              <a:gd name="T2" fmla="*/ 407 w 483"/>
              <a:gd name="T3" fmla="*/ 1926 h 2699"/>
              <a:gd name="T4" fmla="*/ 407 w 483"/>
              <a:gd name="T5" fmla="*/ 2141 h 2699"/>
              <a:gd name="T6" fmla="*/ 394 w 483"/>
              <a:gd name="T7" fmla="*/ 2306 h 2699"/>
              <a:gd name="T8" fmla="*/ 394 w 483"/>
              <a:gd name="T9" fmla="*/ 2407 h 2699"/>
              <a:gd name="T10" fmla="*/ 381 w 483"/>
              <a:gd name="T11" fmla="*/ 2496 h 2699"/>
              <a:gd name="T12" fmla="*/ 318 w 483"/>
              <a:gd name="T13" fmla="*/ 2623 h 2699"/>
              <a:gd name="T14" fmla="*/ 267 w 483"/>
              <a:gd name="T15" fmla="*/ 2686 h 2699"/>
              <a:gd name="T16" fmla="*/ 216 w 483"/>
              <a:gd name="T17" fmla="*/ 2661 h 2699"/>
              <a:gd name="T18" fmla="*/ 190 w 483"/>
              <a:gd name="T19" fmla="*/ 2597 h 2699"/>
              <a:gd name="T20" fmla="*/ 165 w 483"/>
              <a:gd name="T21" fmla="*/ 2534 h 2699"/>
              <a:gd name="T22" fmla="*/ 89 w 483"/>
              <a:gd name="T23" fmla="*/ 2407 h 2699"/>
              <a:gd name="T24" fmla="*/ 25 w 483"/>
              <a:gd name="T25" fmla="*/ 2357 h 2699"/>
              <a:gd name="T26" fmla="*/ 0 w 483"/>
              <a:gd name="T27" fmla="*/ 2306 h 2699"/>
              <a:gd name="T28" fmla="*/ 12 w 483"/>
              <a:gd name="T29" fmla="*/ 2280 h 2699"/>
              <a:gd name="T30" fmla="*/ 63 w 483"/>
              <a:gd name="T31" fmla="*/ 2293 h 2699"/>
              <a:gd name="T32" fmla="*/ 140 w 483"/>
              <a:gd name="T33" fmla="*/ 2319 h 2699"/>
              <a:gd name="T34" fmla="*/ 203 w 483"/>
              <a:gd name="T35" fmla="*/ 2331 h 2699"/>
              <a:gd name="T36" fmla="*/ 241 w 483"/>
              <a:gd name="T37" fmla="*/ 2319 h 2699"/>
              <a:gd name="T38" fmla="*/ 267 w 483"/>
              <a:gd name="T39" fmla="*/ 2268 h 2699"/>
              <a:gd name="T40" fmla="*/ 280 w 483"/>
              <a:gd name="T41" fmla="*/ 2154 h 2699"/>
              <a:gd name="T42" fmla="*/ 280 w 483"/>
              <a:gd name="T43" fmla="*/ 1964 h 2699"/>
              <a:gd name="T44" fmla="*/ 292 w 483"/>
              <a:gd name="T45" fmla="*/ 1837 h 2699"/>
              <a:gd name="T46" fmla="*/ 292 w 483"/>
              <a:gd name="T47" fmla="*/ 1685 h 2699"/>
              <a:gd name="T48" fmla="*/ 292 w 483"/>
              <a:gd name="T49" fmla="*/ 1520 h 2699"/>
              <a:gd name="T50" fmla="*/ 292 w 483"/>
              <a:gd name="T51" fmla="*/ 1330 h 2699"/>
              <a:gd name="T52" fmla="*/ 292 w 483"/>
              <a:gd name="T53" fmla="*/ 1115 h 2699"/>
              <a:gd name="T54" fmla="*/ 292 w 483"/>
              <a:gd name="T55" fmla="*/ 887 h 2699"/>
              <a:gd name="T56" fmla="*/ 292 w 483"/>
              <a:gd name="T57" fmla="*/ 697 h 2699"/>
              <a:gd name="T58" fmla="*/ 292 w 483"/>
              <a:gd name="T59" fmla="*/ 532 h 2699"/>
              <a:gd name="T60" fmla="*/ 292 w 483"/>
              <a:gd name="T61" fmla="*/ 392 h 2699"/>
              <a:gd name="T62" fmla="*/ 292 w 483"/>
              <a:gd name="T63" fmla="*/ 304 h 2699"/>
              <a:gd name="T64" fmla="*/ 280 w 483"/>
              <a:gd name="T65" fmla="*/ 215 h 2699"/>
              <a:gd name="T66" fmla="*/ 267 w 483"/>
              <a:gd name="T67" fmla="*/ 139 h 2699"/>
              <a:gd name="T68" fmla="*/ 254 w 483"/>
              <a:gd name="T69" fmla="*/ 88 h 2699"/>
              <a:gd name="T70" fmla="*/ 203 w 483"/>
              <a:gd name="T71" fmla="*/ 63 h 2699"/>
              <a:gd name="T72" fmla="*/ 216 w 483"/>
              <a:gd name="T73" fmla="*/ 12 h 2699"/>
              <a:gd name="T74" fmla="*/ 280 w 483"/>
              <a:gd name="T75" fmla="*/ 0 h 2699"/>
              <a:gd name="T76" fmla="*/ 394 w 483"/>
              <a:gd name="T77" fmla="*/ 63 h 2699"/>
              <a:gd name="T78" fmla="*/ 458 w 483"/>
              <a:gd name="T79" fmla="*/ 114 h 2699"/>
              <a:gd name="T80" fmla="*/ 483 w 483"/>
              <a:gd name="T81" fmla="*/ 164 h 2699"/>
              <a:gd name="T82" fmla="*/ 470 w 483"/>
              <a:gd name="T83" fmla="*/ 202 h 2699"/>
              <a:gd name="T84" fmla="*/ 445 w 483"/>
              <a:gd name="T85" fmla="*/ 316 h 2699"/>
              <a:gd name="T86" fmla="*/ 432 w 483"/>
              <a:gd name="T87" fmla="*/ 405 h 2699"/>
              <a:gd name="T88" fmla="*/ 432 w 483"/>
              <a:gd name="T89" fmla="*/ 507 h 2699"/>
              <a:gd name="T90" fmla="*/ 419 w 483"/>
              <a:gd name="T91" fmla="*/ 684 h 2699"/>
              <a:gd name="T92" fmla="*/ 419 w 483"/>
              <a:gd name="T93" fmla="*/ 912 h 2699"/>
              <a:gd name="T94" fmla="*/ 407 w 483"/>
              <a:gd name="T95" fmla="*/ 1191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3" h="2699">
                <a:moveTo>
                  <a:pt x="407" y="1419"/>
                </a:moveTo>
                <a:lnTo>
                  <a:pt x="407" y="1533"/>
                </a:lnTo>
                <a:lnTo>
                  <a:pt x="407" y="1634"/>
                </a:lnTo>
                <a:lnTo>
                  <a:pt x="407" y="1736"/>
                </a:lnTo>
                <a:lnTo>
                  <a:pt x="407" y="1837"/>
                </a:lnTo>
                <a:lnTo>
                  <a:pt x="407" y="1926"/>
                </a:lnTo>
                <a:lnTo>
                  <a:pt x="407" y="2002"/>
                </a:lnTo>
                <a:lnTo>
                  <a:pt x="407" y="2078"/>
                </a:lnTo>
                <a:lnTo>
                  <a:pt x="407" y="2141"/>
                </a:lnTo>
                <a:lnTo>
                  <a:pt x="394" y="2204"/>
                </a:lnTo>
                <a:lnTo>
                  <a:pt x="394" y="2255"/>
                </a:lnTo>
                <a:lnTo>
                  <a:pt x="394" y="2306"/>
                </a:lnTo>
                <a:lnTo>
                  <a:pt x="394" y="2344"/>
                </a:lnTo>
                <a:lnTo>
                  <a:pt x="394" y="2382"/>
                </a:lnTo>
                <a:lnTo>
                  <a:pt x="394" y="2407"/>
                </a:lnTo>
                <a:lnTo>
                  <a:pt x="394" y="2433"/>
                </a:lnTo>
                <a:lnTo>
                  <a:pt x="381" y="2445"/>
                </a:lnTo>
                <a:lnTo>
                  <a:pt x="381" y="2496"/>
                </a:lnTo>
                <a:lnTo>
                  <a:pt x="356" y="2547"/>
                </a:lnTo>
                <a:lnTo>
                  <a:pt x="343" y="2585"/>
                </a:lnTo>
                <a:lnTo>
                  <a:pt x="318" y="2623"/>
                </a:lnTo>
                <a:lnTo>
                  <a:pt x="292" y="2661"/>
                </a:lnTo>
                <a:lnTo>
                  <a:pt x="280" y="2673"/>
                </a:lnTo>
                <a:lnTo>
                  <a:pt x="267" y="2686"/>
                </a:lnTo>
                <a:lnTo>
                  <a:pt x="254" y="2699"/>
                </a:lnTo>
                <a:lnTo>
                  <a:pt x="241" y="2686"/>
                </a:lnTo>
                <a:lnTo>
                  <a:pt x="216" y="2661"/>
                </a:lnTo>
                <a:lnTo>
                  <a:pt x="203" y="2635"/>
                </a:lnTo>
                <a:lnTo>
                  <a:pt x="203" y="2623"/>
                </a:lnTo>
                <a:lnTo>
                  <a:pt x="190" y="2597"/>
                </a:lnTo>
                <a:lnTo>
                  <a:pt x="190" y="2585"/>
                </a:lnTo>
                <a:lnTo>
                  <a:pt x="178" y="2559"/>
                </a:lnTo>
                <a:lnTo>
                  <a:pt x="165" y="2534"/>
                </a:lnTo>
                <a:lnTo>
                  <a:pt x="152" y="2509"/>
                </a:lnTo>
                <a:lnTo>
                  <a:pt x="127" y="2458"/>
                </a:lnTo>
                <a:lnTo>
                  <a:pt x="89" y="2407"/>
                </a:lnTo>
                <a:lnTo>
                  <a:pt x="63" y="2395"/>
                </a:lnTo>
                <a:lnTo>
                  <a:pt x="38" y="2369"/>
                </a:lnTo>
                <a:lnTo>
                  <a:pt x="25" y="2357"/>
                </a:lnTo>
                <a:lnTo>
                  <a:pt x="12" y="2331"/>
                </a:lnTo>
                <a:lnTo>
                  <a:pt x="0" y="2319"/>
                </a:lnTo>
                <a:lnTo>
                  <a:pt x="0" y="2306"/>
                </a:lnTo>
                <a:lnTo>
                  <a:pt x="0" y="2293"/>
                </a:lnTo>
                <a:lnTo>
                  <a:pt x="0" y="2280"/>
                </a:lnTo>
                <a:lnTo>
                  <a:pt x="12" y="2280"/>
                </a:lnTo>
                <a:lnTo>
                  <a:pt x="25" y="2280"/>
                </a:lnTo>
                <a:lnTo>
                  <a:pt x="38" y="2293"/>
                </a:lnTo>
                <a:lnTo>
                  <a:pt x="63" y="2293"/>
                </a:lnTo>
                <a:lnTo>
                  <a:pt x="76" y="2293"/>
                </a:lnTo>
                <a:lnTo>
                  <a:pt x="101" y="2306"/>
                </a:lnTo>
                <a:lnTo>
                  <a:pt x="140" y="2319"/>
                </a:lnTo>
                <a:lnTo>
                  <a:pt x="165" y="2331"/>
                </a:lnTo>
                <a:lnTo>
                  <a:pt x="178" y="2331"/>
                </a:lnTo>
                <a:lnTo>
                  <a:pt x="203" y="2331"/>
                </a:lnTo>
                <a:lnTo>
                  <a:pt x="216" y="2331"/>
                </a:lnTo>
                <a:lnTo>
                  <a:pt x="229" y="2331"/>
                </a:lnTo>
                <a:lnTo>
                  <a:pt x="241" y="2319"/>
                </a:lnTo>
                <a:lnTo>
                  <a:pt x="254" y="2306"/>
                </a:lnTo>
                <a:lnTo>
                  <a:pt x="254" y="2293"/>
                </a:lnTo>
                <a:lnTo>
                  <a:pt x="267" y="2268"/>
                </a:lnTo>
                <a:lnTo>
                  <a:pt x="267" y="2242"/>
                </a:lnTo>
                <a:lnTo>
                  <a:pt x="267" y="2204"/>
                </a:lnTo>
                <a:lnTo>
                  <a:pt x="280" y="2154"/>
                </a:lnTo>
                <a:lnTo>
                  <a:pt x="280" y="2090"/>
                </a:lnTo>
                <a:lnTo>
                  <a:pt x="280" y="2027"/>
                </a:lnTo>
                <a:lnTo>
                  <a:pt x="280" y="1964"/>
                </a:lnTo>
                <a:lnTo>
                  <a:pt x="292" y="1926"/>
                </a:lnTo>
                <a:lnTo>
                  <a:pt x="292" y="1875"/>
                </a:lnTo>
                <a:lnTo>
                  <a:pt x="292" y="1837"/>
                </a:lnTo>
                <a:lnTo>
                  <a:pt x="292" y="1786"/>
                </a:lnTo>
                <a:lnTo>
                  <a:pt x="292" y="1736"/>
                </a:lnTo>
                <a:lnTo>
                  <a:pt x="292" y="1685"/>
                </a:lnTo>
                <a:lnTo>
                  <a:pt x="292" y="1634"/>
                </a:lnTo>
                <a:lnTo>
                  <a:pt x="292" y="1584"/>
                </a:lnTo>
                <a:lnTo>
                  <a:pt x="292" y="1520"/>
                </a:lnTo>
                <a:lnTo>
                  <a:pt x="292" y="1457"/>
                </a:lnTo>
                <a:lnTo>
                  <a:pt x="292" y="1394"/>
                </a:lnTo>
                <a:lnTo>
                  <a:pt x="292" y="1330"/>
                </a:lnTo>
                <a:lnTo>
                  <a:pt x="292" y="1254"/>
                </a:lnTo>
                <a:lnTo>
                  <a:pt x="292" y="1191"/>
                </a:lnTo>
                <a:lnTo>
                  <a:pt x="292" y="1115"/>
                </a:lnTo>
                <a:lnTo>
                  <a:pt x="292" y="1039"/>
                </a:lnTo>
                <a:lnTo>
                  <a:pt x="292" y="963"/>
                </a:lnTo>
                <a:lnTo>
                  <a:pt x="292" y="887"/>
                </a:lnTo>
                <a:lnTo>
                  <a:pt x="292" y="823"/>
                </a:lnTo>
                <a:lnTo>
                  <a:pt x="292" y="760"/>
                </a:lnTo>
                <a:lnTo>
                  <a:pt x="292" y="697"/>
                </a:lnTo>
                <a:lnTo>
                  <a:pt x="292" y="633"/>
                </a:lnTo>
                <a:lnTo>
                  <a:pt x="292" y="583"/>
                </a:lnTo>
                <a:lnTo>
                  <a:pt x="292" y="532"/>
                </a:lnTo>
                <a:lnTo>
                  <a:pt x="292" y="481"/>
                </a:lnTo>
                <a:lnTo>
                  <a:pt x="292" y="443"/>
                </a:lnTo>
                <a:lnTo>
                  <a:pt x="292" y="392"/>
                </a:lnTo>
                <a:lnTo>
                  <a:pt x="292" y="367"/>
                </a:lnTo>
                <a:lnTo>
                  <a:pt x="292" y="329"/>
                </a:lnTo>
                <a:lnTo>
                  <a:pt x="292" y="304"/>
                </a:lnTo>
                <a:lnTo>
                  <a:pt x="292" y="278"/>
                </a:lnTo>
                <a:lnTo>
                  <a:pt x="280" y="253"/>
                </a:lnTo>
                <a:lnTo>
                  <a:pt x="280" y="215"/>
                </a:lnTo>
                <a:lnTo>
                  <a:pt x="280" y="190"/>
                </a:lnTo>
                <a:lnTo>
                  <a:pt x="267" y="164"/>
                </a:lnTo>
                <a:lnTo>
                  <a:pt x="267" y="139"/>
                </a:lnTo>
                <a:lnTo>
                  <a:pt x="267" y="126"/>
                </a:lnTo>
                <a:lnTo>
                  <a:pt x="254" y="101"/>
                </a:lnTo>
                <a:lnTo>
                  <a:pt x="254" y="88"/>
                </a:lnTo>
                <a:lnTo>
                  <a:pt x="241" y="88"/>
                </a:lnTo>
                <a:lnTo>
                  <a:pt x="216" y="76"/>
                </a:lnTo>
                <a:lnTo>
                  <a:pt x="203" y="63"/>
                </a:lnTo>
                <a:lnTo>
                  <a:pt x="203" y="50"/>
                </a:lnTo>
                <a:lnTo>
                  <a:pt x="203" y="25"/>
                </a:lnTo>
                <a:lnTo>
                  <a:pt x="216" y="12"/>
                </a:lnTo>
                <a:lnTo>
                  <a:pt x="229" y="0"/>
                </a:lnTo>
                <a:lnTo>
                  <a:pt x="254" y="0"/>
                </a:lnTo>
                <a:lnTo>
                  <a:pt x="280" y="0"/>
                </a:lnTo>
                <a:lnTo>
                  <a:pt x="318" y="12"/>
                </a:lnTo>
                <a:lnTo>
                  <a:pt x="356" y="38"/>
                </a:lnTo>
                <a:lnTo>
                  <a:pt x="394" y="63"/>
                </a:lnTo>
                <a:lnTo>
                  <a:pt x="432" y="88"/>
                </a:lnTo>
                <a:lnTo>
                  <a:pt x="445" y="101"/>
                </a:lnTo>
                <a:lnTo>
                  <a:pt x="458" y="114"/>
                </a:lnTo>
                <a:lnTo>
                  <a:pt x="470" y="126"/>
                </a:lnTo>
                <a:lnTo>
                  <a:pt x="470" y="152"/>
                </a:lnTo>
                <a:lnTo>
                  <a:pt x="483" y="164"/>
                </a:lnTo>
                <a:lnTo>
                  <a:pt x="483" y="177"/>
                </a:lnTo>
                <a:lnTo>
                  <a:pt x="483" y="190"/>
                </a:lnTo>
                <a:lnTo>
                  <a:pt x="470" y="202"/>
                </a:lnTo>
                <a:lnTo>
                  <a:pt x="470" y="240"/>
                </a:lnTo>
                <a:lnTo>
                  <a:pt x="458" y="278"/>
                </a:lnTo>
                <a:lnTo>
                  <a:pt x="445" y="316"/>
                </a:lnTo>
                <a:lnTo>
                  <a:pt x="445" y="354"/>
                </a:lnTo>
                <a:lnTo>
                  <a:pt x="445" y="380"/>
                </a:lnTo>
                <a:lnTo>
                  <a:pt x="432" y="405"/>
                </a:lnTo>
                <a:lnTo>
                  <a:pt x="432" y="430"/>
                </a:lnTo>
                <a:lnTo>
                  <a:pt x="432" y="469"/>
                </a:lnTo>
                <a:lnTo>
                  <a:pt x="432" y="507"/>
                </a:lnTo>
                <a:lnTo>
                  <a:pt x="432" y="557"/>
                </a:lnTo>
                <a:lnTo>
                  <a:pt x="432" y="621"/>
                </a:lnTo>
                <a:lnTo>
                  <a:pt x="419" y="684"/>
                </a:lnTo>
                <a:lnTo>
                  <a:pt x="419" y="747"/>
                </a:lnTo>
                <a:lnTo>
                  <a:pt x="419" y="823"/>
                </a:lnTo>
                <a:lnTo>
                  <a:pt x="419" y="912"/>
                </a:lnTo>
                <a:lnTo>
                  <a:pt x="419" y="1001"/>
                </a:lnTo>
                <a:lnTo>
                  <a:pt x="419" y="1089"/>
                </a:lnTo>
                <a:lnTo>
                  <a:pt x="407" y="1191"/>
                </a:lnTo>
                <a:lnTo>
                  <a:pt x="407" y="1305"/>
                </a:lnTo>
                <a:lnTo>
                  <a:pt x="407" y="14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07" name="Freeform 39"/>
          <p:cNvSpPr>
            <a:spLocks noChangeArrowheads="1"/>
          </p:cNvSpPr>
          <p:nvPr/>
        </p:nvSpPr>
        <p:spPr bwMode="auto">
          <a:xfrm>
            <a:off x="5848350" y="1646238"/>
            <a:ext cx="598488" cy="442912"/>
          </a:xfrm>
          <a:custGeom>
            <a:avLst/>
            <a:gdLst>
              <a:gd name="T0" fmla="*/ 598 w 941"/>
              <a:gd name="T1" fmla="*/ 190 h 697"/>
              <a:gd name="T2" fmla="*/ 674 w 941"/>
              <a:gd name="T3" fmla="*/ 139 h 697"/>
              <a:gd name="T4" fmla="*/ 750 w 941"/>
              <a:gd name="T5" fmla="*/ 101 h 697"/>
              <a:gd name="T6" fmla="*/ 814 w 941"/>
              <a:gd name="T7" fmla="*/ 63 h 697"/>
              <a:gd name="T8" fmla="*/ 852 w 941"/>
              <a:gd name="T9" fmla="*/ 38 h 697"/>
              <a:gd name="T10" fmla="*/ 890 w 941"/>
              <a:gd name="T11" fmla="*/ 25 h 697"/>
              <a:gd name="T12" fmla="*/ 916 w 941"/>
              <a:gd name="T13" fmla="*/ 12 h 697"/>
              <a:gd name="T14" fmla="*/ 941 w 941"/>
              <a:gd name="T15" fmla="*/ 0 h 697"/>
              <a:gd name="T16" fmla="*/ 928 w 941"/>
              <a:gd name="T17" fmla="*/ 12 h 697"/>
              <a:gd name="T18" fmla="*/ 916 w 941"/>
              <a:gd name="T19" fmla="*/ 38 h 697"/>
              <a:gd name="T20" fmla="*/ 890 w 941"/>
              <a:gd name="T21" fmla="*/ 63 h 697"/>
              <a:gd name="T22" fmla="*/ 865 w 941"/>
              <a:gd name="T23" fmla="*/ 88 h 697"/>
              <a:gd name="T24" fmla="*/ 814 w 941"/>
              <a:gd name="T25" fmla="*/ 139 h 697"/>
              <a:gd name="T26" fmla="*/ 763 w 941"/>
              <a:gd name="T27" fmla="*/ 177 h 697"/>
              <a:gd name="T28" fmla="*/ 712 w 941"/>
              <a:gd name="T29" fmla="*/ 228 h 697"/>
              <a:gd name="T30" fmla="*/ 559 w 941"/>
              <a:gd name="T31" fmla="*/ 355 h 697"/>
              <a:gd name="T32" fmla="*/ 432 w 941"/>
              <a:gd name="T33" fmla="*/ 469 h 697"/>
              <a:gd name="T34" fmla="*/ 343 w 941"/>
              <a:gd name="T35" fmla="*/ 545 h 697"/>
              <a:gd name="T36" fmla="*/ 292 w 941"/>
              <a:gd name="T37" fmla="*/ 608 h 697"/>
              <a:gd name="T38" fmla="*/ 254 w 941"/>
              <a:gd name="T39" fmla="*/ 646 h 697"/>
              <a:gd name="T40" fmla="*/ 229 w 941"/>
              <a:gd name="T41" fmla="*/ 671 h 697"/>
              <a:gd name="T42" fmla="*/ 190 w 941"/>
              <a:gd name="T43" fmla="*/ 697 h 697"/>
              <a:gd name="T44" fmla="*/ 165 w 941"/>
              <a:gd name="T45" fmla="*/ 697 h 697"/>
              <a:gd name="T46" fmla="*/ 127 w 941"/>
              <a:gd name="T47" fmla="*/ 684 h 697"/>
              <a:gd name="T48" fmla="*/ 89 w 941"/>
              <a:gd name="T49" fmla="*/ 659 h 697"/>
              <a:gd name="T50" fmla="*/ 38 w 941"/>
              <a:gd name="T51" fmla="*/ 608 h 697"/>
              <a:gd name="T52" fmla="*/ 12 w 941"/>
              <a:gd name="T53" fmla="*/ 570 h 697"/>
              <a:gd name="T54" fmla="*/ 0 w 941"/>
              <a:gd name="T55" fmla="*/ 545 h 697"/>
              <a:gd name="T56" fmla="*/ 0 w 941"/>
              <a:gd name="T57" fmla="*/ 519 h 697"/>
              <a:gd name="T58" fmla="*/ 12 w 941"/>
              <a:gd name="T59" fmla="*/ 481 h 697"/>
              <a:gd name="T60" fmla="*/ 38 w 941"/>
              <a:gd name="T61" fmla="*/ 456 h 697"/>
              <a:gd name="T62" fmla="*/ 101 w 941"/>
              <a:gd name="T63" fmla="*/ 456 h 697"/>
              <a:gd name="T64" fmla="*/ 152 w 941"/>
              <a:gd name="T65" fmla="*/ 443 h 697"/>
              <a:gd name="T66" fmla="*/ 190 w 941"/>
              <a:gd name="T67" fmla="*/ 431 h 697"/>
              <a:gd name="T68" fmla="*/ 216 w 941"/>
              <a:gd name="T69" fmla="*/ 418 h 697"/>
              <a:gd name="T70" fmla="*/ 267 w 941"/>
              <a:gd name="T71" fmla="*/ 393 h 697"/>
              <a:gd name="T72" fmla="*/ 318 w 941"/>
              <a:gd name="T73" fmla="*/ 355 h 697"/>
              <a:gd name="T74" fmla="*/ 381 w 941"/>
              <a:gd name="T75" fmla="*/ 317 h 697"/>
              <a:gd name="T76" fmla="*/ 458 w 941"/>
              <a:gd name="T77" fmla="*/ 279 h 697"/>
              <a:gd name="T78" fmla="*/ 547 w 941"/>
              <a:gd name="T79" fmla="*/ 215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1" h="697">
                <a:moveTo>
                  <a:pt x="547" y="215"/>
                </a:moveTo>
                <a:lnTo>
                  <a:pt x="598" y="190"/>
                </a:lnTo>
                <a:lnTo>
                  <a:pt x="636" y="165"/>
                </a:lnTo>
                <a:lnTo>
                  <a:pt x="674" y="139"/>
                </a:lnTo>
                <a:lnTo>
                  <a:pt x="712" y="114"/>
                </a:lnTo>
                <a:lnTo>
                  <a:pt x="750" y="101"/>
                </a:lnTo>
                <a:lnTo>
                  <a:pt x="776" y="76"/>
                </a:lnTo>
                <a:lnTo>
                  <a:pt x="814" y="63"/>
                </a:lnTo>
                <a:lnTo>
                  <a:pt x="839" y="50"/>
                </a:lnTo>
                <a:lnTo>
                  <a:pt x="852" y="38"/>
                </a:lnTo>
                <a:lnTo>
                  <a:pt x="877" y="25"/>
                </a:lnTo>
                <a:lnTo>
                  <a:pt x="890" y="25"/>
                </a:lnTo>
                <a:lnTo>
                  <a:pt x="903" y="12"/>
                </a:lnTo>
                <a:lnTo>
                  <a:pt x="916" y="12"/>
                </a:lnTo>
                <a:lnTo>
                  <a:pt x="928" y="0"/>
                </a:lnTo>
                <a:lnTo>
                  <a:pt x="941" y="0"/>
                </a:lnTo>
                <a:lnTo>
                  <a:pt x="941" y="12"/>
                </a:lnTo>
                <a:lnTo>
                  <a:pt x="928" y="12"/>
                </a:lnTo>
                <a:lnTo>
                  <a:pt x="928" y="25"/>
                </a:lnTo>
                <a:lnTo>
                  <a:pt x="916" y="38"/>
                </a:lnTo>
                <a:lnTo>
                  <a:pt x="903" y="50"/>
                </a:lnTo>
                <a:lnTo>
                  <a:pt x="890" y="63"/>
                </a:lnTo>
                <a:lnTo>
                  <a:pt x="877" y="76"/>
                </a:lnTo>
                <a:lnTo>
                  <a:pt x="865" y="88"/>
                </a:lnTo>
                <a:lnTo>
                  <a:pt x="839" y="114"/>
                </a:lnTo>
                <a:lnTo>
                  <a:pt x="814" y="139"/>
                </a:lnTo>
                <a:lnTo>
                  <a:pt x="801" y="152"/>
                </a:lnTo>
                <a:lnTo>
                  <a:pt x="763" y="177"/>
                </a:lnTo>
                <a:lnTo>
                  <a:pt x="737" y="203"/>
                </a:lnTo>
                <a:lnTo>
                  <a:pt x="712" y="228"/>
                </a:lnTo>
                <a:lnTo>
                  <a:pt x="636" y="291"/>
                </a:lnTo>
                <a:lnTo>
                  <a:pt x="559" y="355"/>
                </a:lnTo>
                <a:lnTo>
                  <a:pt x="496" y="418"/>
                </a:lnTo>
                <a:lnTo>
                  <a:pt x="432" y="469"/>
                </a:lnTo>
                <a:lnTo>
                  <a:pt x="381" y="507"/>
                </a:lnTo>
                <a:lnTo>
                  <a:pt x="343" y="545"/>
                </a:lnTo>
                <a:lnTo>
                  <a:pt x="318" y="570"/>
                </a:lnTo>
                <a:lnTo>
                  <a:pt x="292" y="608"/>
                </a:lnTo>
                <a:lnTo>
                  <a:pt x="267" y="621"/>
                </a:lnTo>
                <a:lnTo>
                  <a:pt x="254" y="646"/>
                </a:lnTo>
                <a:lnTo>
                  <a:pt x="241" y="659"/>
                </a:lnTo>
                <a:lnTo>
                  <a:pt x="229" y="671"/>
                </a:lnTo>
                <a:lnTo>
                  <a:pt x="216" y="684"/>
                </a:lnTo>
                <a:lnTo>
                  <a:pt x="190" y="697"/>
                </a:lnTo>
                <a:lnTo>
                  <a:pt x="178" y="697"/>
                </a:lnTo>
                <a:lnTo>
                  <a:pt x="165" y="697"/>
                </a:lnTo>
                <a:lnTo>
                  <a:pt x="152" y="697"/>
                </a:lnTo>
                <a:lnTo>
                  <a:pt x="127" y="684"/>
                </a:lnTo>
                <a:lnTo>
                  <a:pt x="114" y="671"/>
                </a:lnTo>
                <a:lnTo>
                  <a:pt x="89" y="659"/>
                </a:lnTo>
                <a:lnTo>
                  <a:pt x="63" y="621"/>
                </a:lnTo>
                <a:lnTo>
                  <a:pt x="38" y="608"/>
                </a:lnTo>
                <a:lnTo>
                  <a:pt x="25" y="583"/>
                </a:lnTo>
                <a:lnTo>
                  <a:pt x="12" y="570"/>
                </a:lnTo>
                <a:lnTo>
                  <a:pt x="12" y="557"/>
                </a:lnTo>
                <a:lnTo>
                  <a:pt x="0" y="545"/>
                </a:lnTo>
                <a:lnTo>
                  <a:pt x="0" y="532"/>
                </a:lnTo>
                <a:lnTo>
                  <a:pt x="0" y="519"/>
                </a:lnTo>
                <a:lnTo>
                  <a:pt x="0" y="507"/>
                </a:lnTo>
                <a:lnTo>
                  <a:pt x="12" y="481"/>
                </a:lnTo>
                <a:lnTo>
                  <a:pt x="12" y="469"/>
                </a:lnTo>
                <a:lnTo>
                  <a:pt x="38" y="456"/>
                </a:lnTo>
                <a:lnTo>
                  <a:pt x="63" y="456"/>
                </a:lnTo>
                <a:lnTo>
                  <a:pt x="101" y="456"/>
                </a:lnTo>
                <a:lnTo>
                  <a:pt x="127" y="456"/>
                </a:lnTo>
                <a:lnTo>
                  <a:pt x="152" y="443"/>
                </a:lnTo>
                <a:lnTo>
                  <a:pt x="165" y="443"/>
                </a:lnTo>
                <a:lnTo>
                  <a:pt x="190" y="431"/>
                </a:lnTo>
                <a:lnTo>
                  <a:pt x="203" y="418"/>
                </a:lnTo>
                <a:lnTo>
                  <a:pt x="216" y="418"/>
                </a:lnTo>
                <a:lnTo>
                  <a:pt x="241" y="405"/>
                </a:lnTo>
                <a:lnTo>
                  <a:pt x="267" y="393"/>
                </a:lnTo>
                <a:lnTo>
                  <a:pt x="292" y="380"/>
                </a:lnTo>
                <a:lnTo>
                  <a:pt x="318" y="355"/>
                </a:lnTo>
                <a:lnTo>
                  <a:pt x="356" y="342"/>
                </a:lnTo>
                <a:lnTo>
                  <a:pt x="381" y="317"/>
                </a:lnTo>
                <a:lnTo>
                  <a:pt x="419" y="304"/>
                </a:lnTo>
                <a:lnTo>
                  <a:pt x="458" y="279"/>
                </a:lnTo>
                <a:lnTo>
                  <a:pt x="508" y="253"/>
                </a:lnTo>
                <a:lnTo>
                  <a:pt x="547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08" name="Freeform 40"/>
          <p:cNvSpPr>
            <a:spLocks noChangeArrowheads="1"/>
          </p:cNvSpPr>
          <p:nvPr/>
        </p:nvSpPr>
        <p:spPr bwMode="auto">
          <a:xfrm>
            <a:off x="6648450" y="914400"/>
            <a:ext cx="492125" cy="257175"/>
          </a:xfrm>
          <a:custGeom>
            <a:avLst/>
            <a:gdLst>
              <a:gd name="T0" fmla="*/ 585 w 776"/>
              <a:gd name="T1" fmla="*/ 266 h 405"/>
              <a:gd name="T2" fmla="*/ 496 w 776"/>
              <a:gd name="T3" fmla="*/ 291 h 405"/>
              <a:gd name="T4" fmla="*/ 407 w 776"/>
              <a:gd name="T5" fmla="*/ 316 h 405"/>
              <a:gd name="T6" fmla="*/ 344 w 776"/>
              <a:gd name="T7" fmla="*/ 342 h 405"/>
              <a:gd name="T8" fmla="*/ 267 w 776"/>
              <a:gd name="T9" fmla="*/ 367 h 405"/>
              <a:gd name="T10" fmla="*/ 229 w 776"/>
              <a:gd name="T11" fmla="*/ 367 h 405"/>
              <a:gd name="T12" fmla="*/ 204 w 776"/>
              <a:gd name="T13" fmla="*/ 380 h 405"/>
              <a:gd name="T14" fmla="*/ 166 w 776"/>
              <a:gd name="T15" fmla="*/ 393 h 405"/>
              <a:gd name="T16" fmla="*/ 140 w 776"/>
              <a:gd name="T17" fmla="*/ 393 h 405"/>
              <a:gd name="T18" fmla="*/ 115 w 776"/>
              <a:gd name="T19" fmla="*/ 393 h 405"/>
              <a:gd name="T20" fmla="*/ 102 w 776"/>
              <a:gd name="T21" fmla="*/ 393 h 405"/>
              <a:gd name="T22" fmla="*/ 89 w 776"/>
              <a:gd name="T23" fmla="*/ 405 h 405"/>
              <a:gd name="T24" fmla="*/ 64 w 776"/>
              <a:gd name="T25" fmla="*/ 405 h 405"/>
              <a:gd name="T26" fmla="*/ 51 w 776"/>
              <a:gd name="T27" fmla="*/ 393 h 405"/>
              <a:gd name="T28" fmla="*/ 26 w 776"/>
              <a:gd name="T29" fmla="*/ 393 h 405"/>
              <a:gd name="T30" fmla="*/ 13 w 776"/>
              <a:gd name="T31" fmla="*/ 380 h 405"/>
              <a:gd name="T32" fmla="*/ 0 w 776"/>
              <a:gd name="T33" fmla="*/ 380 h 405"/>
              <a:gd name="T34" fmla="*/ 89 w 776"/>
              <a:gd name="T35" fmla="*/ 342 h 405"/>
              <a:gd name="T36" fmla="*/ 166 w 776"/>
              <a:gd name="T37" fmla="*/ 304 h 405"/>
              <a:gd name="T38" fmla="*/ 229 w 776"/>
              <a:gd name="T39" fmla="*/ 278 h 405"/>
              <a:gd name="T40" fmla="*/ 293 w 776"/>
              <a:gd name="T41" fmla="*/ 253 h 405"/>
              <a:gd name="T42" fmla="*/ 344 w 776"/>
              <a:gd name="T43" fmla="*/ 228 h 405"/>
              <a:gd name="T44" fmla="*/ 382 w 776"/>
              <a:gd name="T45" fmla="*/ 202 h 405"/>
              <a:gd name="T46" fmla="*/ 433 w 776"/>
              <a:gd name="T47" fmla="*/ 190 h 405"/>
              <a:gd name="T48" fmla="*/ 458 w 776"/>
              <a:gd name="T49" fmla="*/ 177 h 405"/>
              <a:gd name="T50" fmla="*/ 484 w 776"/>
              <a:gd name="T51" fmla="*/ 164 h 405"/>
              <a:gd name="T52" fmla="*/ 509 w 776"/>
              <a:gd name="T53" fmla="*/ 152 h 405"/>
              <a:gd name="T54" fmla="*/ 522 w 776"/>
              <a:gd name="T55" fmla="*/ 126 h 405"/>
              <a:gd name="T56" fmla="*/ 534 w 776"/>
              <a:gd name="T57" fmla="*/ 114 h 405"/>
              <a:gd name="T58" fmla="*/ 547 w 776"/>
              <a:gd name="T59" fmla="*/ 101 h 405"/>
              <a:gd name="T60" fmla="*/ 547 w 776"/>
              <a:gd name="T61" fmla="*/ 88 h 405"/>
              <a:gd name="T62" fmla="*/ 560 w 776"/>
              <a:gd name="T63" fmla="*/ 76 h 405"/>
              <a:gd name="T64" fmla="*/ 560 w 776"/>
              <a:gd name="T65" fmla="*/ 50 h 405"/>
              <a:gd name="T66" fmla="*/ 560 w 776"/>
              <a:gd name="T67" fmla="*/ 38 h 405"/>
              <a:gd name="T68" fmla="*/ 573 w 776"/>
              <a:gd name="T69" fmla="*/ 12 h 405"/>
              <a:gd name="T70" fmla="*/ 573 w 776"/>
              <a:gd name="T71" fmla="*/ 0 h 405"/>
              <a:gd name="T72" fmla="*/ 598 w 776"/>
              <a:gd name="T73" fmla="*/ 0 h 405"/>
              <a:gd name="T74" fmla="*/ 611 w 776"/>
              <a:gd name="T75" fmla="*/ 0 h 405"/>
              <a:gd name="T76" fmla="*/ 636 w 776"/>
              <a:gd name="T77" fmla="*/ 12 h 405"/>
              <a:gd name="T78" fmla="*/ 662 w 776"/>
              <a:gd name="T79" fmla="*/ 25 h 405"/>
              <a:gd name="T80" fmla="*/ 687 w 776"/>
              <a:gd name="T81" fmla="*/ 38 h 405"/>
              <a:gd name="T82" fmla="*/ 700 w 776"/>
              <a:gd name="T83" fmla="*/ 50 h 405"/>
              <a:gd name="T84" fmla="*/ 738 w 776"/>
              <a:gd name="T85" fmla="*/ 76 h 405"/>
              <a:gd name="T86" fmla="*/ 751 w 776"/>
              <a:gd name="T87" fmla="*/ 101 h 405"/>
              <a:gd name="T88" fmla="*/ 763 w 776"/>
              <a:gd name="T89" fmla="*/ 126 h 405"/>
              <a:gd name="T90" fmla="*/ 776 w 776"/>
              <a:gd name="T91" fmla="*/ 152 h 405"/>
              <a:gd name="T92" fmla="*/ 763 w 776"/>
              <a:gd name="T93" fmla="*/ 164 h 405"/>
              <a:gd name="T94" fmla="*/ 763 w 776"/>
              <a:gd name="T95" fmla="*/ 177 h 405"/>
              <a:gd name="T96" fmla="*/ 738 w 776"/>
              <a:gd name="T97" fmla="*/ 190 h 405"/>
              <a:gd name="T98" fmla="*/ 725 w 776"/>
              <a:gd name="T99" fmla="*/ 215 h 405"/>
              <a:gd name="T100" fmla="*/ 700 w 776"/>
              <a:gd name="T101" fmla="*/ 228 h 405"/>
              <a:gd name="T102" fmla="*/ 662 w 776"/>
              <a:gd name="T103" fmla="*/ 240 h 405"/>
              <a:gd name="T104" fmla="*/ 624 w 776"/>
              <a:gd name="T105" fmla="*/ 253 h 405"/>
              <a:gd name="T106" fmla="*/ 585 w 776"/>
              <a:gd name="T107" fmla="*/ 266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6" h="405">
                <a:moveTo>
                  <a:pt x="585" y="266"/>
                </a:moveTo>
                <a:lnTo>
                  <a:pt x="496" y="291"/>
                </a:lnTo>
                <a:lnTo>
                  <a:pt x="407" y="316"/>
                </a:lnTo>
                <a:lnTo>
                  <a:pt x="344" y="342"/>
                </a:lnTo>
                <a:lnTo>
                  <a:pt x="267" y="367"/>
                </a:lnTo>
                <a:lnTo>
                  <a:pt x="229" y="367"/>
                </a:lnTo>
                <a:lnTo>
                  <a:pt x="204" y="380"/>
                </a:lnTo>
                <a:lnTo>
                  <a:pt x="166" y="393"/>
                </a:lnTo>
                <a:lnTo>
                  <a:pt x="140" y="393"/>
                </a:lnTo>
                <a:lnTo>
                  <a:pt x="115" y="393"/>
                </a:lnTo>
                <a:lnTo>
                  <a:pt x="102" y="393"/>
                </a:lnTo>
                <a:lnTo>
                  <a:pt x="89" y="405"/>
                </a:lnTo>
                <a:lnTo>
                  <a:pt x="64" y="405"/>
                </a:lnTo>
                <a:lnTo>
                  <a:pt x="51" y="393"/>
                </a:lnTo>
                <a:lnTo>
                  <a:pt x="26" y="393"/>
                </a:lnTo>
                <a:lnTo>
                  <a:pt x="13" y="380"/>
                </a:lnTo>
                <a:lnTo>
                  <a:pt x="0" y="380"/>
                </a:lnTo>
                <a:lnTo>
                  <a:pt x="89" y="342"/>
                </a:lnTo>
                <a:lnTo>
                  <a:pt x="166" y="304"/>
                </a:lnTo>
                <a:lnTo>
                  <a:pt x="229" y="278"/>
                </a:lnTo>
                <a:lnTo>
                  <a:pt x="293" y="253"/>
                </a:lnTo>
                <a:lnTo>
                  <a:pt x="344" y="228"/>
                </a:lnTo>
                <a:lnTo>
                  <a:pt x="382" y="202"/>
                </a:lnTo>
                <a:lnTo>
                  <a:pt x="433" y="190"/>
                </a:lnTo>
                <a:lnTo>
                  <a:pt x="458" y="177"/>
                </a:lnTo>
                <a:lnTo>
                  <a:pt x="484" y="164"/>
                </a:lnTo>
                <a:lnTo>
                  <a:pt x="509" y="152"/>
                </a:lnTo>
                <a:lnTo>
                  <a:pt x="522" y="126"/>
                </a:lnTo>
                <a:lnTo>
                  <a:pt x="534" y="114"/>
                </a:lnTo>
                <a:lnTo>
                  <a:pt x="547" y="101"/>
                </a:lnTo>
                <a:lnTo>
                  <a:pt x="547" y="88"/>
                </a:lnTo>
                <a:lnTo>
                  <a:pt x="560" y="76"/>
                </a:lnTo>
                <a:lnTo>
                  <a:pt x="560" y="50"/>
                </a:lnTo>
                <a:lnTo>
                  <a:pt x="560" y="38"/>
                </a:lnTo>
                <a:lnTo>
                  <a:pt x="573" y="12"/>
                </a:lnTo>
                <a:lnTo>
                  <a:pt x="573" y="0"/>
                </a:lnTo>
                <a:lnTo>
                  <a:pt x="598" y="0"/>
                </a:lnTo>
                <a:lnTo>
                  <a:pt x="611" y="0"/>
                </a:lnTo>
                <a:lnTo>
                  <a:pt x="636" y="12"/>
                </a:lnTo>
                <a:lnTo>
                  <a:pt x="662" y="25"/>
                </a:lnTo>
                <a:lnTo>
                  <a:pt x="687" y="38"/>
                </a:lnTo>
                <a:lnTo>
                  <a:pt x="700" y="50"/>
                </a:lnTo>
                <a:lnTo>
                  <a:pt x="738" y="76"/>
                </a:lnTo>
                <a:lnTo>
                  <a:pt x="751" y="101"/>
                </a:lnTo>
                <a:lnTo>
                  <a:pt x="763" y="126"/>
                </a:lnTo>
                <a:lnTo>
                  <a:pt x="776" y="152"/>
                </a:lnTo>
                <a:lnTo>
                  <a:pt x="763" y="164"/>
                </a:lnTo>
                <a:lnTo>
                  <a:pt x="763" y="177"/>
                </a:lnTo>
                <a:lnTo>
                  <a:pt x="738" y="190"/>
                </a:lnTo>
                <a:lnTo>
                  <a:pt x="725" y="215"/>
                </a:lnTo>
                <a:lnTo>
                  <a:pt x="700" y="228"/>
                </a:lnTo>
                <a:lnTo>
                  <a:pt x="662" y="240"/>
                </a:lnTo>
                <a:lnTo>
                  <a:pt x="624" y="253"/>
                </a:lnTo>
                <a:lnTo>
                  <a:pt x="585" y="2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0" name="Freeform 42"/>
          <p:cNvSpPr>
            <a:spLocks noChangeArrowheads="1"/>
          </p:cNvSpPr>
          <p:nvPr/>
        </p:nvSpPr>
        <p:spPr bwMode="auto">
          <a:xfrm>
            <a:off x="6462713" y="1381125"/>
            <a:ext cx="889000" cy="223838"/>
          </a:xfrm>
          <a:custGeom>
            <a:avLst/>
            <a:gdLst>
              <a:gd name="T0" fmla="*/ 0 w 1400"/>
              <a:gd name="T1" fmla="*/ 278 h 354"/>
              <a:gd name="T2" fmla="*/ 140 w 1400"/>
              <a:gd name="T3" fmla="*/ 240 h 354"/>
              <a:gd name="T4" fmla="*/ 280 w 1400"/>
              <a:gd name="T5" fmla="*/ 215 h 354"/>
              <a:gd name="T6" fmla="*/ 395 w 1400"/>
              <a:gd name="T7" fmla="*/ 190 h 354"/>
              <a:gd name="T8" fmla="*/ 509 w 1400"/>
              <a:gd name="T9" fmla="*/ 152 h 354"/>
              <a:gd name="T10" fmla="*/ 624 w 1400"/>
              <a:gd name="T11" fmla="*/ 126 h 354"/>
              <a:gd name="T12" fmla="*/ 713 w 1400"/>
              <a:gd name="T13" fmla="*/ 101 h 354"/>
              <a:gd name="T14" fmla="*/ 802 w 1400"/>
              <a:gd name="T15" fmla="*/ 88 h 354"/>
              <a:gd name="T16" fmla="*/ 878 w 1400"/>
              <a:gd name="T17" fmla="*/ 63 h 354"/>
              <a:gd name="T18" fmla="*/ 955 w 1400"/>
              <a:gd name="T19" fmla="*/ 50 h 354"/>
              <a:gd name="T20" fmla="*/ 1018 w 1400"/>
              <a:gd name="T21" fmla="*/ 38 h 354"/>
              <a:gd name="T22" fmla="*/ 1069 w 1400"/>
              <a:gd name="T23" fmla="*/ 25 h 354"/>
              <a:gd name="T24" fmla="*/ 1120 w 1400"/>
              <a:gd name="T25" fmla="*/ 12 h 354"/>
              <a:gd name="T26" fmla="*/ 1146 w 1400"/>
              <a:gd name="T27" fmla="*/ 12 h 354"/>
              <a:gd name="T28" fmla="*/ 1184 w 1400"/>
              <a:gd name="T29" fmla="*/ 0 h 354"/>
              <a:gd name="T30" fmla="*/ 1196 w 1400"/>
              <a:gd name="T31" fmla="*/ 0 h 354"/>
              <a:gd name="T32" fmla="*/ 1209 w 1400"/>
              <a:gd name="T33" fmla="*/ 0 h 354"/>
              <a:gd name="T34" fmla="*/ 1235 w 1400"/>
              <a:gd name="T35" fmla="*/ 0 h 354"/>
              <a:gd name="T36" fmla="*/ 1260 w 1400"/>
              <a:gd name="T37" fmla="*/ 0 h 354"/>
              <a:gd name="T38" fmla="*/ 1298 w 1400"/>
              <a:gd name="T39" fmla="*/ 0 h 354"/>
              <a:gd name="T40" fmla="*/ 1336 w 1400"/>
              <a:gd name="T41" fmla="*/ 12 h 354"/>
              <a:gd name="T42" fmla="*/ 1362 w 1400"/>
              <a:gd name="T43" fmla="*/ 25 h 354"/>
              <a:gd name="T44" fmla="*/ 1387 w 1400"/>
              <a:gd name="T45" fmla="*/ 38 h 354"/>
              <a:gd name="T46" fmla="*/ 1400 w 1400"/>
              <a:gd name="T47" fmla="*/ 50 h 354"/>
              <a:gd name="T48" fmla="*/ 1400 w 1400"/>
              <a:gd name="T49" fmla="*/ 63 h 354"/>
              <a:gd name="T50" fmla="*/ 1400 w 1400"/>
              <a:gd name="T51" fmla="*/ 76 h 354"/>
              <a:gd name="T52" fmla="*/ 1400 w 1400"/>
              <a:gd name="T53" fmla="*/ 88 h 354"/>
              <a:gd name="T54" fmla="*/ 1387 w 1400"/>
              <a:gd name="T55" fmla="*/ 101 h 354"/>
              <a:gd name="T56" fmla="*/ 1375 w 1400"/>
              <a:gd name="T57" fmla="*/ 114 h 354"/>
              <a:gd name="T58" fmla="*/ 1362 w 1400"/>
              <a:gd name="T59" fmla="*/ 126 h 354"/>
              <a:gd name="T60" fmla="*/ 1349 w 1400"/>
              <a:gd name="T61" fmla="*/ 126 h 354"/>
              <a:gd name="T62" fmla="*/ 1324 w 1400"/>
              <a:gd name="T63" fmla="*/ 126 h 354"/>
              <a:gd name="T64" fmla="*/ 1298 w 1400"/>
              <a:gd name="T65" fmla="*/ 126 h 354"/>
              <a:gd name="T66" fmla="*/ 1273 w 1400"/>
              <a:gd name="T67" fmla="*/ 126 h 354"/>
              <a:gd name="T68" fmla="*/ 1247 w 1400"/>
              <a:gd name="T69" fmla="*/ 126 h 354"/>
              <a:gd name="T70" fmla="*/ 1222 w 1400"/>
              <a:gd name="T71" fmla="*/ 139 h 354"/>
              <a:gd name="T72" fmla="*/ 1184 w 1400"/>
              <a:gd name="T73" fmla="*/ 139 h 354"/>
              <a:gd name="T74" fmla="*/ 1146 w 1400"/>
              <a:gd name="T75" fmla="*/ 139 h 354"/>
              <a:gd name="T76" fmla="*/ 1107 w 1400"/>
              <a:gd name="T77" fmla="*/ 152 h 354"/>
              <a:gd name="T78" fmla="*/ 1056 w 1400"/>
              <a:gd name="T79" fmla="*/ 152 h 354"/>
              <a:gd name="T80" fmla="*/ 942 w 1400"/>
              <a:gd name="T81" fmla="*/ 164 h 354"/>
              <a:gd name="T82" fmla="*/ 840 w 1400"/>
              <a:gd name="T83" fmla="*/ 190 h 354"/>
              <a:gd name="T84" fmla="*/ 738 w 1400"/>
              <a:gd name="T85" fmla="*/ 215 h 354"/>
              <a:gd name="T86" fmla="*/ 624 w 1400"/>
              <a:gd name="T87" fmla="*/ 240 h 354"/>
              <a:gd name="T88" fmla="*/ 573 w 1400"/>
              <a:gd name="T89" fmla="*/ 253 h 354"/>
              <a:gd name="T90" fmla="*/ 522 w 1400"/>
              <a:gd name="T91" fmla="*/ 266 h 354"/>
              <a:gd name="T92" fmla="*/ 484 w 1400"/>
              <a:gd name="T93" fmla="*/ 266 h 354"/>
              <a:gd name="T94" fmla="*/ 433 w 1400"/>
              <a:gd name="T95" fmla="*/ 278 h 354"/>
              <a:gd name="T96" fmla="*/ 357 w 1400"/>
              <a:gd name="T97" fmla="*/ 304 h 354"/>
              <a:gd name="T98" fmla="*/ 268 w 1400"/>
              <a:gd name="T99" fmla="*/ 329 h 354"/>
              <a:gd name="T100" fmla="*/ 242 w 1400"/>
              <a:gd name="T101" fmla="*/ 342 h 354"/>
              <a:gd name="T102" fmla="*/ 204 w 1400"/>
              <a:gd name="T103" fmla="*/ 354 h 354"/>
              <a:gd name="T104" fmla="*/ 179 w 1400"/>
              <a:gd name="T105" fmla="*/ 354 h 354"/>
              <a:gd name="T106" fmla="*/ 153 w 1400"/>
              <a:gd name="T107" fmla="*/ 354 h 354"/>
              <a:gd name="T108" fmla="*/ 128 w 1400"/>
              <a:gd name="T109" fmla="*/ 354 h 354"/>
              <a:gd name="T110" fmla="*/ 102 w 1400"/>
              <a:gd name="T111" fmla="*/ 354 h 354"/>
              <a:gd name="T112" fmla="*/ 90 w 1400"/>
              <a:gd name="T113" fmla="*/ 354 h 354"/>
              <a:gd name="T114" fmla="*/ 77 w 1400"/>
              <a:gd name="T115" fmla="*/ 342 h 354"/>
              <a:gd name="T116" fmla="*/ 39 w 1400"/>
              <a:gd name="T117" fmla="*/ 329 h 354"/>
              <a:gd name="T118" fmla="*/ 26 w 1400"/>
              <a:gd name="T119" fmla="*/ 316 h 354"/>
              <a:gd name="T120" fmla="*/ 13 w 1400"/>
              <a:gd name="T121" fmla="*/ 304 h 354"/>
              <a:gd name="T122" fmla="*/ 0 w 1400"/>
              <a:gd name="T123" fmla="*/ 27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00" h="354">
                <a:moveTo>
                  <a:pt x="0" y="278"/>
                </a:moveTo>
                <a:lnTo>
                  <a:pt x="140" y="240"/>
                </a:lnTo>
                <a:lnTo>
                  <a:pt x="280" y="215"/>
                </a:lnTo>
                <a:lnTo>
                  <a:pt x="395" y="190"/>
                </a:lnTo>
                <a:lnTo>
                  <a:pt x="509" y="152"/>
                </a:lnTo>
                <a:lnTo>
                  <a:pt x="624" y="126"/>
                </a:lnTo>
                <a:lnTo>
                  <a:pt x="713" y="101"/>
                </a:lnTo>
                <a:lnTo>
                  <a:pt x="802" y="88"/>
                </a:lnTo>
                <a:lnTo>
                  <a:pt x="878" y="63"/>
                </a:lnTo>
                <a:lnTo>
                  <a:pt x="955" y="50"/>
                </a:lnTo>
                <a:lnTo>
                  <a:pt x="1018" y="38"/>
                </a:lnTo>
                <a:lnTo>
                  <a:pt x="1069" y="25"/>
                </a:lnTo>
                <a:lnTo>
                  <a:pt x="1120" y="12"/>
                </a:lnTo>
                <a:lnTo>
                  <a:pt x="1146" y="12"/>
                </a:lnTo>
                <a:lnTo>
                  <a:pt x="1184" y="0"/>
                </a:lnTo>
                <a:lnTo>
                  <a:pt x="1196" y="0"/>
                </a:lnTo>
                <a:lnTo>
                  <a:pt x="1209" y="0"/>
                </a:lnTo>
                <a:lnTo>
                  <a:pt x="1235" y="0"/>
                </a:lnTo>
                <a:lnTo>
                  <a:pt x="1260" y="0"/>
                </a:lnTo>
                <a:lnTo>
                  <a:pt x="1298" y="0"/>
                </a:lnTo>
                <a:lnTo>
                  <a:pt x="1336" y="12"/>
                </a:lnTo>
                <a:lnTo>
                  <a:pt x="1362" y="25"/>
                </a:lnTo>
                <a:lnTo>
                  <a:pt x="1387" y="38"/>
                </a:lnTo>
                <a:lnTo>
                  <a:pt x="1400" y="50"/>
                </a:lnTo>
                <a:lnTo>
                  <a:pt x="1400" y="63"/>
                </a:lnTo>
                <a:lnTo>
                  <a:pt x="1400" y="76"/>
                </a:lnTo>
                <a:lnTo>
                  <a:pt x="1400" y="88"/>
                </a:lnTo>
                <a:lnTo>
                  <a:pt x="1387" y="101"/>
                </a:lnTo>
                <a:lnTo>
                  <a:pt x="1375" y="114"/>
                </a:lnTo>
                <a:lnTo>
                  <a:pt x="1362" y="126"/>
                </a:lnTo>
                <a:lnTo>
                  <a:pt x="1349" y="126"/>
                </a:lnTo>
                <a:lnTo>
                  <a:pt x="1324" y="126"/>
                </a:lnTo>
                <a:lnTo>
                  <a:pt x="1298" y="126"/>
                </a:lnTo>
                <a:lnTo>
                  <a:pt x="1273" y="126"/>
                </a:lnTo>
                <a:lnTo>
                  <a:pt x="1247" y="126"/>
                </a:lnTo>
                <a:lnTo>
                  <a:pt x="1222" y="139"/>
                </a:lnTo>
                <a:lnTo>
                  <a:pt x="1184" y="139"/>
                </a:lnTo>
                <a:lnTo>
                  <a:pt x="1146" y="139"/>
                </a:lnTo>
                <a:lnTo>
                  <a:pt x="1107" y="152"/>
                </a:lnTo>
                <a:lnTo>
                  <a:pt x="1056" y="152"/>
                </a:lnTo>
                <a:lnTo>
                  <a:pt x="942" y="164"/>
                </a:lnTo>
                <a:lnTo>
                  <a:pt x="840" y="190"/>
                </a:lnTo>
                <a:lnTo>
                  <a:pt x="738" y="215"/>
                </a:lnTo>
                <a:lnTo>
                  <a:pt x="624" y="240"/>
                </a:lnTo>
                <a:lnTo>
                  <a:pt x="573" y="253"/>
                </a:lnTo>
                <a:lnTo>
                  <a:pt x="522" y="266"/>
                </a:lnTo>
                <a:lnTo>
                  <a:pt x="484" y="266"/>
                </a:lnTo>
                <a:lnTo>
                  <a:pt x="433" y="278"/>
                </a:lnTo>
                <a:lnTo>
                  <a:pt x="357" y="304"/>
                </a:lnTo>
                <a:lnTo>
                  <a:pt x="268" y="329"/>
                </a:lnTo>
                <a:lnTo>
                  <a:pt x="242" y="342"/>
                </a:lnTo>
                <a:lnTo>
                  <a:pt x="204" y="354"/>
                </a:lnTo>
                <a:lnTo>
                  <a:pt x="179" y="354"/>
                </a:lnTo>
                <a:lnTo>
                  <a:pt x="153" y="354"/>
                </a:lnTo>
                <a:lnTo>
                  <a:pt x="128" y="354"/>
                </a:lnTo>
                <a:lnTo>
                  <a:pt x="102" y="354"/>
                </a:lnTo>
                <a:lnTo>
                  <a:pt x="90" y="354"/>
                </a:lnTo>
                <a:lnTo>
                  <a:pt x="77" y="342"/>
                </a:lnTo>
                <a:lnTo>
                  <a:pt x="39" y="329"/>
                </a:lnTo>
                <a:lnTo>
                  <a:pt x="26" y="316"/>
                </a:lnTo>
                <a:lnTo>
                  <a:pt x="13" y="304"/>
                </a:lnTo>
                <a:lnTo>
                  <a:pt x="0" y="2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3" name="Freeform 45"/>
          <p:cNvSpPr>
            <a:spLocks noChangeArrowheads="1"/>
          </p:cNvSpPr>
          <p:nvPr/>
        </p:nvSpPr>
        <p:spPr bwMode="auto">
          <a:xfrm>
            <a:off x="6486525" y="1992313"/>
            <a:ext cx="185738" cy="546100"/>
          </a:xfrm>
          <a:custGeom>
            <a:avLst/>
            <a:gdLst>
              <a:gd name="T0" fmla="*/ 25 w 292"/>
              <a:gd name="T1" fmla="*/ 88 h 861"/>
              <a:gd name="T2" fmla="*/ 12 w 292"/>
              <a:gd name="T3" fmla="*/ 76 h 861"/>
              <a:gd name="T4" fmla="*/ 0 w 292"/>
              <a:gd name="T5" fmla="*/ 63 h 861"/>
              <a:gd name="T6" fmla="*/ 0 w 292"/>
              <a:gd name="T7" fmla="*/ 50 h 861"/>
              <a:gd name="T8" fmla="*/ 0 w 292"/>
              <a:gd name="T9" fmla="*/ 38 h 861"/>
              <a:gd name="T10" fmla="*/ 0 w 292"/>
              <a:gd name="T11" fmla="*/ 25 h 861"/>
              <a:gd name="T12" fmla="*/ 12 w 292"/>
              <a:gd name="T13" fmla="*/ 12 h 861"/>
              <a:gd name="T14" fmla="*/ 25 w 292"/>
              <a:gd name="T15" fmla="*/ 12 h 861"/>
              <a:gd name="T16" fmla="*/ 38 w 292"/>
              <a:gd name="T17" fmla="*/ 0 h 861"/>
              <a:gd name="T18" fmla="*/ 51 w 292"/>
              <a:gd name="T19" fmla="*/ 0 h 861"/>
              <a:gd name="T20" fmla="*/ 63 w 292"/>
              <a:gd name="T21" fmla="*/ 0 h 861"/>
              <a:gd name="T22" fmla="*/ 76 w 292"/>
              <a:gd name="T23" fmla="*/ 0 h 861"/>
              <a:gd name="T24" fmla="*/ 101 w 292"/>
              <a:gd name="T25" fmla="*/ 0 h 861"/>
              <a:gd name="T26" fmla="*/ 140 w 292"/>
              <a:gd name="T27" fmla="*/ 0 h 861"/>
              <a:gd name="T28" fmla="*/ 165 w 292"/>
              <a:gd name="T29" fmla="*/ 0 h 861"/>
              <a:gd name="T30" fmla="*/ 203 w 292"/>
              <a:gd name="T31" fmla="*/ 12 h 861"/>
              <a:gd name="T32" fmla="*/ 241 w 292"/>
              <a:gd name="T33" fmla="*/ 430 h 861"/>
              <a:gd name="T34" fmla="*/ 292 w 292"/>
              <a:gd name="T35" fmla="*/ 861 h 861"/>
              <a:gd name="T36" fmla="*/ 254 w 292"/>
              <a:gd name="T37" fmla="*/ 861 h 861"/>
              <a:gd name="T38" fmla="*/ 229 w 292"/>
              <a:gd name="T39" fmla="*/ 849 h 861"/>
              <a:gd name="T40" fmla="*/ 203 w 292"/>
              <a:gd name="T41" fmla="*/ 836 h 861"/>
              <a:gd name="T42" fmla="*/ 190 w 292"/>
              <a:gd name="T43" fmla="*/ 823 h 861"/>
              <a:gd name="T44" fmla="*/ 190 w 292"/>
              <a:gd name="T45" fmla="*/ 811 h 861"/>
              <a:gd name="T46" fmla="*/ 178 w 292"/>
              <a:gd name="T47" fmla="*/ 798 h 861"/>
              <a:gd name="T48" fmla="*/ 178 w 292"/>
              <a:gd name="T49" fmla="*/ 773 h 861"/>
              <a:gd name="T50" fmla="*/ 165 w 292"/>
              <a:gd name="T51" fmla="*/ 747 h 861"/>
              <a:gd name="T52" fmla="*/ 152 w 292"/>
              <a:gd name="T53" fmla="*/ 709 h 861"/>
              <a:gd name="T54" fmla="*/ 152 w 292"/>
              <a:gd name="T55" fmla="*/ 659 h 861"/>
              <a:gd name="T56" fmla="*/ 140 w 292"/>
              <a:gd name="T57" fmla="*/ 608 h 861"/>
              <a:gd name="T58" fmla="*/ 140 w 292"/>
              <a:gd name="T59" fmla="*/ 557 h 861"/>
              <a:gd name="T60" fmla="*/ 127 w 292"/>
              <a:gd name="T61" fmla="*/ 494 h 861"/>
              <a:gd name="T62" fmla="*/ 114 w 292"/>
              <a:gd name="T63" fmla="*/ 443 h 861"/>
              <a:gd name="T64" fmla="*/ 114 w 292"/>
              <a:gd name="T65" fmla="*/ 405 h 861"/>
              <a:gd name="T66" fmla="*/ 101 w 292"/>
              <a:gd name="T67" fmla="*/ 354 h 861"/>
              <a:gd name="T68" fmla="*/ 101 w 292"/>
              <a:gd name="T69" fmla="*/ 316 h 861"/>
              <a:gd name="T70" fmla="*/ 101 w 292"/>
              <a:gd name="T71" fmla="*/ 291 h 861"/>
              <a:gd name="T72" fmla="*/ 89 w 292"/>
              <a:gd name="T73" fmla="*/ 253 h 861"/>
              <a:gd name="T74" fmla="*/ 89 w 292"/>
              <a:gd name="T75" fmla="*/ 228 h 861"/>
              <a:gd name="T76" fmla="*/ 76 w 292"/>
              <a:gd name="T77" fmla="*/ 190 h 861"/>
              <a:gd name="T78" fmla="*/ 63 w 292"/>
              <a:gd name="T79" fmla="*/ 152 h 861"/>
              <a:gd name="T80" fmla="*/ 51 w 292"/>
              <a:gd name="T81" fmla="*/ 114 h 861"/>
              <a:gd name="T82" fmla="*/ 25 w 292"/>
              <a:gd name="T83" fmla="*/ 88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2" h="861">
                <a:moveTo>
                  <a:pt x="25" y="88"/>
                </a:moveTo>
                <a:lnTo>
                  <a:pt x="12" y="76"/>
                </a:lnTo>
                <a:lnTo>
                  <a:pt x="0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  <a:lnTo>
                  <a:pt x="12" y="12"/>
                </a:lnTo>
                <a:lnTo>
                  <a:pt x="25" y="12"/>
                </a:lnTo>
                <a:lnTo>
                  <a:pt x="38" y="0"/>
                </a:lnTo>
                <a:lnTo>
                  <a:pt x="51" y="0"/>
                </a:lnTo>
                <a:lnTo>
                  <a:pt x="63" y="0"/>
                </a:lnTo>
                <a:lnTo>
                  <a:pt x="76" y="0"/>
                </a:lnTo>
                <a:lnTo>
                  <a:pt x="101" y="0"/>
                </a:lnTo>
                <a:lnTo>
                  <a:pt x="140" y="0"/>
                </a:lnTo>
                <a:lnTo>
                  <a:pt x="165" y="0"/>
                </a:lnTo>
                <a:lnTo>
                  <a:pt x="203" y="12"/>
                </a:lnTo>
                <a:lnTo>
                  <a:pt x="241" y="430"/>
                </a:lnTo>
                <a:lnTo>
                  <a:pt x="292" y="861"/>
                </a:lnTo>
                <a:lnTo>
                  <a:pt x="254" y="861"/>
                </a:lnTo>
                <a:lnTo>
                  <a:pt x="229" y="849"/>
                </a:lnTo>
                <a:lnTo>
                  <a:pt x="203" y="836"/>
                </a:lnTo>
                <a:lnTo>
                  <a:pt x="190" y="823"/>
                </a:lnTo>
                <a:lnTo>
                  <a:pt x="190" y="811"/>
                </a:lnTo>
                <a:lnTo>
                  <a:pt x="178" y="798"/>
                </a:lnTo>
                <a:lnTo>
                  <a:pt x="178" y="773"/>
                </a:lnTo>
                <a:lnTo>
                  <a:pt x="165" y="747"/>
                </a:lnTo>
                <a:lnTo>
                  <a:pt x="152" y="709"/>
                </a:lnTo>
                <a:lnTo>
                  <a:pt x="152" y="659"/>
                </a:lnTo>
                <a:lnTo>
                  <a:pt x="140" y="608"/>
                </a:lnTo>
                <a:lnTo>
                  <a:pt x="140" y="557"/>
                </a:lnTo>
                <a:lnTo>
                  <a:pt x="127" y="494"/>
                </a:lnTo>
                <a:lnTo>
                  <a:pt x="114" y="443"/>
                </a:lnTo>
                <a:lnTo>
                  <a:pt x="114" y="405"/>
                </a:lnTo>
                <a:lnTo>
                  <a:pt x="101" y="354"/>
                </a:lnTo>
                <a:lnTo>
                  <a:pt x="101" y="316"/>
                </a:lnTo>
                <a:lnTo>
                  <a:pt x="101" y="291"/>
                </a:lnTo>
                <a:lnTo>
                  <a:pt x="89" y="253"/>
                </a:lnTo>
                <a:lnTo>
                  <a:pt x="89" y="228"/>
                </a:lnTo>
                <a:lnTo>
                  <a:pt x="76" y="190"/>
                </a:lnTo>
                <a:lnTo>
                  <a:pt x="63" y="152"/>
                </a:lnTo>
                <a:lnTo>
                  <a:pt x="51" y="114"/>
                </a:lnTo>
                <a:lnTo>
                  <a:pt x="25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4" name="Freeform 46"/>
          <p:cNvSpPr>
            <a:spLocks noChangeArrowheads="1"/>
          </p:cNvSpPr>
          <p:nvPr/>
        </p:nvSpPr>
        <p:spPr bwMode="auto">
          <a:xfrm>
            <a:off x="6591300" y="1887538"/>
            <a:ext cx="776288" cy="700087"/>
          </a:xfrm>
          <a:custGeom>
            <a:avLst/>
            <a:gdLst>
              <a:gd name="T0" fmla="*/ 1094 w 1221"/>
              <a:gd name="T1" fmla="*/ 456 h 1102"/>
              <a:gd name="T2" fmla="*/ 1081 w 1221"/>
              <a:gd name="T3" fmla="*/ 532 h 1102"/>
              <a:gd name="T4" fmla="*/ 1069 w 1221"/>
              <a:gd name="T5" fmla="*/ 621 h 1102"/>
              <a:gd name="T6" fmla="*/ 1031 w 1221"/>
              <a:gd name="T7" fmla="*/ 748 h 1102"/>
              <a:gd name="T8" fmla="*/ 992 w 1221"/>
              <a:gd name="T9" fmla="*/ 874 h 1102"/>
              <a:gd name="T10" fmla="*/ 954 w 1221"/>
              <a:gd name="T11" fmla="*/ 988 h 1102"/>
              <a:gd name="T12" fmla="*/ 929 w 1221"/>
              <a:gd name="T13" fmla="*/ 1052 h 1102"/>
              <a:gd name="T14" fmla="*/ 903 w 1221"/>
              <a:gd name="T15" fmla="*/ 1090 h 1102"/>
              <a:gd name="T16" fmla="*/ 891 w 1221"/>
              <a:gd name="T17" fmla="*/ 1090 h 1102"/>
              <a:gd name="T18" fmla="*/ 865 w 1221"/>
              <a:gd name="T19" fmla="*/ 1077 h 1102"/>
              <a:gd name="T20" fmla="*/ 852 w 1221"/>
              <a:gd name="T21" fmla="*/ 1039 h 1102"/>
              <a:gd name="T22" fmla="*/ 840 w 1221"/>
              <a:gd name="T23" fmla="*/ 1001 h 1102"/>
              <a:gd name="T24" fmla="*/ 827 w 1221"/>
              <a:gd name="T25" fmla="*/ 925 h 1102"/>
              <a:gd name="T26" fmla="*/ 840 w 1221"/>
              <a:gd name="T27" fmla="*/ 874 h 1102"/>
              <a:gd name="T28" fmla="*/ 852 w 1221"/>
              <a:gd name="T29" fmla="*/ 849 h 1102"/>
              <a:gd name="T30" fmla="*/ 865 w 1221"/>
              <a:gd name="T31" fmla="*/ 798 h 1102"/>
              <a:gd name="T32" fmla="*/ 878 w 1221"/>
              <a:gd name="T33" fmla="*/ 722 h 1102"/>
              <a:gd name="T34" fmla="*/ 891 w 1221"/>
              <a:gd name="T35" fmla="*/ 633 h 1102"/>
              <a:gd name="T36" fmla="*/ 916 w 1221"/>
              <a:gd name="T37" fmla="*/ 456 h 1102"/>
              <a:gd name="T38" fmla="*/ 929 w 1221"/>
              <a:gd name="T39" fmla="*/ 367 h 1102"/>
              <a:gd name="T40" fmla="*/ 942 w 1221"/>
              <a:gd name="T41" fmla="*/ 304 h 1102"/>
              <a:gd name="T42" fmla="*/ 942 w 1221"/>
              <a:gd name="T43" fmla="*/ 241 h 1102"/>
              <a:gd name="T44" fmla="*/ 942 w 1221"/>
              <a:gd name="T45" fmla="*/ 203 h 1102"/>
              <a:gd name="T46" fmla="*/ 929 w 1221"/>
              <a:gd name="T47" fmla="*/ 165 h 1102"/>
              <a:gd name="T48" fmla="*/ 929 w 1221"/>
              <a:gd name="T49" fmla="*/ 139 h 1102"/>
              <a:gd name="T50" fmla="*/ 903 w 1221"/>
              <a:gd name="T51" fmla="*/ 127 h 1102"/>
              <a:gd name="T52" fmla="*/ 878 w 1221"/>
              <a:gd name="T53" fmla="*/ 127 h 1102"/>
              <a:gd name="T54" fmla="*/ 840 w 1221"/>
              <a:gd name="T55" fmla="*/ 114 h 1102"/>
              <a:gd name="T56" fmla="*/ 776 w 1221"/>
              <a:gd name="T57" fmla="*/ 127 h 1102"/>
              <a:gd name="T58" fmla="*/ 738 w 1221"/>
              <a:gd name="T59" fmla="*/ 127 h 1102"/>
              <a:gd name="T60" fmla="*/ 687 w 1221"/>
              <a:gd name="T61" fmla="*/ 139 h 1102"/>
              <a:gd name="T62" fmla="*/ 611 w 1221"/>
              <a:gd name="T63" fmla="*/ 152 h 1102"/>
              <a:gd name="T64" fmla="*/ 522 w 1221"/>
              <a:gd name="T65" fmla="*/ 165 h 1102"/>
              <a:gd name="T66" fmla="*/ 420 w 1221"/>
              <a:gd name="T67" fmla="*/ 190 h 1102"/>
              <a:gd name="T68" fmla="*/ 293 w 1221"/>
              <a:gd name="T69" fmla="*/ 215 h 1102"/>
              <a:gd name="T70" fmla="*/ 153 w 1221"/>
              <a:gd name="T71" fmla="*/ 241 h 1102"/>
              <a:gd name="T72" fmla="*/ 0 w 1221"/>
              <a:gd name="T73" fmla="*/ 266 h 1102"/>
              <a:gd name="T74" fmla="*/ 51 w 1221"/>
              <a:gd name="T75" fmla="*/ 165 h 1102"/>
              <a:gd name="T76" fmla="*/ 153 w 1221"/>
              <a:gd name="T77" fmla="*/ 152 h 1102"/>
              <a:gd name="T78" fmla="*/ 267 w 1221"/>
              <a:gd name="T79" fmla="*/ 139 h 1102"/>
              <a:gd name="T80" fmla="*/ 394 w 1221"/>
              <a:gd name="T81" fmla="*/ 114 h 1102"/>
              <a:gd name="T82" fmla="*/ 522 w 1221"/>
              <a:gd name="T83" fmla="*/ 89 h 1102"/>
              <a:gd name="T84" fmla="*/ 636 w 1221"/>
              <a:gd name="T85" fmla="*/ 63 h 1102"/>
              <a:gd name="T86" fmla="*/ 725 w 1221"/>
              <a:gd name="T87" fmla="*/ 51 h 1102"/>
              <a:gd name="T88" fmla="*/ 789 w 1221"/>
              <a:gd name="T89" fmla="*/ 25 h 1102"/>
              <a:gd name="T90" fmla="*/ 852 w 1221"/>
              <a:gd name="T91" fmla="*/ 0 h 1102"/>
              <a:gd name="T92" fmla="*/ 903 w 1221"/>
              <a:gd name="T93" fmla="*/ 0 h 1102"/>
              <a:gd name="T94" fmla="*/ 929 w 1221"/>
              <a:gd name="T95" fmla="*/ 0 h 1102"/>
              <a:gd name="T96" fmla="*/ 967 w 1221"/>
              <a:gd name="T97" fmla="*/ 13 h 1102"/>
              <a:gd name="T98" fmla="*/ 1018 w 1221"/>
              <a:gd name="T99" fmla="*/ 38 h 1102"/>
              <a:gd name="T100" fmla="*/ 1081 w 1221"/>
              <a:gd name="T101" fmla="*/ 76 h 1102"/>
              <a:gd name="T102" fmla="*/ 1145 w 1221"/>
              <a:gd name="T103" fmla="*/ 114 h 1102"/>
              <a:gd name="T104" fmla="*/ 1183 w 1221"/>
              <a:gd name="T105" fmla="*/ 152 h 1102"/>
              <a:gd name="T106" fmla="*/ 1209 w 1221"/>
              <a:gd name="T107" fmla="*/ 190 h 1102"/>
              <a:gd name="T108" fmla="*/ 1221 w 1221"/>
              <a:gd name="T109" fmla="*/ 203 h 1102"/>
              <a:gd name="T110" fmla="*/ 1209 w 1221"/>
              <a:gd name="T111" fmla="*/ 241 h 1102"/>
              <a:gd name="T112" fmla="*/ 1171 w 1221"/>
              <a:gd name="T113" fmla="*/ 266 h 1102"/>
              <a:gd name="T114" fmla="*/ 1145 w 1221"/>
              <a:gd name="T115" fmla="*/ 291 h 1102"/>
              <a:gd name="T116" fmla="*/ 1132 w 1221"/>
              <a:gd name="T117" fmla="*/ 317 h 1102"/>
              <a:gd name="T118" fmla="*/ 1120 w 1221"/>
              <a:gd name="T119" fmla="*/ 367 h 1102"/>
              <a:gd name="T120" fmla="*/ 1107 w 1221"/>
              <a:gd name="T121" fmla="*/ 418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" h="1102">
                <a:moveTo>
                  <a:pt x="1107" y="418"/>
                </a:moveTo>
                <a:lnTo>
                  <a:pt x="1094" y="456"/>
                </a:lnTo>
                <a:lnTo>
                  <a:pt x="1094" y="481"/>
                </a:lnTo>
                <a:lnTo>
                  <a:pt x="1081" y="532"/>
                </a:lnTo>
                <a:lnTo>
                  <a:pt x="1081" y="570"/>
                </a:lnTo>
                <a:lnTo>
                  <a:pt x="1069" y="621"/>
                </a:lnTo>
                <a:lnTo>
                  <a:pt x="1056" y="684"/>
                </a:lnTo>
                <a:lnTo>
                  <a:pt x="1031" y="748"/>
                </a:lnTo>
                <a:lnTo>
                  <a:pt x="1018" y="811"/>
                </a:lnTo>
                <a:lnTo>
                  <a:pt x="992" y="874"/>
                </a:lnTo>
                <a:lnTo>
                  <a:pt x="980" y="938"/>
                </a:lnTo>
                <a:lnTo>
                  <a:pt x="954" y="988"/>
                </a:lnTo>
                <a:lnTo>
                  <a:pt x="942" y="1026"/>
                </a:lnTo>
                <a:lnTo>
                  <a:pt x="929" y="1052"/>
                </a:lnTo>
                <a:lnTo>
                  <a:pt x="916" y="1077"/>
                </a:lnTo>
                <a:lnTo>
                  <a:pt x="903" y="1090"/>
                </a:lnTo>
                <a:lnTo>
                  <a:pt x="891" y="1102"/>
                </a:lnTo>
                <a:lnTo>
                  <a:pt x="891" y="1090"/>
                </a:lnTo>
                <a:lnTo>
                  <a:pt x="878" y="1090"/>
                </a:lnTo>
                <a:lnTo>
                  <a:pt x="865" y="1077"/>
                </a:lnTo>
                <a:lnTo>
                  <a:pt x="852" y="1052"/>
                </a:lnTo>
                <a:lnTo>
                  <a:pt x="852" y="1039"/>
                </a:lnTo>
                <a:lnTo>
                  <a:pt x="840" y="1026"/>
                </a:lnTo>
                <a:lnTo>
                  <a:pt x="840" y="1001"/>
                </a:lnTo>
                <a:lnTo>
                  <a:pt x="827" y="963"/>
                </a:lnTo>
                <a:lnTo>
                  <a:pt x="827" y="925"/>
                </a:lnTo>
                <a:lnTo>
                  <a:pt x="827" y="900"/>
                </a:lnTo>
                <a:lnTo>
                  <a:pt x="840" y="874"/>
                </a:lnTo>
                <a:lnTo>
                  <a:pt x="840" y="862"/>
                </a:lnTo>
                <a:lnTo>
                  <a:pt x="852" y="849"/>
                </a:lnTo>
                <a:lnTo>
                  <a:pt x="852" y="824"/>
                </a:lnTo>
                <a:lnTo>
                  <a:pt x="865" y="798"/>
                </a:lnTo>
                <a:lnTo>
                  <a:pt x="865" y="760"/>
                </a:lnTo>
                <a:lnTo>
                  <a:pt x="878" y="722"/>
                </a:lnTo>
                <a:lnTo>
                  <a:pt x="891" y="684"/>
                </a:lnTo>
                <a:lnTo>
                  <a:pt x="891" y="633"/>
                </a:lnTo>
                <a:lnTo>
                  <a:pt x="903" y="545"/>
                </a:lnTo>
                <a:lnTo>
                  <a:pt x="916" y="456"/>
                </a:lnTo>
                <a:lnTo>
                  <a:pt x="929" y="405"/>
                </a:lnTo>
                <a:lnTo>
                  <a:pt x="929" y="367"/>
                </a:lnTo>
                <a:lnTo>
                  <a:pt x="929" y="329"/>
                </a:lnTo>
                <a:lnTo>
                  <a:pt x="942" y="304"/>
                </a:lnTo>
                <a:lnTo>
                  <a:pt x="942" y="266"/>
                </a:lnTo>
                <a:lnTo>
                  <a:pt x="942" y="241"/>
                </a:lnTo>
                <a:lnTo>
                  <a:pt x="942" y="215"/>
                </a:lnTo>
                <a:lnTo>
                  <a:pt x="942" y="203"/>
                </a:lnTo>
                <a:lnTo>
                  <a:pt x="942" y="177"/>
                </a:lnTo>
                <a:lnTo>
                  <a:pt x="929" y="165"/>
                </a:lnTo>
                <a:lnTo>
                  <a:pt x="929" y="152"/>
                </a:lnTo>
                <a:lnTo>
                  <a:pt x="929" y="139"/>
                </a:lnTo>
                <a:lnTo>
                  <a:pt x="916" y="127"/>
                </a:lnTo>
                <a:lnTo>
                  <a:pt x="903" y="127"/>
                </a:lnTo>
                <a:lnTo>
                  <a:pt x="891" y="127"/>
                </a:lnTo>
                <a:lnTo>
                  <a:pt x="878" y="127"/>
                </a:lnTo>
                <a:lnTo>
                  <a:pt x="852" y="114"/>
                </a:lnTo>
                <a:lnTo>
                  <a:pt x="840" y="114"/>
                </a:lnTo>
                <a:lnTo>
                  <a:pt x="814" y="127"/>
                </a:lnTo>
                <a:lnTo>
                  <a:pt x="776" y="127"/>
                </a:lnTo>
                <a:lnTo>
                  <a:pt x="763" y="127"/>
                </a:lnTo>
                <a:lnTo>
                  <a:pt x="738" y="127"/>
                </a:lnTo>
                <a:lnTo>
                  <a:pt x="713" y="139"/>
                </a:lnTo>
                <a:lnTo>
                  <a:pt x="687" y="139"/>
                </a:lnTo>
                <a:lnTo>
                  <a:pt x="649" y="139"/>
                </a:lnTo>
                <a:lnTo>
                  <a:pt x="611" y="152"/>
                </a:lnTo>
                <a:lnTo>
                  <a:pt x="573" y="165"/>
                </a:lnTo>
                <a:lnTo>
                  <a:pt x="522" y="165"/>
                </a:lnTo>
                <a:lnTo>
                  <a:pt x="471" y="177"/>
                </a:lnTo>
                <a:lnTo>
                  <a:pt x="420" y="190"/>
                </a:lnTo>
                <a:lnTo>
                  <a:pt x="356" y="203"/>
                </a:lnTo>
                <a:lnTo>
                  <a:pt x="293" y="215"/>
                </a:lnTo>
                <a:lnTo>
                  <a:pt x="229" y="228"/>
                </a:lnTo>
                <a:lnTo>
                  <a:pt x="153" y="241"/>
                </a:lnTo>
                <a:lnTo>
                  <a:pt x="76" y="253"/>
                </a:lnTo>
                <a:lnTo>
                  <a:pt x="0" y="266"/>
                </a:lnTo>
                <a:lnTo>
                  <a:pt x="0" y="177"/>
                </a:lnTo>
                <a:lnTo>
                  <a:pt x="51" y="165"/>
                </a:lnTo>
                <a:lnTo>
                  <a:pt x="102" y="165"/>
                </a:lnTo>
                <a:lnTo>
                  <a:pt x="153" y="152"/>
                </a:lnTo>
                <a:lnTo>
                  <a:pt x="204" y="139"/>
                </a:lnTo>
                <a:lnTo>
                  <a:pt x="267" y="139"/>
                </a:lnTo>
                <a:lnTo>
                  <a:pt x="331" y="127"/>
                </a:lnTo>
                <a:lnTo>
                  <a:pt x="394" y="114"/>
                </a:lnTo>
                <a:lnTo>
                  <a:pt x="458" y="101"/>
                </a:lnTo>
                <a:lnTo>
                  <a:pt x="522" y="89"/>
                </a:lnTo>
                <a:lnTo>
                  <a:pt x="585" y="76"/>
                </a:lnTo>
                <a:lnTo>
                  <a:pt x="636" y="63"/>
                </a:lnTo>
                <a:lnTo>
                  <a:pt x="687" y="51"/>
                </a:lnTo>
                <a:lnTo>
                  <a:pt x="725" y="51"/>
                </a:lnTo>
                <a:lnTo>
                  <a:pt x="763" y="38"/>
                </a:lnTo>
                <a:lnTo>
                  <a:pt x="789" y="25"/>
                </a:lnTo>
                <a:lnTo>
                  <a:pt x="802" y="13"/>
                </a:lnTo>
                <a:lnTo>
                  <a:pt x="852" y="0"/>
                </a:lnTo>
                <a:lnTo>
                  <a:pt x="878" y="0"/>
                </a:lnTo>
                <a:lnTo>
                  <a:pt x="903" y="0"/>
                </a:lnTo>
                <a:lnTo>
                  <a:pt x="916" y="0"/>
                </a:lnTo>
                <a:lnTo>
                  <a:pt x="929" y="0"/>
                </a:lnTo>
                <a:lnTo>
                  <a:pt x="954" y="0"/>
                </a:lnTo>
                <a:lnTo>
                  <a:pt x="967" y="13"/>
                </a:lnTo>
                <a:lnTo>
                  <a:pt x="992" y="25"/>
                </a:lnTo>
                <a:lnTo>
                  <a:pt x="1018" y="38"/>
                </a:lnTo>
                <a:lnTo>
                  <a:pt x="1056" y="51"/>
                </a:lnTo>
                <a:lnTo>
                  <a:pt x="1081" y="76"/>
                </a:lnTo>
                <a:lnTo>
                  <a:pt x="1120" y="101"/>
                </a:lnTo>
                <a:lnTo>
                  <a:pt x="1145" y="114"/>
                </a:lnTo>
                <a:lnTo>
                  <a:pt x="1158" y="139"/>
                </a:lnTo>
                <a:lnTo>
                  <a:pt x="1183" y="152"/>
                </a:lnTo>
                <a:lnTo>
                  <a:pt x="1196" y="177"/>
                </a:lnTo>
                <a:lnTo>
                  <a:pt x="1209" y="190"/>
                </a:lnTo>
                <a:lnTo>
                  <a:pt x="1209" y="203"/>
                </a:lnTo>
                <a:lnTo>
                  <a:pt x="1221" y="203"/>
                </a:lnTo>
                <a:lnTo>
                  <a:pt x="1209" y="228"/>
                </a:lnTo>
                <a:lnTo>
                  <a:pt x="1209" y="241"/>
                </a:lnTo>
                <a:lnTo>
                  <a:pt x="1196" y="253"/>
                </a:lnTo>
                <a:lnTo>
                  <a:pt x="1171" y="266"/>
                </a:lnTo>
                <a:lnTo>
                  <a:pt x="1158" y="279"/>
                </a:lnTo>
                <a:lnTo>
                  <a:pt x="1145" y="291"/>
                </a:lnTo>
                <a:lnTo>
                  <a:pt x="1145" y="304"/>
                </a:lnTo>
                <a:lnTo>
                  <a:pt x="1132" y="317"/>
                </a:lnTo>
                <a:lnTo>
                  <a:pt x="1120" y="342"/>
                </a:lnTo>
                <a:lnTo>
                  <a:pt x="1120" y="367"/>
                </a:lnTo>
                <a:lnTo>
                  <a:pt x="1107" y="393"/>
                </a:lnTo>
                <a:lnTo>
                  <a:pt x="1107" y="4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5" name="Freeform 47"/>
          <p:cNvSpPr>
            <a:spLocks noChangeArrowheads="1"/>
          </p:cNvSpPr>
          <p:nvPr/>
        </p:nvSpPr>
        <p:spPr bwMode="auto">
          <a:xfrm>
            <a:off x="6705600" y="2120900"/>
            <a:ext cx="379413" cy="88900"/>
          </a:xfrm>
          <a:custGeom>
            <a:avLst/>
            <a:gdLst>
              <a:gd name="T0" fmla="*/ 280 w 598"/>
              <a:gd name="T1" fmla="*/ 140 h 140"/>
              <a:gd name="T2" fmla="*/ 242 w 598"/>
              <a:gd name="T3" fmla="*/ 140 h 140"/>
              <a:gd name="T4" fmla="*/ 216 w 598"/>
              <a:gd name="T5" fmla="*/ 140 h 140"/>
              <a:gd name="T6" fmla="*/ 191 w 598"/>
              <a:gd name="T7" fmla="*/ 140 h 140"/>
              <a:gd name="T8" fmla="*/ 153 w 598"/>
              <a:gd name="T9" fmla="*/ 140 h 140"/>
              <a:gd name="T10" fmla="*/ 115 w 598"/>
              <a:gd name="T11" fmla="*/ 140 h 140"/>
              <a:gd name="T12" fmla="*/ 77 w 598"/>
              <a:gd name="T13" fmla="*/ 140 h 140"/>
              <a:gd name="T14" fmla="*/ 38 w 598"/>
              <a:gd name="T15" fmla="*/ 140 h 140"/>
              <a:gd name="T16" fmla="*/ 13 w 598"/>
              <a:gd name="T17" fmla="*/ 127 h 140"/>
              <a:gd name="T18" fmla="*/ 0 w 598"/>
              <a:gd name="T19" fmla="*/ 127 h 140"/>
              <a:gd name="T20" fmla="*/ 0 w 598"/>
              <a:gd name="T21" fmla="*/ 114 h 140"/>
              <a:gd name="T22" fmla="*/ 0 w 598"/>
              <a:gd name="T23" fmla="*/ 102 h 140"/>
              <a:gd name="T24" fmla="*/ 13 w 598"/>
              <a:gd name="T25" fmla="*/ 89 h 140"/>
              <a:gd name="T26" fmla="*/ 26 w 598"/>
              <a:gd name="T27" fmla="*/ 64 h 140"/>
              <a:gd name="T28" fmla="*/ 51 w 598"/>
              <a:gd name="T29" fmla="*/ 64 h 140"/>
              <a:gd name="T30" fmla="*/ 64 w 598"/>
              <a:gd name="T31" fmla="*/ 64 h 140"/>
              <a:gd name="T32" fmla="*/ 89 w 598"/>
              <a:gd name="T33" fmla="*/ 51 h 140"/>
              <a:gd name="T34" fmla="*/ 127 w 598"/>
              <a:gd name="T35" fmla="*/ 51 h 140"/>
              <a:gd name="T36" fmla="*/ 153 w 598"/>
              <a:gd name="T37" fmla="*/ 51 h 140"/>
              <a:gd name="T38" fmla="*/ 204 w 598"/>
              <a:gd name="T39" fmla="*/ 38 h 140"/>
              <a:gd name="T40" fmla="*/ 242 w 598"/>
              <a:gd name="T41" fmla="*/ 26 h 140"/>
              <a:gd name="T42" fmla="*/ 293 w 598"/>
              <a:gd name="T43" fmla="*/ 26 h 140"/>
              <a:gd name="T44" fmla="*/ 331 w 598"/>
              <a:gd name="T45" fmla="*/ 13 h 140"/>
              <a:gd name="T46" fmla="*/ 369 w 598"/>
              <a:gd name="T47" fmla="*/ 13 h 140"/>
              <a:gd name="T48" fmla="*/ 407 w 598"/>
              <a:gd name="T49" fmla="*/ 0 h 140"/>
              <a:gd name="T50" fmla="*/ 433 w 598"/>
              <a:gd name="T51" fmla="*/ 0 h 140"/>
              <a:gd name="T52" fmla="*/ 458 w 598"/>
              <a:gd name="T53" fmla="*/ 0 h 140"/>
              <a:gd name="T54" fmla="*/ 471 w 598"/>
              <a:gd name="T55" fmla="*/ 0 h 140"/>
              <a:gd name="T56" fmla="*/ 484 w 598"/>
              <a:gd name="T57" fmla="*/ 0 h 140"/>
              <a:gd name="T58" fmla="*/ 496 w 598"/>
              <a:gd name="T59" fmla="*/ 0 h 140"/>
              <a:gd name="T60" fmla="*/ 509 w 598"/>
              <a:gd name="T61" fmla="*/ 0 h 140"/>
              <a:gd name="T62" fmla="*/ 535 w 598"/>
              <a:gd name="T63" fmla="*/ 13 h 140"/>
              <a:gd name="T64" fmla="*/ 560 w 598"/>
              <a:gd name="T65" fmla="*/ 26 h 140"/>
              <a:gd name="T66" fmla="*/ 585 w 598"/>
              <a:gd name="T67" fmla="*/ 51 h 140"/>
              <a:gd name="T68" fmla="*/ 598 w 598"/>
              <a:gd name="T69" fmla="*/ 64 h 140"/>
              <a:gd name="T70" fmla="*/ 598 w 598"/>
              <a:gd name="T71" fmla="*/ 76 h 140"/>
              <a:gd name="T72" fmla="*/ 585 w 598"/>
              <a:gd name="T73" fmla="*/ 76 h 140"/>
              <a:gd name="T74" fmla="*/ 573 w 598"/>
              <a:gd name="T75" fmla="*/ 89 h 140"/>
              <a:gd name="T76" fmla="*/ 535 w 598"/>
              <a:gd name="T77" fmla="*/ 89 h 140"/>
              <a:gd name="T78" fmla="*/ 509 w 598"/>
              <a:gd name="T79" fmla="*/ 102 h 140"/>
              <a:gd name="T80" fmla="*/ 458 w 598"/>
              <a:gd name="T81" fmla="*/ 114 h 140"/>
              <a:gd name="T82" fmla="*/ 407 w 598"/>
              <a:gd name="T83" fmla="*/ 114 h 140"/>
              <a:gd name="T84" fmla="*/ 344 w 598"/>
              <a:gd name="T85" fmla="*/ 127 h 140"/>
              <a:gd name="T86" fmla="*/ 280 w 598"/>
              <a:gd name="T8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8" h="140">
                <a:moveTo>
                  <a:pt x="280" y="140"/>
                </a:moveTo>
                <a:lnTo>
                  <a:pt x="242" y="140"/>
                </a:lnTo>
                <a:lnTo>
                  <a:pt x="216" y="140"/>
                </a:lnTo>
                <a:lnTo>
                  <a:pt x="191" y="140"/>
                </a:lnTo>
                <a:lnTo>
                  <a:pt x="153" y="140"/>
                </a:lnTo>
                <a:lnTo>
                  <a:pt x="115" y="140"/>
                </a:lnTo>
                <a:lnTo>
                  <a:pt x="77" y="140"/>
                </a:lnTo>
                <a:lnTo>
                  <a:pt x="38" y="140"/>
                </a:lnTo>
                <a:lnTo>
                  <a:pt x="13" y="127"/>
                </a:lnTo>
                <a:lnTo>
                  <a:pt x="0" y="127"/>
                </a:lnTo>
                <a:lnTo>
                  <a:pt x="0" y="114"/>
                </a:lnTo>
                <a:lnTo>
                  <a:pt x="0" y="102"/>
                </a:lnTo>
                <a:lnTo>
                  <a:pt x="13" y="89"/>
                </a:lnTo>
                <a:lnTo>
                  <a:pt x="26" y="64"/>
                </a:lnTo>
                <a:lnTo>
                  <a:pt x="51" y="64"/>
                </a:lnTo>
                <a:lnTo>
                  <a:pt x="64" y="64"/>
                </a:lnTo>
                <a:lnTo>
                  <a:pt x="89" y="51"/>
                </a:lnTo>
                <a:lnTo>
                  <a:pt x="127" y="51"/>
                </a:lnTo>
                <a:lnTo>
                  <a:pt x="153" y="51"/>
                </a:lnTo>
                <a:lnTo>
                  <a:pt x="204" y="38"/>
                </a:lnTo>
                <a:lnTo>
                  <a:pt x="242" y="26"/>
                </a:lnTo>
                <a:lnTo>
                  <a:pt x="293" y="26"/>
                </a:lnTo>
                <a:lnTo>
                  <a:pt x="331" y="13"/>
                </a:lnTo>
                <a:lnTo>
                  <a:pt x="369" y="13"/>
                </a:lnTo>
                <a:lnTo>
                  <a:pt x="407" y="0"/>
                </a:lnTo>
                <a:lnTo>
                  <a:pt x="433" y="0"/>
                </a:lnTo>
                <a:lnTo>
                  <a:pt x="458" y="0"/>
                </a:lnTo>
                <a:lnTo>
                  <a:pt x="471" y="0"/>
                </a:lnTo>
                <a:lnTo>
                  <a:pt x="484" y="0"/>
                </a:lnTo>
                <a:lnTo>
                  <a:pt x="496" y="0"/>
                </a:lnTo>
                <a:lnTo>
                  <a:pt x="509" y="0"/>
                </a:lnTo>
                <a:lnTo>
                  <a:pt x="535" y="13"/>
                </a:lnTo>
                <a:lnTo>
                  <a:pt x="560" y="26"/>
                </a:lnTo>
                <a:lnTo>
                  <a:pt x="585" y="51"/>
                </a:lnTo>
                <a:lnTo>
                  <a:pt x="598" y="64"/>
                </a:lnTo>
                <a:lnTo>
                  <a:pt x="598" y="76"/>
                </a:lnTo>
                <a:lnTo>
                  <a:pt x="585" y="76"/>
                </a:lnTo>
                <a:lnTo>
                  <a:pt x="573" y="89"/>
                </a:lnTo>
                <a:lnTo>
                  <a:pt x="535" y="89"/>
                </a:lnTo>
                <a:lnTo>
                  <a:pt x="509" y="102"/>
                </a:lnTo>
                <a:lnTo>
                  <a:pt x="458" y="114"/>
                </a:lnTo>
                <a:lnTo>
                  <a:pt x="407" y="114"/>
                </a:lnTo>
                <a:lnTo>
                  <a:pt x="344" y="127"/>
                </a:lnTo>
                <a:lnTo>
                  <a:pt x="280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7" name="Freeform 49"/>
          <p:cNvSpPr>
            <a:spLocks noChangeArrowheads="1"/>
          </p:cNvSpPr>
          <p:nvPr/>
        </p:nvSpPr>
        <p:spPr bwMode="auto">
          <a:xfrm>
            <a:off x="6826250" y="1984375"/>
            <a:ext cx="88900" cy="442913"/>
          </a:xfrm>
          <a:custGeom>
            <a:avLst/>
            <a:gdLst>
              <a:gd name="T0" fmla="*/ 38 w 140"/>
              <a:gd name="T1" fmla="*/ 697 h 697"/>
              <a:gd name="T2" fmla="*/ 38 w 140"/>
              <a:gd name="T3" fmla="*/ 596 h 697"/>
              <a:gd name="T4" fmla="*/ 38 w 140"/>
              <a:gd name="T5" fmla="*/ 494 h 697"/>
              <a:gd name="T6" fmla="*/ 25 w 140"/>
              <a:gd name="T7" fmla="*/ 405 h 697"/>
              <a:gd name="T8" fmla="*/ 25 w 140"/>
              <a:gd name="T9" fmla="*/ 317 h 697"/>
              <a:gd name="T10" fmla="*/ 25 w 140"/>
              <a:gd name="T11" fmla="*/ 228 h 697"/>
              <a:gd name="T12" fmla="*/ 13 w 140"/>
              <a:gd name="T13" fmla="*/ 152 h 697"/>
              <a:gd name="T14" fmla="*/ 13 w 140"/>
              <a:gd name="T15" fmla="*/ 63 h 697"/>
              <a:gd name="T16" fmla="*/ 0 w 140"/>
              <a:gd name="T17" fmla="*/ 0 h 697"/>
              <a:gd name="T18" fmla="*/ 140 w 140"/>
              <a:gd name="T19" fmla="*/ 0 h 697"/>
              <a:gd name="T20" fmla="*/ 140 w 140"/>
              <a:gd name="T21" fmla="*/ 697 h 697"/>
              <a:gd name="T22" fmla="*/ 38 w 140"/>
              <a:gd name="T23" fmla="*/ 697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697">
                <a:moveTo>
                  <a:pt x="38" y="697"/>
                </a:moveTo>
                <a:lnTo>
                  <a:pt x="38" y="596"/>
                </a:lnTo>
                <a:lnTo>
                  <a:pt x="38" y="494"/>
                </a:lnTo>
                <a:lnTo>
                  <a:pt x="25" y="405"/>
                </a:lnTo>
                <a:lnTo>
                  <a:pt x="25" y="317"/>
                </a:lnTo>
                <a:lnTo>
                  <a:pt x="25" y="228"/>
                </a:lnTo>
                <a:lnTo>
                  <a:pt x="13" y="152"/>
                </a:lnTo>
                <a:lnTo>
                  <a:pt x="13" y="63"/>
                </a:lnTo>
                <a:lnTo>
                  <a:pt x="0" y="0"/>
                </a:lnTo>
                <a:lnTo>
                  <a:pt x="140" y="0"/>
                </a:lnTo>
                <a:lnTo>
                  <a:pt x="140" y="697"/>
                </a:lnTo>
                <a:lnTo>
                  <a:pt x="38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09" name="Freeform 41"/>
          <p:cNvSpPr>
            <a:spLocks noChangeArrowheads="1"/>
          </p:cNvSpPr>
          <p:nvPr/>
        </p:nvSpPr>
        <p:spPr bwMode="auto">
          <a:xfrm>
            <a:off x="6818313" y="1106488"/>
            <a:ext cx="136525" cy="788987"/>
          </a:xfrm>
          <a:custGeom>
            <a:avLst/>
            <a:gdLst>
              <a:gd name="T0" fmla="*/ 13 w 217"/>
              <a:gd name="T1" fmla="*/ 0 h 1242"/>
              <a:gd name="T2" fmla="*/ 51 w 217"/>
              <a:gd name="T3" fmla="*/ 0 h 1242"/>
              <a:gd name="T4" fmla="*/ 77 w 217"/>
              <a:gd name="T5" fmla="*/ 0 h 1242"/>
              <a:gd name="T6" fmla="*/ 115 w 217"/>
              <a:gd name="T7" fmla="*/ 12 h 1242"/>
              <a:gd name="T8" fmla="*/ 153 w 217"/>
              <a:gd name="T9" fmla="*/ 38 h 1242"/>
              <a:gd name="T10" fmla="*/ 191 w 217"/>
              <a:gd name="T11" fmla="*/ 63 h 1242"/>
              <a:gd name="T12" fmla="*/ 204 w 217"/>
              <a:gd name="T13" fmla="*/ 89 h 1242"/>
              <a:gd name="T14" fmla="*/ 217 w 217"/>
              <a:gd name="T15" fmla="*/ 101 h 1242"/>
              <a:gd name="T16" fmla="*/ 217 w 217"/>
              <a:gd name="T17" fmla="*/ 127 h 1242"/>
              <a:gd name="T18" fmla="*/ 217 w 217"/>
              <a:gd name="T19" fmla="*/ 165 h 1242"/>
              <a:gd name="T20" fmla="*/ 204 w 217"/>
              <a:gd name="T21" fmla="*/ 215 h 1242"/>
              <a:gd name="T22" fmla="*/ 204 w 217"/>
              <a:gd name="T23" fmla="*/ 291 h 1242"/>
              <a:gd name="T24" fmla="*/ 191 w 217"/>
              <a:gd name="T25" fmla="*/ 380 h 1242"/>
              <a:gd name="T26" fmla="*/ 191 w 217"/>
              <a:gd name="T27" fmla="*/ 494 h 1242"/>
              <a:gd name="T28" fmla="*/ 178 w 217"/>
              <a:gd name="T29" fmla="*/ 633 h 1242"/>
              <a:gd name="T30" fmla="*/ 178 w 217"/>
              <a:gd name="T31" fmla="*/ 798 h 1242"/>
              <a:gd name="T32" fmla="*/ 178 w 217"/>
              <a:gd name="T33" fmla="*/ 950 h 1242"/>
              <a:gd name="T34" fmla="*/ 178 w 217"/>
              <a:gd name="T35" fmla="*/ 1026 h 1242"/>
              <a:gd name="T36" fmla="*/ 178 w 217"/>
              <a:gd name="T37" fmla="*/ 1077 h 1242"/>
              <a:gd name="T38" fmla="*/ 166 w 217"/>
              <a:gd name="T39" fmla="*/ 1128 h 1242"/>
              <a:gd name="T40" fmla="*/ 166 w 217"/>
              <a:gd name="T41" fmla="*/ 1166 h 1242"/>
              <a:gd name="T42" fmla="*/ 166 w 217"/>
              <a:gd name="T43" fmla="*/ 1191 h 1242"/>
              <a:gd name="T44" fmla="*/ 153 w 217"/>
              <a:gd name="T45" fmla="*/ 1216 h 1242"/>
              <a:gd name="T46" fmla="*/ 140 w 217"/>
              <a:gd name="T47" fmla="*/ 1229 h 1242"/>
              <a:gd name="T48" fmla="*/ 115 w 217"/>
              <a:gd name="T49" fmla="*/ 1242 h 1242"/>
              <a:gd name="T50" fmla="*/ 89 w 217"/>
              <a:gd name="T51" fmla="*/ 1229 h 1242"/>
              <a:gd name="T52" fmla="*/ 64 w 217"/>
              <a:gd name="T53" fmla="*/ 1191 h 1242"/>
              <a:gd name="T54" fmla="*/ 51 w 217"/>
              <a:gd name="T55" fmla="*/ 1153 h 1242"/>
              <a:gd name="T56" fmla="*/ 51 w 217"/>
              <a:gd name="T57" fmla="*/ 1090 h 1242"/>
              <a:gd name="T58" fmla="*/ 51 w 217"/>
              <a:gd name="T59" fmla="*/ 1014 h 1242"/>
              <a:gd name="T60" fmla="*/ 64 w 217"/>
              <a:gd name="T61" fmla="*/ 861 h 1242"/>
              <a:gd name="T62" fmla="*/ 64 w 217"/>
              <a:gd name="T63" fmla="*/ 646 h 1242"/>
              <a:gd name="T64" fmla="*/ 64 w 217"/>
              <a:gd name="T65" fmla="*/ 393 h 1242"/>
              <a:gd name="T66" fmla="*/ 26 w 217"/>
              <a:gd name="T67" fmla="*/ 139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7" h="1242">
                <a:moveTo>
                  <a:pt x="0" y="12"/>
                </a:moveTo>
                <a:lnTo>
                  <a:pt x="13" y="0"/>
                </a:lnTo>
                <a:lnTo>
                  <a:pt x="26" y="0"/>
                </a:lnTo>
                <a:lnTo>
                  <a:pt x="51" y="0"/>
                </a:lnTo>
                <a:lnTo>
                  <a:pt x="64" y="0"/>
                </a:lnTo>
                <a:lnTo>
                  <a:pt x="77" y="0"/>
                </a:lnTo>
                <a:lnTo>
                  <a:pt x="102" y="0"/>
                </a:lnTo>
                <a:lnTo>
                  <a:pt x="115" y="12"/>
                </a:lnTo>
                <a:lnTo>
                  <a:pt x="140" y="25"/>
                </a:lnTo>
                <a:lnTo>
                  <a:pt x="153" y="38"/>
                </a:lnTo>
                <a:lnTo>
                  <a:pt x="166" y="51"/>
                </a:lnTo>
                <a:lnTo>
                  <a:pt x="191" y="63"/>
                </a:lnTo>
                <a:lnTo>
                  <a:pt x="191" y="76"/>
                </a:lnTo>
                <a:lnTo>
                  <a:pt x="204" y="89"/>
                </a:lnTo>
                <a:lnTo>
                  <a:pt x="204" y="101"/>
                </a:lnTo>
                <a:lnTo>
                  <a:pt x="217" y="101"/>
                </a:lnTo>
                <a:lnTo>
                  <a:pt x="217" y="114"/>
                </a:lnTo>
                <a:lnTo>
                  <a:pt x="217" y="127"/>
                </a:lnTo>
                <a:lnTo>
                  <a:pt x="217" y="152"/>
                </a:lnTo>
                <a:lnTo>
                  <a:pt x="217" y="165"/>
                </a:lnTo>
                <a:lnTo>
                  <a:pt x="217" y="190"/>
                </a:lnTo>
                <a:lnTo>
                  <a:pt x="204" y="215"/>
                </a:lnTo>
                <a:lnTo>
                  <a:pt x="204" y="253"/>
                </a:lnTo>
                <a:lnTo>
                  <a:pt x="204" y="291"/>
                </a:lnTo>
                <a:lnTo>
                  <a:pt x="204" y="329"/>
                </a:lnTo>
                <a:lnTo>
                  <a:pt x="191" y="380"/>
                </a:lnTo>
                <a:lnTo>
                  <a:pt x="191" y="431"/>
                </a:lnTo>
                <a:lnTo>
                  <a:pt x="191" y="494"/>
                </a:lnTo>
                <a:lnTo>
                  <a:pt x="191" y="557"/>
                </a:lnTo>
                <a:lnTo>
                  <a:pt x="178" y="633"/>
                </a:lnTo>
                <a:lnTo>
                  <a:pt x="178" y="709"/>
                </a:lnTo>
                <a:lnTo>
                  <a:pt x="178" y="798"/>
                </a:lnTo>
                <a:lnTo>
                  <a:pt x="178" y="887"/>
                </a:lnTo>
                <a:lnTo>
                  <a:pt x="178" y="950"/>
                </a:lnTo>
                <a:lnTo>
                  <a:pt x="178" y="988"/>
                </a:lnTo>
                <a:lnTo>
                  <a:pt x="178" y="1026"/>
                </a:lnTo>
                <a:lnTo>
                  <a:pt x="178" y="1052"/>
                </a:lnTo>
                <a:lnTo>
                  <a:pt x="178" y="1077"/>
                </a:lnTo>
                <a:lnTo>
                  <a:pt x="178" y="1102"/>
                </a:lnTo>
                <a:lnTo>
                  <a:pt x="166" y="1128"/>
                </a:lnTo>
                <a:lnTo>
                  <a:pt x="166" y="1153"/>
                </a:lnTo>
                <a:lnTo>
                  <a:pt x="166" y="1166"/>
                </a:lnTo>
                <a:lnTo>
                  <a:pt x="166" y="1178"/>
                </a:lnTo>
                <a:lnTo>
                  <a:pt x="166" y="1191"/>
                </a:lnTo>
                <a:lnTo>
                  <a:pt x="166" y="1204"/>
                </a:lnTo>
                <a:lnTo>
                  <a:pt x="153" y="1216"/>
                </a:lnTo>
                <a:lnTo>
                  <a:pt x="153" y="1229"/>
                </a:lnTo>
                <a:lnTo>
                  <a:pt x="140" y="1229"/>
                </a:lnTo>
                <a:lnTo>
                  <a:pt x="128" y="1242"/>
                </a:lnTo>
                <a:lnTo>
                  <a:pt x="115" y="1242"/>
                </a:lnTo>
                <a:lnTo>
                  <a:pt x="102" y="1229"/>
                </a:lnTo>
                <a:lnTo>
                  <a:pt x="89" y="1229"/>
                </a:lnTo>
                <a:lnTo>
                  <a:pt x="77" y="1216"/>
                </a:lnTo>
                <a:lnTo>
                  <a:pt x="64" y="1191"/>
                </a:lnTo>
                <a:lnTo>
                  <a:pt x="64" y="1178"/>
                </a:lnTo>
                <a:lnTo>
                  <a:pt x="51" y="1153"/>
                </a:lnTo>
                <a:lnTo>
                  <a:pt x="51" y="1128"/>
                </a:lnTo>
                <a:lnTo>
                  <a:pt x="51" y="1090"/>
                </a:lnTo>
                <a:lnTo>
                  <a:pt x="51" y="1052"/>
                </a:lnTo>
                <a:lnTo>
                  <a:pt x="51" y="1014"/>
                </a:lnTo>
                <a:lnTo>
                  <a:pt x="64" y="963"/>
                </a:lnTo>
                <a:lnTo>
                  <a:pt x="64" y="861"/>
                </a:lnTo>
                <a:lnTo>
                  <a:pt x="64" y="760"/>
                </a:lnTo>
                <a:lnTo>
                  <a:pt x="64" y="646"/>
                </a:lnTo>
                <a:lnTo>
                  <a:pt x="64" y="519"/>
                </a:lnTo>
                <a:lnTo>
                  <a:pt x="64" y="393"/>
                </a:lnTo>
                <a:lnTo>
                  <a:pt x="51" y="279"/>
                </a:lnTo>
                <a:lnTo>
                  <a:pt x="26" y="139"/>
                </a:lnTo>
                <a:lnTo>
                  <a:pt x="0" y="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1" name="Freeform 43"/>
          <p:cNvSpPr>
            <a:spLocks noChangeArrowheads="1"/>
          </p:cNvSpPr>
          <p:nvPr/>
        </p:nvSpPr>
        <p:spPr bwMode="auto">
          <a:xfrm>
            <a:off x="6397625" y="1501775"/>
            <a:ext cx="501650" cy="449263"/>
          </a:xfrm>
          <a:custGeom>
            <a:avLst/>
            <a:gdLst>
              <a:gd name="T0" fmla="*/ 165 w 789"/>
              <a:gd name="T1" fmla="*/ 570 h 709"/>
              <a:gd name="T2" fmla="*/ 254 w 789"/>
              <a:gd name="T3" fmla="*/ 494 h 709"/>
              <a:gd name="T4" fmla="*/ 330 w 789"/>
              <a:gd name="T5" fmla="*/ 431 h 709"/>
              <a:gd name="T6" fmla="*/ 407 w 789"/>
              <a:gd name="T7" fmla="*/ 342 h 709"/>
              <a:gd name="T8" fmla="*/ 470 w 789"/>
              <a:gd name="T9" fmla="*/ 253 h 709"/>
              <a:gd name="T10" fmla="*/ 534 w 789"/>
              <a:gd name="T11" fmla="*/ 177 h 709"/>
              <a:gd name="T12" fmla="*/ 560 w 789"/>
              <a:gd name="T13" fmla="*/ 139 h 709"/>
              <a:gd name="T14" fmla="*/ 585 w 789"/>
              <a:gd name="T15" fmla="*/ 114 h 709"/>
              <a:gd name="T16" fmla="*/ 610 w 789"/>
              <a:gd name="T17" fmla="*/ 76 h 709"/>
              <a:gd name="T18" fmla="*/ 636 w 789"/>
              <a:gd name="T19" fmla="*/ 50 h 709"/>
              <a:gd name="T20" fmla="*/ 649 w 789"/>
              <a:gd name="T21" fmla="*/ 25 h 709"/>
              <a:gd name="T22" fmla="*/ 661 w 789"/>
              <a:gd name="T23" fmla="*/ 0 h 709"/>
              <a:gd name="T24" fmla="*/ 789 w 789"/>
              <a:gd name="T25" fmla="*/ 0 h 709"/>
              <a:gd name="T26" fmla="*/ 750 w 789"/>
              <a:gd name="T27" fmla="*/ 63 h 709"/>
              <a:gd name="T28" fmla="*/ 725 w 789"/>
              <a:gd name="T29" fmla="*/ 114 h 709"/>
              <a:gd name="T30" fmla="*/ 699 w 789"/>
              <a:gd name="T31" fmla="*/ 164 h 709"/>
              <a:gd name="T32" fmla="*/ 661 w 789"/>
              <a:gd name="T33" fmla="*/ 215 h 709"/>
              <a:gd name="T34" fmla="*/ 623 w 789"/>
              <a:gd name="T35" fmla="*/ 266 h 709"/>
              <a:gd name="T36" fmla="*/ 598 w 789"/>
              <a:gd name="T37" fmla="*/ 316 h 709"/>
              <a:gd name="T38" fmla="*/ 560 w 789"/>
              <a:gd name="T39" fmla="*/ 355 h 709"/>
              <a:gd name="T40" fmla="*/ 521 w 789"/>
              <a:gd name="T41" fmla="*/ 393 h 709"/>
              <a:gd name="T42" fmla="*/ 445 w 789"/>
              <a:gd name="T43" fmla="*/ 456 h 709"/>
              <a:gd name="T44" fmla="*/ 369 w 789"/>
              <a:gd name="T45" fmla="*/ 519 h 709"/>
              <a:gd name="T46" fmla="*/ 280 w 789"/>
              <a:gd name="T47" fmla="*/ 583 h 709"/>
              <a:gd name="T48" fmla="*/ 191 w 789"/>
              <a:gd name="T49" fmla="*/ 621 h 709"/>
              <a:gd name="T50" fmla="*/ 152 w 789"/>
              <a:gd name="T51" fmla="*/ 646 h 709"/>
              <a:gd name="T52" fmla="*/ 114 w 789"/>
              <a:gd name="T53" fmla="*/ 671 h 709"/>
              <a:gd name="T54" fmla="*/ 89 w 789"/>
              <a:gd name="T55" fmla="*/ 684 h 709"/>
              <a:gd name="T56" fmla="*/ 63 w 789"/>
              <a:gd name="T57" fmla="*/ 697 h 709"/>
              <a:gd name="T58" fmla="*/ 38 w 789"/>
              <a:gd name="T59" fmla="*/ 709 h 709"/>
              <a:gd name="T60" fmla="*/ 25 w 789"/>
              <a:gd name="T61" fmla="*/ 709 h 709"/>
              <a:gd name="T62" fmla="*/ 12 w 789"/>
              <a:gd name="T63" fmla="*/ 709 h 709"/>
              <a:gd name="T64" fmla="*/ 0 w 789"/>
              <a:gd name="T65" fmla="*/ 697 h 709"/>
              <a:gd name="T66" fmla="*/ 12 w 789"/>
              <a:gd name="T67" fmla="*/ 697 h 709"/>
              <a:gd name="T68" fmla="*/ 12 w 789"/>
              <a:gd name="T69" fmla="*/ 684 h 709"/>
              <a:gd name="T70" fmla="*/ 38 w 789"/>
              <a:gd name="T71" fmla="*/ 659 h 709"/>
              <a:gd name="T72" fmla="*/ 51 w 789"/>
              <a:gd name="T73" fmla="*/ 646 h 709"/>
              <a:gd name="T74" fmla="*/ 89 w 789"/>
              <a:gd name="T75" fmla="*/ 621 h 709"/>
              <a:gd name="T76" fmla="*/ 114 w 789"/>
              <a:gd name="T77" fmla="*/ 595 h 709"/>
              <a:gd name="T78" fmla="*/ 165 w 789"/>
              <a:gd name="T79" fmla="*/ 57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9" h="709">
                <a:moveTo>
                  <a:pt x="165" y="570"/>
                </a:moveTo>
                <a:lnTo>
                  <a:pt x="254" y="494"/>
                </a:lnTo>
                <a:lnTo>
                  <a:pt x="330" y="431"/>
                </a:lnTo>
                <a:lnTo>
                  <a:pt x="407" y="342"/>
                </a:lnTo>
                <a:lnTo>
                  <a:pt x="470" y="253"/>
                </a:lnTo>
                <a:lnTo>
                  <a:pt x="534" y="177"/>
                </a:lnTo>
                <a:lnTo>
                  <a:pt x="560" y="139"/>
                </a:lnTo>
                <a:lnTo>
                  <a:pt x="585" y="114"/>
                </a:lnTo>
                <a:lnTo>
                  <a:pt x="610" y="76"/>
                </a:lnTo>
                <a:lnTo>
                  <a:pt x="636" y="50"/>
                </a:lnTo>
                <a:lnTo>
                  <a:pt x="649" y="25"/>
                </a:lnTo>
                <a:lnTo>
                  <a:pt x="661" y="0"/>
                </a:lnTo>
                <a:lnTo>
                  <a:pt x="789" y="0"/>
                </a:lnTo>
                <a:lnTo>
                  <a:pt x="750" y="63"/>
                </a:lnTo>
                <a:lnTo>
                  <a:pt x="725" y="114"/>
                </a:lnTo>
                <a:lnTo>
                  <a:pt x="699" y="164"/>
                </a:lnTo>
                <a:lnTo>
                  <a:pt x="661" y="215"/>
                </a:lnTo>
                <a:lnTo>
                  <a:pt x="623" y="266"/>
                </a:lnTo>
                <a:lnTo>
                  <a:pt x="598" y="316"/>
                </a:lnTo>
                <a:lnTo>
                  <a:pt x="560" y="355"/>
                </a:lnTo>
                <a:lnTo>
                  <a:pt x="521" y="393"/>
                </a:lnTo>
                <a:lnTo>
                  <a:pt x="445" y="456"/>
                </a:lnTo>
                <a:lnTo>
                  <a:pt x="369" y="519"/>
                </a:lnTo>
                <a:lnTo>
                  <a:pt x="280" y="583"/>
                </a:lnTo>
                <a:lnTo>
                  <a:pt x="191" y="621"/>
                </a:lnTo>
                <a:lnTo>
                  <a:pt x="152" y="646"/>
                </a:lnTo>
                <a:lnTo>
                  <a:pt x="114" y="671"/>
                </a:lnTo>
                <a:lnTo>
                  <a:pt x="89" y="684"/>
                </a:lnTo>
                <a:lnTo>
                  <a:pt x="63" y="697"/>
                </a:lnTo>
                <a:lnTo>
                  <a:pt x="38" y="709"/>
                </a:lnTo>
                <a:lnTo>
                  <a:pt x="25" y="709"/>
                </a:lnTo>
                <a:lnTo>
                  <a:pt x="12" y="709"/>
                </a:lnTo>
                <a:lnTo>
                  <a:pt x="0" y="697"/>
                </a:lnTo>
                <a:lnTo>
                  <a:pt x="12" y="697"/>
                </a:lnTo>
                <a:lnTo>
                  <a:pt x="12" y="684"/>
                </a:lnTo>
                <a:lnTo>
                  <a:pt x="38" y="659"/>
                </a:lnTo>
                <a:lnTo>
                  <a:pt x="51" y="646"/>
                </a:lnTo>
                <a:lnTo>
                  <a:pt x="89" y="621"/>
                </a:lnTo>
                <a:lnTo>
                  <a:pt x="114" y="595"/>
                </a:lnTo>
                <a:lnTo>
                  <a:pt x="165" y="5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2" name="Freeform 44"/>
          <p:cNvSpPr>
            <a:spLocks noChangeArrowheads="1"/>
          </p:cNvSpPr>
          <p:nvPr/>
        </p:nvSpPr>
        <p:spPr bwMode="auto">
          <a:xfrm>
            <a:off x="6899275" y="1501775"/>
            <a:ext cx="709613" cy="377825"/>
          </a:xfrm>
          <a:custGeom>
            <a:avLst/>
            <a:gdLst>
              <a:gd name="T0" fmla="*/ 992 w 1119"/>
              <a:gd name="T1" fmla="*/ 443 h 595"/>
              <a:gd name="T2" fmla="*/ 1017 w 1119"/>
              <a:gd name="T3" fmla="*/ 456 h 595"/>
              <a:gd name="T4" fmla="*/ 1043 w 1119"/>
              <a:gd name="T5" fmla="*/ 456 h 595"/>
              <a:gd name="T6" fmla="*/ 1068 w 1119"/>
              <a:gd name="T7" fmla="*/ 456 h 595"/>
              <a:gd name="T8" fmla="*/ 1094 w 1119"/>
              <a:gd name="T9" fmla="*/ 469 h 595"/>
              <a:gd name="T10" fmla="*/ 1106 w 1119"/>
              <a:gd name="T11" fmla="*/ 469 h 595"/>
              <a:gd name="T12" fmla="*/ 1119 w 1119"/>
              <a:gd name="T13" fmla="*/ 469 h 595"/>
              <a:gd name="T14" fmla="*/ 1119 w 1119"/>
              <a:gd name="T15" fmla="*/ 481 h 595"/>
              <a:gd name="T16" fmla="*/ 1119 w 1119"/>
              <a:gd name="T17" fmla="*/ 494 h 595"/>
              <a:gd name="T18" fmla="*/ 1106 w 1119"/>
              <a:gd name="T19" fmla="*/ 507 h 595"/>
              <a:gd name="T20" fmla="*/ 1094 w 1119"/>
              <a:gd name="T21" fmla="*/ 507 h 595"/>
              <a:gd name="T22" fmla="*/ 1068 w 1119"/>
              <a:gd name="T23" fmla="*/ 519 h 595"/>
              <a:gd name="T24" fmla="*/ 1055 w 1119"/>
              <a:gd name="T25" fmla="*/ 519 h 595"/>
              <a:gd name="T26" fmla="*/ 1030 w 1119"/>
              <a:gd name="T27" fmla="*/ 532 h 595"/>
              <a:gd name="T28" fmla="*/ 1005 w 1119"/>
              <a:gd name="T29" fmla="*/ 545 h 595"/>
              <a:gd name="T30" fmla="*/ 941 w 1119"/>
              <a:gd name="T31" fmla="*/ 557 h 595"/>
              <a:gd name="T32" fmla="*/ 877 w 1119"/>
              <a:gd name="T33" fmla="*/ 570 h 595"/>
              <a:gd name="T34" fmla="*/ 826 w 1119"/>
              <a:gd name="T35" fmla="*/ 583 h 595"/>
              <a:gd name="T36" fmla="*/ 788 w 1119"/>
              <a:gd name="T37" fmla="*/ 595 h 595"/>
              <a:gd name="T38" fmla="*/ 750 w 1119"/>
              <a:gd name="T39" fmla="*/ 595 h 595"/>
              <a:gd name="T40" fmla="*/ 712 w 1119"/>
              <a:gd name="T41" fmla="*/ 595 h 595"/>
              <a:gd name="T42" fmla="*/ 687 w 1119"/>
              <a:gd name="T43" fmla="*/ 583 h 595"/>
              <a:gd name="T44" fmla="*/ 648 w 1119"/>
              <a:gd name="T45" fmla="*/ 583 h 595"/>
              <a:gd name="T46" fmla="*/ 636 w 1119"/>
              <a:gd name="T47" fmla="*/ 570 h 595"/>
              <a:gd name="T48" fmla="*/ 610 w 1119"/>
              <a:gd name="T49" fmla="*/ 557 h 595"/>
              <a:gd name="T50" fmla="*/ 572 w 1119"/>
              <a:gd name="T51" fmla="*/ 545 h 595"/>
              <a:gd name="T52" fmla="*/ 534 w 1119"/>
              <a:gd name="T53" fmla="*/ 519 h 595"/>
              <a:gd name="T54" fmla="*/ 496 w 1119"/>
              <a:gd name="T55" fmla="*/ 481 h 595"/>
              <a:gd name="T56" fmla="*/ 432 w 1119"/>
              <a:gd name="T57" fmla="*/ 443 h 595"/>
              <a:gd name="T58" fmla="*/ 381 w 1119"/>
              <a:gd name="T59" fmla="*/ 393 h 595"/>
              <a:gd name="T60" fmla="*/ 305 w 1119"/>
              <a:gd name="T61" fmla="*/ 342 h 595"/>
              <a:gd name="T62" fmla="*/ 241 w 1119"/>
              <a:gd name="T63" fmla="*/ 291 h 595"/>
              <a:gd name="T64" fmla="*/ 190 w 1119"/>
              <a:gd name="T65" fmla="*/ 240 h 595"/>
              <a:gd name="T66" fmla="*/ 139 w 1119"/>
              <a:gd name="T67" fmla="*/ 190 h 595"/>
              <a:gd name="T68" fmla="*/ 89 w 1119"/>
              <a:gd name="T69" fmla="*/ 152 h 595"/>
              <a:gd name="T70" fmla="*/ 50 w 1119"/>
              <a:gd name="T71" fmla="*/ 101 h 595"/>
              <a:gd name="T72" fmla="*/ 25 w 1119"/>
              <a:gd name="T73" fmla="*/ 63 h 595"/>
              <a:gd name="T74" fmla="*/ 12 w 1119"/>
              <a:gd name="T75" fmla="*/ 25 h 595"/>
              <a:gd name="T76" fmla="*/ 0 w 1119"/>
              <a:gd name="T77" fmla="*/ 0 h 595"/>
              <a:gd name="T78" fmla="*/ 12 w 1119"/>
              <a:gd name="T79" fmla="*/ 12 h 595"/>
              <a:gd name="T80" fmla="*/ 38 w 1119"/>
              <a:gd name="T81" fmla="*/ 25 h 595"/>
              <a:gd name="T82" fmla="*/ 76 w 1119"/>
              <a:gd name="T83" fmla="*/ 50 h 595"/>
              <a:gd name="T84" fmla="*/ 114 w 1119"/>
              <a:gd name="T85" fmla="*/ 76 h 595"/>
              <a:gd name="T86" fmla="*/ 165 w 1119"/>
              <a:gd name="T87" fmla="*/ 101 h 595"/>
              <a:gd name="T88" fmla="*/ 216 w 1119"/>
              <a:gd name="T89" fmla="*/ 126 h 595"/>
              <a:gd name="T90" fmla="*/ 279 w 1119"/>
              <a:gd name="T91" fmla="*/ 164 h 595"/>
              <a:gd name="T92" fmla="*/ 343 w 1119"/>
              <a:gd name="T93" fmla="*/ 202 h 595"/>
              <a:gd name="T94" fmla="*/ 407 w 1119"/>
              <a:gd name="T95" fmla="*/ 228 h 595"/>
              <a:gd name="T96" fmla="*/ 470 w 1119"/>
              <a:gd name="T97" fmla="*/ 266 h 595"/>
              <a:gd name="T98" fmla="*/ 534 w 1119"/>
              <a:gd name="T99" fmla="*/ 291 h 595"/>
              <a:gd name="T100" fmla="*/ 585 w 1119"/>
              <a:gd name="T101" fmla="*/ 316 h 595"/>
              <a:gd name="T102" fmla="*/ 636 w 1119"/>
              <a:gd name="T103" fmla="*/ 329 h 595"/>
              <a:gd name="T104" fmla="*/ 687 w 1119"/>
              <a:gd name="T105" fmla="*/ 355 h 595"/>
              <a:gd name="T106" fmla="*/ 725 w 1119"/>
              <a:gd name="T107" fmla="*/ 367 h 595"/>
              <a:gd name="T108" fmla="*/ 750 w 1119"/>
              <a:gd name="T109" fmla="*/ 380 h 595"/>
              <a:gd name="T110" fmla="*/ 992 w 1119"/>
              <a:gd name="T111" fmla="*/ 443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19" h="595">
                <a:moveTo>
                  <a:pt x="992" y="443"/>
                </a:moveTo>
                <a:lnTo>
                  <a:pt x="1017" y="456"/>
                </a:lnTo>
                <a:lnTo>
                  <a:pt x="1043" y="456"/>
                </a:lnTo>
                <a:lnTo>
                  <a:pt x="1068" y="456"/>
                </a:lnTo>
                <a:lnTo>
                  <a:pt x="1094" y="469"/>
                </a:lnTo>
                <a:lnTo>
                  <a:pt x="1106" y="469"/>
                </a:lnTo>
                <a:lnTo>
                  <a:pt x="1119" y="469"/>
                </a:lnTo>
                <a:lnTo>
                  <a:pt x="1119" y="481"/>
                </a:lnTo>
                <a:lnTo>
                  <a:pt x="1119" y="494"/>
                </a:lnTo>
                <a:lnTo>
                  <a:pt x="1106" y="507"/>
                </a:lnTo>
                <a:lnTo>
                  <a:pt x="1094" y="507"/>
                </a:lnTo>
                <a:lnTo>
                  <a:pt x="1068" y="519"/>
                </a:lnTo>
                <a:lnTo>
                  <a:pt x="1055" y="519"/>
                </a:lnTo>
                <a:lnTo>
                  <a:pt x="1030" y="532"/>
                </a:lnTo>
                <a:lnTo>
                  <a:pt x="1005" y="545"/>
                </a:lnTo>
                <a:lnTo>
                  <a:pt x="941" y="557"/>
                </a:lnTo>
                <a:lnTo>
                  <a:pt x="877" y="570"/>
                </a:lnTo>
                <a:lnTo>
                  <a:pt x="826" y="583"/>
                </a:lnTo>
                <a:lnTo>
                  <a:pt x="788" y="595"/>
                </a:lnTo>
                <a:lnTo>
                  <a:pt x="750" y="595"/>
                </a:lnTo>
                <a:lnTo>
                  <a:pt x="712" y="595"/>
                </a:lnTo>
                <a:lnTo>
                  <a:pt x="687" y="583"/>
                </a:lnTo>
                <a:lnTo>
                  <a:pt x="648" y="583"/>
                </a:lnTo>
                <a:lnTo>
                  <a:pt x="636" y="570"/>
                </a:lnTo>
                <a:lnTo>
                  <a:pt x="610" y="557"/>
                </a:lnTo>
                <a:lnTo>
                  <a:pt x="572" y="545"/>
                </a:lnTo>
                <a:lnTo>
                  <a:pt x="534" y="519"/>
                </a:lnTo>
                <a:lnTo>
                  <a:pt x="496" y="481"/>
                </a:lnTo>
                <a:lnTo>
                  <a:pt x="432" y="443"/>
                </a:lnTo>
                <a:lnTo>
                  <a:pt x="381" y="393"/>
                </a:lnTo>
                <a:lnTo>
                  <a:pt x="305" y="342"/>
                </a:lnTo>
                <a:lnTo>
                  <a:pt x="241" y="291"/>
                </a:lnTo>
                <a:lnTo>
                  <a:pt x="190" y="240"/>
                </a:lnTo>
                <a:lnTo>
                  <a:pt x="139" y="190"/>
                </a:lnTo>
                <a:lnTo>
                  <a:pt x="89" y="152"/>
                </a:lnTo>
                <a:lnTo>
                  <a:pt x="50" y="101"/>
                </a:lnTo>
                <a:lnTo>
                  <a:pt x="25" y="63"/>
                </a:lnTo>
                <a:lnTo>
                  <a:pt x="12" y="25"/>
                </a:lnTo>
                <a:lnTo>
                  <a:pt x="0" y="0"/>
                </a:lnTo>
                <a:lnTo>
                  <a:pt x="12" y="12"/>
                </a:lnTo>
                <a:lnTo>
                  <a:pt x="38" y="25"/>
                </a:lnTo>
                <a:lnTo>
                  <a:pt x="76" y="50"/>
                </a:lnTo>
                <a:lnTo>
                  <a:pt x="114" y="76"/>
                </a:lnTo>
                <a:lnTo>
                  <a:pt x="165" y="101"/>
                </a:lnTo>
                <a:lnTo>
                  <a:pt x="216" y="126"/>
                </a:lnTo>
                <a:lnTo>
                  <a:pt x="279" y="164"/>
                </a:lnTo>
                <a:lnTo>
                  <a:pt x="343" y="202"/>
                </a:lnTo>
                <a:lnTo>
                  <a:pt x="407" y="228"/>
                </a:lnTo>
                <a:lnTo>
                  <a:pt x="470" y="266"/>
                </a:lnTo>
                <a:lnTo>
                  <a:pt x="534" y="291"/>
                </a:lnTo>
                <a:lnTo>
                  <a:pt x="585" y="316"/>
                </a:lnTo>
                <a:lnTo>
                  <a:pt x="636" y="329"/>
                </a:lnTo>
                <a:lnTo>
                  <a:pt x="687" y="355"/>
                </a:lnTo>
                <a:lnTo>
                  <a:pt x="725" y="367"/>
                </a:lnTo>
                <a:lnTo>
                  <a:pt x="750" y="380"/>
                </a:lnTo>
                <a:lnTo>
                  <a:pt x="992" y="4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8416" name="Freeform 48"/>
          <p:cNvSpPr>
            <a:spLocks noChangeArrowheads="1"/>
          </p:cNvSpPr>
          <p:nvPr/>
        </p:nvSpPr>
        <p:spPr bwMode="auto">
          <a:xfrm>
            <a:off x="6632575" y="2354263"/>
            <a:ext cx="549275" cy="120650"/>
          </a:xfrm>
          <a:custGeom>
            <a:avLst/>
            <a:gdLst>
              <a:gd name="T0" fmla="*/ 0 w 865"/>
              <a:gd name="T1" fmla="*/ 101 h 190"/>
              <a:gd name="T2" fmla="*/ 76 w 865"/>
              <a:gd name="T3" fmla="*/ 89 h 190"/>
              <a:gd name="T4" fmla="*/ 140 w 865"/>
              <a:gd name="T5" fmla="*/ 76 h 190"/>
              <a:gd name="T6" fmla="*/ 191 w 865"/>
              <a:gd name="T7" fmla="*/ 63 h 190"/>
              <a:gd name="T8" fmla="*/ 254 w 865"/>
              <a:gd name="T9" fmla="*/ 63 h 190"/>
              <a:gd name="T10" fmla="*/ 305 w 865"/>
              <a:gd name="T11" fmla="*/ 51 h 190"/>
              <a:gd name="T12" fmla="*/ 343 w 865"/>
              <a:gd name="T13" fmla="*/ 38 h 190"/>
              <a:gd name="T14" fmla="*/ 394 w 865"/>
              <a:gd name="T15" fmla="*/ 38 h 190"/>
              <a:gd name="T16" fmla="*/ 432 w 865"/>
              <a:gd name="T17" fmla="*/ 25 h 190"/>
              <a:gd name="T18" fmla="*/ 470 w 865"/>
              <a:gd name="T19" fmla="*/ 25 h 190"/>
              <a:gd name="T20" fmla="*/ 496 w 865"/>
              <a:gd name="T21" fmla="*/ 25 h 190"/>
              <a:gd name="T22" fmla="*/ 521 w 865"/>
              <a:gd name="T23" fmla="*/ 13 h 190"/>
              <a:gd name="T24" fmla="*/ 547 w 865"/>
              <a:gd name="T25" fmla="*/ 13 h 190"/>
              <a:gd name="T26" fmla="*/ 572 w 865"/>
              <a:gd name="T27" fmla="*/ 13 h 190"/>
              <a:gd name="T28" fmla="*/ 585 w 865"/>
              <a:gd name="T29" fmla="*/ 13 h 190"/>
              <a:gd name="T30" fmla="*/ 598 w 865"/>
              <a:gd name="T31" fmla="*/ 13 h 190"/>
              <a:gd name="T32" fmla="*/ 610 w 865"/>
              <a:gd name="T33" fmla="*/ 0 h 190"/>
              <a:gd name="T34" fmla="*/ 661 w 865"/>
              <a:gd name="T35" fmla="*/ 13 h 190"/>
              <a:gd name="T36" fmla="*/ 687 w 865"/>
              <a:gd name="T37" fmla="*/ 13 h 190"/>
              <a:gd name="T38" fmla="*/ 712 w 865"/>
              <a:gd name="T39" fmla="*/ 13 h 190"/>
              <a:gd name="T40" fmla="*/ 750 w 865"/>
              <a:gd name="T41" fmla="*/ 25 h 190"/>
              <a:gd name="T42" fmla="*/ 788 w 865"/>
              <a:gd name="T43" fmla="*/ 38 h 190"/>
              <a:gd name="T44" fmla="*/ 827 w 865"/>
              <a:gd name="T45" fmla="*/ 51 h 190"/>
              <a:gd name="T46" fmla="*/ 865 w 865"/>
              <a:gd name="T47" fmla="*/ 63 h 190"/>
              <a:gd name="T48" fmla="*/ 865 w 865"/>
              <a:gd name="T49" fmla="*/ 139 h 190"/>
              <a:gd name="T50" fmla="*/ 827 w 865"/>
              <a:gd name="T51" fmla="*/ 139 h 190"/>
              <a:gd name="T52" fmla="*/ 801 w 865"/>
              <a:gd name="T53" fmla="*/ 139 h 190"/>
              <a:gd name="T54" fmla="*/ 763 w 865"/>
              <a:gd name="T55" fmla="*/ 139 h 190"/>
              <a:gd name="T56" fmla="*/ 712 w 865"/>
              <a:gd name="T57" fmla="*/ 139 h 190"/>
              <a:gd name="T58" fmla="*/ 674 w 865"/>
              <a:gd name="T59" fmla="*/ 139 h 190"/>
              <a:gd name="T60" fmla="*/ 623 w 865"/>
              <a:gd name="T61" fmla="*/ 139 h 190"/>
              <a:gd name="T62" fmla="*/ 585 w 865"/>
              <a:gd name="T63" fmla="*/ 152 h 190"/>
              <a:gd name="T64" fmla="*/ 534 w 865"/>
              <a:gd name="T65" fmla="*/ 152 h 190"/>
              <a:gd name="T66" fmla="*/ 470 w 865"/>
              <a:gd name="T67" fmla="*/ 152 h 190"/>
              <a:gd name="T68" fmla="*/ 420 w 865"/>
              <a:gd name="T69" fmla="*/ 165 h 190"/>
              <a:gd name="T70" fmla="*/ 356 w 865"/>
              <a:gd name="T71" fmla="*/ 165 h 190"/>
              <a:gd name="T72" fmla="*/ 305 w 865"/>
              <a:gd name="T73" fmla="*/ 177 h 190"/>
              <a:gd name="T74" fmla="*/ 229 w 865"/>
              <a:gd name="T75" fmla="*/ 177 h 190"/>
              <a:gd name="T76" fmla="*/ 165 w 865"/>
              <a:gd name="T77" fmla="*/ 177 h 190"/>
              <a:gd name="T78" fmla="*/ 101 w 865"/>
              <a:gd name="T79" fmla="*/ 190 h 190"/>
              <a:gd name="T80" fmla="*/ 25 w 865"/>
              <a:gd name="T81" fmla="*/ 190 h 190"/>
              <a:gd name="T82" fmla="*/ 0 w 865"/>
              <a:gd name="T83" fmla="*/ 10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5" h="190">
                <a:moveTo>
                  <a:pt x="0" y="101"/>
                </a:moveTo>
                <a:lnTo>
                  <a:pt x="76" y="89"/>
                </a:lnTo>
                <a:lnTo>
                  <a:pt x="140" y="76"/>
                </a:lnTo>
                <a:lnTo>
                  <a:pt x="191" y="63"/>
                </a:lnTo>
                <a:lnTo>
                  <a:pt x="254" y="63"/>
                </a:lnTo>
                <a:lnTo>
                  <a:pt x="305" y="51"/>
                </a:lnTo>
                <a:lnTo>
                  <a:pt x="343" y="38"/>
                </a:lnTo>
                <a:lnTo>
                  <a:pt x="394" y="38"/>
                </a:lnTo>
                <a:lnTo>
                  <a:pt x="432" y="25"/>
                </a:lnTo>
                <a:lnTo>
                  <a:pt x="470" y="25"/>
                </a:lnTo>
                <a:lnTo>
                  <a:pt x="496" y="25"/>
                </a:lnTo>
                <a:lnTo>
                  <a:pt x="521" y="13"/>
                </a:lnTo>
                <a:lnTo>
                  <a:pt x="547" y="13"/>
                </a:lnTo>
                <a:lnTo>
                  <a:pt x="572" y="13"/>
                </a:lnTo>
                <a:lnTo>
                  <a:pt x="585" y="13"/>
                </a:lnTo>
                <a:lnTo>
                  <a:pt x="598" y="13"/>
                </a:lnTo>
                <a:lnTo>
                  <a:pt x="610" y="0"/>
                </a:lnTo>
                <a:lnTo>
                  <a:pt x="661" y="13"/>
                </a:lnTo>
                <a:lnTo>
                  <a:pt x="687" y="13"/>
                </a:lnTo>
                <a:lnTo>
                  <a:pt x="712" y="13"/>
                </a:lnTo>
                <a:lnTo>
                  <a:pt x="750" y="25"/>
                </a:lnTo>
                <a:lnTo>
                  <a:pt x="788" y="38"/>
                </a:lnTo>
                <a:lnTo>
                  <a:pt x="827" y="51"/>
                </a:lnTo>
                <a:lnTo>
                  <a:pt x="865" y="63"/>
                </a:lnTo>
                <a:lnTo>
                  <a:pt x="865" y="139"/>
                </a:lnTo>
                <a:lnTo>
                  <a:pt x="827" y="139"/>
                </a:lnTo>
                <a:lnTo>
                  <a:pt x="801" y="139"/>
                </a:lnTo>
                <a:lnTo>
                  <a:pt x="763" y="139"/>
                </a:lnTo>
                <a:lnTo>
                  <a:pt x="712" y="139"/>
                </a:lnTo>
                <a:lnTo>
                  <a:pt x="674" y="139"/>
                </a:lnTo>
                <a:lnTo>
                  <a:pt x="623" y="139"/>
                </a:lnTo>
                <a:lnTo>
                  <a:pt x="585" y="152"/>
                </a:lnTo>
                <a:lnTo>
                  <a:pt x="534" y="152"/>
                </a:lnTo>
                <a:lnTo>
                  <a:pt x="470" y="152"/>
                </a:lnTo>
                <a:lnTo>
                  <a:pt x="420" y="165"/>
                </a:lnTo>
                <a:lnTo>
                  <a:pt x="356" y="165"/>
                </a:lnTo>
                <a:lnTo>
                  <a:pt x="305" y="177"/>
                </a:lnTo>
                <a:lnTo>
                  <a:pt x="229" y="177"/>
                </a:lnTo>
                <a:lnTo>
                  <a:pt x="165" y="177"/>
                </a:lnTo>
                <a:lnTo>
                  <a:pt x="101" y="190"/>
                </a:lnTo>
                <a:lnTo>
                  <a:pt x="25" y="190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2932113"/>
            <a:ext cx="632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广播   播种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3660775"/>
            <a:ext cx="8618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农民伯伯正在抓紧时间播种。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69" name="矩形 4"/>
          <p:cNvSpPr>
            <a:spLocks noChangeArrowheads="1"/>
          </p:cNvSpPr>
          <p:nvPr/>
        </p:nvSpPr>
        <p:spPr bwMode="auto">
          <a:xfrm>
            <a:off x="2619375" y="1120775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播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800350" y="347663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bō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 bwMode="auto">
          <a:xfrm>
            <a:off x="1116013" y="2138363"/>
            <a:ext cx="7416800" cy="1296987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68580" bIns="68580" spcCol="1270"/>
          <a:lstStyle/>
          <a:p>
            <a:pPr defTabSz="800100">
              <a:lnSpc>
                <a:spcPct val="15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  吩  榨  </a:t>
            </a:r>
            <a:r>
              <a:rPr lang="zh-CN" altLang="en-US" sz="5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榴  </a:t>
            </a:r>
            <a:r>
              <a:rPr lang="zh-CN" altLang="en-US" sz="5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endParaRPr lang="en-US" altLang="zh-CN" sz="5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258888" y="1851025"/>
            <a:ext cx="1366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mǔ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55875" y="1881188"/>
            <a:ext cx="1306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fēn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922713" y="1885950"/>
            <a:ext cx="1366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zhà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291138" y="1882775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liú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14313" y="142875"/>
            <a:ext cx="2071687" cy="58261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1271" name="图片 7" descr="花盆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6850"/>
            <a:ext cx="3571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30"/>
          <p:cNvSpPr txBox="1">
            <a:spLocks noChangeArrowheads="1"/>
          </p:cNvSpPr>
          <p:nvPr/>
        </p:nvSpPr>
        <p:spPr bwMode="auto">
          <a:xfrm>
            <a:off x="714375" y="71438"/>
            <a:ext cx="157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8094663" y="447675"/>
            <a:ext cx="94773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37"/>
          <p:cNvGrpSpPr/>
          <p:nvPr/>
        </p:nvGrpSpPr>
        <p:grpSpPr bwMode="auto">
          <a:xfrm>
            <a:off x="4073525" y="141288"/>
            <a:ext cx="3878263" cy="1079500"/>
            <a:chOff x="5072065" y="137889"/>
            <a:chExt cx="3387722" cy="1079416"/>
          </a:xfrm>
        </p:grpSpPr>
        <p:sp>
          <p:nvSpPr>
            <p:cNvPr id="42" name="云形标注 41"/>
            <p:cNvSpPr/>
            <p:nvPr/>
          </p:nvSpPr>
          <p:spPr>
            <a:xfrm>
              <a:off x="5072065" y="137889"/>
              <a:ext cx="3387722" cy="1079416"/>
            </a:xfrm>
            <a:prstGeom prst="cloudCallout">
              <a:avLst>
                <a:gd name="adj1" fmla="val 45139"/>
                <a:gd name="adj2" fmla="val 5280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76" name="矩形 31"/>
            <p:cNvSpPr>
              <a:spLocks noChangeArrowheads="1"/>
            </p:cNvSpPr>
            <p:nvPr/>
          </p:nvSpPr>
          <p:spPr bwMode="auto">
            <a:xfrm>
              <a:off x="5280211" y="175829"/>
              <a:ext cx="2971430" cy="95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你用什么好办法记住这些生字的呢？</a:t>
              </a: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804025" y="1857375"/>
            <a:ext cx="1006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ǎi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50863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68" name="Freeform 52"/>
          <p:cNvSpPr>
            <a:spLocks noChangeArrowheads="1"/>
          </p:cNvSpPr>
          <p:nvPr/>
        </p:nvSpPr>
        <p:spPr bwMode="auto">
          <a:xfrm>
            <a:off x="6469063" y="1754188"/>
            <a:ext cx="669925" cy="168275"/>
          </a:xfrm>
          <a:custGeom>
            <a:avLst/>
            <a:gdLst>
              <a:gd name="T0" fmla="*/ 25 w 1056"/>
              <a:gd name="T1" fmla="*/ 241 h 266"/>
              <a:gd name="T2" fmla="*/ 12 w 1056"/>
              <a:gd name="T3" fmla="*/ 215 h 266"/>
              <a:gd name="T4" fmla="*/ 0 w 1056"/>
              <a:gd name="T5" fmla="*/ 190 h 266"/>
              <a:gd name="T6" fmla="*/ 25 w 1056"/>
              <a:gd name="T7" fmla="*/ 177 h 266"/>
              <a:gd name="T8" fmla="*/ 51 w 1056"/>
              <a:gd name="T9" fmla="*/ 177 h 266"/>
              <a:gd name="T10" fmla="*/ 76 w 1056"/>
              <a:gd name="T11" fmla="*/ 165 h 266"/>
              <a:gd name="T12" fmla="*/ 127 w 1056"/>
              <a:gd name="T13" fmla="*/ 152 h 266"/>
              <a:gd name="T14" fmla="*/ 216 w 1056"/>
              <a:gd name="T15" fmla="*/ 139 h 266"/>
              <a:gd name="T16" fmla="*/ 331 w 1056"/>
              <a:gd name="T17" fmla="*/ 114 h 266"/>
              <a:gd name="T18" fmla="*/ 483 w 1056"/>
              <a:gd name="T19" fmla="*/ 76 h 266"/>
              <a:gd name="T20" fmla="*/ 636 w 1056"/>
              <a:gd name="T21" fmla="*/ 38 h 266"/>
              <a:gd name="T22" fmla="*/ 750 w 1056"/>
              <a:gd name="T23" fmla="*/ 13 h 266"/>
              <a:gd name="T24" fmla="*/ 852 w 1056"/>
              <a:gd name="T25" fmla="*/ 0 h 266"/>
              <a:gd name="T26" fmla="*/ 916 w 1056"/>
              <a:gd name="T27" fmla="*/ 0 h 266"/>
              <a:gd name="T28" fmla="*/ 1005 w 1056"/>
              <a:gd name="T29" fmla="*/ 13 h 266"/>
              <a:gd name="T30" fmla="*/ 1056 w 1056"/>
              <a:gd name="T31" fmla="*/ 51 h 266"/>
              <a:gd name="T32" fmla="*/ 1056 w 1056"/>
              <a:gd name="T33" fmla="*/ 76 h 266"/>
              <a:gd name="T34" fmla="*/ 1043 w 1056"/>
              <a:gd name="T35" fmla="*/ 89 h 266"/>
              <a:gd name="T36" fmla="*/ 1018 w 1056"/>
              <a:gd name="T37" fmla="*/ 101 h 266"/>
              <a:gd name="T38" fmla="*/ 992 w 1056"/>
              <a:gd name="T39" fmla="*/ 114 h 266"/>
              <a:gd name="T40" fmla="*/ 954 w 1056"/>
              <a:gd name="T41" fmla="*/ 114 h 266"/>
              <a:gd name="T42" fmla="*/ 928 w 1056"/>
              <a:gd name="T43" fmla="*/ 127 h 266"/>
              <a:gd name="T44" fmla="*/ 903 w 1056"/>
              <a:gd name="T45" fmla="*/ 127 h 266"/>
              <a:gd name="T46" fmla="*/ 865 w 1056"/>
              <a:gd name="T47" fmla="*/ 139 h 266"/>
              <a:gd name="T48" fmla="*/ 801 w 1056"/>
              <a:gd name="T49" fmla="*/ 152 h 266"/>
              <a:gd name="T50" fmla="*/ 738 w 1056"/>
              <a:gd name="T51" fmla="*/ 152 h 266"/>
              <a:gd name="T52" fmla="*/ 649 w 1056"/>
              <a:gd name="T53" fmla="*/ 165 h 266"/>
              <a:gd name="T54" fmla="*/ 521 w 1056"/>
              <a:gd name="T55" fmla="*/ 190 h 266"/>
              <a:gd name="T56" fmla="*/ 381 w 1056"/>
              <a:gd name="T57" fmla="*/ 215 h 266"/>
              <a:gd name="T58" fmla="*/ 267 w 1056"/>
              <a:gd name="T59" fmla="*/ 241 h 266"/>
              <a:gd name="T60" fmla="*/ 178 w 1056"/>
              <a:gd name="T61" fmla="*/ 253 h 266"/>
              <a:gd name="T62" fmla="*/ 140 w 1056"/>
              <a:gd name="T63" fmla="*/ 253 h 266"/>
              <a:gd name="T64" fmla="*/ 127 w 1056"/>
              <a:gd name="T65" fmla="*/ 266 h 266"/>
              <a:gd name="T66" fmla="*/ 76 w 1056"/>
              <a:gd name="T67" fmla="*/ 25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6" h="266">
                <a:moveTo>
                  <a:pt x="51" y="253"/>
                </a:moveTo>
                <a:lnTo>
                  <a:pt x="25" y="241"/>
                </a:lnTo>
                <a:lnTo>
                  <a:pt x="12" y="228"/>
                </a:lnTo>
                <a:lnTo>
                  <a:pt x="12" y="215"/>
                </a:lnTo>
                <a:lnTo>
                  <a:pt x="0" y="203"/>
                </a:lnTo>
                <a:lnTo>
                  <a:pt x="0" y="190"/>
                </a:lnTo>
                <a:lnTo>
                  <a:pt x="12" y="190"/>
                </a:lnTo>
                <a:lnTo>
                  <a:pt x="25" y="177"/>
                </a:lnTo>
                <a:lnTo>
                  <a:pt x="38" y="177"/>
                </a:lnTo>
                <a:lnTo>
                  <a:pt x="51" y="177"/>
                </a:lnTo>
                <a:lnTo>
                  <a:pt x="63" y="165"/>
                </a:lnTo>
                <a:lnTo>
                  <a:pt x="76" y="165"/>
                </a:lnTo>
                <a:lnTo>
                  <a:pt x="102" y="165"/>
                </a:lnTo>
                <a:lnTo>
                  <a:pt x="127" y="152"/>
                </a:lnTo>
                <a:lnTo>
                  <a:pt x="165" y="139"/>
                </a:lnTo>
                <a:lnTo>
                  <a:pt x="216" y="139"/>
                </a:lnTo>
                <a:lnTo>
                  <a:pt x="267" y="127"/>
                </a:lnTo>
                <a:lnTo>
                  <a:pt x="331" y="114"/>
                </a:lnTo>
                <a:lnTo>
                  <a:pt x="407" y="89"/>
                </a:lnTo>
                <a:lnTo>
                  <a:pt x="483" y="76"/>
                </a:lnTo>
                <a:lnTo>
                  <a:pt x="560" y="51"/>
                </a:lnTo>
                <a:lnTo>
                  <a:pt x="636" y="38"/>
                </a:lnTo>
                <a:lnTo>
                  <a:pt x="699" y="25"/>
                </a:lnTo>
                <a:lnTo>
                  <a:pt x="750" y="13"/>
                </a:lnTo>
                <a:lnTo>
                  <a:pt x="801" y="13"/>
                </a:lnTo>
                <a:lnTo>
                  <a:pt x="852" y="0"/>
                </a:lnTo>
                <a:lnTo>
                  <a:pt x="890" y="0"/>
                </a:lnTo>
                <a:lnTo>
                  <a:pt x="916" y="0"/>
                </a:lnTo>
                <a:lnTo>
                  <a:pt x="967" y="0"/>
                </a:lnTo>
                <a:lnTo>
                  <a:pt x="1005" y="13"/>
                </a:lnTo>
                <a:lnTo>
                  <a:pt x="1030" y="25"/>
                </a:lnTo>
                <a:lnTo>
                  <a:pt x="1056" y="51"/>
                </a:lnTo>
                <a:lnTo>
                  <a:pt x="1056" y="63"/>
                </a:lnTo>
                <a:lnTo>
                  <a:pt x="1056" y="76"/>
                </a:lnTo>
                <a:lnTo>
                  <a:pt x="1056" y="89"/>
                </a:lnTo>
                <a:lnTo>
                  <a:pt x="1043" y="89"/>
                </a:lnTo>
                <a:lnTo>
                  <a:pt x="1030" y="101"/>
                </a:lnTo>
                <a:lnTo>
                  <a:pt x="1018" y="101"/>
                </a:lnTo>
                <a:lnTo>
                  <a:pt x="1005" y="101"/>
                </a:lnTo>
                <a:lnTo>
                  <a:pt x="992" y="114"/>
                </a:lnTo>
                <a:lnTo>
                  <a:pt x="967" y="114"/>
                </a:lnTo>
                <a:lnTo>
                  <a:pt x="954" y="114"/>
                </a:lnTo>
                <a:lnTo>
                  <a:pt x="941" y="127"/>
                </a:lnTo>
                <a:lnTo>
                  <a:pt x="928" y="127"/>
                </a:lnTo>
                <a:lnTo>
                  <a:pt x="916" y="127"/>
                </a:lnTo>
                <a:lnTo>
                  <a:pt x="903" y="127"/>
                </a:lnTo>
                <a:lnTo>
                  <a:pt x="890" y="127"/>
                </a:lnTo>
                <a:lnTo>
                  <a:pt x="865" y="139"/>
                </a:lnTo>
                <a:lnTo>
                  <a:pt x="827" y="139"/>
                </a:lnTo>
                <a:lnTo>
                  <a:pt x="801" y="152"/>
                </a:lnTo>
                <a:lnTo>
                  <a:pt x="776" y="152"/>
                </a:lnTo>
                <a:lnTo>
                  <a:pt x="738" y="152"/>
                </a:lnTo>
                <a:lnTo>
                  <a:pt x="699" y="165"/>
                </a:lnTo>
                <a:lnTo>
                  <a:pt x="649" y="165"/>
                </a:lnTo>
                <a:lnTo>
                  <a:pt x="585" y="177"/>
                </a:lnTo>
                <a:lnTo>
                  <a:pt x="521" y="190"/>
                </a:lnTo>
                <a:lnTo>
                  <a:pt x="445" y="203"/>
                </a:lnTo>
                <a:lnTo>
                  <a:pt x="381" y="215"/>
                </a:lnTo>
                <a:lnTo>
                  <a:pt x="318" y="228"/>
                </a:lnTo>
                <a:lnTo>
                  <a:pt x="267" y="241"/>
                </a:lnTo>
                <a:lnTo>
                  <a:pt x="216" y="241"/>
                </a:lnTo>
                <a:lnTo>
                  <a:pt x="178" y="253"/>
                </a:lnTo>
                <a:lnTo>
                  <a:pt x="152" y="253"/>
                </a:lnTo>
                <a:lnTo>
                  <a:pt x="140" y="253"/>
                </a:lnTo>
                <a:lnTo>
                  <a:pt x="127" y="253"/>
                </a:lnTo>
                <a:lnTo>
                  <a:pt x="127" y="266"/>
                </a:lnTo>
                <a:lnTo>
                  <a:pt x="89" y="253"/>
                </a:lnTo>
                <a:lnTo>
                  <a:pt x="76" y="253"/>
                </a:lnTo>
                <a:lnTo>
                  <a:pt x="51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69" name="Freeform 53"/>
          <p:cNvSpPr>
            <a:spLocks noChangeArrowheads="1"/>
          </p:cNvSpPr>
          <p:nvPr/>
        </p:nvSpPr>
        <p:spPr bwMode="auto">
          <a:xfrm>
            <a:off x="6040438" y="1697038"/>
            <a:ext cx="371475" cy="731837"/>
          </a:xfrm>
          <a:custGeom>
            <a:avLst/>
            <a:gdLst>
              <a:gd name="T0" fmla="*/ 382 w 586"/>
              <a:gd name="T1" fmla="*/ 342 h 1153"/>
              <a:gd name="T2" fmla="*/ 433 w 586"/>
              <a:gd name="T3" fmla="*/ 254 h 1153"/>
              <a:gd name="T4" fmla="*/ 471 w 586"/>
              <a:gd name="T5" fmla="*/ 178 h 1153"/>
              <a:gd name="T6" fmla="*/ 509 w 586"/>
              <a:gd name="T7" fmla="*/ 114 h 1153"/>
              <a:gd name="T8" fmla="*/ 535 w 586"/>
              <a:gd name="T9" fmla="*/ 76 h 1153"/>
              <a:gd name="T10" fmla="*/ 560 w 586"/>
              <a:gd name="T11" fmla="*/ 38 h 1153"/>
              <a:gd name="T12" fmla="*/ 573 w 586"/>
              <a:gd name="T13" fmla="*/ 13 h 1153"/>
              <a:gd name="T14" fmla="*/ 586 w 586"/>
              <a:gd name="T15" fmla="*/ 0 h 1153"/>
              <a:gd name="T16" fmla="*/ 586 w 586"/>
              <a:gd name="T17" fmla="*/ 25 h 1153"/>
              <a:gd name="T18" fmla="*/ 586 w 586"/>
              <a:gd name="T19" fmla="*/ 63 h 1153"/>
              <a:gd name="T20" fmla="*/ 560 w 586"/>
              <a:gd name="T21" fmla="*/ 127 h 1153"/>
              <a:gd name="T22" fmla="*/ 548 w 586"/>
              <a:gd name="T23" fmla="*/ 190 h 1153"/>
              <a:gd name="T24" fmla="*/ 509 w 586"/>
              <a:gd name="T25" fmla="*/ 279 h 1153"/>
              <a:gd name="T26" fmla="*/ 484 w 586"/>
              <a:gd name="T27" fmla="*/ 393 h 1153"/>
              <a:gd name="T28" fmla="*/ 433 w 586"/>
              <a:gd name="T29" fmla="*/ 520 h 1153"/>
              <a:gd name="T30" fmla="*/ 382 w 586"/>
              <a:gd name="T31" fmla="*/ 659 h 1153"/>
              <a:gd name="T32" fmla="*/ 344 w 586"/>
              <a:gd name="T33" fmla="*/ 786 h 1153"/>
              <a:gd name="T34" fmla="*/ 306 w 586"/>
              <a:gd name="T35" fmla="*/ 900 h 1153"/>
              <a:gd name="T36" fmla="*/ 268 w 586"/>
              <a:gd name="T37" fmla="*/ 988 h 1153"/>
              <a:gd name="T38" fmla="*/ 242 w 586"/>
              <a:gd name="T39" fmla="*/ 1052 h 1153"/>
              <a:gd name="T40" fmla="*/ 217 w 586"/>
              <a:gd name="T41" fmla="*/ 1103 h 1153"/>
              <a:gd name="T42" fmla="*/ 191 w 586"/>
              <a:gd name="T43" fmla="*/ 1141 h 1153"/>
              <a:gd name="T44" fmla="*/ 166 w 586"/>
              <a:gd name="T45" fmla="*/ 1153 h 1153"/>
              <a:gd name="T46" fmla="*/ 140 w 586"/>
              <a:gd name="T47" fmla="*/ 1141 h 1153"/>
              <a:gd name="T48" fmla="*/ 115 w 586"/>
              <a:gd name="T49" fmla="*/ 1115 h 1153"/>
              <a:gd name="T50" fmla="*/ 90 w 586"/>
              <a:gd name="T51" fmla="*/ 1077 h 1153"/>
              <a:gd name="T52" fmla="*/ 64 w 586"/>
              <a:gd name="T53" fmla="*/ 1027 h 1153"/>
              <a:gd name="T54" fmla="*/ 13 w 586"/>
              <a:gd name="T55" fmla="*/ 912 h 1153"/>
              <a:gd name="T56" fmla="*/ 0 w 586"/>
              <a:gd name="T57" fmla="*/ 849 h 1153"/>
              <a:gd name="T58" fmla="*/ 13 w 586"/>
              <a:gd name="T59" fmla="*/ 811 h 1153"/>
              <a:gd name="T60" fmla="*/ 39 w 586"/>
              <a:gd name="T61" fmla="*/ 811 h 1153"/>
              <a:gd name="T62" fmla="*/ 90 w 586"/>
              <a:gd name="T63" fmla="*/ 811 h 1153"/>
              <a:gd name="T64" fmla="*/ 128 w 586"/>
              <a:gd name="T65" fmla="*/ 798 h 1153"/>
              <a:gd name="T66" fmla="*/ 140 w 586"/>
              <a:gd name="T67" fmla="*/ 786 h 1153"/>
              <a:gd name="T68" fmla="*/ 153 w 586"/>
              <a:gd name="T69" fmla="*/ 748 h 1153"/>
              <a:gd name="T70" fmla="*/ 179 w 586"/>
              <a:gd name="T71" fmla="*/ 710 h 1153"/>
              <a:gd name="T72" fmla="*/ 204 w 586"/>
              <a:gd name="T73" fmla="*/ 659 h 1153"/>
              <a:gd name="T74" fmla="*/ 242 w 586"/>
              <a:gd name="T75" fmla="*/ 608 h 1153"/>
              <a:gd name="T76" fmla="*/ 280 w 586"/>
              <a:gd name="T77" fmla="*/ 532 h 1153"/>
              <a:gd name="T78" fmla="*/ 331 w 586"/>
              <a:gd name="T79" fmla="*/ 444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86" h="1153">
                <a:moveTo>
                  <a:pt x="357" y="393"/>
                </a:moveTo>
                <a:lnTo>
                  <a:pt x="382" y="342"/>
                </a:lnTo>
                <a:lnTo>
                  <a:pt x="408" y="304"/>
                </a:lnTo>
                <a:lnTo>
                  <a:pt x="433" y="254"/>
                </a:lnTo>
                <a:lnTo>
                  <a:pt x="446" y="216"/>
                </a:lnTo>
                <a:lnTo>
                  <a:pt x="471" y="178"/>
                </a:lnTo>
                <a:lnTo>
                  <a:pt x="484" y="152"/>
                </a:lnTo>
                <a:lnTo>
                  <a:pt x="509" y="114"/>
                </a:lnTo>
                <a:lnTo>
                  <a:pt x="522" y="89"/>
                </a:lnTo>
                <a:lnTo>
                  <a:pt x="535" y="76"/>
                </a:lnTo>
                <a:lnTo>
                  <a:pt x="548" y="51"/>
                </a:lnTo>
                <a:lnTo>
                  <a:pt x="560" y="38"/>
                </a:lnTo>
                <a:lnTo>
                  <a:pt x="573" y="25"/>
                </a:lnTo>
                <a:lnTo>
                  <a:pt x="573" y="13"/>
                </a:lnTo>
                <a:lnTo>
                  <a:pt x="586" y="13"/>
                </a:lnTo>
                <a:lnTo>
                  <a:pt x="586" y="0"/>
                </a:lnTo>
                <a:lnTo>
                  <a:pt x="586" y="13"/>
                </a:lnTo>
                <a:lnTo>
                  <a:pt x="586" y="25"/>
                </a:lnTo>
                <a:lnTo>
                  <a:pt x="586" y="51"/>
                </a:lnTo>
                <a:lnTo>
                  <a:pt x="586" y="63"/>
                </a:lnTo>
                <a:lnTo>
                  <a:pt x="573" y="89"/>
                </a:lnTo>
                <a:lnTo>
                  <a:pt x="560" y="127"/>
                </a:lnTo>
                <a:lnTo>
                  <a:pt x="560" y="152"/>
                </a:lnTo>
                <a:lnTo>
                  <a:pt x="548" y="190"/>
                </a:lnTo>
                <a:lnTo>
                  <a:pt x="535" y="241"/>
                </a:lnTo>
                <a:lnTo>
                  <a:pt x="509" y="279"/>
                </a:lnTo>
                <a:lnTo>
                  <a:pt x="497" y="342"/>
                </a:lnTo>
                <a:lnTo>
                  <a:pt x="484" y="393"/>
                </a:lnTo>
                <a:lnTo>
                  <a:pt x="458" y="456"/>
                </a:lnTo>
                <a:lnTo>
                  <a:pt x="433" y="520"/>
                </a:lnTo>
                <a:lnTo>
                  <a:pt x="408" y="583"/>
                </a:lnTo>
                <a:lnTo>
                  <a:pt x="382" y="659"/>
                </a:lnTo>
                <a:lnTo>
                  <a:pt x="369" y="722"/>
                </a:lnTo>
                <a:lnTo>
                  <a:pt x="344" y="786"/>
                </a:lnTo>
                <a:lnTo>
                  <a:pt x="319" y="836"/>
                </a:lnTo>
                <a:lnTo>
                  <a:pt x="306" y="900"/>
                </a:lnTo>
                <a:lnTo>
                  <a:pt x="280" y="938"/>
                </a:lnTo>
                <a:lnTo>
                  <a:pt x="268" y="988"/>
                </a:lnTo>
                <a:lnTo>
                  <a:pt x="255" y="1027"/>
                </a:lnTo>
                <a:lnTo>
                  <a:pt x="242" y="1052"/>
                </a:lnTo>
                <a:lnTo>
                  <a:pt x="229" y="1090"/>
                </a:lnTo>
                <a:lnTo>
                  <a:pt x="217" y="1103"/>
                </a:lnTo>
                <a:lnTo>
                  <a:pt x="204" y="1128"/>
                </a:lnTo>
                <a:lnTo>
                  <a:pt x="191" y="1141"/>
                </a:lnTo>
                <a:lnTo>
                  <a:pt x="179" y="1153"/>
                </a:lnTo>
                <a:lnTo>
                  <a:pt x="166" y="1153"/>
                </a:lnTo>
                <a:lnTo>
                  <a:pt x="153" y="1153"/>
                </a:lnTo>
                <a:lnTo>
                  <a:pt x="140" y="1141"/>
                </a:lnTo>
                <a:lnTo>
                  <a:pt x="128" y="1141"/>
                </a:lnTo>
                <a:lnTo>
                  <a:pt x="115" y="1115"/>
                </a:lnTo>
                <a:lnTo>
                  <a:pt x="102" y="1103"/>
                </a:lnTo>
                <a:lnTo>
                  <a:pt x="90" y="1077"/>
                </a:lnTo>
                <a:lnTo>
                  <a:pt x="77" y="1052"/>
                </a:lnTo>
                <a:lnTo>
                  <a:pt x="64" y="1027"/>
                </a:lnTo>
                <a:lnTo>
                  <a:pt x="39" y="963"/>
                </a:lnTo>
                <a:lnTo>
                  <a:pt x="13" y="912"/>
                </a:lnTo>
                <a:lnTo>
                  <a:pt x="0" y="874"/>
                </a:lnTo>
                <a:lnTo>
                  <a:pt x="0" y="849"/>
                </a:lnTo>
                <a:lnTo>
                  <a:pt x="0" y="824"/>
                </a:lnTo>
                <a:lnTo>
                  <a:pt x="13" y="811"/>
                </a:lnTo>
                <a:lnTo>
                  <a:pt x="26" y="811"/>
                </a:lnTo>
                <a:lnTo>
                  <a:pt x="39" y="811"/>
                </a:lnTo>
                <a:lnTo>
                  <a:pt x="64" y="811"/>
                </a:lnTo>
                <a:lnTo>
                  <a:pt x="90" y="811"/>
                </a:lnTo>
                <a:lnTo>
                  <a:pt x="102" y="811"/>
                </a:lnTo>
                <a:lnTo>
                  <a:pt x="128" y="798"/>
                </a:lnTo>
                <a:lnTo>
                  <a:pt x="128" y="786"/>
                </a:lnTo>
                <a:lnTo>
                  <a:pt x="140" y="786"/>
                </a:lnTo>
                <a:lnTo>
                  <a:pt x="140" y="773"/>
                </a:lnTo>
                <a:lnTo>
                  <a:pt x="153" y="748"/>
                </a:lnTo>
                <a:lnTo>
                  <a:pt x="166" y="735"/>
                </a:lnTo>
                <a:lnTo>
                  <a:pt x="179" y="710"/>
                </a:lnTo>
                <a:lnTo>
                  <a:pt x="191" y="697"/>
                </a:lnTo>
                <a:lnTo>
                  <a:pt x="204" y="659"/>
                </a:lnTo>
                <a:lnTo>
                  <a:pt x="217" y="634"/>
                </a:lnTo>
                <a:lnTo>
                  <a:pt x="242" y="608"/>
                </a:lnTo>
                <a:lnTo>
                  <a:pt x="255" y="570"/>
                </a:lnTo>
                <a:lnTo>
                  <a:pt x="280" y="532"/>
                </a:lnTo>
                <a:lnTo>
                  <a:pt x="306" y="494"/>
                </a:lnTo>
                <a:lnTo>
                  <a:pt x="331" y="444"/>
                </a:lnTo>
                <a:lnTo>
                  <a:pt x="357" y="39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70" name="Freeform 54"/>
          <p:cNvSpPr>
            <a:spLocks noChangeArrowheads="1"/>
          </p:cNvSpPr>
          <p:nvPr/>
        </p:nvSpPr>
        <p:spPr bwMode="auto">
          <a:xfrm>
            <a:off x="6008688" y="1487488"/>
            <a:ext cx="234950" cy="217487"/>
          </a:xfrm>
          <a:custGeom>
            <a:avLst/>
            <a:gdLst>
              <a:gd name="T0" fmla="*/ 0 w 369"/>
              <a:gd name="T1" fmla="*/ 25 h 342"/>
              <a:gd name="T2" fmla="*/ 12 w 369"/>
              <a:gd name="T3" fmla="*/ 12 h 342"/>
              <a:gd name="T4" fmla="*/ 38 w 369"/>
              <a:gd name="T5" fmla="*/ 12 h 342"/>
              <a:gd name="T6" fmla="*/ 50 w 369"/>
              <a:gd name="T7" fmla="*/ 0 h 342"/>
              <a:gd name="T8" fmla="*/ 89 w 369"/>
              <a:gd name="T9" fmla="*/ 0 h 342"/>
              <a:gd name="T10" fmla="*/ 114 w 369"/>
              <a:gd name="T11" fmla="*/ 0 h 342"/>
              <a:gd name="T12" fmla="*/ 152 w 369"/>
              <a:gd name="T13" fmla="*/ 12 h 342"/>
              <a:gd name="T14" fmla="*/ 190 w 369"/>
              <a:gd name="T15" fmla="*/ 25 h 342"/>
              <a:gd name="T16" fmla="*/ 216 w 369"/>
              <a:gd name="T17" fmla="*/ 38 h 342"/>
              <a:gd name="T18" fmla="*/ 241 w 369"/>
              <a:gd name="T19" fmla="*/ 50 h 342"/>
              <a:gd name="T20" fmla="*/ 267 w 369"/>
              <a:gd name="T21" fmla="*/ 63 h 342"/>
              <a:gd name="T22" fmla="*/ 279 w 369"/>
              <a:gd name="T23" fmla="*/ 76 h 342"/>
              <a:gd name="T24" fmla="*/ 305 w 369"/>
              <a:gd name="T25" fmla="*/ 88 h 342"/>
              <a:gd name="T26" fmla="*/ 318 w 369"/>
              <a:gd name="T27" fmla="*/ 101 h 342"/>
              <a:gd name="T28" fmla="*/ 330 w 369"/>
              <a:gd name="T29" fmla="*/ 114 h 342"/>
              <a:gd name="T30" fmla="*/ 343 w 369"/>
              <a:gd name="T31" fmla="*/ 114 h 342"/>
              <a:gd name="T32" fmla="*/ 356 w 369"/>
              <a:gd name="T33" fmla="*/ 126 h 342"/>
              <a:gd name="T34" fmla="*/ 356 w 369"/>
              <a:gd name="T35" fmla="*/ 139 h 342"/>
              <a:gd name="T36" fmla="*/ 369 w 369"/>
              <a:gd name="T37" fmla="*/ 177 h 342"/>
              <a:gd name="T38" fmla="*/ 369 w 369"/>
              <a:gd name="T39" fmla="*/ 202 h 342"/>
              <a:gd name="T40" fmla="*/ 369 w 369"/>
              <a:gd name="T41" fmla="*/ 253 h 342"/>
              <a:gd name="T42" fmla="*/ 369 w 369"/>
              <a:gd name="T43" fmla="*/ 278 h 342"/>
              <a:gd name="T44" fmla="*/ 369 w 369"/>
              <a:gd name="T45" fmla="*/ 304 h 342"/>
              <a:gd name="T46" fmla="*/ 369 w 369"/>
              <a:gd name="T47" fmla="*/ 316 h 342"/>
              <a:gd name="T48" fmla="*/ 356 w 369"/>
              <a:gd name="T49" fmla="*/ 329 h 342"/>
              <a:gd name="T50" fmla="*/ 356 w 369"/>
              <a:gd name="T51" fmla="*/ 342 h 342"/>
              <a:gd name="T52" fmla="*/ 343 w 369"/>
              <a:gd name="T53" fmla="*/ 342 h 342"/>
              <a:gd name="T54" fmla="*/ 330 w 369"/>
              <a:gd name="T55" fmla="*/ 342 h 342"/>
              <a:gd name="T56" fmla="*/ 318 w 369"/>
              <a:gd name="T57" fmla="*/ 342 h 342"/>
              <a:gd name="T58" fmla="*/ 305 w 369"/>
              <a:gd name="T59" fmla="*/ 342 h 342"/>
              <a:gd name="T60" fmla="*/ 292 w 369"/>
              <a:gd name="T61" fmla="*/ 342 h 342"/>
              <a:gd name="T62" fmla="*/ 279 w 369"/>
              <a:gd name="T63" fmla="*/ 329 h 342"/>
              <a:gd name="T64" fmla="*/ 267 w 369"/>
              <a:gd name="T65" fmla="*/ 316 h 342"/>
              <a:gd name="T66" fmla="*/ 254 w 369"/>
              <a:gd name="T67" fmla="*/ 304 h 342"/>
              <a:gd name="T68" fmla="*/ 229 w 369"/>
              <a:gd name="T69" fmla="*/ 291 h 342"/>
              <a:gd name="T70" fmla="*/ 203 w 369"/>
              <a:gd name="T71" fmla="*/ 266 h 342"/>
              <a:gd name="T72" fmla="*/ 178 w 369"/>
              <a:gd name="T73" fmla="*/ 240 h 342"/>
              <a:gd name="T74" fmla="*/ 140 w 369"/>
              <a:gd name="T75" fmla="*/ 202 h 342"/>
              <a:gd name="T76" fmla="*/ 101 w 369"/>
              <a:gd name="T77" fmla="*/ 164 h 342"/>
              <a:gd name="T78" fmla="*/ 76 w 369"/>
              <a:gd name="T79" fmla="*/ 126 h 342"/>
              <a:gd name="T80" fmla="*/ 50 w 369"/>
              <a:gd name="T81" fmla="*/ 101 h 342"/>
              <a:gd name="T82" fmla="*/ 25 w 369"/>
              <a:gd name="T83" fmla="*/ 76 h 342"/>
              <a:gd name="T84" fmla="*/ 12 w 369"/>
              <a:gd name="T85" fmla="*/ 50 h 342"/>
              <a:gd name="T86" fmla="*/ 12 w 369"/>
              <a:gd name="T87" fmla="*/ 38 h 342"/>
              <a:gd name="T88" fmla="*/ 0 w 369"/>
              <a:gd name="T89" fmla="*/ 2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9" h="342">
                <a:moveTo>
                  <a:pt x="0" y="25"/>
                </a:moveTo>
                <a:lnTo>
                  <a:pt x="12" y="12"/>
                </a:lnTo>
                <a:lnTo>
                  <a:pt x="38" y="12"/>
                </a:lnTo>
                <a:lnTo>
                  <a:pt x="50" y="0"/>
                </a:lnTo>
                <a:lnTo>
                  <a:pt x="89" y="0"/>
                </a:lnTo>
                <a:lnTo>
                  <a:pt x="114" y="0"/>
                </a:lnTo>
                <a:lnTo>
                  <a:pt x="152" y="12"/>
                </a:lnTo>
                <a:lnTo>
                  <a:pt x="190" y="25"/>
                </a:lnTo>
                <a:lnTo>
                  <a:pt x="216" y="38"/>
                </a:lnTo>
                <a:lnTo>
                  <a:pt x="241" y="50"/>
                </a:lnTo>
                <a:lnTo>
                  <a:pt x="267" y="63"/>
                </a:lnTo>
                <a:lnTo>
                  <a:pt x="279" y="76"/>
                </a:lnTo>
                <a:lnTo>
                  <a:pt x="305" y="88"/>
                </a:lnTo>
                <a:lnTo>
                  <a:pt x="318" y="101"/>
                </a:lnTo>
                <a:lnTo>
                  <a:pt x="330" y="114"/>
                </a:lnTo>
                <a:lnTo>
                  <a:pt x="343" y="114"/>
                </a:lnTo>
                <a:lnTo>
                  <a:pt x="356" y="126"/>
                </a:lnTo>
                <a:lnTo>
                  <a:pt x="356" y="139"/>
                </a:lnTo>
                <a:lnTo>
                  <a:pt x="369" y="177"/>
                </a:lnTo>
                <a:lnTo>
                  <a:pt x="369" y="202"/>
                </a:lnTo>
                <a:lnTo>
                  <a:pt x="369" y="253"/>
                </a:lnTo>
                <a:lnTo>
                  <a:pt x="369" y="278"/>
                </a:lnTo>
                <a:lnTo>
                  <a:pt x="369" y="304"/>
                </a:lnTo>
                <a:lnTo>
                  <a:pt x="369" y="316"/>
                </a:lnTo>
                <a:lnTo>
                  <a:pt x="356" y="329"/>
                </a:lnTo>
                <a:lnTo>
                  <a:pt x="356" y="342"/>
                </a:lnTo>
                <a:lnTo>
                  <a:pt x="343" y="342"/>
                </a:lnTo>
                <a:lnTo>
                  <a:pt x="330" y="342"/>
                </a:lnTo>
                <a:lnTo>
                  <a:pt x="318" y="342"/>
                </a:lnTo>
                <a:lnTo>
                  <a:pt x="305" y="342"/>
                </a:lnTo>
                <a:lnTo>
                  <a:pt x="292" y="342"/>
                </a:lnTo>
                <a:lnTo>
                  <a:pt x="279" y="329"/>
                </a:lnTo>
                <a:lnTo>
                  <a:pt x="267" y="316"/>
                </a:lnTo>
                <a:lnTo>
                  <a:pt x="254" y="304"/>
                </a:lnTo>
                <a:lnTo>
                  <a:pt x="229" y="291"/>
                </a:lnTo>
                <a:lnTo>
                  <a:pt x="203" y="266"/>
                </a:lnTo>
                <a:lnTo>
                  <a:pt x="178" y="240"/>
                </a:lnTo>
                <a:lnTo>
                  <a:pt x="140" y="202"/>
                </a:lnTo>
                <a:lnTo>
                  <a:pt x="101" y="164"/>
                </a:lnTo>
                <a:lnTo>
                  <a:pt x="76" y="126"/>
                </a:lnTo>
                <a:lnTo>
                  <a:pt x="50" y="101"/>
                </a:lnTo>
                <a:lnTo>
                  <a:pt x="25" y="76"/>
                </a:lnTo>
                <a:lnTo>
                  <a:pt x="12" y="50"/>
                </a:lnTo>
                <a:lnTo>
                  <a:pt x="12" y="38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71" name="Freeform 55"/>
          <p:cNvSpPr>
            <a:spLocks noChangeArrowheads="1"/>
          </p:cNvSpPr>
          <p:nvPr/>
        </p:nvSpPr>
        <p:spPr bwMode="auto">
          <a:xfrm>
            <a:off x="6178550" y="1117600"/>
            <a:ext cx="217488" cy="201613"/>
          </a:xfrm>
          <a:custGeom>
            <a:avLst/>
            <a:gdLst>
              <a:gd name="T0" fmla="*/ 0 w 343"/>
              <a:gd name="T1" fmla="*/ 25 h 317"/>
              <a:gd name="T2" fmla="*/ 0 w 343"/>
              <a:gd name="T3" fmla="*/ 25 h 317"/>
              <a:gd name="T4" fmla="*/ 0 w 343"/>
              <a:gd name="T5" fmla="*/ 12 h 317"/>
              <a:gd name="T6" fmla="*/ 12 w 343"/>
              <a:gd name="T7" fmla="*/ 12 h 317"/>
              <a:gd name="T8" fmla="*/ 25 w 343"/>
              <a:gd name="T9" fmla="*/ 0 h 317"/>
              <a:gd name="T10" fmla="*/ 38 w 343"/>
              <a:gd name="T11" fmla="*/ 0 h 317"/>
              <a:gd name="T12" fmla="*/ 63 w 343"/>
              <a:gd name="T13" fmla="*/ 0 h 317"/>
              <a:gd name="T14" fmla="*/ 89 w 343"/>
              <a:gd name="T15" fmla="*/ 0 h 317"/>
              <a:gd name="T16" fmla="*/ 114 w 343"/>
              <a:gd name="T17" fmla="*/ 0 h 317"/>
              <a:gd name="T18" fmla="*/ 140 w 343"/>
              <a:gd name="T19" fmla="*/ 12 h 317"/>
              <a:gd name="T20" fmla="*/ 165 w 343"/>
              <a:gd name="T21" fmla="*/ 12 h 317"/>
              <a:gd name="T22" fmla="*/ 191 w 343"/>
              <a:gd name="T23" fmla="*/ 25 h 317"/>
              <a:gd name="T24" fmla="*/ 216 w 343"/>
              <a:gd name="T25" fmla="*/ 25 h 317"/>
              <a:gd name="T26" fmla="*/ 241 w 343"/>
              <a:gd name="T27" fmla="*/ 50 h 317"/>
              <a:gd name="T28" fmla="*/ 267 w 343"/>
              <a:gd name="T29" fmla="*/ 76 h 317"/>
              <a:gd name="T30" fmla="*/ 292 w 343"/>
              <a:gd name="T31" fmla="*/ 101 h 317"/>
              <a:gd name="T32" fmla="*/ 318 w 343"/>
              <a:gd name="T33" fmla="*/ 127 h 317"/>
              <a:gd name="T34" fmla="*/ 331 w 343"/>
              <a:gd name="T35" fmla="*/ 165 h 317"/>
              <a:gd name="T36" fmla="*/ 343 w 343"/>
              <a:gd name="T37" fmla="*/ 190 h 317"/>
              <a:gd name="T38" fmla="*/ 343 w 343"/>
              <a:gd name="T39" fmla="*/ 228 h 317"/>
              <a:gd name="T40" fmla="*/ 343 w 343"/>
              <a:gd name="T41" fmla="*/ 266 h 317"/>
              <a:gd name="T42" fmla="*/ 331 w 343"/>
              <a:gd name="T43" fmla="*/ 291 h 317"/>
              <a:gd name="T44" fmla="*/ 331 w 343"/>
              <a:gd name="T45" fmla="*/ 304 h 317"/>
              <a:gd name="T46" fmla="*/ 318 w 343"/>
              <a:gd name="T47" fmla="*/ 304 h 317"/>
              <a:gd name="T48" fmla="*/ 305 w 343"/>
              <a:gd name="T49" fmla="*/ 317 h 317"/>
              <a:gd name="T50" fmla="*/ 292 w 343"/>
              <a:gd name="T51" fmla="*/ 317 h 317"/>
              <a:gd name="T52" fmla="*/ 280 w 343"/>
              <a:gd name="T53" fmla="*/ 317 h 317"/>
              <a:gd name="T54" fmla="*/ 267 w 343"/>
              <a:gd name="T55" fmla="*/ 317 h 317"/>
              <a:gd name="T56" fmla="*/ 254 w 343"/>
              <a:gd name="T57" fmla="*/ 304 h 317"/>
              <a:gd name="T58" fmla="*/ 241 w 343"/>
              <a:gd name="T59" fmla="*/ 304 h 317"/>
              <a:gd name="T60" fmla="*/ 216 w 343"/>
              <a:gd name="T61" fmla="*/ 291 h 317"/>
              <a:gd name="T62" fmla="*/ 178 w 343"/>
              <a:gd name="T63" fmla="*/ 253 h 317"/>
              <a:gd name="T64" fmla="*/ 140 w 343"/>
              <a:gd name="T65" fmla="*/ 228 h 317"/>
              <a:gd name="T66" fmla="*/ 102 w 343"/>
              <a:gd name="T67" fmla="*/ 190 h 317"/>
              <a:gd name="T68" fmla="*/ 76 w 343"/>
              <a:gd name="T69" fmla="*/ 152 h 317"/>
              <a:gd name="T70" fmla="*/ 51 w 343"/>
              <a:gd name="T71" fmla="*/ 127 h 317"/>
              <a:gd name="T72" fmla="*/ 38 w 343"/>
              <a:gd name="T73" fmla="*/ 101 h 317"/>
              <a:gd name="T74" fmla="*/ 25 w 343"/>
              <a:gd name="T75" fmla="*/ 89 h 317"/>
              <a:gd name="T76" fmla="*/ 12 w 343"/>
              <a:gd name="T77" fmla="*/ 63 h 317"/>
              <a:gd name="T78" fmla="*/ 0 w 343"/>
              <a:gd name="T79" fmla="*/ 50 h 317"/>
              <a:gd name="T80" fmla="*/ 0 w 343"/>
              <a:gd name="T81" fmla="*/ 38 h 317"/>
              <a:gd name="T82" fmla="*/ 0 w 343"/>
              <a:gd name="T83" fmla="*/ 2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3" h="317">
                <a:moveTo>
                  <a:pt x="0" y="25"/>
                </a:moveTo>
                <a:lnTo>
                  <a:pt x="0" y="25"/>
                </a:lnTo>
                <a:lnTo>
                  <a:pt x="0" y="12"/>
                </a:lnTo>
                <a:lnTo>
                  <a:pt x="12" y="12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89" y="0"/>
                </a:lnTo>
                <a:lnTo>
                  <a:pt x="114" y="0"/>
                </a:lnTo>
                <a:lnTo>
                  <a:pt x="140" y="12"/>
                </a:lnTo>
                <a:lnTo>
                  <a:pt x="165" y="12"/>
                </a:lnTo>
                <a:lnTo>
                  <a:pt x="191" y="25"/>
                </a:lnTo>
                <a:lnTo>
                  <a:pt x="216" y="25"/>
                </a:lnTo>
                <a:lnTo>
                  <a:pt x="241" y="50"/>
                </a:lnTo>
                <a:lnTo>
                  <a:pt x="267" y="76"/>
                </a:lnTo>
                <a:lnTo>
                  <a:pt x="292" y="101"/>
                </a:lnTo>
                <a:lnTo>
                  <a:pt x="318" y="127"/>
                </a:lnTo>
                <a:lnTo>
                  <a:pt x="331" y="165"/>
                </a:lnTo>
                <a:lnTo>
                  <a:pt x="343" y="190"/>
                </a:lnTo>
                <a:lnTo>
                  <a:pt x="343" y="228"/>
                </a:lnTo>
                <a:lnTo>
                  <a:pt x="343" y="266"/>
                </a:lnTo>
                <a:lnTo>
                  <a:pt x="331" y="291"/>
                </a:lnTo>
                <a:lnTo>
                  <a:pt x="331" y="304"/>
                </a:lnTo>
                <a:lnTo>
                  <a:pt x="318" y="304"/>
                </a:lnTo>
                <a:lnTo>
                  <a:pt x="305" y="317"/>
                </a:lnTo>
                <a:lnTo>
                  <a:pt x="292" y="317"/>
                </a:lnTo>
                <a:lnTo>
                  <a:pt x="280" y="317"/>
                </a:lnTo>
                <a:lnTo>
                  <a:pt x="267" y="317"/>
                </a:lnTo>
                <a:lnTo>
                  <a:pt x="254" y="304"/>
                </a:lnTo>
                <a:lnTo>
                  <a:pt x="241" y="304"/>
                </a:lnTo>
                <a:lnTo>
                  <a:pt x="216" y="291"/>
                </a:lnTo>
                <a:lnTo>
                  <a:pt x="178" y="253"/>
                </a:lnTo>
                <a:lnTo>
                  <a:pt x="140" y="228"/>
                </a:lnTo>
                <a:lnTo>
                  <a:pt x="102" y="190"/>
                </a:lnTo>
                <a:lnTo>
                  <a:pt x="76" y="152"/>
                </a:lnTo>
                <a:lnTo>
                  <a:pt x="51" y="127"/>
                </a:lnTo>
                <a:lnTo>
                  <a:pt x="38" y="101"/>
                </a:lnTo>
                <a:lnTo>
                  <a:pt x="25" y="89"/>
                </a:lnTo>
                <a:lnTo>
                  <a:pt x="12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72" name="Freeform 56"/>
          <p:cNvSpPr>
            <a:spLocks noChangeArrowheads="1"/>
          </p:cNvSpPr>
          <p:nvPr/>
        </p:nvSpPr>
        <p:spPr bwMode="auto">
          <a:xfrm>
            <a:off x="6492875" y="1052513"/>
            <a:ext cx="679450" cy="298450"/>
          </a:xfrm>
          <a:custGeom>
            <a:avLst/>
            <a:gdLst>
              <a:gd name="T0" fmla="*/ 267 w 1069"/>
              <a:gd name="T1" fmla="*/ 292 h 469"/>
              <a:gd name="T2" fmla="*/ 394 w 1069"/>
              <a:gd name="T3" fmla="*/ 241 h 469"/>
              <a:gd name="T4" fmla="*/ 522 w 1069"/>
              <a:gd name="T5" fmla="*/ 191 h 469"/>
              <a:gd name="T6" fmla="*/ 636 w 1069"/>
              <a:gd name="T7" fmla="*/ 140 h 469"/>
              <a:gd name="T8" fmla="*/ 751 w 1069"/>
              <a:gd name="T9" fmla="*/ 89 h 469"/>
              <a:gd name="T10" fmla="*/ 789 w 1069"/>
              <a:gd name="T11" fmla="*/ 76 h 469"/>
              <a:gd name="T12" fmla="*/ 840 w 1069"/>
              <a:gd name="T13" fmla="*/ 51 h 469"/>
              <a:gd name="T14" fmla="*/ 878 w 1069"/>
              <a:gd name="T15" fmla="*/ 38 h 469"/>
              <a:gd name="T16" fmla="*/ 903 w 1069"/>
              <a:gd name="T17" fmla="*/ 26 h 469"/>
              <a:gd name="T18" fmla="*/ 929 w 1069"/>
              <a:gd name="T19" fmla="*/ 13 h 469"/>
              <a:gd name="T20" fmla="*/ 954 w 1069"/>
              <a:gd name="T21" fmla="*/ 0 h 469"/>
              <a:gd name="T22" fmla="*/ 980 w 1069"/>
              <a:gd name="T23" fmla="*/ 0 h 469"/>
              <a:gd name="T24" fmla="*/ 992 w 1069"/>
              <a:gd name="T25" fmla="*/ 0 h 469"/>
              <a:gd name="T26" fmla="*/ 1018 w 1069"/>
              <a:gd name="T27" fmla="*/ 0 h 469"/>
              <a:gd name="T28" fmla="*/ 1030 w 1069"/>
              <a:gd name="T29" fmla="*/ 13 h 469"/>
              <a:gd name="T30" fmla="*/ 1056 w 1069"/>
              <a:gd name="T31" fmla="*/ 26 h 469"/>
              <a:gd name="T32" fmla="*/ 1069 w 1069"/>
              <a:gd name="T33" fmla="*/ 51 h 469"/>
              <a:gd name="T34" fmla="*/ 1069 w 1069"/>
              <a:gd name="T35" fmla="*/ 64 h 469"/>
              <a:gd name="T36" fmla="*/ 1069 w 1069"/>
              <a:gd name="T37" fmla="*/ 76 h 469"/>
              <a:gd name="T38" fmla="*/ 1056 w 1069"/>
              <a:gd name="T39" fmla="*/ 76 h 469"/>
              <a:gd name="T40" fmla="*/ 1043 w 1069"/>
              <a:gd name="T41" fmla="*/ 89 h 469"/>
              <a:gd name="T42" fmla="*/ 1030 w 1069"/>
              <a:gd name="T43" fmla="*/ 102 h 469"/>
              <a:gd name="T44" fmla="*/ 1005 w 1069"/>
              <a:gd name="T45" fmla="*/ 114 h 469"/>
              <a:gd name="T46" fmla="*/ 980 w 1069"/>
              <a:gd name="T47" fmla="*/ 127 h 469"/>
              <a:gd name="T48" fmla="*/ 954 w 1069"/>
              <a:gd name="T49" fmla="*/ 140 h 469"/>
              <a:gd name="T50" fmla="*/ 916 w 1069"/>
              <a:gd name="T51" fmla="*/ 165 h 469"/>
              <a:gd name="T52" fmla="*/ 878 w 1069"/>
              <a:gd name="T53" fmla="*/ 178 h 469"/>
              <a:gd name="T54" fmla="*/ 840 w 1069"/>
              <a:gd name="T55" fmla="*/ 191 h 469"/>
              <a:gd name="T56" fmla="*/ 801 w 1069"/>
              <a:gd name="T57" fmla="*/ 216 h 469"/>
              <a:gd name="T58" fmla="*/ 751 w 1069"/>
              <a:gd name="T59" fmla="*/ 241 h 469"/>
              <a:gd name="T60" fmla="*/ 700 w 1069"/>
              <a:gd name="T61" fmla="*/ 254 h 469"/>
              <a:gd name="T62" fmla="*/ 649 w 1069"/>
              <a:gd name="T63" fmla="*/ 279 h 469"/>
              <a:gd name="T64" fmla="*/ 585 w 1069"/>
              <a:gd name="T65" fmla="*/ 305 h 469"/>
              <a:gd name="T66" fmla="*/ 534 w 1069"/>
              <a:gd name="T67" fmla="*/ 330 h 469"/>
              <a:gd name="T68" fmla="*/ 483 w 1069"/>
              <a:gd name="T69" fmla="*/ 355 h 469"/>
              <a:gd name="T70" fmla="*/ 445 w 1069"/>
              <a:gd name="T71" fmla="*/ 368 h 469"/>
              <a:gd name="T72" fmla="*/ 394 w 1069"/>
              <a:gd name="T73" fmla="*/ 393 h 469"/>
              <a:gd name="T74" fmla="*/ 356 w 1069"/>
              <a:gd name="T75" fmla="*/ 406 h 469"/>
              <a:gd name="T76" fmla="*/ 318 w 1069"/>
              <a:gd name="T77" fmla="*/ 419 h 469"/>
              <a:gd name="T78" fmla="*/ 280 w 1069"/>
              <a:gd name="T79" fmla="*/ 431 h 469"/>
              <a:gd name="T80" fmla="*/ 254 w 1069"/>
              <a:gd name="T81" fmla="*/ 444 h 469"/>
              <a:gd name="T82" fmla="*/ 229 w 1069"/>
              <a:gd name="T83" fmla="*/ 457 h 469"/>
              <a:gd name="T84" fmla="*/ 203 w 1069"/>
              <a:gd name="T85" fmla="*/ 457 h 469"/>
              <a:gd name="T86" fmla="*/ 178 w 1069"/>
              <a:gd name="T87" fmla="*/ 469 h 469"/>
              <a:gd name="T88" fmla="*/ 165 w 1069"/>
              <a:gd name="T89" fmla="*/ 469 h 469"/>
              <a:gd name="T90" fmla="*/ 153 w 1069"/>
              <a:gd name="T91" fmla="*/ 469 h 469"/>
              <a:gd name="T92" fmla="*/ 140 w 1069"/>
              <a:gd name="T93" fmla="*/ 469 h 469"/>
              <a:gd name="T94" fmla="*/ 127 w 1069"/>
              <a:gd name="T95" fmla="*/ 469 h 469"/>
              <a:gd name="T96" fmla="*/ 114 w 1069"/>
              <a:gd name="T97" fmla="*/ 469 h 469"/>
              <a:gd name="T98" fmla="*/ 89 w 1069"/>
              <a:gd name="T99" fmla="*/ 469 h 469"/>
              <a:gd name="T100" fmla="*/ 64 w 1069"/>
              <a:gd name="T101" fmla="*/ 457 h 469"/>
              <a:gd name="T102" fmla="*/ 38 w 1069"/>
              <a:gd name="T103" fmla="*/ 444 h 469"/>
              <a:gd name="T104" fmla="*/ 25 w 1069"/>
              <a:gd name="T105" fmla="*/ 444 h 469"/>
              <a:gd name="T106" fmla="*/ 13 w 1069"/>
              <a:gd name="T107" fmla="*/ 431 h 469"/>
              <a:gd name="T108" fmla="*/ 0 w 1069"/>
              <a:gd name="T109" fmla="*/ 419 h 469"/>
              <a:gd name="T110" fmla="*/ 0 w 1069"/>
              <a:gd name="T111" fmla="*/ 406 h 469"/>
              <a:gd name="T112" fmla="*/ 13 w 1069"/>
              <a:gd name="T113" fmla="*/ 406 h 469"/>
              <a:gd name="T114" fmla="*/ 38 w 1069"/>
              <a:gd name="T115" fmla="*/ 393 h 469"/>
              <a:gd name="T116" fmla="*/ 64 w 1069"/>
              <a:gd name="T117" fmla="*/ 381 h 469"/>
              <a:gd name="T118" fmla="*/ 102 w 1069"/>
              <a:gd name="T119" fmla="*/ 368 h 469"/>
              <a:gd name="T120" fmla="*/ 153 w 1069"/>
              <a:gd name="T121" fmla="*/ 343 h 469"/>
              <a:gd name="T122" fmla="*/ 203 w 1069"/>
              <a:gd name="T123" fmla="*/ 317 h 469"/>
              <a:gd name="T124" fmla="*/ 267 w 1069"/>
              <a:gd name="T125" fmla="*/ 292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9" h="469">
                <a:moveTo>
                  <a:pt x="267" y="292"/>
                </a:moveTo>
                <a:lnTo>
                  <a:pt x="394" y="241"/>
                </a:lnTo>
                <a:lnTo>
                  <a:pt x="522" y="191"/>
                </a:lnTo>
                <a:lnTo>
                  <a:pt x="636" y="140"/>
                </a:lnTo>
                <a:lnTo>
                  <a:pt x="751" y="89"/>
                </a:lnTo>
                <a:lnTo>
                  <a:pt x="789" y="76"/>
                </a:lnTo>
                <a:lnTo>
                  <a:pt x="840" y="51"/>
                </a:lnTo>
                <a:lnTo>
                  <a:pt x="878" y="38"/>
                </a:lnTo>
                <a:lnTo>
                  <a:pt x="903" y="26"/>
                </a:lnTo>
                <a:lnTo>
                  <a:pt x="929" y="13"/>
                </a:lnTo>
                <a:lnTo>
                  <a:pt x="954" y="0"/>
                </a:lnTo>
                <a:lnTo>
                  <a:pt x="980" y="0"/>
                </a:lnTo>
                <a:lnTo>
                  <a:pt x="992" y="0"/>
                </a:lnTo>
                <a:lnTo>
                  <a:pt x="1018" y="0"/>
                </a:lnTo>
                <a:lnTo>
                  <a:pt x="1030" y="13"/>
                </a:lnTo>
                <a:lnTo>
                  <a:pt x="1056" y="26"/>
                </a:lnTo>
                <a:lnTo>
                  <a:pt x="1069" y="51"/>
                </a:lnTo>
                <a:lnTo>
                  <a:pt x="1069" y="64"/>
                </a:lnTo>
                <a:lnTo>
                  <a:pt x="1069" y="76"/>
                </a:lnTo>
                <a:lnTo>
                  <a:pt x="1056" y="76"/>
                </a:lnTo>
                <a:lnTo>
                  <a:pt x="1043" y="89"/>
                </a:lnTo>
                <a:lnTo>
                  <a:pt x="1030" y="102"/>
                </a:lnTo>
                <a:lnTo>
                  <a:pt x="1005" y="114"/>
                </a:lnTo>
                <a:lnTo>
                  <a:pt x="980" y="127"/>
                </a:lnTo>
                <a:lnTo>
                  <a:pt x="954" y="140"/>
                </a:lnTo>
                <a:lnTo>
                  <a:pt x="916" y="165"/>
                </a:lnTo>
                <a:lnTo>
                  <a:pt x="878" y="178"/>
                </a:lnTo>
                <a:lnTo>
                  <a:pt x="840" y="191"/>
                </a:lnTo>
                <a:lnTo>
                  <a:pt x="801" y="216"/>
                </a:lnTo>
                <a:lnTo>
                  <a:pt x="751" y="241"/>
                </a:lnTo>
                <a:lnTo>
                  <a:pt x="700" y="254"/>
                </a:lnTo>
                <a:lnTo>
                  <a:pt x="649" y="279"/>
                </a:lnTo>
                <a:lnTo>
                  <a:pt x="585" y="305"/>
                </a:lnTo>
                <a:lnTo>
                  <a:pt x="534" y="330"/>
                </a:lnTo>
                <a:lnTo>
                  <a:pt x="483" y="355"/>
                </a:lnTo>
                <a:lnTo>
                  <a:pt x="445" y="368"/>
                </a:lnTo>
                <a:lnTo>
                  <a:pt x="394" y="393"/>
                </a:lnTo>
                <a:lnTo>
                  <a:pt x="356" y="406"/>
                </a:lnTo>
                <a:lnTo>
                  <a:pt x="318" y="419"/>
                </a:lnTo>
                <a:lnTo>
                  <a:pt x="280" y="431"/>
                </a:lnTo>
                <a:lnTo>
                  <a:pt x="254" y="444"/>
                </a:lnTo>
                <a:lnTo>
                  <a:pt x="229" y="457"/>
                </a:lnTo>
                <a:lnTo>
                  <a:pt x="203" y="457"/>
                </a:lnTo>
                <a:lnTo>
                  <a:pt x="178" y="469"/>
                </a:lnTo>
                <a:lnTo>
                  <a:pt x="165" y="469"/>
                </a:lnTo>
                <a:lnTo>
                  <a:pt x="153" y="469"/>
                </a:lnTo>
                <a:lnTo>
                  <a:pt x="140" y="469"/>
                </a:lnTo>
                <a:lnTo>
                  <a:pt x="127" y="469"/>
                </a:lnTo>
                <a:lnTo>
                  <a:pt x="114" y="469"/>
                </a:lnTo>
                <a:lnTo>
                  <a:pt x="89" y="469"/>
                </a:lnTo>
                <a:lnTo>
                  <a:pt x="64" y="457"/>
                </a:lnTo>
                <a:lnTo>
                  <a:pt x="38" y="444"/>
                </a:lnTo>
                <a:lnTo>
                  <a:pt x="25" y="444"/>
                </a:lnTo>
                <a:lnTo>
                  <a:pt x="13" y="431"/>
                </a:lnTo>
                <a:lnTo>
                  <a:pt x="0" y="419"/>
                </a:lnTo>
                <a:lnTo>
                  <a:pt x="0" y="406"/>
                </a:lnTo>
                <a:lnTo>
                  <a:pt x="13" y="406"/>
                </a:lnTo>
                <a:lnTo>
                  <a:pt x="38" y="393"/>
                </a:lnTo>
                <a:lnTo>
                  <a:pt x="64" y="381"/>
                </a:lnTo>
                <a:lnTo>
                  <a:pt x="102" y="368"/>
                </a:lnTo>
                <a:lnTo>
                  <a:pt x="153" y="343"/>
                </a:lnTo>
                <a:lnTo>
                  <a:pt x="203" y="317"/>
                </a:lnTo>
                <a:lnTo>
                  <a:pt x="267" y="2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73" name="Freeform 57"/>
          <p:cNvSpPr>
            <a:spLocks noChangeArrowheads="1"/>
          </p:cNvSpPr>
          <p:nvPr/>
        </p:nvSpPr>
        <p:spPr bwMode="auto">
          <a:xfrm>
            <a:off x="6589713" y="892175"/>
            <a:ext cx="823912" cy="844550"/>
          </a:xfrm>
          <a:custGeom>
            <a:avLst/>
            <a:gdLst>
              <a:gd name="T0" fmla="*/ 1056 w 1297"/>
              <a:gd name="T1" fmla="*/ 1140 h 1330"/>
              <a:gd name="T2" fmla="*/ 1106 w 1297"/>
              <a:gd name="T3" fmla="*/ 1115 h 1330"/>
              <a:gd name="T4" fmla="*/ 1132 w 1297"/>
              <a:gd name="T5" fmla="*/ 1090 h 1330"/>
              <a:gd name="T6" fmla="*/ 1145 w 1297"/>
              <a:gd name="T7" fmla="*/ 1052 h 1330"/>
              <a:gd name="T8" fmla="*/ 1157 w 1297"/>
              <a:gd name="T9" fmla="*/ 1001 h 1330"/>
              <a:gd name="T10" fmla="*/ 1170 w 1297"/>
              <a:gd name="T11" fmla="*/ 938 h 1330"/>
              <a:gd name="T12" fmla="*/ 1183 w 1297"/>
              <a:gd name="T13" fmla="*/ 887 h 1330"/>
              <a:gd name="T14" fmla="*/ 1208 w 1297"/>
              <a:gd name="T15" fmla="*/ 849 h 1330"/>
              <a:gd name="T16" fmla="*/ 1221 w 1297"/>
              <a:gd name="T17" fmla="*/ 824 h 1330"/>
              <a:gd name="T18" fmla="*/ 1234 w 1297"/>
              <a:gd name="T19" fmla="*/ 811 h 1330"/>
              <a:gd name="T20" fmla="*/ 1234 w 1297"/>
              <a:gd name="T21" fmla="*/ 836 h 1330"/>
              <a:gd name="T22" fmla="*/ 1246 w 1297"/>
              <a:gd name="T23" fmla="*/ 874 h 1330"/>
              <a:gd name="T24" fmla="*/ 1246 w 1297"/>
              <a:gd name="T25" fmla="*/ 925 h 1330"/>
              <a:gd name="T26" fmla="*/ 1259 w 1297"/>
              <a:gd name="T27" fmla="*/ 1039 h 1330"/>
              <a:gd name="T28" fmla="*/ 1285 w 1297"/>
              <a:gd name="T29" fmla="*/ 1166 h 1330"/>
              <a:gd name="T30" fmla="*/ 1297 w 1297"/>
              <a:gd name="T31" fmla="*/ 1229 h 1330"/>
              <a:gd name="T32" fmla="*/ 1297 w 1297"/>
              <a:gd name="T33" fmla="*/ 1267 h 1330"/>
              <a:gd name="T34" fmla="*/ 1285 w 1297"/>
              <a:gd name="T35" fmla="*/ 1292 h 1330"/>
              <a:gd name="T36" fmla="*/ 1246 w 1297"/>
              <a:gd name="T37" fmla="*/ 1318 h 1330"/>
              <a:gd name="T38" fmla="*/ 1157 w 1297"/>
              <a:gd name="T39" fmla="*/ 1330 h 1330"/>
              <a:gd name="T40" fmla="*/ 1043 w 1297"/>
              <a:gd name="T41" fmla="*/ 1305 h 1330"/>
              <a:gd name="T42" fmla="*/ 966 w 1297"/>
              <a:gd name="T43" fmla="*/ 1292 h 1330"/>
              <a:gd name="T44" fmla="*/ 903 w 1297"/>
              <a:gd name="T45" fmla="*/ 1267 h 1330"/>
              <a:gd name="T46" fmla="*/ 827 w 1297"/>
              <a:gd name="T47" fmla="*/ 1216 h 1330"/>
              <a:gd name="T48" fmla="*/ 750 w 1297"/>
              <a:gd name="T49" fmla="*/ 1166 h 1330"/>
              <a:gd name="T50" fmla="*/ 661 w 1297"/>
              <a:gd name="T51" fmla="*/ 1090 h 1330"/>
              <a:gd name="T52" fmla="*/ 572 w 1297"/>
              <a:gd name="T53" fmla="*/ 1014 h 1330"/>
              <a:gd name="T54" fmla="*/ 483 w 1297"/>
              <a:gd name="T55" fmla="*/ 912 h 1330"/>
              <a:gd name="T56" fmla="*/ 407 w 1297"/>
              <a:gd name="T57" fmla="*/ 786 h 1330"/>
              <a:gd name="T58" fmla="*/ 330 w 1297"/>
              <a:gd name="T59" fmla="*/ 659 h 1330"/>
              <a:gd name="T60" fmla="*/ 254 w 1297"/>
              <a:gd name="T61" fmla="*/ 545 h 1330"/>
              <a:gd name="T62" fmla="*/ 203 w 1297"/>
              <a:gd name="T63" fmla="*/ 431 h 1330"/>
              <a:gd name="T64" fmla="*/ 165 w 1297"/>
              <a:gd name="T65" fmla="*/ 329 h 1330"/>
              <a:gd name="T66" fmla="*/ 140 w 1297"/>
              <a:gd name="T67" fmla="*/ 253 h 1330"/>
              <a:gd name="T68" fmla="*/ 114 w 1297"/>
              <a:gd name="T69" fmla="*/ 177 h 1330"/>
              <a:gd name="T70" fmla="*/ 89 w 1297"/>
              <a:gd name="T71" fmla="*/ 127 h 1330"/>
              <a:gd name="T72" fmla="*/ 63 w 1297"/>
              <a:gd name="T73" fmla="*/ 101 h 1330"/>
              <a:gd name="T74" fmla="*/ 25 w 1297"/>
              <a:gd name="T75" fmla="*/ 76 h 1330"/>
              <a:gd name="T76" fmla="*/ 0 w 1297"/>
              <a:gd name="T77" fmla="*/ 38 h 1330"/>
              <a:gd name="T78" fmla="*/ 0 w 1297"/>
              <a:gd name="T79" fmla="*/ 13 h 1330"/>
              <a:gd name="T80" fmla="*/ 25 w 1297"/>
              <a:gd name="T81" fmla="*/ 0 h 1330"/>
              <a:gd name="T82" fmla="*/ 63 w 1297"/>
              <a:gd name="T83" fmla="*/ 0 h 1330"/>
              <a:gd name="T84" fmla="*/ 127 w 1297"/>
              <a:gd name="T85" fmla="*/ 13 h 1330"/>
              <a:gd name="T86" fmla="*/ 190 w 1297"/>
              <a:gd name="T87" fmla="*/ 25 h 1330"/>
              <a:gd name="T88" fmla="*/ 229 w 1297"/>
              <a:gd name="T89" fmla="*/ 51 h 1330"/>
              <a:gd name="T90" fmla="*/ 241 w 1297"/>
              <a:gd name="T91" fmla="*/ 89 h 1330"/>
              <a:gd name="T92" fmla="*/ 267 w 1297"/>
              <a:gd name="T93" fmla="*/ 139 h 1330"/>
              <a:gd name="T94" fmla="*/ 292 w 1297"/>
              <a:gd name="T95" fmla="*/ 215 h 1330"/>
              <a:gd name="T96" fmla="*/ 318 w 1297"/>
              <a:gd name="T97" fmla="*/ 291 h 1330"/>
              <a:gd name="T98" fmla="*/ 369 w 1297"/>
              <a:gd name="T99" fmla="*/ 444 h 1330"/>
              <a:gd name="T100" fmla="*/ 470 w 1297"/>
              <a:gd name="T101" fmla="*/ 634 h 1330"/>
              <a:gd name="T102" fmla="*/ 534 w 1297"/>
              <a:gd name="T103" fmla="*/ 735 h 1330"/>
              <a:gd name="T104" fmla="*/ 598 w 1297"/>
              <a:gd name="T105" fmla="*/ 824 h 1330"/>
              <a:gd name="T106" fmla="*/ 674 w 1297"/>
              <a:gd name="T107" fmla="*/ 912 h 1330"/>
              <a:gd name="T108" fmla="*/ 763 w 1297"/>
              <a:gd name="T109" fmla="*/ 976 h 1330"/>
              <a:gd name="T110" fmla="*/ 839 w 1297"/>
              <a:gd name="T111" fmla="*/ 1039 h 1330"/>
              <a:gd name="T112" fmla="*/ 916 w 1297"/>
              <a:gd name="T113" fmla="*/ 1090 h 1330"/>
              <a:gd name="T114" fmla="*/ 966 w 1297"/>
              <a:gd name="T115" fmla="*/ 1115 h 1330"/>
              <a:gd name="T116" fmla="*/ 1017 w 1297"/>
              <a:gd name="T117" fmla="*/ 1128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97" h="1330">
                <a:moveTo>
                  <a:pt x="1017" y="1128"/>
                </a:moveTo>
                <a:lnTo>
                  <a:pt x="1056" y="1140"/>
                </a:lnTo>
                <a:lnTo>
                  <a:pt x="1081" y="1128"/>
                </a:lnTo>
                <a:lnTo>
                  <a:pt x="1106" y="1115"/>
                </a:lnTo>
                <a:lnTo>
                  <a:pt x="1119" y="1102"/>
                </a:lnTo>
                <a:lnTo>
                  <a:pt x="1132" y="1090"/>
                </a:lnTo>
                <a:lnTo>
                  <a:pt x="1132" y="1077"/>
                </a:lnTo>
                <a:lnTo>
                  <a:pt x="1145" y="1052"/>
                </a:lnTo>
                <a:lnTo>
                  <a:pt x="1145" y="1026"/>
                </a:lnTo>
                <a:lnTo>
                  <a:pt x="1157" y="1001"/>
                </a:lnTo>
                <a:lnTo>
                  <a:pt x="1170" y="976"/>
                </a:lnTo>
                <a:lnTo>
                  <a:pt x="1170" y="938"/>
                </a:lnTo>
                <a:lnTo>
                  <a:pt x="1183" y="912"/>
                </a:lnTo>
                <a:lnTo>
                  <a:pt x="1183" y="887"/>
                </a:lnTo>
                <a:lnTo>
                  <a:pt x="1195" y="862"/>
                </a:lnTo>
                <a:lnTo>
                  <a:pt x="1208" y="849"/>
                </a:lnTo>
                <a:lnTo>
                  <a:pt x="1208" y="824"/>
                </a:lnTo>
                <a:lnTo>
                  <a:pt x="1221" y="824"/>
                </a:lnTo>
                <a:lnTo>
                  <a:pt x="1221" y="811"/>
                </a:lnTo>
                <a:lnTo>
                  <a:pt x="1234" y="811"/>
                </a:lnTo>
                <a:lnTo>
                  <a:pt x="1234" y="824"/>
                </a:lnTo>
                <a:lnTo>
                  <a:pt x="1234" y="836"/>
                </a:lnTo>
                <a:lnTo>
                  <a:pt x="1234" y="849"/>
                </a:lnTo>
                <a:lnTo>
                  <a:pt x="1246" y="874"/>
                </a:lnTo>
                <a:lnTo>
                  <a:pt x="1246" y="900"/>
                </a:lnTo>
                <a:lnTo>
                  <a:pt x="1246" y="925"/>
                </a:lnTo>
                <a:lnTo>
                  <a:pt x="1246" y="963"/>
                </a:lnTo>
                <a:lnTo>
                  <a:pt x="1259" y="1039"/>
                </a:lnTo>
                <a:lnTo>
                  <a:pt x="1272" y="1102"/>
                </a:lnTo>
                <a:lnTo>
                  <a:pt x="1285" y="1166"/>
                </a:lnTo>
                <a:lnTo>
                  <a:pt x="1297" y="1216"/>
                </a:lnTo>
                <a:lnTo>
                  <a:pt x="1297" y="1229"/>
                </a:lnTo>
                <a:lnTo>
                  <a:pt x="1297" y="1254"/>
                </a:lnTo>
                <a:lnTo>
                  <a:pt x="1297" y="1267"/>
                </a:lnTo>
                <a:lnTo>
                  <a:pt x="1297" y="1280"/>
                </a:lnTo>
                <a:lnTo>
                  <a:pt x="1285" y="1292"/>
                </a:lnTo>
                <a:lnTo>
                  <a:pt x="1259" y="1305"/>
                </a:lnTo>
                <a:lnTo>
                  <a:pt x="1246" y="1318"/>
                </a:lnTo>
                <a:lnTo>
                  <a:pt x="1221" y="1318"/>
                </a:lnTo>
                <a:lnTo>
                  <a:pt x="1157" y="1330"/>
                </a:lnTo>
                <a:lnTo>
                  <a:pt x="1106" y="1318"/>
                </a:lnTo>
                <a:lnTo>
                  <a:pt x="1043" y="1305"/>
                </a:lnTo>
                <a:lnTo>
                  <a:pt x="992" y="1292"/>
                </a:lnTo>
                <a:lnTo>
                  <a:pt x="966" y="1292"/>
                </a:lnTo>
                <a:lnTo>
                  <a:pt x="928" y="1280"/>
                </a:lnTo>
                <a:lnTo>
                  <a:pt x="903" y="1267"/>
                </a:lnTo>
                <a:lnTo>
                  <a:pt x="865" y="1242"/>
                </a:lnTo>
                <a:lnTo>
                  <a:pt x="827" y="1216"/>
                </a:lnTo>
                <a:lnTo>
                  <a:pt x="788" y="1191"/>
                </a:lnTo>
                <a:lnTo>
                  <a:pt x="750" y="1166"/>
                </a:lnTo>
                <a:lnTo>
                  <a:pt x="699" y="1128"/>
                </a:lnTo>
                <a:lnTo>
                  <a:pt x="661" y="1090"/>
                </a:lnTo>
                <a:lnTo>
                  <a:pt x="610" y="1052"/>
                </a:lnTo>
                <a:lnTo>
                  <a:pt x="572" y="1014"/>
                </a:lnTo>
                <a:lnTo>
                  <a:pt x="534" y="963"/>
                </a:lnTo>
                <a:lnTo>
                  <a:pt x="483" y="912"/>
                </a:lnTo>
                <a:lnTo>
                  <a:pt x="445" y="849"/>
                </a:lnTo>
                <a:lnTo>
                  <a:pt x="407" y="786"/>
                </a:lnTo>
                <a:lnTo>
                  <a:pt x="369" y="722"/>
                </a:lnTo>
                <a:lnTo>
                  <a:pt x="330" y="659"/>
                </a:lnTo>
                <a:lnTo>
                  <a:pt x="292" y="596"/>
                </a:lnTo>
                <a:lnTo>
                  <a:pt x="254" y="545"/>
                </a:lnTo>
                <a:lnTo>
                  <a:pt x="229" y="482"/>
                </a:lnTo>
                <a:lnTo>
                  <a:pt x="203" y="431"/>
                </a:lnTo>
                <a:lnTo>
                  <a:pt x="178" y="380"/>
                </a:lnTo>
                <a:lnTo>
                  <a:pt x="165" y="329"/>
                </a:lnTo>
                <a:lnTo>
                  <a:pt x="152" y="291"/>
                </a:lnTo>
                <a:lnTo>
                  <a:pt x="140" y="253"/>
                </a:lnTo>
                <a:lnTo>
                  <a:pt x="127" y="215"/>
                </a:lnTo>
                <a:lnTo>
                  <a:pt x="114" y="177"/>
                </a:lnTo>
                <a:lnTo>
                  <a:pt x="101" y="152"/>
                </a:lnTo>
                <a:lnTo>
                  <a:pt x="89" y="127"/>
                </a:lnTo>
                <a:lnTo>
                  <a:pt x="76" y="114"/>
                </a:lnTo>
                <a:lnTo>
                  <a:pt x="63" y="101"/>
                </a:lnTo>
                <a:lnTo>
                  <a:pt x="50" y="89"/>
                </a:lnTo>
                <a:lnTo>
                  <a:pt x="25" y="76"/>
                </a:lnTo>
                <a:lnTo>
                  <a:pt x="12" y="63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2" y="0"/>
                </a:lnTo>
                <a:lnTo>
                  <a:pt x="25" y="0"/>
                </a:lnTo>
                <a:lnTo>
                  <a:pt x="50" y="0"/>
                </a:lnTo>
                <a:lnTo>
                  <a:pt x="63" y="0"/>
                </a:lnTo>
                <a:lnTo>
                  <a:pt x="89" y="0"/>
                </a:lnTo>
                <a:lnTo>
                  <a:pt x="127" y="13"/>
                </a:lnTo>
                <a:lnTo>
                  <a:pt x="165" y="25"/>
                </a:lnTo>
                <a:lnTo>
                  <a:pt x="190" y="25"/>
                </a:lnTo>
                <a:lnTo>
                  <a:pt x="216" y="38"/>
                </a:lnTo>
                <a:lnTo>
                  <a:pt x="229" y="51"/>
                </a:lnTo>
                <a:lnTo>
                  <a:pt x="229" y="63"/>
                </a:lnTo>
                <a:lnTo>
                  <a:pt x="241" y="89"/>
                </a:lnTo>
                <a:lnTo>
                  <a:pt x="254" y="114"/>
                </a:lnTo>
                <a:lnTo>
                  <a:pt x="267" y="139"/>
                </a:lnTo>
                <a:lnTo>
                  <a:pt x="279" y="177"/>
                </a:lnTo>
                <a:lnTo>
                  <a:pt x="292" y="215"/>
                </a:lnTo>
                <a:lnTo>
                  <a:pt x="305" y="253"/>
                </a:lnTo>
                <a:lnTo>
                  <a:pt x="318" y="291"/>
                </a:lnTo>
                <a:lnTo>
                  <a:pt x="330" y="342"/>
                </a:lnTo>
                <a:lnTo>
                  <a:pt x="369" y="444"/>
                </a:lnTo>
                <a:lnTo>
                  <a:pt x="419" y="532"/>
                </a:lnTo>
                <a:lnTo>
                  <a:pt x="470" y="634"/>
                </a:lnTo>
                <a:lnTo>
                  <a:pt x="496" y="684"/>
                </a:lnTo>
                <a:lnTo>
                  <a:pt x="534" y="735"/>
                </a:lnTo>
                <a:lnTo>
                  <a:pt x="559" y="786"/>
                </a:lnTo>
                <a:lnTo>
                  <a:pt x="598" y="824"/>
                </a:lnTo>
                <a:lnTo>
                  <a:pt x="636" y="862"/>
                </a:lnTo>
                <a:lnTo>
                  <a:pt x="674" y="912"/>
                </a:lnTo>
                <a:lnTo>
                  <a:pt x="712" y="938"/>
                </a:lnTo>
                <a:lnTo>
                  <a:pt x="763" y="976"/>
                </a:lnTo>
                <a:lnTo>
                  <a:pt x="801" y="1014"/>
                </a:lnTo>
                <a:lnTo>
                  <a:pt x="839" y="1039"/>
                </a:lnTo>
                <a:lnTo>
                  <a:pt x="877" y="1064"/>
                </a:lnTo>
                <a:lnTo>
                  <a:pt x="916" y="1090"/>
                </a:lnTo>
                <a:lnTo>
                  <a:pt x="941" y="1102"/>
                </a:lnTo>
                <a:lnTo>
                  <a:pt x="966" y="1115"/>
                </a:lnTo>
                <a:lnTo>
                  <a:pt x="992" y="1128"/>
                </a:lnTo>
                <a:lnTo>
                  <a:pt x="1017" y="11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74" name="Freeform 58"/>
          <p:cNvSpPr>
            <a:spLocks noChangeArrowheads="1"/>
          </p:cNvSpPr>
          <p:nvPr/>
        </p:nvSpPr>
        <p:spPr bwMode="auto">
          <a:xfrm>
            <a:off x="6477000" y="1262063"/>
            <a:ext cx="703263" cy="442912"/>
          </a:xfrm>
          <a:custGeom>
            <a:avLst/>
            <a:gdLst>
              <a:gd name="T0" fmla="*/ 1018 w 1107"/>
              <a:gd name="T1" fmla="*/ 38 h 697"/>
              <a:gd name="T2" fmla="*/ 1069 w 1107"/>
              <a:gd name="T3" fmla="*/ 76 h 697"/>
              <a:gd name="T4" fmla="*/ 1107 w 1107"/>
              <a:gd name="T5" fmla="*/ 139 h 697"/>
              <a:gd name="T6" fmla="*/ 1107 w 1107"/>
              <a:gd name="T7" fmla="*/ 190 h 697"/>
              <a:gd name="T8" fmla="*/ 1082 w 1107"/>
              <a:gd name="T9" fmla="*/ 215 h 697"/>
              <a:gd name="T10" fmla="*/ 1044 w 1107"/>
              <a:gd name="T11" fmla="*/ 241 h 697"/>
              <a:gd name="T12" fmla="*/ 980 w 1107"/>
              <a:gd name="T13" fmla="*/ 279 h 697"/>
              <a:gd name="T14" fmla="*/ 904 w 1107"/>
              <a:gd name="T15" fmla="*/ 329 h 697"/>
              <a:gd name="T16" fmla="*/ 789 w 1107"/>
              <a:gd name="T17" fmla="*/ 405 h 697"/>
              <a:gd name="T18" fmla="*/ 675 w 1107"/>
              <a:gd name="T19" fmla="*/ 469 h 697"/>
              <a:gd name="T20" fmla="*/ 548 w 1107"/>
              <a:gd name="T21" fmla="*/ 532 h 697"/>
              <a:gd name="T22" fmla="*/ 408 w 1107"/>
              <a:gd name="T23" fmla="*/ 595 h 697"/>
              <a:gd name="T24" fmla="*/ 293 w 1107"/>
              <a:gd name="T25" fmla="*/ 633 h 697"/>
              <a:gd name="T26" fmla="*/ 217 w 1107"/>
              <a:gd name="T27" fmla="*/ 659 h 697"/>
              <a:gd name="T28" fmla="*/ 166 w 1107"/>
              <a:gd name="T29" fmla="*/ 671 h 697"/>
              <a:gd name="T30" fmla="*/ 115 w 1107"/>
              <a:gd name="T31" fmla="*/ 684 h 697"/>
              <a:gd name="T32" fmla="*/ 77 w 1107"/>
              <a:gd name="T33" fmla="*/ 697 h 697"/>
              <a:gd name="T34" fmla="*/ 26 w 1107"/>
              <a:gd name="T35" fmla="*/ 697 h 697"/>
              <a:gd name="T36" fmla="*/ 0 w 1107"/>
              <a:gd name="T37" fmla="*/ 684 h 697"/>
              <a:gd name="T38" fmla="*/ 26 w 1107"/>
              <a:gd name="T39" fmla="*/ 659 h 697"/>
              <a:gd name="T40" fmla="*/ 77 w 1107"/>
              <a:gd name="T41" fmla="*/ 633 h 697"/>
              <a:gd name="T42" fmla="*/ 166 w 1107"/>
              <a:gd name="T43" fmla="*/ 595 h 697"/>
              <a:gd name="T44" fmla="*/ 319 w 1107"/>
              <a:gd name="T45" fmla="*/ 519 h 697"/>
              <a:gd name="T46" fmla="*/ 522 w 1107"/>
              <a:gd name="T47" fmla="*/ 418 h 697"/>
              <a:gd name="T48" fmla="*/ 624 w 1107"/>
              <a:gd name="T49" fmla="*/ 342 h 697"/>
              <a:gd name="T50" fmla="*/ 713 w 1107"/>
              <a:gd name="T51" fmla="*/ 279 h 697"/>
              <a:gd name="T52" fmla="*/ 789 w 1107"/>
              <a:gd name="T53" fmla="*/ 228 h 697"/>
              <a:gd name="T54" fmla="*/ 840 w 1107"/>
              <a:gd name="T55" fmla="*/ 190 h 697"/>
              <a:gd name="T56" fmla="*/ 878 w 1107"/>
              <a:gd name="T57" fmla="*/ 152 h 697"/>
              <a:gd name="T58" fmla="*/ 904 w 1107"/>
              <a:gd name="T59" fmla="*/ 114 h 697"/>
              <a:gd name="T60" fmla="*/ 916 w 1107"/>
              <a:gd name="T61" fmla="*/ 76 h 697"/>
              <a:gd name="T62" fmla="*/ 916 w 1107"/>
              <a:gd name="T63" fmla="*/ 25 h 697"/>
              <a:gd name="T64" fmla="*/ 929 w 1107"/>
              <a:gd name="T65" fmla="*/ 0 h 697"/>
              <a:gd name="T66" fmla="*/ 955 w 1107"/>
              <a:gd name="T67" fmla="*/ 0 h 697"/>
              <a:gd name="T68" fmla="*/ 993 w 1107"/>
              <a:gd name="T69" fmla="*/ 25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7" h="697">
                <a:moveTo>
                  <a:pt x="993" y="25"/>
                </a:moveTo>
                <a:lnTo>
                  <a:pt x="1018" y="38"/>
                </a:lnTo>
                <a:lnTo>
                  <a:pt x="1044" y="63"/>
                </a:lnTo>
                <a:lnTo>
                  <a:pt x="1069" y="76"/>
                </a:lnTo>
                <a:lnTo>
                  <a:pt x="1095" y="114"/>
                </a:lnTo>
                <a:lnTo>
                  <a:pt x="1107" y="139"/>
                </a:lnTo>
                <a:lnTo>
                  <a:pt x="1107" y="165"/>
                </a:lnTo>
                <a:lnTo>
                  <a:pt x="1107" y="190"/>
                </a:lnTo>
                <a:lnTo>
                  <a:pt x="1095" y="203"/>
                </a:lnTo>
                <a:lnTo>
                  <a:pt x="1082" y="215"/>
                </a:lnTo>
                <a:lnTo>
                  <a:pt x="1069" y="215"/>
                </a:lnTo>
                <a:lnTo>
                  <a:pt x="1044" y="241"/>
                </a:lnTo>
                <a:lnTo>
                  <a:pt x="1018" y="253"/>
                </a:lnTo>
                <a:lnTo>
                  <a:pt x="980" y="279"/>
                </a:lnTo>
                <a:lnTo>
                  <a:pt x="942" y="304"/>
                </a:lnTo>
                <a:lnTo>
                  <a:pt x="904" y="329"/>
                </a:lnTo>
                <a:lnTo>
                  <a:pt x="853" y="367"/>
                </a:lnTo>
                <a:lnTo>
                  <a:pt x="789" y="405"/>
                </a:lnTo>
                <a:lnTo>
                  <a:pt x="738" y="443"/>
                </a:lnTo>
                <a:lnTo>
                  <a:pt x="675" y="469"/>
                </a:lnTo>
                <a:lnTo>
                  <a:pt x="611" y="507"/>
                </a:lnTo>
                <a:lnTo>
                  <a:pt x="548" y="532"/>
                </a:lnTo>
                <a:lnTo>
                  <a:pt x="471" y="557"/>
                </a:lnTo>
                <a:lnTo>
                  <a:pt x="408" y="595"/>
                </a:lnTo>
                <a:lnTo>
                  <a:pt x="331" y="621"/>
                </a:lnTo>
                <a:lnTo>
                  <a:pt x="293" y="633"/>
                </a:lnTo>
                <a:lnTo>
                  <a:pt x="255" y="646"/>
                </a:lnTo>
                <a:lnTo>
                  <a:pt x="217" y="659"/>
                </a:lnTo>
                <a:lnTo>
                  <a:pt x="191" y="659"/>
                </a:lnTo>
                <a:lnTo>
                  <a:pt x="166" y="671"/>
                </a:lnTo>
                <a:lnTo>
                  <a:pt x="140" y="684"/>
                </a:lnTo>
                <a:lnTo>
                  <a:pt x="115" y="684"/>
                </a:lnTo>
                <a:lnTo>
                  <a:pt x="90" y="684"/>
                </a:lnTo>
                <a:lnTo>
                  <a:pt x="77" y="697"/>
                </a:lnTo>
                <a:lnTo>
                  <a:pt x="51" y="697"/>
                </a:lnTo>
                <a:lnTo>
                  <a:pt x="26" y="697"/>
                </a:lnTo>
                <a:lnTo>
                  <a:pt x="13" y="697"/>
                </a:lnTo>
                <a:lnTo>
                  <a:pt x="0" y="684"/>
                </a:lnTo>
                <a:lnTo>
                  <a:pt x="13" y="671"/>
                </a:lnTo>
                <a:lnTo>
                  <a:pt x="26" y="659"/>
                </a:lnTo>
                <a:lnTo>
                  <a:pt x="51" y="646"/>
                </a:lnTo>
                <a:lnTo>
                  <a:pt x="77" y="633"/>
                </a:lnTo>
                <a:lnTo>
                  <a:pt x="115" y="608"/>
                </a:lnTo>
                <a:lnTo>
                  <a:pt x="166" y="595"/>
                </a:lnTo>
                <a:lnTo>
                  <a:pt x="217" y="570"/>
                </a:lnTo>
                <a:lnTo>
                  <a:pt x="319" y="519"/>
                </a:lnTo>
                <a:lnTo>
                  <a:pt x="420" y="469"/>
                </a:lnTo>
                <a:lnTo>
                  <a:pt x="522" y="418"/>
                </a:lnTo>
                <a:lnTo>
                  <a:pt x="573" y="380"/>
                </a:lnTo>
                <a:lnTo>
                  <a:pt x="624" y="342"/>
                </a:lnTo>
                <a:lnTo>
                  <a:pt x="675" y="317"/>
                </a:lnTo>
                <a:lnTo>
                  <a:pt x="713" y="279"/>
                </a:lnTo>
                <a:lnTo>
                  <a:pt x="751" y="253"/>
                </a:lnTo>
                <a:lnTo>
                  <a:pt x="789" y="228"/>
                </a:lnTo>
                <a:lnTo>
                  <a:pt x="815" y="203"/>
                </a:lnTo>
                <a:lnTo>
                  <a:pt x="840" y="190"/>
                </a:lnTo>
                <a:lnTo>
                  <a:pt x="853" y="165"/>
                </a:lnTo>
                <a:lnTo>
                  <a:pt x="878" y="152"/>
                </a:lnTo>
                <a:lnTo>
                  <a:pt x="891" y="139"/>
                </a:lnTo>
                <a:lnTo>
                  <a:pt x="904" y="114"/>
                </a:lnTo>
                <a:lnTo>
                  <a:pt x="916" y="101"/>
                </a:lnTo>
                <a:lnTo>
                  <a:pt x="916" y="76"/>
                </a:lnTo>
                <a:lnTo>
                  <a:pt x="916" y="51"/>
                </a:lnTo>
                <a:lnTo>
                  <a:pt x="916" y="25"/>
                </a:lnTo>
                <a:lnTo>
                  <a:pt x="916" y="13"/>
                </a:lnTo>
                <a:lnTo>
                  <a:pt x="929" y="0"/>
                </a:lnTo>
                <a:lnTo>
                  <a:pt x="942" y="0"/>
                </a:lnTo>
                <a:lnTo>
                  <a:pt x="955" y="0"/>
                </a:lnTo>
                <a:lnTo>
                  <a:pt x="967" y="13"/>
                </a:lnTo>
                <a:lnTo>
                  <a:pt x="993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66" name="Freeform 50"/>
          <p:cNvSpPr>
            <a:spLocks noChangeArrowheads="1"/>
          </p:cNvSpPr>
          <p:nvPr/>
        </p:nvSpPr>
        <p:spPr bwMode="auto">
          <a:xfrm>
            <a:off x="6234113" y="1874838"/>
            <a:ext cx="509587" cy="635000"/>
          </a:xfrm>
          <a:custGeom>
            <a:avLst/>
            <a:gdLst>
              <a:gd name="T0" fmla="*/ 649 w 801"/>
              <a:gd name="T1" fmla="*/ 0 h 1001"/>
              <a:gd name="T2" fmla="*/ 687 w 801"/>
              <a:gd name="T3" fmla="*/ 25 h 1001"/>
              <a:gd name="T4" fmla="*/ 712 w 801"/>
              <a:gd name="T5" fmla="*/ 63 h 1001"/>
              <a:gd name="T6" fmla="*/ 738 w 801"/>
              <a:gd name="T7" fmla="*/ 89 h 1001"/>
              <a:gd name="T8" fmla="*/ 763 w 801"/>
              <a:gd name="T9" fmla="*/ 114 h 1001"/>
              <a:gd name="T10" fmla="*/ 776 w 801"/>
              <a:gd name="T11" fmla="*/ 139 h 1001"/>
              <a:gd name="T12" fmla="*/ 789 w 801"/>
              <a:gd name="T13" fmla="*/ 152 h 1001"/>
              <a:gd name="T14" fmla="*/ 789 w 801"/>
              <a:gd name="T15" fmla="*/ 177 h 1001"/>
              <a:gd name="T16" fmla="*/ 801 w 801"/>
              <a:gd name="T17" fmla="*/ 190 h 1001"/>
              <a:gd name="T18" fmla="*/ 789 w 801"/>
              <a:gd name="T19" fmla="*/ 203 h 1001"/>
              <a:gd name="T20" fmla="*/ 789 w 801"/>
              <a:gd name="T21" fmla="*/ 228 h 1001"/>
              <a:gd name="T22" fmla="*/ 776 w 801"/>
              <a:gd name="T23" fmla="*/ 266 h 1001"/>
              <a:gd name="T24" fmla="*/ 763 w 801"/>
              <a:gd name="T25" fmla="*/ 291 h 1001"/>
              <a:gd name="T26" fmla="*/ 738 w 801"/>
              <a:gd name="T27" fmla="*/ 329 h 1001"/>
              <a:gd name="T28" fmla="*/ 712 w 801"/>
              <a:gd name="T29" fmla="*/ 380 h 1001"/>
              <a:gd name="T30" fmla="*/ 687 w 801"/>
              <a:gd name="T31" fmla="*/ 431 h 1001"/>
              <a:gd name="T32" fmla="*/ 649 w 801"/>
              <a:gd name="T33" fmla="*/ 481 h 1001"/>
              <a:gd name="T34" fmla="*/ 610 w 801"/>
              <a:gd name="T35" fmla="*/ 545 h 1001"/>
              <a:gd name="T36" fmla="*/ 572 w 801"/>
              <a:gd name="T37" fmla="*/ 595 h 1001"/>
              <a:gd name="T38" fmla="*/ 521 w 801"/>
              <a:gd name="T39" fmla="*/ 646 h 1001"/>
              <a:gd name="T40" fmla="*/ 483 w 801"/>
              <a:gd name="T41" fmla="*/ 697 h 1001"/>
              <a:gd name="T42" fmla="*/ 432 w 801"/>
              <a:gd name="T43" fmla="*/ 748 h 1001"/>
              <a:gd name="T44" fmla="*/ 369 w 801"/>
              <a:gd name="T45" fmla="*/ 786 h 1001"/>
              <a:gd name="T46" fmla="*/ 318 w 801"/>
              <a:gd name="T47" fmla="*/ 824 h 1001"/>
              <a:gd name="T48" fmla="*/ 267 w 801"/>
              <a:gd name="T49" fmla="*/ 862 h 1001"/>
              <a:gd name="T50" fmla="*/ 203 w 801"/>
              <a:gd name="T51" fmla="*/ 900 h 1001"/>
              <a:gd name="T52" fmla="*/ 152 w 801"/>
              <a:gd name="T53" fmla="*/ 925 h 1001"/>
              <a:gd name="T54" fmla="*/ 114 w 801"/>
              <a:gd name="T55" fmla="*/ 950 h 1001"/>
              <a:gd name="T56" fmla="*/ 76 w 801"/>
              <a:gd name="T57" fmla="*/ 976 h 1001"/>
              <a:gd name="T58" fmla="*/ 51 w 801"/>
              <a:gd name="T59" fmla="*/ 988 h 1001"/>
              <a:gd name="T60" fmla="*/ 25 w 801"/>
              <a:gd name="T61" fmla="*/ 988 h 1001"/>
              <a:gd name="T62" fmla="*/ 13 w 801"/>
              <a:gd name="T63" fmla="*/ 1001 h 1001"/>
              <a:gd name="T64" fmla="*/ 0 w 801"/>
              <a:gd name="T65" fmla="*/ 1001 h 1001"/>
              <a:gd name="T66" fmla="*/ 0 w 801"/>
              <a:gd name="T67" fmla="*/ 988 h 1001"/>
              <a:gd name="T68" fmla="*/ 13 w 801"/>
              <a:gd name="T69" fmla="*/ 976 h 1001"/>
              <a:gd name="T70" fmla="*/ 25 w 801"/>
              <a:gd name="T71" fmla="*/ 963 h 1001"/>
              <a:gd name="T72" fmla="*/ 51 w 801"/>
              <a:gd name="T73" fmla="*/ 938 h 1001"/>
              <a:gd name="T74" fmla="*/ 89 w 801"/>
              <a:gd name="T75" fmla="*/ 900 h 1001"/>
              <a:gd name="T76" fmla="*/ 127 w 801"/>
              <a:gd name="T77" fmla="*/ 874 h 1001"/>
              <a:gd name="T78" fmla="*/ 165 w 801"/>
              <a:gd name="T79" fmla="*/ 824 h 1001"/>
              <a:gd name="T80" fmla="*/ 216 w 801"/>
              <a:gd name="T81" fmla="*/ 786 h 1001"/>
              <a:gd name="T82" fmla="*/ 267 w 801"/>
              <a:gd name="T83" fmla="*/ 735 h 1001"/>
              <a:gd name="T84" fmla="*/ 318 w 801"/>
              <a:gd name="T85" fmla="*/ 684 h 1001"/>
              <a:gd name="T86" fmla="*/ 356 w 801"/>
              <a:gd name="T87" fmla="*/ 633 h 1001"/>
              <a:gd name="T88" fmla="*/ 407 w 801"/>
              <a:gd name="T89" fmla="*/ 583 h 1001"/>
              <a:gd name="T90" fmla="*/ 445 w 801"/>
              <a:gd name="T91" fmla="*/ 532 h 1001"/>
              <a:gd name="T92" fmla="*/ 483 w 801"/>
              <a:gd name="T93" fmla="*/ 481 h 1001"/>
              <a:gd name="T94" fmla="*/ 509 w 801"/>
              <a:gd name="T95" fmla="*/ 431 h 1001"/>
              <a:gd name="T96" fmla="*/ 534 w 801"/>
              <a:gd name="T97" fmla="*/ 380 h 1001"/>
              <a:gd name="T98" fmla="*/ 572 w 801"/>
              <a:gd name="T99" fmla="*/ 329 h 1001"/>
              <a:gd name="T100" fmla="*/ 585 w 801"/>
              <a:gd name="T101" fmla="*/ 279 h 1001"/>
              <a:gd name="T102" fmla="*/ 610 w 801"/>
              <a:gd name="T103" fmla="*/ 228 h 1001"/>
              <a:gd name="T104" fmla="*/ 623 w 801"/>
              <a:gd name="T105" fmla="*/ 177 h 1001"/>
              <a:gd name="T106" fmla="*/ 636 w 801"/>
              <a:gd name="T107" fmla="*/ 127 h 1001"/>
              <a:gd name="T108" fmla="*/ 649 w 801"/>
              <a:gd name="T109" fmla="*/ 89 h 1001"/>
              <a:gd name="T110" fmla="*/ 649 w 801"/>
              <a:gd name="T111" fmla="*/ 38 h 1001"/>
              <a:gd name="T112" fmla="*/ 649 w 801"/>
              <a:gd name="T113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01" h="1001">
                <a:moveTo>
                  <a:pt x="649" y="0"/>
                </a:moveTo>
                <a:lnTo>
                  <a:pt x="687" y="25"/>
                </a:lnTo>
                <a:lnTo>
                  <a:pt x="712" y="63"/>
                </a:lnTo>
                <a:lnTo>
                  <a:pt x="738" y="89"/>
                </a:lnTo>
                <a:lnTo>
                  <a:pt x="763" y="114"/>
                </a:lnTo>
                <a:lnTo>
                  <a:pt x="776" y="139"/>
                </a:lnTo>
                <a:lnTo>
                  <a:pt x="789" y="152"/>
                </a:lnTo>
                <a:lnTo>
                  <a:pt x="789" y="177"/>
                </a:lnTo>
                <a:lnTo>
                  <a:pt x="801" y="190"/>
                </a:lnTo>
                <a:lnTo>
                  <a:pt x="789" y="203"/>
                </a:lnTo>
                <a:lnTo>
                  <a:pt x="789" y="228"/>
                </a:lnTo>
                <a:lnTo>
                  <a:pt x="776" y="266"/>
                </a:lnTo>
                <a:lnTo>
                  <a:pt x="763" y="291"/>
                </a:lnTo>
                <a:lnTo>
                  <a:pt x="738" y="329"/>
                </a:lnTo>
                <a:lnTo>
                  <a:pt x="712" y="380"/>
                </a:lnTo>
                <a:lnTo>
                  <a:pt x="687" y="431"/>
                </a:lnTo>
                <a:lnTo>
                  <a:pt x="649" y="481"/>
                </a:lnTo>
                <a:lnTo>
                  <a:pt x="610" y="545"/>
                </a:lnTo>
                <a:lnTo>
                  <a:pt x="572" y="595"/>
                </a:lnTo>
                <a:lnTo>
                  <a:pt x="521" y="646"/>
                </a:lnTo>
                <a:lnTo>
                  <a:pt x="483" y="697"/>
                </a:lnTo>
                <a:lnTo>
                  <a:pt x="432" y="748"/>
                </a:lnTo>
                <a:lnTo>
                  <a:pt x="369" y="786"/>
                </a:lnTo>
                <a:lnTo>
                  <a:pt x="318" y="824"/>
                </a:lnTo>
                <a:lnTo>
                  <a:pt x="267" y="862"/>
                </a:lnTo>
                <a:lnTo>
                  <a:pt x="203" y="900"/>
                </a:lnTo>
                <a:lnTo>
                  <a:pt x="152" y="925"/>
                </a:lnTo>
                <a:lnTo>
                  <a:pt x="114" y="950"/>
                </a:lnTo>
                <a:lnTo>
                  <a:pt x="76" y="976"/>
                </a:lnTo>
                <a:lnTo>
                  <a:pt x="51" y="988"/>
                </a:lnTo>
                <a:lnTo>
                  <a:pt x="25" y="988"/>
                </a:lnTo>
                <a:lnTo>
                  <a:pt x="13" y="1001"/>
                </a:lnTo>
                <a:lnTo>
                  <a:pt x="0" y="1001"/>
                </a:lnTo>
                <a:lnTo>
                  <a:pt x="0" y="988"/>
                </a:lnTo>
                <a:lnTo>
                  <a:pt x="13" y="976"/>
                </a:lnTo>
                <a:lnTo>
                  <a:pt x="25" y="963"/>
                </a:lnTo>
                <a:lnTo>
                  <a:pt x="51" y="938"/>
                </a:lnTo>
                <a:lnTo>
                  <a:pt x="89" y="900"/>
                </a:lnTo>
                <a:lnTo>
                  <a:pt x="127" y="874"/>
                </a:lnTo>
                <a:lnTo>
                  <a:pt x="165" y="824"/>
                </a:lnTo>
                <a:lnTo>
                  <a:pt x="216" y="786"/>
                </a:lnTo>
                <a:lnTo>
                  <a:pt x="267" y="735"/>
                </a:lnTo>
                <a:lnTo>
                  <a:pt x="318" y="684"/>
                </a:lnTo>
                <a:lnTo>
                  <a:pt x="356" y="633"/>
                </a:lnTo>
                <a:lnTo>
                  <a:pt x="407" y="583"/>
                </a:lnTo>
                <a:lnTo>
                  <a:pt x="445" y="532"/>
                </a:lnTo>
                <a:lnTo>
                  <a:pt x="483" y="481"/>
                </a:lnTo>
                <a:lnTo>
                  <a:pt x="509" y="431"/>
                </a:lnTo>
                <a:lnTo>
                  <a:pt x="534" y="380"/>
                </a:lnTo>
                <a:lnTo>
                  <a:pt x="572" y="329"/>
                </a:lnTo>
                <a:lnTo>
                  <a:pt x="585" y="279"/>
                </a:lnTo>
                <a:lnTo>
                  <a:pt x="610" y="228"/>
                </a:lnTo>
                <a:lnTo>
                  <a:pt x="623" y="177"/>
                </a:lnTo>
                <a:lnTo>
                  <a:pt x="636" y="127"/>
                </a:lnTo>
                <a:lnTo>
                  <a:pt x="649" y="89"/>
                </a:lnTo>
                <a:lnTo>
                  <a:pt x="649" y="38"/>
                </a:lnTo>
                <a:lnTo>
                  <a:pt x="64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0467" name="Freeform 51"/>
          <p:cNvSpPr>
            <a:spLocks noChangeArrowheads="1"/>
          </p:cNvSpPr>
          <p:nvPr/>
        </p:nvSpPr>
        <p:spPr bwMode="auto">
          <a:xfrm>
            <a:off x="6864350" y="1809750"/>
            <a:ext cx="661988" cy="700088"/>
          </a:xfrm>
          <a:custGeom>
            <a:avLst/>
            <a:gdLst>
              <a:gd name="T0" fmla="*/ 229 w 1043"/>
              <a:gd name="T1" fmla="*/ 1051 h 1102"/>
              <a:gd name="T2" fmla="*/ 178 w 1043"/>
              <a:gd name="T3" fmla="*/ 1026 h 1102"/>
              <a:gd name="T4" fmla="*/ 140 w 1043"/>
              <a:gd name="T5" fmla="*/ 988 h 1102"/>
              <a:gd name="T6" fmla="*/ 89 w 1043"/>
              <a:gd name="T7" fmla="*/ 937 h 1102"/>
              <a:gd name="T8" fmla="*/ 64 w 1043"/>
              <a:gd name="T9" fmla="*/ 887 h 1102"/>
              <a:gd name="T10" fmla="*/ 38 w 1043"/>
              <a:gd name="T11" fmla="*/ 836 h 1102"/>
              <a:gd name="T12" fmla="*/ 26 w 1043"/>
              <a:gd name="T13" fmla="*/ 772 h 1102"/>
              <a:gd name="T14" fmla="*/ 13 w 1043"/>
              <a:gd name="T15" fmla="*/ 684 h 1102"/>
              <a:gd name="T16" fmla="*/ 13 w 1043"/>
              <a:gd name="T17" fmla="*/ 570 h 1102"/>
              <a:gd name="T18" fmla="*/ 0 w 1043"/>
              <a:gd name="T19" fmla="*/ 430 h 1102"/>
              <a:gd name="T20" fmla="*/ 0 w 1043"/>
              <a:gd name="T21" fmla="*/ 278 h 1102"/>
              <a:gd name="T22" fmla="*/ 0 w 1043"/>
              <a:gd name="T23" fmla="*/ 101 h 1102"/>
              <a:gd name="T24" fmla="*/ 38 w 1043"/>
              <a:gd name="T25" fmla="*/ 38 h 1102"/>
              <a:gd name="T26" fmla="*/ 89 w 1043"/>
              <a:gd name="T27" fmla="*/ 101 h 1102"/>
              <a:gd name="T28" fmla="*/ 127 w 1043"/>
              <a:gd name="T29" fmla="*/ 139 h 1102"/>
              <a:gd name="T30" fmla="*/ 153 w 1043"/>
              <a:gd name="T31" fmla="*/ 164 h 1102"/>
              <a:gd name="T32" fmla="*/ 153 w 1043"/>
              <a:gd name="T33" fmla="*/ 190 h 1102"/>
              <a:gd name="T34" fmla="*/ 153 w 1043"/>
              <a:gd name="T35" fmla="*/ 228 h 1102"/>
              <a:gd name="T36" fmla="*/ 140 w 1043"/>
              <a:gd name="T37" fmla="*/ 304 h 1102"/>
              <a:gd name="T38" fmla="*/ 140 w 1043"/>
              <a:gd name="T39" fmla="*/ 380 h 1102"/>
              <a:gd name="T40" fmla="*/ 127 w 1043"/>
              <a:gd name="T41" fmla="*/ 468 h 1102"/>
              <a:gd name="T42" fmla="*/ 127 w 1043"/>
              <a:gd name="T43" fmla="*/ 544 h 1102"/>
              <a:gd name="T44" fmla="*/ 127 w 1043"/>
              <a:gd name="T45" fmla="*/ 608 h 1102"/>
              <a:gd name="T46" fmla="*/ 140 w 1043"/>
              <a:gd name="T47" fmla="*/ 658 h 1102"/>
              <a:gd name="T48" fmla="*/ 153 w 1043"/>
              <a:gd name="T49" fmla="*/ 734 h 1102"/>
              <a:gd name="T50" fmla="*/ 178 w 1043"/>
              <a:gd name="T51" fmla="*/ 798 h 1102"/>
              <a:gd name="T52" fmla="*/ 216 w 1043"/>
              <a:gd name="T53" fmla="*/ 849 h 1102"/>
              <a:gd name="T54" fmla="*/ 293 w 1043"/>
              <a:gd name="T55" fmla="*/ 887 h 1102"/>
              <a:gd name="T56" fmla="*/ 395 w 1043"/>
              <a:gd name="T57" fmla="*/ 899 h 1102"/>
              <a:gd name="T58" fmla="*/ 522 w 1043"/>
              <a:gd name="T59" fmla="*/ 912 h 1102"/>
              <a:gd name="T60" fmla="*/ 649 w 1043"/>
              <a:gd name="T61" fmla="*/ 899 h 1102"/>
              <a:gd name="T62" fmla="*/ 751 w 1043"/>
              <a:gd name="T63" fmla="*/ 861 h 1102"/>
              <a:gd name="T64" fmla="*/ 789 w 1043"/>
              <a:gd name="T65" fmla="*/ 836 h 1102"/>
              <a:gd name="T66" fmla="*/ 827 w 1043"/>
              <a:gd name="T67" fmla="*/ 772 h 1102"/>
              <a:gd name="T68" fmla="*/ 853 w 1043"/>
              <a:gd name="T69" fmla="*/ 709 h 1102"/>
              <a:gd name="T70" fmla="*/ 865 w 1043"/>
              <a:gd name="T71" fmla="*/ 608 h 1102"/>
              <a:gd name="T72" fmla="*/ 878 w 1043"/>
              <a:gd name="T73" fmla="*/ 519 h 1102"/>
              <a:gd name="T74" fmla="*/ 891 w 1043"/>
              <a:gd name="T75" fmla="*/ 443 h 1102"/>
              <a:gd name="T76" fmla="*/ 903 w 1043"/>
              <a:gd name="T77" fmla="*/ 405 h 1102"/>
              <a:gd name="T78" fmla="*/ 916 w 1043"/>
              <a:gd name="T79" fmla="*/ 380 h 1102"/>
              <a:gd name="T80" fmla="*/ 942 w 1043"/>
              <a:gd name="T81" fmla="*/ 418 h 1102"/>
              <a:gd name="T82" fmla="*/ 954 w 1043"/>
              <a:gd name="T83" fmla="*/ 468 h 1102"/>
              <a:gd name="T84" fmla="*/ 967 w 1043"/>
              <a:gd name="T85" fmla="*/ 544 h 1102"/>
              <a:gd name="T86" fmla="*/ 980 w 1043"/>
              <a:gd name="T87" fmla="*/ 633 h 1102"/>
              <a:gd name="T88" fmla="*/ 992 w 1043"/>
              <a:gd name="T89" fmla="*/ 722 h 1102"/>
              <a:gd name="T90" fmla="*/ 1005 w 1043"/>
              <a:gd name="T91" fmla="*/ 785 h 1102"/>
              <a:gd name="T92" fmla="*/ 1031 w 1043"/>
              <a:gd name="T93" fmla="*/ 849 h 1102"/>
              <a:gd name="T94" fmla="*/ 1043 w 1043"/>
              <a:gd name="T95" fmla="*/ 887 h 1102"/>
              <a:gd name="T96" fmla="*/ 1031 w 1043"/>
              <a:gd name="T97" fmla="*/ 937 h 1102"/>
              <a:gd name="T98" fmla="*/ 992 w 1043"/>
              <a:gd name="T99" fmla="*/ 975 h 1102"/>
              <a:gd name="T100" fmla="*/ 929 w 1043"/>
              <a:gd name="T101" fmla="*/ 1001 h 1102"/>
              <a:gd name="T102" fmla="*/ 789 w 1043"/>
              <a:gd name="T103" fmla="*/ 1051 h 1102"/>
              <a:gd name="T104" fmla="*/ 624 w 1043"/>
              <a:gd name="T105" fmla="*/ 1089 h 1102"/>
              <a:gd name="T106" fmla="*/ 471 w 1043"/>
              <a:gd name="T107" fmla="*/ 1089 h 1102"/>
              <a:gd name="T108" fmla="*/ 318 w 1043"/>
              <a:gd name="T109" fmla="*/ 1077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3" h="1102">
                <a:moveTo>
                  <a:pt x="267" y="1064"/>
                </a:moveTo>
                <a:lnTo>
                  <a:pt x="229" y="1051"/>
                </a:lnTo>
                <a:lnTo>
                  <a:pt x="204" y="1039"/>
                </a:lnTo>
                <a:lnTo>
                  <a:pt x="178" y="1026"/>
                </a:lnTo>
                <a:lnTo>
                  <a:pt x="153" y="1001"/>
                </a:lnTo>
                <a:lnTo>
                  <a:pt x="140" y="988"/>
                </a:lnTo>
                <a:lnTo>
                  <a:pt x="115" y="963"/>
                </a:lnTo>
                <a:lnTo>
                  <a:pt x="89" y="937"/>
                </a:lnTo>
                <a:lnTo>
                  <a:pt x="76" y="912"/>
                </a:lnTo>
                <a:lnTo>
                  <a:pt x="64" y="887"/>
                </a:lnTo>
                <a:lnTo>
                  <a:pt x="51" y="874"/>
                </a:lnTo>
                <a:lnTo>
                  <a:pt x="38" y="836"/>
                </a:lnTo>
                <a:lnTo>
                  <a:pt x="38" y="810"/>
                </a:lnTo>
                <a:lnTo>
                  <a:pt x="26" y="772"/>
                </a:lnTo>
                <a:lnTo>
                  <a:pt x="26" y="734"/>
                </a:lnTo>
                <a:lnTo>
                  <a:pt x="13" y="684"/>
                </a:lnTo>
                <a:lnTo>
                  <a:pt x="13" y="633"/>
                </a:lnTo>
                <a:lnTo>
                  <a:pt x="13" y="570"/>
                </a:lnTo>
                <a:lnTo>
                  <a:pt x="13" y="506"/>
                </a:lnTo>
                <a:lnTo>
                  <a:pt x="0" y="430"/>
                </a:lnTo>
                <a:lnTo>
                  <a:pt x="0" y="367"/>
                </a:lnTo>
                <a:lnTo>
                  <a:pt x="0" y="278"/>
                </a:lnTo>
                <a:lnTo>
                  <a:pt x="0" y="190"/>
                </a:lnTo>
                <a:lnTo>
                  <a:pt x="0" y="101"/>
                </a:lnTo>
                <a:lnTo>
                  <a:pt x="0" y="0"/>
                </a:lnTo>
                <a:lnTo>
                  <a:pt x="38" y="38"/>
                </a:lnTo>
                <a:lnTo>
                  <a:pt x="64" y="76"/>
                </a:lnTo>
                <a:lnTo>
                  <a:pt x="89" y="101"/>
                </a:lnTo>
                <a:lnTo>
                  <a:pt x="115" y="126"/>
                </a:lnTo>
                <a:lnTo>
                  <a:pt x="127" y="139"/>
                </a:lnTo>
                <a:lnTo>
                  <a:pt x="140" y="152"/>
                </a:lnTo>
                <a:lnTo>
                  <a:pt x="153" y="164"/>
                </a:lnTo>
                <a:lnTo>
                  <a:pt x="153" y="177"/>
                </a:lnTo>
                <a:lnTo>
                  <a:pt x="153" y="190"/>
                </a:lnTo>
                <a:lnTo>
                  <a:pt x="153" y="215"/>
                </a:lnTo>
                <a:lnTo>
                  <a:pt x="153" y="228"/>
                </a:lnTo>
                <a:lnTo>
                  <a:pt x="153" y="266"/>
                </a:lnTo>
                <a:lnTo>
                  <a:pt x="140" y="304"/>
                </a:lnTo>
                <a:lnTo>
                  <a:pt x="140" y="342"/>
                </a:lnTo>
                <a:lnTo>
                  <a:pt x="140" y="380"/>
                </a:lnTo>
                <a:lnTo>
                  <a:pt x="140" y="430"/>
                </a:lnTo>
                <a:lnTo>
                  <a:pt x="127" y="468"/>
                </a:lnTo>
                <a:lnTo>
                  <a:pt x="127" y="506"/>
                </a:lnTo>
                <a:lnTo>
                  <a:pt x="127" y="544"/>
                </a:lnTo>
                <a:lnTo>
                  <a:pt x="127" y="582"/>
                </a:lnTo>
                <a:lnTo>
                  <a:pt x="127" y="608"/>
                </a:lnTo>
                <a:lnTo>
                  <a:pt x="140" y="633"/>
                </a:lnTo>
                <a:lnTo>
                  <a:pt x="140" y="658"/>
                </a:lnTo>
                <a:lnTo>
                  <a:pt x="140" y="696"/>
                </a:lnTo>
                <a:lnTo>
                  <a:pt x="153" y="734"/>
                </a:lnTo>
                <a:lnTo>
                  <a:pt x="153" y="772"/>
                </a:lnTo>
                <a:lnTo>
                  <a:pt x="178" y="798"/>
                </a:lnTo>
                <a:lnTo>
                  <a:pt x="191" y="823"/>
                </a:lnTo>
                <a:lnTo>
                  <a:pt x="216" y="849"/>
                </a:lnTo>
                <a:lnTo>
                  <a:pt x="255" y="874"/>
                </a:lnTo>
                <a:lnTo>
                  <a:pt x="293" y="887"/>
                </a:lnTo>
                <a:lnTo>
                  <a:pt x="344" y="887"/>
                </a:lnTo>
                <a:lnTo>
                  <a:pt x="395" y="899"/>
                </a:lnTo>
                <a:lnTo>
                  <a:pt x="458" y="899"/>
                </a:lnTo>
                <a:lnTo>
                  <a:pt x="522" y="912"/>
                </a:lnTo>
                <a:lnTo>
                  <a:pt x="585" y="899"/>
                </a:lnTo>
                <a:lnTo>
                  <a:pt x="649" y="899"/>
                </a:lnTo>
                <a:lnTo>
                  <a:pt x="700" y="887"/>
                </a:lnTo>
                <a:lnTo>
                  <a:pt x="751" y="861"/>
                </a:lnTo>
                <a:lnTo>
                  <a:pt x="776" y="849"/>
                </a:lnTo>
                <a:lnTo>
                  <a:pt x="789" y="836"/>
                </a:lnTo>
                <a:lnTo>
                  <a:pt x="814" y="810"/>
                </a:lnTo>
                <a:lnTo>
                  <a:pt x="827" y="772"/>
                </a:lnTo>
                <a:lnTo>
                  <a:pt x="840" y="747"/>
                </a:lnTo>
                <a:lnTo>
                  <a:pt x="853" y="709"/>
                </a:lnTo>
                <a:lnTo>
                  <a:pt x="853" y="658"/>
                </a:lnTo>
                <a:lnTo>
                  <a:pt x="865" y="608"/>
                </a:lnTo>
                <a:lnTo>
                  <a:pt x="865" y="557"/>
                </a:lnTo>
                <a:lnTo>
                  <a:pt x="878" y="519"/>
                </a:lnTo>
                <a:lnTo>
                  <a:pt x="878" y="481"/>
                </a:lnTo>
                <a:lnTo>
                  <a:pt x="891" y="443"/>
                </a:lnTo>
                <a:lnTo>
                  <a:pt x="891" y="418"/>
                </a:lnTo>
                <a:lnTo>
                  <a:pt x="903" y="405"/>
                </a:lnTo>
                <a:lnTo>
                  <a:pt x="916" y="392"/>
                </a:lnTo>
                <a:lnTo>
                  <a:pt x="916" y="380"/>
                </a:lnTo>
                <a:lnTo>
                  <a:pt x="929" y="392"/>
                </a:lnTo>
                <a:lnTo>
                  <a:pt x="942" y="418"/>
                </a:lnTo>
                <a:lnTo>
                  <a:pt x="942" y="430"/>
                </a:lnTo>
                <a:lnTo>
                  <a:pt x="954" y="468"/>
                </a:lnTo>
                <a:lnTo>
                  <a:pt x="954" y="494"/>
                </a:lnTo>
                <a:lnTo>
                  <a:pt x="967" y="544"/>
                </a:lnTo>
                <a:lnTo>
                  <a:pt x="980" y="582"/>
                </a:lnTo>
                <a:lnTo>
                  <a:pt x="980" y="633"/>
                </a:lnTo>
                <a:lnTo>
                  <a:pt x="980" y="671"/>
                </a:lnTo>
                <a:lnTo>
                  <a:pt x="992" y="722"/>
                </a:lnTo>
                <a:lnTo>
                  <a:pt x="1005" y="760"/>
                </a:lnTo>
                <a:lnTo>
                  <a:pt x="1005" y="785"/>
                </a:lnTo>
                <a:lnTo>
                  <a:pt x="1018" y="823"/>
                </a:lnTo>
                <a:lnTo>
                  <a:pt x="1031" y="849"/>
                </a:lnTo>
                <a:lnTo>
                  <a:pt x="1043" y="874"/>
                </a:lnTo>
                <a:lnTo>
                  <a:pt x="1043" y="887"/>
                </a:lnTo>
                <a:lnTo>
                  <a:pt x="1043" y="912"/>
                </a:lnTo>
                <a:lnTo>
                  <a:pt x="1031" y="937"/>
                </a:lnTo>
                <a:lnTo>
                  <a:pt x="1018" y="950"/>
                </a:lnTo>
                <a:lnTo>
                  <a:pt x="992" y="975"/>
                </a:lnTo>
                <a:lnTo>
                  <a:pt x="967" y="988"/>
                </a:lnTo>
                <a:lnTo>
                  <a:pt x="929" y="1001"/>
                </a:lnTo>
                <a:lnTo>
                  <a:pt x="891" y="1026"/>
                </a:lnTo>
                <a:lnTo>
                  <a:pt x="789" y="1051"/>
                </a:lnTo>
                <a:lnTo>
                  <a:pt x="700" y="1064"/>
                </a:lnTo>
                <a:lnTo>
                  <a:pt x="624" y="1089"/>
                </a:lnTo>
                <a:lnTo>
                  <a:pt x="534" y="1102"/>
                </a:lnTo>
                <a:lnTo>
                  <a:pt x="471" y="1089"/>
                </a:lnTo>
                <a:lnTo>
                  <a:pt x="395" y="1089"/>
                </a:lnTo>
                <a:lnTo>
                  <a:pt x="318" y="1077"/>
                </a:lnTo>
                <a:lnTo>
                  <a:pt x="267" y="10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2868613"/>
            <a:ext cx="627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浇灌   浇水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3578225"/>
            <a:ext cx="8545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我正在给这些小苗浇水。 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511" name="矩形 4"/>
          <p:cNvSpPr>
            <a:spLocks noChangeArrowheads="1"/>
          </p:cNvSpPr>
          <p:nvPr/>
        </p:nvSpPr>
        <p:spPr bwMode="auto">
          <a:xfrm>
            <a:off x="2736850" y="1154113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浇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728913" y="347663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jiāo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42925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1" name="Freeform 39"/>
          <p:cNvSpPr>
            <a:spLocks noChangeArrowheads="1"/>
          </p:cNvSpPr>
          <p:nvPr/>
        </p:nvSpPr>
        <p:spPr bwMode="auto">
          <a:xfrm>
            <a:off x="6256338" y="1270000"/>
            <a:ext cx="517525" cy="749300"/>
          </a:xfrm>
          <a:custGeom>
            <a:avLst/>
            <a:gdLst>
              <a:gd name="T0" fmla="*/ 0 w 814"/>
              <a:gd name="T1" fmla="*/ 1166 h 1179"/>
              <a:gd name="T2" fmla="*/ 13 w 814"/>
              <a:gd name="T3" fmla="*/ 1141 h 1179"/>
              <a:gd name="T4" fmla="*/ 51 w 814"/>
              <a:gd name="T5" fmla="*/ 1103 h 1179"/>
              <a:gd name="T6" fmla="*/ 102 w 814"/>
              <a:gd name="T7" fmla="*/ 1039 h 1179"/>
              <a:gd name="T8" fmla="*/ 191 w 814"/>
              <a:gd name="T9" fmla="*/ 925 h 1179"/>
              <a:gd name="T10" fmla="*/ 267 w 814"/>
              <a:gd name="T11" fmla="*/ 837 h 1179"/>
              <a:gd name="T12" fmla="*/ 331 w 814"/>
              <a:gd name="T13" fmla="*/ 735 h 1179"/>
              <a:gd name="T14" fmla="*/ 407 w 814"/>
              <a:gd name="T15" fmla="*/ 634 h 1179"/>
              <a:gd name="T16" fmla="*/ 496 w 814"/>
              <a:gd name="T17" fmla="*/ 482 h 1179"/>
              <a:gd name="T18" fmla="*/ 547 w 814"/>
              <a:gd name="T19" fmla="*/ 393 h 1179"/>
              <a:gd name="T20" fmla="*/ 585 w 814"/>
              <a:gd name="T21" fmla="*/ 304 h 1179"/>
              <a:gd name="T22" fmla="*/ 611 w 814"/>
              <a:gd name="T23" fmla="*/ 228 h 1179"/>
              <a:gd name="T24" fmla="*/ 623 w 814"/>
              <a:gd name="T25" fmla="*/ 178 h 1179"/>
              <a:gd name="T26" fmla="*/ 623 w 814"/>
              <a:gd name="T27" fmla="*/ 127 h 1179"/>
              <a:gd name="T28" fmla="*/ 623 w 814"/>
              <a:gd name="T29" fmla="*/ 89 h 1179"/>
              <a:gd name="T30" fmla="*/ 598 w 814"/>
              <a:gd name="T31" fmla="*/ 64 h 1179"/>
              <a:gd name="T32" fmla="*/ 598 w 814"/>
              <a:gd name="T33" fmla="*/ 26 h 1179"/>
              <a:gd name="T34" fmla="*/ 611 w 814"/>
              <a:gd name="T35" fmla="*/ 13 h 1179"/>
              <a:gd name="T36" fmla="*/ 636 w 814"/>
              <a:gd name="T37" fmla="*/ 0 h 1179"/>
              <a:gd name="T38" fmla="*/ 687 w 814"/>
              <a:gd name="T39" fmla="*/ 0 h 1179"/>
              <a:gd name="T40" fmla="*/ 751 w 814"/>
              <a:gd name="T41" fmla="*/ 26 h 1179"/>
              <a:gd name="T42" fmla="*/ 801 w 814"/>
              <a:gd name="T43" fmla="*/ 76 h 1179"/>
              <a:gd name="T44" fmla="*/ 814 w 814"/>
              <a:gd name="T45" fmla="*/ 114 h 1179"/>
              <a:gd name="T46" fmla="*/ 814 w 814"/>
              <a:gd name="T47" fmla="*/ 165 h 1179"/>
              <a:gd name="T48" fmla="*/ 801 w 814"/>
              <a:gd name="T49" fmla="*/ 216 h 1179"/>
              <a:gd name="T50" fmla="*/ 763 w 814"/>
              <a:gd name="T51" fmla="*/ 304 h 1179"/>
              <a:gd name="T52" fmla="*/ 674 w 814"/>
              <a:gd name="T53" fmla="*/ 469 h 1179"/>
              <a:gd name="T54" fmla="*/ 585 w 814"/>
              <a:gd name="T55" fmla="*/ 608 h 1179"/>
              <a:gd name="T56" fmla="*/ 471 w 814"/>
              <a:gd name="T57" fmla="*/ 760 h 1179"/>
              <a:gd name="T58" fmla="*/ 331 w 814"/>
              <a:gd name="T59" fmla="*/ 925 h 1179"/>
              <a:gd name="T60" fmla="*/ 178 w 814"/>
              <a:gd name="T61" fmla="*/ 1065 h 1179"/>
              <a:gd name="T62" fmla="*/ 114 w 814"/>
              <a:gd name="T63" fmla="*/ 1128 h 1179"/>
              <a:gd name="T64" fmla="*/ 64 w 814"/>
              <a:gd name="T65" fmla="*/ 1153 h 1179"/>
              <a:gd name="T66" fmla="*/ 25 w 814"/>
              <a:gd name="T67" fmla="*/ 1179 h 1179"/>
              <a:gd name="T68" fmla="*/ 0 w 814"/>
              <a:gd name="T69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4" h="1179">
                <a:moveTo>
                  <a:pt x="0" y="1179"/>
                </a:moveTo>
                <a:lnTo>
                  <a:pt x="0" y="1166"/>
                </a:lnTo>
                <a:lnTo>
                  <a:pt x="13" y="1153"/>
                </a:lnTo>
                <a:lnTo>
                  <a:pt x="13" y="1141"/>
                </a:lnTo>
                <a:lnTo>
                  <a:pt x="25" y="1128"/>
                </a:lnTo>
                <a:lnTo>
                  <a:pt x="51" y="1103"/>
                </a:lnTo>
                <a:lnTo>
                  <a:pt x="76" y="1065"/>
                </a:lnTo>
                <a:lnTo>
                  <a:pt x="102" y="1039"/>
                </a:lnTo>
                <a:lnTo>
                  <a:pt x="127" y="1001"/>
                </a:lnTo>
                <a:lnTo>
                  <a:pt x="191" y="925"/>
                </a:lnTo>
                <a:lnTo>
                  <a:pt x="229" y="875"/>
                </a:lnTo>
                <a:lnTo>
                  <a:pt x="267" y="837"/>
                </a:lnTo>
                <a:lnTo>
                  <a:pt x="293" y="786"/>
                </a:lnTo>
                <a:lnTo>
                  <a:pt x="331" y="735"/>
                </a:lnTo>
                <a:lnTo>
                  <a:pt x="369" y="684"/>
                </a:lnTo>
                <a:lnTo>
                  <a:pt x="407" y="634"/>
                </a:lnTo>
                <a:lnTo>
                  <a:pt x="471" y="532"/>
                </a:lnTo>
                <a:lnTo>
                  <a:pt x="496" y="482"/>
                </a:lnTo>
                <a:lnTo>
                  <a:pt x="522" y="431"/>
                </a:lnTo>
                <a:lnTo>
                  <a:pt x="547" y="393"/>
                </a:lnTo>
                <a:lnTo>
                  <a:pt x="560" y="342"/>
                </a:lnTo>
                <a:lnTo>
                  <a:pt x="585" y="304"/>
                </a:lnTo>
                <a:lnTo>
                  <a:pt x="598" y="266"/>
                </a:lnTo>
                <a:lnTo>
                  <a:pt x="611" y="228"/>
                </a:lnTo>
                <a:lnTo>
                  <a:pt x="611" y="203"/>
                </a:lnTo>
                <a:lnTo>
                  <a:pt x="623" y="178"/>
                </a:lnTo>
                <a:lnTo>
                  <a:pt x="623" y="152"/>
                </a:lnTo>
                <a:lnTo>
                  <a:pt x="623" y="127"/>
                </a:lnTo>
                <a:lnTo>
                  <a:pt x="623" y="102"/>
                </a:lnTo>
                <a:lnTo>
                  <a:pt x="623" y="89"/>
                </a:lnTo>
                <a:lnTo>
                  <a:pt x="611" y="76"/>
                </a:lnTo>
                <a:lnTo>
                  <a:pt x="598" y="64"/>
                </a:lnTo>
                <a:lnTo>
                  <a:pt x="598" y="51"/>
                </a:lnTo>
                <a:lnTo>
                  <a:pt x="598" y="26"/>
                </a:lnTo>
                <a:lnTo>
                  <a:pt x="611" y="26"/>
                </a:lnTo>
                <a:lnTo>
                  <a:pt x="611" y="13"/>
                </a:lnTo>
                <a:lnTo>
                  <a:pt x="623" y="0"/>
                </a:lnTo>
                <a:lnTo>
                  <a:pt x="636" y="0"/>
                </a:lnTo>
                <a:lnTo>
                  <a:pt x="661" y="0"/>
                </a:lnTo>
                <a:lnTo>
                  <a:pt x="687" y="0"/>
                </a:lnTo>
                <a:lnTo>
                  <a:pt x="712" y="13"/>
                </a:lnTo>
                <a:lnTo>
                  <a:pt x="751" y="26"/>
                </a:lnTo>
                <a:lnTo>
                  <a:pt x="789" y="51"/>
                </a:lnTo>
                <a:lnTo>
                  <a:pt x="801" y="76"/>
                </a:lnTo>
                <a:lnTo>
                  <a:pt x="814" y="102"/>
                </a:lnTo>
                <a:lnTo>
                  <a:pt x="814" y="114"/>
                </a:lnTo>
                <a:lnTo>
                  <a:pt x="814" y="140"/>
                </a:lnTo>
                <a:lnTo>
                  <a:pt x="814" y="165"/>
                </a:lnTo>
                <a:lnTo>
                  <a:pt x="814" y="190"/>
                </a:lnTo>
                <a:lnTo>
                  <a:pt x="801" y="216"/>
                </a:lnTo>
                <a:lnTo>
                  <a:pt x="789" y="241"/>
                </a:lnTo>
                <a:lnTo>
                  <a:pt x="763" y="304"/>
                </a:lnTo>
                <a:lnTo>
                  <a:pt x="738" y="355"/>
                </a:lnTo>
                <a:lnTo>
                  <a:pt x="674" y="469"/>
                </a:lnTo>
                <a:lnTo>
                  <a:pt x="623" y="532"/>
                </a:lnTo>
                <a:lnTo>
                  <a:pt x="585" y="608"/>
                </a:lnTo>
                <a:lnTo>
                  <a:pt x="534" y="684"/>
                </a:lnTo>
                <a:lnTo>
                  <a:pt x="471" y="760"/>
                </a:lnTo>
                <a:lnTo>
                  <a:pt x="407" y="849"/>
                </a:lnTo>
                <a:lnTo>
                  <a:pt x="331" y="925"/>
                </a:lnTo>
                <a:lnTo>
                  <a:pt x="254" y="1001"/>
                </a:lnTo>
                <a:lnTo>
                  <a:pt x="178" y="1065"/>
                </a:lnTo>
                <a:lnTo>
                  <a:pt x="153" y="1090"/>
                </a:lnTo>
                <a:lnTo>
                  <a:pt x="114" y="1128"/>
                </a:lnTo>
                <a:lnTo>
                  <a:pt x="89" y="1141"/>
                </a:lnTo>
                <a:lnTo>
                  <a:pt x="64" y="1153"/>
                </a:lnTo>
                <a:lnTo>
                  <a:pt x="38" y="1166"/>
                </a:lnTo>
                <a:lnTo>
                  <a:pt x="25" y="1179"/>
                </a:lnTo>
                <a:lnTo>
                  <a:pt x="13" y="1179"/>
                </a:lnTo>
                <a:lnTo>
                  <a:pt x="0" y="11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552" name="Freeform 40"/>
          <p:cNvSpPr>
            <a:spLocks noChangeArrowheads="1"/>
          </p:cNvSpPr>
          <p:nvPr/>
        </p:nvSpPr>
        <p:spPr bwMode="auto">
          <a:xfrm>
            <a:off x="6724650" y="884238"/>
            <a:ext cx="920750" cy="852487"/>
          </a:xfrm>
          <a:custGeom>
            <a:avLst/>
            <a:gdLst>
              <a:gd name="T0" fmla="*/ 941 w 1450"/>
              <a:gd name="T1" fmla="*/ 1305 h 1343"/>
              <a:gd name="T2" fmla="*/ 929 w 1450"/>
              <a:gd name="T3" fmla="*/ 1280 h 1343"/>
              <a:gd name="T4" fmla="*/ 890 w 1450"/>
              <a:gd name="T5" fmla="*/ 1254 h 1343"/>
              <a:gd name="T6" fmla="*/ 865 w 1450"/>
              <a:gd name="T7" fmla="*/ 1204 h 1343"/>
              <a:gd name="T8" fmla="*/ 814 w 1450"/>
              <a:gd name="T9" fmla="*/ 1153 h 1343"/>
              <a:gd name="T10" fmla="*/ 763 w 1450"/>
              <a:gd name="T11" fmla="*/ 1077 h 1343"/>
              <a:gd name="T12" fmla="*/ 712 w 1450"/>
              <a:gd name="T13" fmla="*/ 1001 h 1343"/>
              <a:gd name="T14" fmla="*/ 649 w 1450"/>
              <a:gd name="T15" fmla="*/ 900 h 1343"/>
              <a:gd name="T16" fmla="*/ 560 w 1450"/>
              <a:gd name="T17" fmla="*/ 748 h 1343"/>
              <a:gd name="T18" fmla="*/ 445 w 1450"/>
              <a:gd name="T19" fmla="*/ 583 h 1343"/>
              <a:gd name="T20" fmla="*/ 356 w 1450"/>
              <a:gd name="T21" fmla="*/ 443 h 1343"/>
              <a:gd name="T22" fmla="*/ 280 w 1450"/>
              <a:gd name="T23" fmla="*/ 329 h 1343"/>
              <a:gd name="T24" fmla="*/ 229 w 1450"/>
              <a:gd name="T25" fmla="*/ 253 h 1343"/>
              <a:gd name="T26" fmla="*/ 191 w 1450"/>
              <a:gd name="T27" fmla="*/ 190 h 1343"/>
              <a:gd name="T28" fmla="*/ 140 w 1450"/>
              <a:gd name="T29" fmla="*/ 152 h 1343"/>
              <a:gd name="T30" fmla="*/ 102 w 1450"/>
              <a:gd name="T31" fmla="*/ 114 h 1343"/>
              <a:gd name="T32" fmla="*/ 63 w 1450"/>
              <a:gd name="T33" fmla="*/ 101 h 1343"/>
              <a:gd name="T34" fmla="*/ 25 w 1450"/>
              <a:gd name="T35" fmla="*/ 89 h 1343"/>
              <a:gd name="T36" fmla="*/ 0 w 1450"/>
              <a:gd name="T37" fmla="*/ 63 h 1343"/>
              <a:gd name="T38" fmla="*/ 0 w 1450"/>
              <a:gd name="T39" fmla="*/ 38 h 1343"/>
              <a:gd name="T40" fmla="*/ 13 w 1450"/>
              <a:gd name="T41" fmla="*/ 25 h 1343"/>
              <a:gd name="T42" fmla="*/ 25 w 1450"/>
              <a:gd name="T43" fmla="*/ 13 h 1343"/>
              <a:gd name="T44" fmla="*/ 63 w 1450"/>
              <a:gd name="T45" fmla="*/ 0 h 1343"/>
              <a:gd name="T46" fmla="*/ 114 w 1450"/>
              <a:gd name="T47" fmla="*/ 13 h 1343"/>
              <a:gd name="T48" fmla="*/ 178 w 1450"/>
              <a:gd name="T49" fmla="*/ 25 h 1343"/>
              <a:gd name="T50" fmla="*/ 216 w 1450"/>
              <a:gd name="T51" fmla="*/ 51 h 1343"/>
              <a:gd name="T52" fmla="*/ 229 w 1450"/>
              <a:gd name="T53" fmla="*/ 76 h 1343"/>
              <a:gd name="T54" fmla="*/ 254 w 1450"/>
              <a:gd name="T55" fmla="*/ 101 h 1343"/>
              <a:gd name="T56" fmla="*/ 292 w 1450"/>
              <a:gd name="T57" fmla="*/ 139 h 1343"/>
              <a:gd name="T58" fmla="*/ 331 w 1450"/>
              <a:gd name="T59" fmla="*/ 190 h 1343"/>
              <a:gd name="T60" fmla="*/ 382 w 1450"/>
              <a:gd name="T61" fmla="*/ 253 h 1343"/>
              <a:gd name="T62" fmla="*/ 432 w 1450"/>
              <a:gd name="T63" fmla="*/ 329 h 1343"/>
              <a:gd name="T64" fmla="*/ 496 w 1450"/>
              <a:gd name="T65" fmla="*/ 418 h 1343"/>
              <a:gd name="T66" fmla="*/ 572 w 1450"/>
              <a:gd name="T67" fmla="*/ 520 h 1343"/>
              <a:gd name="T68" fmla="*/ 636 w 1450"/>
              <a:gd name="T69" fmla="*/ 621 h 1343"/>
              <a:gd name="T70" fmla="*/ 712 w 1450"/>
              <a:gd name="T71" fmla="*/ 710 h 1343"/>
              <a:gd name="T72" fmla="*/ 852 w 1450"/>
              <a:gd name="T73" fmla="*/ 874 h 1343"/>
              <a:gd name="T74" fmla="*/ 1005 w 1450"/>
              <a:gd name="T75" fmla="*/ 1001 h 1343"/>
              <a:gd name="T76" fmla="*/ 1158 w 1450"/>
              <a:gd name="T77" fmla="*/ 1102 h 1343"/>
              <a:gd name="T78" fmla="*/ 1221 w 1450"/>
              <a:gd name="T79" fmla="*/ 1140 h 1343"/>
              <a:gd name="T80" fmla="*/ 1285 w 1450"/>
              <a:gd name="T81" fmla="*/ 1178 h 1343"/>
              <a:gd name="T82" fmla="*/ 1336 w 1450"/>
              <a:gd name="T83" fmla="*/ 1204 h 1343"/>
              <a:gd name="T84" fmla="*/ 1387 w 1450"/>
              <a:gd name="T85" fmla="*/ 1229 h 1343"/>
              <a:gd name="T86" fmla="*/ 1412 w 1450"/>
              <a:gd name="T87" fmla="*/ 1254 h 1343"/>
              <a:gd name="T88" fmla="*/ 1437 w 1450"/>
              <a:gd name="T89" fmla="*/ 1280 h 1343"/>
              <a:gd name="T90" fmla="*/ 1450 w 1450"/>
              <a:gd name="T91" fmla="*/ 1292 h 1343"/>
              <a:gd name="T92" fmla="*/ 1450 w 1450"/>
              <a:gd name="T93" fmla="*/ 1318 h 1343"/>
              <a:gd name="T94" fmla="*/ 1399 w 1450"/>
              <a:gd name="T95" fmla="*/ 1330 h 1343"/>
              <a:gd name="T96" fmla="*/ 1336 w 1450"/>
              <a:gd name="T97" fmla="*/ 1330 h 1343"/>
              <a:gd name="T98" fmla="*/ 1247 w 1450"/>
              <a:gd name="T99" fmla="*/ 1343 h 1343"/>
              <a:gd name="T100" fmla="*/ 1145 w 1450"/>
              <a:gd name="T101" fmla="*/ 1343 h 1343"/>
              <a:gd name="T102" fmla="*/ 1069 w 1450"/>
              <a:gd name="T103" fmla="*/ 1343 h 1343"/>
              <a:gd name="T104" fmla="*/ 1005 w 1450"/>
              <a:gd name="T105" fmla="*/ 1330 h 1343"/>
              <a:gd name="T106" fmla="*/ 954 w 1450"/>
              <a:gd name="T107" fmla="*/ 1318 h 1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0" h="1343">
                <a:moveTo>
                  <a:pt x="954" y="1318"/>
                </a:moveTo>
                <a:lnTo>
                  <a:pt x="941" y="1305"/>
                </a:lnTo>
                <a:lnTo>
                  <a:pt x="941" y="1292"/>
                </a:lnTo>
                <a:lnTo>
                  <a:pt x="929" y="1280"/>
                </a:lnTo>
                <a:lnTo>
                  <a:pt x="916" y="1267"/>
                </a:lnTo>
                <a:lnTo>
                  <a:pt x="890" y="1254"/>
                </a:lnTo>
                <a:lnTo>
                  <a:pt x="878" y="1229"/>
                </a:lnTo>
                <a:lnTo>
                  <a:pt x="865" y="1204"/>
                </a:lnTo>
                <a:lnTo>
                  <a:pt x="840" y="1178"/>
                </a:lnTo>
                <a:lnTo>
                  <a:pt x="814" y="1153"/>
                </a:lnTo>
                <a:lnTo>
                  <a:pt x="789" y="1115"/>
                </a:lnTo>
                <a:lnTo>
                  <a:pt x="763" y="1077"/>
                </a:lnTo>
                <a:lnTo>
                  <a:pt x="738" y="1039"/>
                </a:lnTo>
                <a:lnTo>
                  <a:pt x="712" y="1001"/>
                </a:lnTo>
                <a:lnTo>
                  <a:pt x="687" y="950"/>
                </a:lnTo>
                <a:lnTo>
                  <a:pt x="649" y="900"/>
                </a:lnTo>
                <a:lnTo>
                  <a:pt x="623" y="849"/>
                </a:lnTo>
                <a:lnTo>
                  <a:pt x="560" y="748"/>
                </a:lnTo>
                <a:lnTo>
                  <a:pt x="496" y="659"/>
                </a:lnTo>
                <a:lnTo>
                  <a:pt x="445" y="583"/>
                </a:lnTo>
                <a:lnTo>
                  <a:pt x="394" y="507"/>
                </a:lnTo>
                <a:lnTo>
                  <a:pt x="356" y="443"/>
                </a:lnTo>
                <a:lnTo>
                  <a:pt x="318" y="380"/>
                </a:lnTo>
                <a:lnTo>
                  <a:pt x="280" y="329"/>
                </a:lnTo>
                <a:lnTo>
                  <a:pt x="254" y="291"/>
                </a:lnTo>
                <a:lnTo>
                  <a:pt x="229" y="253"/>
                </a:lnTo>
                <a:lnTo>
                  <a:pt x="203" y="228"/>
                </a:lnTo>
                <a:lnTo>
                  <a:pt x="191" y="190"/>
                </a:lnTo>
                <a:lnTo>
                  <a:pt x="165" y="165"/>
                </a:lnTo>
                <a:lnTo>
                  <a:pt x="140" y="152"/>
                </a:lnTo>
                <a:lnTo>
                  <a:pt x="114" y="127"/>
                </a:lnTo>
                <a:lnTo>
                  <a:pt x="102" y="114"/>
                </a:lnTo>
                <a:lnTo>
                  <a:pt x="76" y="101"/>
                </a:lnTo>
                <a:lnTo>
                  <a:pt x="63" y="101"/>
                </a:lnTo>
                <a:lnTo>
                  <a:pt x="38" y="89"/>
                </a:lnTo>
                <a:lnTo>
                  <a:pt x="25" y="89"/>
                </a:lnTo>
                <a:lnTo>
                  <a:pt x="13" y="76"/>
                </a:lnTo>
                <a:lnTo>
                  <a:pt x="0" y="63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13" y="25"/>
                </a:lnTo>
                <a:lnTo>
                  <a:pt x="13" y="13"/>
                </a:lnTo>
                <a:lnTo>
                  <a:pt x="25" y="13"/>
                </a:lnTo>
                <a:lnTo>
                  <a:pt x="38" y="13"/>
                </a:lnTo>
                <a:lnTo>
                  <a:pt x="63" y="0"/>
                </a:lnTo>
                <a:lnTo>
                  <a:pt x="76" y="0"/>
                </a:lnTo>
                <a:lnTo>
                  <a:pt x="114" y="13"/>
                </a:lnTo>
                <a:lnTo>
                  <a:pt x="140" y="13"/>
                </a:lnTo>
                <a:lnTo>
                  <a:pt x="178" y="25"/>
                </a:lnTo>
                <a:lnTo>
                  <a:pt x="191" y="38"/>
                </a:lnTo>
                <a:lnTo>
                  <a:pt x="216" y="51"/>
                </a:lnTo>
                <a:lnTo>
                  <a:pt x="216" y="63"/>
                </a:lnTo>
                <a:lnTo>
                  <a:pt x="229" y="76"/>
                </a:lnTo>
                <a:lnTo>
                  <a:pt x="242" y="89"/>
                </a:lnTo>
                <a:lnTo>
                  <a:pt x="254" y="101"/>
                </a:lnTo>
                <a:lnTo>
                  <a:pt x="267" y="127"/>
                </a:lnTo>
                <a:lnTo>
                  <a:pt x="292" y="139"/>
                </a:lnTo>
                <a:lnTo>
                  <a:pt x="305" y="165"/>
                </a:lnTo>
                <a:lnTo>
                  <a:pt x="331" y="190"/>
                </a:lnTo>
                <a:lnTo>
                  <a:pt x="356" y="228"/>
                </a:lnTo>
                <a:lnTo>
                  <a:pt x="382" y="253"/>
                </a:lnTo>
                <a:lnTo>
                  <a:pt x="407" y="291"/>
                </a:lnTo>
                <a:lnTo>
                  <a:pt x="432" y="329"/>
                </a:lnTo>
                <a:lnTo>
                  <a:pt x="458" y="380"/>
                </a:lnTo>
                <a:lnTo>
                  <a:pt x="496" y="418"/>
                </a:lnTo>
                <a:lnTo>
                  <a:pt x="534" y="469"/>
                </a:lnTo>
                <a:lnTo>
                  <a:pt x="572" y="520"/>
                </a:lnTo>
                <a:lnTo>
                  <a:pt x="598" y="570"/>
                </a:lnTo>
                <a:lnTo>
                  <a:pt x="636" y="621"/>
                </a:lnTo>
                <a:lnTo>
                  <a:pt x="674" y="672"/>
                </a:lnTo>
                <a:lnTo>
                  <a:pt x="712" y="710"/>
                </a:lnTo>
                <a:lnTo>
                  <a:pt x="789" y="798"/>
                </a:lnTo>
                <a:lnTo>
                  <a:pt x="852" y="874"/>
                </a:lnTo>
                <a:lnTo>
                  <a:pt x="929" y="938"/>
                </a:lnTo>
                <a:lnTo>
                  <a:pt x="1005" y="1001"/>
                </a:lnTo>
                <a:lnTo>
                  <a:pt x="1081" y="1052"/>
                </a:lnTo>
                <a:lnTo>
                  <a:pt x="1158" y="1102"/>
                </a:lnTo>
                <a:lnTo>
                  <a:pt x="1196" y="1115"/>
                </a:lnTo>
                <a:lnTo>
                  <a:pt x="1221" y="1140"/>
                </a:lnTo>
                <a:lnTo>
                  <a:pt x="1259" y="1153"/>
                </a:lnTo>
                <a:lnTo>
                  <a:pt x="1285" y="1178"/>
                </a:lnTo>
                <a:lnTo>
                  <a:pt x="1310" y="1191"/>
                </a:lnTo>
                <a:lnTo>
                  <a:pt x="1336" y="1204"/>
                </a:lnTo>
                <a:lnTo>
                  <a:pt x="1361" y="1216"/>
                </a:lnTo>
                <a:lnTo>
                  <a:pt x="1387" y="1229"/>
                </a:lnTo>
                <a:lnTo>
                  <a:pt x="1399" y="1242"/>
                </a:lnTo>
                <a:lnTo>
                  <a:pt x="1412" y="1254"/>
                </a:lnTo>
                <a:lnTo>
                  <a:pt x="1425" y="1267"/>
                </a:lnTo>
                <a:lnTo>
                  <a:pt x="1437" y="1280"/>
                </a:lnTo>
                <a:lnTo>
                  <a:pt x="1450" y="1280"/>
                </a:lnTo>
                <a:lnTo>
                  <a:pt x="1450" y="1292"/>
                </a:lnTo>
                <a:lnTo>
                  <a:pt x="1450" y="1305"/>
                </a:lnTo>
                <a:lnTo>
                  <a:pt x="1450" y="1318"/>
                </a:lnTo>
                <a:lnTo>
                  <a:pt x="1425" y="1318"/>
                </a:lnTo>
                <a:lnTo>
                  <a:pt x="1399" y="1330"/>
                </a:lnTo>
                <a:lnTo>
                  <a:pt x="1374" y="1330"/>
                </a:lnTo>
                <a:lnTo>
                  <a:pt x="1336" y="1330"/>
                </a:lnTo>
                <a:lnTo>
                  <a:pt x="1298" y="1330"/>
                </a:lnTo>
                <a:lnTo>
                  <a:pt x="1247" y="1343"/>
                </a:lnTo>
                <a:lnTo>
                  <a:pt x="1196" y="1343"/>
                </a:lnTo>
                <a:lnTo>
                  <a:pt x="1145" y="1343"/>
                </a:lnTo>
                <a:lnTo>
                  <a:pt x="1107" y="1343"/>
                </a:lnTo>
                <a:lnTo>
                  <a:pt x="1069" y="1343"/>
                </a:lnTo>
                <a:lnTo>
                  <a:pt x="1030" y="1330"/>
                </a:lnTo>
                <a:lnTo>
                  <a:pt x="1005" y="1330"/>
                </a:lnTo>
                <a:lnTo>
                  <a:pt x="979" y="1318"/>
                </a:lnTo>
                <a:lnTo>
                  <a:pt x="954" y="13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553" name="Freeform 41"/>
          <p:cNvSpPr>
            <a:spLocks noChangeArrowheads="1"/>
          </p:cNvSpPr>
          <p:nvPr/>
        </p:nvSpPr>
        <p:spPr bwMode="auto">
          <a:xfrm>
            <a:off x="5916613" y="1366838"/>
            <a:ext cx="146050" cy="619125"/>
          </a:xfrm>
          <a:custGeom>
            <a:avLst/>
            <a:gdLst>
              <a:gd name="T0" fmla="*/ 76 w 229"/>
              <a:gd name="T1" fmla="*/ 304 h 976"/>
              <a:gd name="T2" fmla="*/ 63 w 229"/>
              <a:gd name="T3" fmla="*/ 228 h 976"/>
              <a:gd name="T4" fmla="*/ 50 w 229"/>
              <a:gd name="T5" fmla="*/ 178 h 976"/>
              <a:gd name="T6" fmla="*/ 38 w 229"/>
              <a:gd name="T7" fmla="*/ 140 h 976"/>
              <a:gd name="T8" fmla="*/ 12 w 229"/>
              <a:gd name="T9" fmla="*/ 114 h 976"/>
              <a:gd name="T10" fmla="*/ 0 w 229"/>
              <a:gd name="T11" fmla="*/ 76 h 976"/>
              <a:gd name="T12" fmla="*/ 0 w 229"/>
              <a:gd name="T13" fmla="*/ 38 h 976"/>
              <a:gd name="T14" fmla="*/ 12 w 229"/>
              <a:gd name="T15" fmla="*/ 13 h 976"/>
              <a:gd name="T16" fmla="*/ 38 w 229"/>
              <a:gd name="T17" fmla="*/ 0 h 976"/>
              <a:gd name="T18" fmla="*/ 63 w 229"/>
              <a:gd name="T19" fmla="*/ 0 h 976"/>
              <a:gd name="T20" fmla="*/ 114 w 229"/>
              <a:gd name="T21" fmla="*/ 13 h 976"/>
              <a:gd name="T22" fmla="*/ 152 w 229"/>
              <a:gd name="T23" fmla="*/ 38 h 976"/>
              <a:gd name="T24" fmla="*/ 178 w 229"/>
              <a:gd name="T25" fmla="*/ 51 h 976"/>
              <a:gd name="T26" fmla="*/ 178 w 229"/>
              <a:gd name="T27" fmla="*/ 76 h 976"/>
              <a:gd name="T28" fmla="*/ 190 w 229"/>
              <a:gd name="T29" fmla="*/ 114 h 976"/>
              <a:gd name="T30" fmla="*/ 203 w 229"/>
              <a:gd name="T31" fmla="*/ 178 h 976"/>
              <a:gd name="T32" fmla="*/ 203 w 229"/>
              <a:gd name="T33" fmla="*/ 266 h 976"/>
              <a:gd name="T34" fmla="*/ 216 w 229"/>
              <a:gd name="T35" fmla="*/ 469 h 976"/>
              <a:gd name="T36" fmla="*/ 229 w 229"/>
              <a:gd name="T37" fmla="*/ 659 h 976"/>
              <a:gd name="T38" fmla="*/ 229 w 229"/>
              <a:gd name="T39" fmla="*/ 748 h 976"/>
              <a:gd name="T40" fmla="*/ 229 w 229"/>
              <a:gd name="T41" fmla="*/ 824 h 976"/>
              <a:gd name="T42" fmla="*/ 229 w 229"/>
              <a:gd name="T43" fmla="*/ 875 h 976"/>
              <a:gd name="T44" fmla="*/ 216 w 229"/>
              <a:gd name="T45" fmla="*/ 913 h 976"/>
              <a:gd name="T46" fmla="*/ 203 w 229"/>
              <a:gd name="T47" fmla="*/ 963 h 976"/>
              <a:gd name="T48" fmla="*/ 178 w 229"/>
              <a:gd name="T49" fmla="*/ 976 h 976"/>
              <a:gd name="T50" fmla="*/ 152 w 229"/>
              <a:gd name="T51" fmla="*/ 951 h 976"/>
              <a:gd name="T52" fmla="*/ 152 w 229"/>
              <a:gd name="T53" fmla="*/ 913 h 976"/>
              <a:gd name="T54" fmla="*/ 140 w 229"/>
              <a:gd name="T55" fmla="*/ 862 h 976"/>
              <a:gd name="T56" fmla="*/ 127 w 229"/>
              <a:gd name="T57" fmla="*/ 748 h 976"/>
              <a:gd name="T58" fmla="*/ 114 w 229"/>
              <a:gd name="T59" fmla="*/ 621 h 976"/>
              <a:gd name="T60" fmla="*/ 101 w 229"/>
              <a:gd name="T61" fmla="*/ 494 h 976"/>
              <a:gd name="T62" fmla="*/ 89 w 229"/>
              <a:gd name="T63" fmla="*/ 342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9" h="976">
                <a:moveTo>
                  <a:pt x="89" y="342"/>
                </a:moveTo>
                <a:lnTo>
                  <a:pt x="76" y="304"/>
                </a:lnTo>
                <a:lnTo>
                  <a:pt x="76" y="266"/>
                </a:lnTo>
                <a:lnTo>
                  <a:pt x="63" y="228"/>
                </a:lnTo>
                <a:lnTo>
                  <a:pt x="63" y="203"/>
                </a:lnTo>
                <a:lnTo>
                  <a:pt x="50" y="178"/>
                </a:lnTo>
                <a:lnTo>
                  <a:pt x="50" y="152"/>
                </a:lnTo>
                <a:lnTo>
                  <a:pt x="38" y="140"/>
                </a:lnTo>
                <a:lnTo>
                  <a:pt x="25" y="127"/>
                </a:lnTo>
                <a:lnTo>
                  <a:pt x="12" y="114"/>
                </a:lnTo>
                <a:lnTo>
                  <a:pt x="0" y="89"/>
                </a:lnTo>
                <a:lnTo>
                  <a:pt x="0" y="76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0" y="0"/>
                </a:lnTo>
                <a:lnTo>
                  <a:pt x="63" y="0"/>
                </a:lnTo>
                <a:lnTo>
                  <a:pt x="89" y="13"/>
                </a:lnTo>
                <a:lnTo>
                  <a:pt x="114" y="13"/>
                </a:lnTo>
                <a:lnTo>
                  <a:pt x="140" y="26"/>
                </a:lnTo>
                <a:lnTo>
                  <a:pt x="152" y="38"/>
                </a:lnTo>
                <a:lnTo>
                  <a:pt x="165" y="51"/>
                </a:lnTo>
                <a:lnTo>
                  <a:pt x="178" y="51"/>
                </a:lnTo>
                <a:lnTo>
                  <a:pt x="178" y="64"/>
                </a:lnTo>
                <a:lnTo>
                  <a:pt x="178" y="76"/>
                </a:lnTo>
                <a:lnTo>
                  <a:pt x="190" y="89"/>
                </a:lnTo>
                <a:lnTo>
                  <a:pt x="190" y="114"/>
                </a:lnTo>
                <a:lnTo>
                  <a:pt x="190" y="140"/>
                </a:lnTo>
                <a:lnTo>
                  <a:pt x="203" y="178"/>
                </a:lnTo>
                <a:lnTo>
                  <a:pt x="203" y="216"/>
                </a:lnTo>
                <a:lnTo>
                  <a:pt x="203" y="266"/>
                </a:lnTo>
                <a:lnTo>
                  <a:pt x="216" y="368"/>
                </a:lnTo>
                <a:lnTo>
                  <a:pt x="216" y="469"/>
                </a:lnTo>
                <a:lnTo>
                  <a:pt x="229" y="570"/>
                </a:lnTo>
                <a:lnTo>
                  <a:pt x="229" y="659"/>
                </a:lnTo>
                <a:lnTo>
                  <a:pt x="229" y="710"/>
                </a:lnTo>
                <a:lnTo>
                  <a:pt x="229" y="748"/>
                </a:lnTo>
                <a:lnTo>
                  <a:pt x="229" y="786"/>
                </a:lnTo>
                <a:lnTo>
                  <a:pt x="229" y="824"/>
                </a:lnTo>
                <a:lnTo>
                  <a:pt x="229" y="849"/>
                </a:lnTo>
                <a:lnTo>
                  <a:pt x="229" y="875"/>
                </a:lnTo>
                <a:lnTo>
                  <a:pt x="216" y="900"/>
                </a:lnTo>
                <a:lnTo>
                  <a:pt x="216" y="913"/>
                </a:lnTo>
                <a:lnTo>
                  <a:pt x="203" y="938"/>
                </a:lnTo>
                <a:lnTo>
                  <a:pt x="203" y="963"/>
                </a:lnTo>
                <a:lnTo>
                  <a:pt x="190" y="976"/>
                </a:lnTo>
                <a:lnTo>
                  <a:pt x="178" y="976"/>
                </a:lnTo>
                <a:lnTo>
                  <a:pt x="165" y="963"/>
                </a:lnTo>
                <a:lnTo>
                  <a:pt x="152" y="951"/>
                </a:lnTo>
                <a:lnTo>
                  <a:pt x="152" y="938"/>
                </a:lnTo>
                <a:lnTo>
                  <a:pt x="152" y="913"/>
                </a:lnTo>
                <a:lnTo>
                  <a:pt x="140" y="887"/>
                </a:lnTo>
                <a:lnTo>
                  <a:pt x="140" y="862"/>
                </a:lnTo>
                <a:lnTo>
                  <a:pt x="127" y="811"/>
                </a:lnTo>
                <a:lnTo>
                  <a:pt x="127" y="748"/>
                </a:lnTo>
                <a:lnTo>
                  <a:pt x="114" y="685"/>
                </a:lnTo>
                <a:lnTo>
                  <a:pt x="114" y="621"/>
                </a:lnTo>
                <a:lnTo>
                  <a:pt x="114" y="570"/>
                </a:lnTo>
                <a:lnTo>
                  <a:pt x="101" y="494"/>
                </a:lnTo>
                <a:lnTo>
                  <a:pt x="89" y="418"/>
                </a:lnTo>
                <a:lnTo>
                  <a:pt x="89" y="3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555" name="Freeform 43"/>
          <p:cNvSpPr>
            <a:spLocks noChangeArrowheads="1"/>
          </p:cNvSpPr>
          <p:nvPr/>
        </p:nvSpPr>
        <p:spPr bwMode="auto">
          <a:xfrm>
            <a:off x="6570663" y="1673225"/>
            <a:ext cx="655637" cy="909638"/>
          </a:xfrm>
          <a:custGeom>
            <a:avLst/>
            <a:gdLst>
              <a:gd name="T0" fmla="*/ 636 w 1031"/>
              <a:gd name="T1" fmla="*/ 1356 h 1432"/>
              <a:gd name="T2" fmla="*/ 573 w 1031"/>
              <a:gd name="T3" fmla="*/ 1406 h 1432"/>
              <a:gd name="T4" fmla="*/ 534 w 1031"/>
              <a:gd name="T5" fmla="*/ 1432 h 1432"/>
              <a:gd name="T6" fmla="*/ 496 w 1031"/>
              <a:gd name="T7" fmla="*/ 1406 h 1432"/>
              <a:gd name="T8" fmla="*/ 484 w 1031"/>
              <a:gd name="T9" fmla="*/ 1356 h 1432"/>
              <a:gd name="T10" fmla="*/ 484 w 1031"/>
              <a:gd name="T11" fmla="*/ 1292 h 1432"/>
              <a:gd name="T12" fmla="*/ 445 w 1031"/>
              <a:gd name="T13" fmla="*/ 1229 h 1432"/>
              <a:gd name="T14" fmla="*/ 382 w 1031"/>
              <a:gd name="T15" fmla="*/ 1166 h 1432"/>
              <a:gd name="T16" fmla="*/ 331 w 1031"/>
              <a:gd name="T17" fmla="*/ 1115 h 1432"/>
              <a:gd name="T18" fmla="*/ 293 w 1031"/>
              <a:gd name="T19" fmla="*/ 1077 h 1432"/>
              <a:gd name="T20" fmla="*/ 318 w 1031"/>
              <a:gd name="T21" fmla="*/ 1051 h 1432"/>
              <a:gd name="T22" fmla="*/ 369 w 1031"/>
              <a:gd name="T23" fmla="*/ 1064 h 1432"/>
              <a:gd name="T24" fmla="*/ 458 w 1031"/>
              <a:gd name="T25" fmla="*/ 1064 h 1432"/>
              <a:gd name="T26" fmla="*/ 547 w 1031"/>
              <a:gd name="T27" fmla="*/ 1077 h 1432"/>
              <a:gd name="T28" fmla="*/ 598 w 1031"/>
              <a:gd name="T29" fmla="*/ 1051 h 1432"/>
              <a:gd name="T30" fmla="*/ 624 w 1031"/>
              <a:gd name="T31" fmla="*/ 1013 h 1432"/>
              <a:gd name="T32" fmla="*/ 636 w 1031"/>
              <a:gd name="T33" fmla="*/ 963 h 1432"/>
              <a:gd name="T34" fmla="*/ 662 w 1031"/>
              <a:gd name="T35" fmla="*/ 887 h 1432"/>
              <a:gd name="T36" fmla="*/ 674 w 1031"/>
              <a:gd name="T37" fmla="*/ 798 h 1432"/>
              <a:gd name="T38" fmla="*/ 700 w 1031"/>
              <a:gd name="T39" fmla="*/ 671 h 1432"/>
              <a:gd name="T40" fmla="*/ 725 w 1031"/>
              <a:gd name="T41" fmla="*/ 545 h 1432"/>
              <a:gd name="T42" fmla="*/ 738 w 1031"/>
              <a:gd name="T43" fmla="*/ 431 h 1432"/>
              <a:gd name="T44" fmla="*/ 751 w 1031"/>
              <a:gd name="T45" fmla="*/ 342 h 1432"/>
              <a:gd name="T46" fmla="*/ 751 w 1031"/>
              <a:gd name="T47" fmla="*/ 279 h 1432"/>
              <a:gd name="T48" fmla="*/ 751 w 1031"/>
              <a:gd name="T49" fmla="*/ 228 h 1432"/>
              <a:gd name="T50" fmla="*/ 713 w 1031"/>
              <a:gd name="T51" fmla="*/ 215 h 1432"/>
              <a:gd name="T52" fmla="*/ 611 w 1031"/>
              <a:gd name="T53" fmla="*/ 215 h 1432"/>
              <a:gd name="T54" fmla="*/ 445 w 1031"/>
              <a:gd name="T55" fmla="*/ 241 h 1432"/>
              <a:gd name="T56" fmla="*/ 267 w 1031"/>
              <a:gd name="T57" fmla="*/ 279 h 1432"/>
              <a:gd name="T58" fmla="*/ 165 w 1031"/>
              <a:gd name="T59" fmla="*/ 304 h 1432"/>
              <a:gd name="T60" fmla="*/ 115 w 1031"/>
              <a:gd name="T61" fmla="*/ 304 h 1432"/>
              <a:gd name="T62" fmla="*/ 51 w 1031"/>
              <a:gd name="T63" fmla="*/ 266 h 1432"/>
              <a:gd name="T64" fmla="*/ 0 w 1031"/>
              <a:gd name="T65" fmla="*/ 215 h 1432"/>
              <a:gd name="T66" fmla="*/ 0 w 1031"/>
              <a:gd name="T67" fmla="*/ 177 h 1432"/>
              <a:gd name="T68" fmla="*/ 64 w 1031"/>
              <a:gd name="T69" fmla="*/ 165 h 1432"/>
              <a:gd name="T70" fmla="*/ 140 w 1031"/>
              <a:gd name="T71" fmla="*/ 165 h 1432"/>
              <a:gd name="T72" fmla="*/ 255 w 1031"/>
              <a:gd name="T73" fmla="*/ 152 h 1432"/>
              <a:gd name="T74" fmla="*/ 407 w 1031"/>
              <a:gd name="T75" fmla="*/ 126 h 1432"/>
              <a:gd name="T76" fmla="*/ 534 w 1031"/>
              <a:gd name="T77" fmla="*/ 114 h 1432"/>
              <a:gd name="T78" fmla="*/ 624 w 1031"/>
              <a:gd name="T79" fmla="*/ 88 h 1432"/>
              <a:gd name="T80" fmla="*/ 687 w 1031"/>
              <a:gd name="T81" fmla="*/ 63 h 1432"/>
              <a:gd name="T82" fmla="*/ 751 w 1031"/>
              <a:gd name="T83" fmla="*/ 12 h 1432"/>
              <a:gd name="T84" fmla="*/ 814 w 1031"/>
              <a:gd name="T85" fmla="*/ 0 h 1432"/>
              <a:gd name="T86" fmla="*/ 891 w 1031"/>
              <a:gd name="T87" fmla="*/ 50 h 1432"/>
              <a:gd name="T88" fmla="*/ 954 w 1031"/>
              <a:gd name="T89" fmla="*/ 101 h 1432"/>
              <a:gd name="T90" fmla="*/ 992 w 1031"/>
              <a:gd name="T91" fmla="*/ 152 h 1432"/>
              <a:gd name="T92" fmla="*/ 1031 w 1031"/>
              <a:gd name="T93" fmla="*/ 190 h 1432"/>
              <a:gd name="T94" fmla="*/ 1018 w 1031"/>
              <a:gd name="T95" fmla="*/ 228 h 1432"/>
              <a:gd name="T96" fmla="*/ 980 w 1031"/>
              <a:gd name="T97" fmla="*/ 266 h 1432"/>
              <a:gd name="T98" fmla="*/ 954 w 1031"/>
              <a:gd name="T99" fmla="*/ 317 h 1432"/>
              <a:gd name="T100" fmla="*/ 942 w 1031"/>
              <a:gd name="T101" fmla="*/ 393 h 1432"/>
              <a:gd name="T102" fmla="*/ 916 w 1031"/>
              <a:gd name="T103" fmla="*/ 519 h 1432"/>
              <a:gd name="T104" fmla="*/ 891 w 1031"/>
              <a:gd name="T105" fmla="*/ 697 h 1432"/>
              <a:gd name="T106" fmla="*/ 853 w 1031"/>
              <a:gd name="T107" fmla="*/ 925 h 1432"/>
              <a:gd name="T108" fmla="*/ 789 w 1031"/>
              <a:gd name="T109" fmla="*/ 1115 h 1432"/>
              <a:gd name="T110" fmla="*/ 713 w 1031"/>
              <a:gd name="T111" fmla="*/ 1267 h 1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31" h="1432">
                <a:moveTo>
                  <a:pt x="687" y="1305"/>
                </a:moveTo>
                <a:lnTo>
                  <a:pt x="662" y="1330"/>
                </a:lnTo>
                <a:lnTo>
                  <a:pt x="636" y="1356"/>
                </a:lnTo>
                <a:lnTo>
                  <a:pt x="611" y="1381"/>
                </a:lnTo>
                <a:lnTo>
                  <a:pt x="598" y="1394"/>
                </a:lnTo>
                <a:lnTo>
                  <a:pt x="573" y="1406"/>
                </a:lnTo>
                <a:lnTo>
                  <a:pt x="560" y="1419"/>
                </a:lnTo>
                <a:lnTo>
                  <a:pt x="547" y="1419"/>
                </a:lnTo>
                <a:lnTo>
                  <a:pt x="534" y="1432"/>
                </a:lnTo>
                <a:lnTo>
                  <a:pt x="522" y="1432"/>
                </a:lnTo>
                <a:lnTo>
                  <a:pt x="509" y="1419"/>
                </a:lnTo>
                <a:lnTo>
                  <a:pt x="496" y="1406"/>
                </a:lnTo>
                <a:lnTo>
                  <a:pt x="496" y="1394"/>
                </a:lnTo>
                <a:lnTo>
                  <a:pt x="484" y="1381"/>
                </a:lnTo>
                <a:lnTo>
                  <a:pt x="484" y="1356"/>
                </a:lnTo>
                <a:lnTo>
                  <a:pt x="484" y="1343"/>
                </a:lnTo>
                <a:lnTo>
                  <a:pt x="484" y="1318"/>
                </a:lnTo>
                <a:lnTo>
                  <a:pt x="484" y="1292"/>
                </a:lnTo>
                <a:lnTo>
                  <a:pt x="471" y="1267"/>
                </a:lnTo>
                <a:lnTo>
                  <a:pt x="458" y="1254"/>
                </a:lnTo>
                <a:lnTo>
                  <a:pt x="445" y="1229"/>
                </a:lnTo>
                <a:lnTo>
                  <a:pt x="433" y="1204"/>
                </a:lnTo>
                <a:lnTo>
                  <a:pt x="407" y="1191"/>
                </a:lnTo>
                <a:lnTo>
                  <a:pt x="382" y="1166"/>
                </a:lnTo>
                <a:lnTo>
                  <a:pt x="369" y="1153"/>
                </a:lnTo>
                <a:lnTo>
                  <a:pt x="344" y="1128"/>
                </a:lnTo>
                <a:lnTo>
                  <a:pt x="331" y="1115"/>
                </a:lnTo>
                <a:lnTo>
                  <a:pt x="318" y="1102"/>
                </a:lnTo>
                <a:lnTo>
                  <a:pt x="305" y="1090"/>
                </a:lnTo>
                <a:lnTo>
                  <a:pt x="293" y="1077"/>
                </a:lnTo>
                <a:lnTo>
                  <a:pt x="293" y="1064"/>
                </a:lnTo>
                <a:lnTo>
                  <a:pt x="305" y="1064"/>
                </a:lnTo>
                <a:lnTo>
                  <a:pt x="318" y="1051"/>
                </a:lnTo>
                <a:lnTo>
                  <a:pt x="331" y="1051"/>
                </a:lnTo>
                <a:lnTo>
                  <a:pt x="356" y="1051"/>
                </a:lnTo>
                <a:lnTo>
                  <a:pt x="369" y="1064"/>
                </a:lnTo>
                <a:lnTo>
                  <a:pt x="395" y="1064"/>
                </a:lnTo>
                <a:lnTo>
                  <a:pt x="433" y="1064"/>
                </a:lnTo>
                <a:lnTo>
                  <a:pt x="458" y="1064"/>
                </a:lnTo>
                <a:lnTo>
                  <a:pt x="496" y="1077"/>
                </a:lnTo>
                <a:lnTo>
                  <a:pt x="522" y="1077"/>
                </a:lnTo>
                <a:lnTo>
                  <a:pt x="547" y="1077"/>
                </a:lnTo>
                <a:lnTo>
                  <a:pt x="560" y="1064"/>
                </a:lnTo>
                <a:lnTo>
                  <a:pt x="585" y="1064"/>
                </a:lnTo>
                <a:lnTo>
                  <a:pt x="598" y="1051"/>
                </a:lnTo>
                <a:lnTo>
                  <a:pt x="611" y="1039"/>
                </a:lnTo>
                <a:lnTo>
                  <a:pt x="624" y="1026"/>
                </a:lnTo>
                <a:lnTo>
                  <a:pt x="624" y="1013"/>
                </a:lnTo>
                <a:lnTo>
                  <a:pt x="624" y="1001"/>
                </a:lnTo>
                <a:lnTo>
                  <a:pt x="636" y="988"/>
                </a:lnTo>
                <a:lnTo>
                  <a:pt x="636" y="963"/>
                </a:lnTo>
                <a:lnTo>
                  <a:pt x="649" y="950"/>
                </a:lnTo>
                <a:lnTo>
                  <a:pt x="649" y="925"/>
                </a:lnTo>
                <a:lnTo>
                  <a:pt x="662" y="887"/>
                </a:lnTo>
                <a:lnTo>
                  <a:pt x="662" y="861"/>
                </a:lnTo>
                <a:lnTo>
                  <a:pt x="674" y="836"/>
                </a:lnTo>
                <a:lnTo>
                  <a:pt x="674" y="798"/>
                </a:lnTo>
                <a:lnTo>
                  <a:pt x="687" y="760"/>
                </a:lnTo>
                <a:lnTo>
                  <a:pt x="700" y="722"/>
                </a:lnTo>
                <a:lnTo>
                  <a:pt x="700" y="671"/>
                </a:lnTo>
                <a:lnTo>
                  <a:pt x="713" y="633"/>
                </a:lnTo>
                <a:lnTo>
                  <a:pt x="713" y="583"/>
                </a:lnTo>
                <a:lnTo>
                  <a:pt x="725" y="545"/>
                </a:lnTo>
                <a:lnTo>
                  <a:pt x="725" y="507"/>
                </a:lnTo>
                <a:lnTo>
                  <a:pt x="738" y="469"/>
                </a:lnTo>
                <a:lnTo>
                  <a:pt x="738" y="431"/>
                </a:lnTo>
                <a:lnTo>
                  <a:pt x="751" y="393"/>
                </a:lnTo>
                <a:lnTo>
                  <a:pt x="751" y="367"/>
                </a:lnTo>
                <a:lnTo>
                  <a:pt x="751" y="342"/>
                </a:lnTo>
                <a:lnTo>
                  <a:pt x="751" y="317"/>
                </a:lnTo>
                <a:lnTo>
                  <a:pt x="751" y="291"/>
                </a:lnTo>
                <a:lnTo>
                  <a:pt x="751" y="279"/>
                </a:lnTo>
                <a:lnTo>
                  <a:pt x="751" y="253"/>
                </a:lnTo>
                <a:lnTo>
                  <a:pt x="751" y="241"/>
                </a:lnTo>
                <a:lnTo>
                  <a:pt x="751" y="228"/>
                </a:lnTo>
                <a:lnTo>
                  <a:pt x="738" y="215"/>
                </a:lnTo>
                <a:lnTo>
                  <a:pt x="725" y="215"/>
                </a:lnTo>
                <a:lnTo>
                  <a:pt x="713" y="215"/>
                </a:lnTo>
                <a:lnTo>
                  <a:pt x="687" y="215"/>
                </a:lnTo>
                <a:lnTo>
                  <a:pt x="649" y="215"/>
                </a:lnTo>
                <a:lnTo>
                  <a:pt x="611" y="215"/>
                </a:lnTo>
                <a:lnTo>
                  <a:pt x="560" y="228"/>
                </a:lnTo>
                <a:lnTo>
                  <a:pt x="509" y="228"/>
                </a:lnTo>
                <a:lnTo>
                  <a:pt x="445" y="241"/>
                </a:lnTo>
                <a:lnTo>
                  <a:pt x="382" y="253"/>
                </a:lnTo>
                <a:lnTo>
                  <a:pt x="318" y="266"/>
                </a:lnTo>
                <a:lnTo>
                  <a:pt x="267" y="279"/>
                </a:lnTo>
                <a:lnTo>
                  <a:pt x="229" y="291"/>
                </a:lnTo>
                <a:lnTo>
                  <a:pt x="191" y="291"/>
                </a:lnTo>
                <a:lnTo>
                  <a:pt x="165" y="304"/>
                </a:lnTo>
                <a:lnTo>
                  <a:pt x="140" y="304"/>
                </a:lnTo>
                <a:lnTo>
                  <a:pt x="127" y="304"/>
                </a:lnTo>
                <a:lnTo>
                  <a:pt x="115" y="304"/>
                </a:lnTo>
                <a:lnTo>
                  <a:pt x="89" y="291"/>
                </a:lnTo>
                <a:lnTo>
                  <a:pt x="64" y="279"/>
                </a:lnTo>
                <a:lnTo>
                  <a:pt x="51" y="266"/>
                </a:lnTo>
                <a:lnTo>
                  <a:pt x="38" y="253"/>
                </a:lnTo>
                <a:lnTo>
                  <a:pt x="26" y="228"/>
                </a:lnTo>
                <a:lnTo>
                  <a:pt x="0" y="215"/>
                </a:lnTo>
                <a:lnTo>
                  <a:pt x="0" y="203"/>
                </a:lnTo>
                <a:lnTo>
                  <a:pt x="0" y="190"/>
                </a:lnTo>
                <a:lnTo>
                  <a:pt x="0" y="177"/>
                </a:lnTo>
                <a:lnTo>
                  <a:pt x="13" y="177"/>
                </a:lnTo>
                <a:lnTo>
                  <a:pt x="38" y="165"/>
                </a:lnTo>
                <a:lnTo>
                  <a:pt x="64" y="165"/>
                </a:lnTo>
                <a:lnTo>
                  <a:pt x="89" y="165"/>
                </a:lnTo>
                <a:lnTo>
                  <a:pt x="115" y="165"/>
                </a:lnTo>
                <a:lnTo>
                  <a:pt x="140" y="165"/>
                </a:lnTo>
                <a:lnTo>
                  <a:pt x="178" y="165"/>
                </a:lnTo>
                <a:lnTo>
                  <a:pt x="216" y="152"/>
                </a:lnTo>
                <a:lnTo>
                  <a:pt x="255" y="152"/>
                </a:lnTo>
                <a:lnTo>
                  <a:pt x="305" y="139"/>
                </a:lnTo>
                <a:lnTo>
                  <a:pt x="356" y="126"/>
                </a:lnTo>
                <a:lnTo>
                  <a:pt x="407" y="126"/>
                </a:lnTo>
                <a:lnTo>
                  <a:pt x="458" y="126"/>
                </a:lnTo>
                <a:lnTo>
                  <a:pt x="496" y="114"/>
                </a:lnTo>
                <a:lnTo>
                  <a:pt x="534" y="114"/>
                </a:lnTo>
                <a:lnTo>
                  <a:pt x="573" y="101"/>
                </a:lnTo>
                <a:lnTo>
                  <a:pt x="598" y="88"/>
                </a:lnTo>
                <a:lnTo>
                  <a:pt x="624" y="88"/>
                </a:lnTo>
                <a:lnTo>
                  <a:pt x="649" y="88"/>
                </a:lnTo>
                <a:lnTo>
                  <a:pt x="662" y="76"/>
                </a:lnTo>
                <a:lnTo>
                  <a:pt x="687" y="63"/>
                </a:lnTo>
                <a:lnTo>
                  <a:pt x="713" y="50"/>
                </a:lnTo>
                <a:lnTo>
                  <a:pt x="725" y="38"/>
                </a:lnTo>
                <a:lnTo>
                  <a:pt x="751" y="12"/>
                </a:lnTo>
                <a:lnTo>
                  <a:pt x="763" y="0"/>
                </a:lnTo>
                <a:lnTo>
                  <a:pt x="789" y="0"/>
                </a:lnTo>
                <a:lnTo>
                  <a:pt x="814" y="0"/>
                </a:lnTo>
                <a:lnTo>
                  <a:pt x="827" y="12"/>
                </a:lnTo>
                <a:lnTo>
                  <a:pt x="853" y="25"/>
                </a:lnTo>
                <a:lnTo>
                  <a:pt x="891" y="50"/>
                </a:lnTo>
                <a:lnTo>
                  <a:pt x="916" y="63"/>
                </a:lnTo>
                <a:lnTo>
                  <a:pt x="929" y="88"/>
                </a:lnTo>
                <a:lnTo>
                  <a:pt x="954" y="101"/>
                </a:lnTo>
                <a:lnTo>
                  <a:pt x="967" y="126"/>
                </a:lnTo>
                <a:lnTo>
                  <a:pt x="980" y="139"/>
                </a:lnTo>
                <a:lnTo>
                  <a:pt x="992" y="152"/>
                </a:lnTo>
                <a:lnTo>
                  <a:pt x="1005" y="165"/>
                </a:lnTo>
                <a:lnTo>
                  <a:pt x="1018" y="177"/>
                </a:lnTo>
                <a:lnTo>
                  <a:pt x="1031" y="190"/>
                </a:lnTo>
                <a:lnTo>
                  <a:pt x="1031" y="203"/>
                </a:lnTo>
                <a:lnTo>
                  <a:pt x="1018" y="215"/>
                </a:lnTo>
                <a:lnTo>
                  <a:pt x="1018" y="228"/>
                </a:lnTo>
                <a:lnTo>
                  <a:pt x="992" y="241"/>
                </a:lnTo>
                <a:lnTo>
                  <a:pt x="992" y="253"/>
                </a:lnTo>
                <a:lnTo>
                  <a:pt x="980" y="266"/>
                </a:lnTo>
                <a:lnTo>
                  <a:pt x="967" y="279"/>
                </a:lnTo>
                <a:lnTo>
                  <a:pt x="967" y="291"/>
                </a:lnTo>
                <a:lnTo>
                  <a:pt x="954" y="317"/>
                </a:lnTo>
                <a:lnTo>
                  <a:pt x="954" y="342"/>
                </a:lnTo>
                <a:lnTo>
                  <a:pt x="942" y="367"/>
                </a:lnTo>
                <a:lnTo>
                  <a:pt x="942" y="393"/>
                </a:lnTo>
                <a:lnTo>
                  <a:pt x="942" y="431"/>
                </a:lnTo>
                <a:lnTo>
                  <a:pt x="929" y="469"/>
                </a:lnTo>
                <a:lnTo>
                  <a:pt x="916" y="519"/>
                </a:lnTo>
                <a:lnTo>
                  <a:pt x="916" y="570"/>
                </a:lnTo>
                <a:lnTo>
                  <a:pt x="903" y="633"/>
                </a:lnTo>
                <a:lnTo>
                  <a:pt x="891" y="697"/>
                </a:lnTo>
                <a:lnTo>
                  <a:pt x="878" y="760"/>
                </a:lnTo>
                <a:lnTo>
                  <a:pt x="865" y="836"/>
                </a:lnTo>
                <a:lnTo>
                  <a:pt x="853" y="925"/>
                </a:lnTo>
                <a:lnTo>
                  <a:pt x="827" y="988"/>
                </a:lnTo>
                <a:lnTo>
                  <a:pt x="814" y="1051"/>
                </a:lnTo>
                <a:lnTo>
                  <a:pt x="789" y="1115"/>
                </a:lnTo>
                <a:lnTo>
                  <a:pt x="763" y="1178"/>
                </a:lnTo>
                <a:lnTo>
                  <a:pt x="738" y="1229"/>
                </a:lnTo>
                <a:lnTo>
                  <a:pt x="713" y="1267"/>
                </a:lnTo>
                <a:lnTo>
                  <a:pt x="687" y="13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549" name="Freeform 37"/>
          <p:cNvSpPr>
            <a:spLocks noChangeArrowheads="1"/>
          </p:cNvSpPr>
          <p:nvPr/>
        </p:nvSpPr>
        <p:spPr bwMode="auto">
          <a:xfrm>
            <a:off x="5973763" y="1293813"/>
            <a:ext cx="468312" cy="476250"/>
          </a:xfrm>
          <a:custGeom>
            <a:avLst/>
            <a:gdLst>
              <a:gd name="T0" fmla="*/ 407 w 738"/>
              <a:gd name="T1" fmla="*/ 748 h 748"/>
              <a:gd name="T2" fmla="*/ 407 w 738"/>
              <a:gd name="T3" fmla="*/ 722 h 748"/>
              <a:gd name="T4" fmla="*/ 419 w 738"/>
              <a:gd name="T5" fmla="*/ 659 h 748"/>
              <a:gd name="T6" fmla="*/ 419 w 738"/>
              <a:gd name="T7" fmla="*/ 596 h 748"/>
              <a:gd name="T8" fmla="*/ 445 w 738"/>
              <a:gd name="T9" fmla="*/ 520 h 748"/>
              <a:gd name="T10" fmla="*/ 458 w 738"/>
              <a:gd name="T11" fmla="*/ 444 h 748"/>
              <a:gd name="T12" fmla="*/ 470 w 738"/>
              <a:gd name="T13" fmla="*/ 380 h 748"/>
              <a:gd name="T14" fmla="*/ 470 w 738"/>
              <a:gd name="T15" fmla="*/ 330 h 748"/>
              <a:gd name="T16" fmla="*/ 470 w 738"/>
              <a:gd name="T17" fmla="*/ 292 h 748"/>
              <a:gd name="T18" fmla="*/ 470 w 738"/>
              <a:gd name="T19" fmla="*/ 241 h 748"/>
              <a:gd name="T20" fmla="*/ 458 w 738"/>
              <a:gd name="T21" fmla="*/ 203 h 748"/>
              <a:gd name="T22" fmla="*/ 432 w 738"/>
              <a:gd name="T23" fmla="*/ 203 h 748"/>
              <a:gd name="T24" fmla="*/ 394 w 738"/>
              <a:gd name="T25" fmla="*/ 203 h 748"/>
              <a:gd name="T26" fmla="*/ 330 w 738"/>
              <a:gd name="T27" fmla="*/ 216 h 748"/>
              <a:gd name="T28" fmla="*/ 216 w 738"/>
              <a:gd name="T29" fmla="*/ 241 h 748"/>
              <a:gd name="T30" fmla="*/ 76 w 738"/>
              <a:gd name="T31" fmla="*/ 254 h 748"/>
              <a:gd name="T32" fmla="*/ 0 w 738"/>
              <a:gd name="T33" fmla="*/ 152 h 748"/>
              <a:gd name="T34" fmla="*/ 89 w 738"/>
              <a:gd name="T35" fmla="*/ 152 h 748"/>
              <a:gd name="T36" fmla="*/ 178 w 738"/>
              <a:gd name="T37" fmla="*/ 152 h 748"/>
              <a:gd name="T38" fmla="*/ 254 w 738"/>
              <a:gd name="T39" fmla="*/ 140 h 748"/>
              <a:gd name="T40" fmla="*/ 305 w 738"/>
              <a:gd name="T41" fmla="*/ 114 h 748"/>
              <a:gd name="T42" fmla="*/ 381 w 738"/>
              <a:gd name="T43" fmla="*/ 76 h 748"/>
              <a:gd name="T44" fmla="*/ 432 w 738"/>
              <a:gd name="T45" fmla="*/ 38 h 748"/>
              <a:gd name="T46" fmla="*/ 445 w 738"/>
              <a:gd name="T47" fmla="*/ 13 h 748"/>
              <a:gd name="T48" fmla="*/ 470 w 738"/>
              <a:gd name="T49" fmla="*/ 0 h 748"/>
              <a:gd name="T50" fmla="*/ 496 w 738"/>
              <a:gd name="T51" fmla="*/ 0 h 748"/>
              <a:gd name="T52" fmla="*/ 547 w 738"/>
              <a:gd name="T53" fmla="*/ 13 h 748"/>
              <a:gd name="T54" fmla="*/ 623 w 738"/>
              <a:gd name="T55" fmla="*/ 38 h 748"/>
              <a:gd name="T56" fmla="*/ 687 w 738"/>
              <a:gd name="T57" fmla="*/ 76 h 748"/>
              <a:gd name="T58" fmla="*/ 725 w 738"/>
              <a:gd name="T59" fmla="*/ 114 h 748"/>
              <a:gd name="T60" fmla="*/ 738 w 738"/>
              <a:gd name="T61" fmla="*/ 140 h 748"/>
              <a:gd name="T62" fmla="*/ 738 w 738"/>
              <a:gd name="T63" fmla="*/ 165 h 748"/>
              <a:gd name="T64" fmla="*/ 712 w 738"/>
              <a:gd name="T65" fmla="*/ 178 h 748"/>
              <a:gd name="T66" fmla="*/ 687 w 738"/>
              <a:gd name="T67" fmla="*/ 203 h 748"/>
              <a:gd name="T68" fmla="*/ 674 w 738"/>
              <a:gd name="T69" fmla="*/ 228 h 748"/>
              <a:gd name="T70" fmla="*/ 648 w 738"/>
              <a:gd name="T71" fmla="*/ 266 h 748"/>
              <a:gd name="T72" fmla="*/ 636 w 738"/>
              <a:gd name="T73" fmla="*/ 317 h 748"/>
              <a:gd name="T74" fmla="*/ 623 w 738"/>
              <a:gd name="T75" fmla="*/ 380 h 748"/>
              <a:gd name="T76" fmla="*/ 598 w 738"/>
              <a:gd name="T77" fmla="*/ 482 h 748"/>
              <a:gd name="T78" fmla="*/ 572 w 738"/>
              <a:gd name="T79" fmla="*/ 596 h 748"/>
              <a:gd name="T80" fmla="*/ 534 w 738"/>
              <a:gd name="T81" fmla="*/ 722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48">
                <a:moveTo>
                  <a:pt x="534" y="722"/>
                </a:moveTo>
                <a:lnTo>
                  <a:pt x="407" y="748"/>
                </a:lnTo>
                <a:lnTo>
                  <a:pt x="407" y="735"/>
                </a:lnTo>
                <a:lnTo>
                  <a:pt x="407" y="722"/>
                </a:lnTo>
                <a:lnTo>
                  <a:pt x="407" y="697"/>
                </a:lnTo>
                <a:lnTo>
                  <a:pt x="419" y="659"/>
                </a:lnTo>
                <a:lnTo>
                  <a:pt x="419" y="634"/>
                </a:lnTo>
                <a:lnTo>
                  <a:pt x="419" y="596"/>
                </a:lnTo>
                <a:lnTo>
                  <a:pt x="432" y="558"/>
                </a:lnTo>
                <a:lnTo>
                  <a:pt x="445" y="520"/>
                </a:lnTo>
                <a:lnTo>
                  <a:pt x="445" y="482"/>
                </a:lnTo>
                <a:lnTo>
                  <a:pt x="458" y="444"/>
                </a:lnTo>
                <a:lnTo>
                  <a:pt x="458" y="406"/>
                </a:lnTo>
                <a:lnTo>
                  <a:pt x="470" y="380"/>
                </a:lnTo>
                <a:lnTo>
                  <a:pt x="470" y="355"/>
                </a:lnTo>
                <a:lnTo>
                  <a:pt x="470" y="330"/>
                </a:lnTo>
                <a:lnTo>
                  <a:pt x="470" y="304"/>
                </a:lnTo>
                <a:lnTo>
                  <a:pt x="470" y="292"/>
                </a:lnTo>
                <a:lnTo>
                  <a:pt x="470" y="266"/>
                </a:lnTo>
                <a:lnTo>
                  <a:pt x="470" y="241"/>
                </a:lnTo>
                <a:lnTo>
                  <a:pt x="470" y="216"/>
                </a:lnTo>
                <a:lnTo>
                  <a:pt x="458" y="203"/>
                </a:lnTo>
                <a:lnTo>
                  <a:pt x="445" y="203"/>
                </a:lnTo>
                <a:lnTo>
                  <a:pt x="432" y="203"/>
                </a:lnTo>
                <a:lnTo>
                  <a:pt x="407" y="203"/>
                </a:lnTo>
                <a:lnTo>
                  <a:pt x="394" y="203"/>
                </a:lnTo>
                <a:lnTo>
                  <a:pt x="356" y="216"/>
                </a:lnTo>
                <a:lnTo>
                  <a:pt x="330" y="216"/>
                </a:lnTo>
                <a:lnTo>
                  <a:pt x="292" y="216"/>
                </a:lnTo>
                <a:lnTo>
                  <a:pt x="216" y="241"/>
                </a:lnTo>
                <a:lnTo>
                  <a:pt x="140" y="241"/>
                </a:lnTo>
                <a:lnTo>
                  <a:pt x="76" y="254"/>
                </a:lnTo>
                <a:lnTo>
                  <a:pt x="0" y="254"/>
                </a:lnTo>
                <a:lnTo>
                  <a:pt x="0" y="152"/>
                </a:lnTo>
                <a:lnTo>
                  <a:pt x="51" y="152"/>
                </a:lnTo>
                <a:lnTo>
                  <a:pt x="89" y="152"/>
                </a:lnTo>
                <a:lnTo>
                  <a:pt x="140" y="152"/>
                </a:lnTo>
                <a:lnTo>
                  <a:pt x="178" y="152"/>
                </a:lnTo>
                <a:lnTo>
                  <a:pt x="216" y="140"/>
                </a:lnTo>
                <a:lnTo>
                  <a:pt x="254" y="140"/>
                </a:lnTo>
                <a:lnTo>
                  <a:pt x="280" y="127"/>
                </a:lnTo>
                <a:lnTo>
                  <a:pt x="305" y="114"/>
                </a:lnTo>
                <a:lnTo>
                  <a:pt x="343" y="102"/>
                </a:lnTo>
                <a:lnTo>
                  <a:pt x="381" y="76"/>
                </a:lnTo>
                <a:lnTo>
                  <a:pt x="407" y="64"/>
                </a:lnTo>
                <a:lnTo>
                  <a:pt x="432" y="38"/>
                </a:lnTo>
                <a:lnTo>
                  <a:pt x="432" y="26"/>
                </a:lnTo>
                <a:lnTo>
                  <a:pt x="445" y="13"/>
                </a:lnTo>
                <a:lnTo>
                  <a:pt x="458" y="0"/>
                </a:lnTo>
                <a:lnTo>
                  <a:pt x="470" y="0"/>
                </a:lnTo>
                <a:lnTo>
                  <a:pt x="483" y="0"/>
                </a:lnTo>
                <a:lnTo>
                  <a:pt x="496" y="0"/>
                </a:lnTo>
                <a:lnTo>
                  <a:pt x="509" y="0"/>
                </a:lnTo>
                <a:lnTo>
                  <a:pt x="547" y="13"/>
                </a:lnTo>
                <a:lnTo>
                  <a:pt x="585" y="13"/>
                </a:lnTo>
                <a:lnTo>
                  <a:pt x="623" y="38"/>
                </a:lnTo>
                <a:lnTo>
                  <a:pt x="661" y="64"/>
                </a:lnTo>
                <a:lnTo>
                  <a:pt x="687" y="76"/>
                </a:lnTo>
                <a:lnTo>
                  <a:pt x="712" y="102"/>
                </a:lnTo>
                <a:lnTo>
                  <a:pt x="725" y="114"/>
                </a:lnTo>
                <a:lnTo>
                  <a:pt x="738" y="127"/>
                </a:lnTo>
                <a:lnTo>
                  <a:pt x="738" y="140"/>
                </a:lnTo>
                <a:lnTo>
                  <a:pt x="738" y="152"/>
                </a:lnTo>
                <a:lnTo>
                  <a:pt x="738" y="165"/>
                </a:lnTo>
                <a:lnTo>
                  <a:pt x="725" y="178"/>
                </a:lnTo>
                <a:lnTo>
                  <a:pt x="712" y="178"/>
                </a:lnTo>
                <a:lnTo>
                  <a:pt x="699" y="190"/>
                </a:lnTo>
                <a:lnTo>
                  <a:pt x="687" y="203"/>
                </a:lnTo>
                <a:lnTo>
                  <a:pt x="687" y="216"/>
                </a:lnTo>
                <a:lnTo>
                  <a:pt x="674" y="228"/>
                </a:lnTo>
                <a:lnTo>
                  <a:pt x="661" y="241"/>
                </a:lnTo>
                <a:lnTo>
                  <a:pt x="648" y="266"/>
                </a:lnTo>
                <a:lnTo>
                  <a:pt x="648" y="292"/>
                </a:lnTo>
                <a:lnTo>
                  <a:pt x="636" y="317"/>
                </a:lnTo>
                <a:lnTo>
                  <a:pt x="636" y="342"/>
                </a:lnTo>
                <a:lnTo>
                  <a:pt x="623" y="380"/>
                </a:lnTo>
                <a:lnTo>
                  <a:pt x="610" y="431"/>
                </a:lnTo>
                <a:lnTo>
                  <a:pt x="598" y="482"/>
                </a:lnTo>
                <a:lnTo>
                  <a:pt x="585" y="532"/>
                </a:lnTo>
                <a:lnTo>
                  <a:pt x="572" y="596"/>
                </a:lnTo>
                <a:lnTo>
                  <a:pt x="559" y="659"/>
                </a:lnTo>
                <a:lnTo>
                  <a:pt x="534" y="7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550" name="Freeform 38"/>
          <p:cNvSpPr>
            <a:spLocks noChangeArrowheads="1"/>
          </p:cNvSpPr>
          <p:nvPr/>
        </p:nvSpPr>
        <p:spPr bwMode="auto">
          <a:xfrm>
            <a:off x="6030913" y="1712913"/>
            <a:ext cx="338137" cy="120650"/>
          </a:xfrm>
          <a:custGeom>
            <a:avLst/>
            <a:gdLst>
              <a:gd name="T0" fmla="*/ 203 w 534"/>
              <a:gd name="T1" fmla="*/ 51 h 190"/>
              <a:gd name="T2" fmla="*/ 229 w 534"/>
              <a:gd name="T3" fmla="*/ 25 h 190"/>
              <a:gd name="T4" fmla="*/ 254 w 534"/>
              <a:gd name="T5" fmla="*/ 25 h 190"/>
              <a:gd name="T6" fmla="*/ 280 w 534"/>
              <a:gd name="T7" fmla="*/ 13 h 190"/>
              <a:gd name="T8" fmla="*/ 305 w 534"/>
              <a:gd name="T9" fmla="*/ 0 h 190"/>
              <a:gd name="T10" fmla="*/ 330 w 534"/>
              <a:gd name="T11" fmla="*/ 0 h 190"/>
              <a:gd name="T12" fmla="*/ 356 w 534"/>
              <a:gd name="T13" fmla="*/ 0 h 190"/>
              <a:gd name="T14" fmla="*/ 381 w 534"/>
              <a:gd name="T15" fmla="*/ 0 h 190"/>
              <a:gd name="T16" fmla="*/ 407 w 534"/>
              <a:gd name="T17" fmla="*/ 0 h 190"/>
              <a:gd name="T18" fmla="*/ 445 w 534"/>
              <a:gd name="T19" fmla="*/ 13 h 190"/>
              <a:gd name="T20" fmla="*/ 470 w 534"/>
              <a:gd name="T21" fmla="*/ 25 h 190"/>
              <a:gd name="T22" fmla="*/ 496 w 534"/>
              <a:gd name="T23" fmla="*/ 38 h 190"/>
              <a:gd name="T24" fmla="*/ 509 w 534"/>
              <a:gd name="T25" fmla="*/ 51 h 190"/>
              <a:gd name="T26" fmla="*/ 521 w 534"/>
              <a:gd name="T27" fmla="*/ 63 h 190"/>
              <a:gd name="T28" fmla="*/ 534 w 534"/>
              <a:gd name="T29" fmla="*/ 63 h 190"/>
              <a:gd name="T30" fmla="*/ 521 w 534"/>
              <a:gd name="T31" fmla="*/ 76 h 190"/>
              <a:gd name="T32" fmla="*/ 521 w 534"/>
              <a:gd name="T33" fmla="*/ 89 h 190"/>
              <a:gd name="T34" fmla="*/ 509 w 534"/>
              <a:gd name="T35" fmla="*/ 102 h 190"/>
              <a:gd name="T36" fmla="*/ 483 w 534"/>
              <a:gd name="T37" fmla="*/ 102 h 190"/>
              <a:gd name="T38" fmla="*/ 470 w 534"/>
              <a:gd name="T39" fmla="*/ 114 h 190"/>
              <a:gd name="T40" fmla="*/ 458 w 534"/>
              <a:gd name="T41" fmla="*/ 114 h 190"/>
              <a:gd name="T42" fmla="*/ 432 w 534"/>
              <a:gd name="T43" fmla="*/ 114 h 190"/>
              <a:gd name="T44" fmla="*/ 420 w 534"/>
              <a:gd name="T45" fmla="*/ 127 h 190"/>
              <a:gd name="T46" fmla="*/ 394 w 534"/>
              <a:gd name="T47" fmla="*/ 127 h 190"/>
              <a:gd name="T48" fmla="*/ 369 w 534"/>
              <a:gd name="T49" fmla="*/ 140 h 190"/>
              <a:gd name="T50" fmla="*/ 343 w 534"/>
              <a:gd name="T51" fmla="*/ 140 h 190"/>
              <a:gd name="T52" fmla="*/ 305 w 534"/>
              <a:gd name="T53" fmla="*/ 152 h 190"/>
              <a:gd name="T54" fmla="*/ 267 w 534"/>
              <a:gd name="T55" fmla="*/ 152 h 190"/>
              <a:gd name="T56" fmla="*/ 229 w 534"/>
              <a:gd name="T57" fmla="*/ 165 h 190"/>
              <a:gd name="T58" fmla="*/ 191 w 534"/>
              <a:gd name="T59" fmla="*/ 165 h 190"/>
              <a:gd name="T60" fmla="*/ 152 w 534"/>
              <a:gd name="T61" fmla="*/ 178 h 190"/>
              <a:gd name="T62" fmla="*/ 101 w 534"/>
              <a:gd name="T63" fmla="*/ 178 h 190"/>
              <a:gd name="T64" fmla="*/ 51 w 534"/>
              <a:gd name="T65" fmla="*/ 190 h 190"/>
              <a:gd name="T66" fmla="*/ 0 w 534"/>
              <a:gd name="T67" fmla="*/ 190 h 190"/>
              <a:gd name="T68" fmla="*/ 0 w 534"/>
              <a:gd name="T69" fmla="*/ 89 h 190"/>
              <a:gd name="T70" fmla="*/ 51 w 534"/>
              <a:gd name="T71" fmla="*/ 89 h 190"/>
              <a:gd name="T72" fmla="*/ 101 w 534"/>
              <a:gd name="T73" fmla="*/ 76 h 190"/>
              <a:gd name="T74" fmla="*/ 152 w 534"/>
              <a:gd name="T75" fmla="*/ 63 h 190"/>
              <a:gd name="T76" fmla="*/ 203 w 534"/>
              <a:gd name="T77" fmla="*/ 5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4" h="190">
                <a:moveTo>
                  <a:pt x="203" y="51"/>
                </a:moveTo>
                <a:lnTo>
                  <a:pt x="229" y="25"/>
                </a:lnTo>
                <a:lnTo>
                  <a:pt x="254" y="25"/>
                </a:lnTo>
                <a:lnTo>
                  <a:pt x="280" y="13"/>
                </a:lnTo>
                <a:lnTo>
                  <a:pt x="305" y="0"/>
                </a:lnTo>
                <a:lnTo>
                  <a:pt x="330" y="0"/>
                </a:lnTo>
                <a:lnTo>
                  <a:pt x="356" y="0"/>
                </a:lnTo>
                <a:lnTo>
                  <a:pt x="381" y="0"/>
                </a:lnTo>
                <a:lnTo>
                  <a:pt x="407" y="0"/>
                </a:lnTo>
                <a:lnTo>
                  <a:pt x="445" y="13"/>
                </a:lnTo>
                <a:lnTo>
                  <a:pt x="470" y="25"/>
                </a:lnTo>
                <a:lnTo>
                  <a:pt x="496" y="38"/>
                </a:lnTo>
                <a:lnTo>
                  <a:pt x="509" y="51"/>
                </a:lnTo>
                <a:lnTo>
                  <a:pt x="521" y="63"/>
                </a:lnTo>
                <a:lnTo>
                  <a:pt x="534" y="63"/>
                </a:lnTo>
                <a:lnTo>
                  <a:pt x="521" y="76"/>
                </a:lnTo>
                <a:lnTo>
                  <a:pt x="521" y="89"/>
                </a:lnTo>
                <a:lnTo>
                  <a:pt x="509" y="102"/>
                </a:lnTo>
                <a:lnTo>
                  <a:pt x="483" y="102"/>
                </a:lnTo>
                <a:lnTo>
                  <a:pt x="470" y="114"/>
                </a:lnTo>
                <a:lnTo>
                  <a:pt x="458" y="114"/>
                </a:lnTo>
                <a:lnTo>
                  <a:pt x="432" y="114"/>
                </a:lnTo>
                <a:lnTo>
                  <a:pt x="420" y="127"/>
                </a:lnTo>
                <a:lnTo>
                  <a:pt x="394" y="127"/>
                </a:lnTo>
                <a:lnTo>
                  <a:pt x="369" y="140"/>
                </a:lnTo>
                <a:lnTo>
                  <a:pt x="343" y="140"/>
                </a:lnTo>
                <a:lnTo>
                  <a:pt x="305" y="152"/>
                </a:lnTo>
                <a:lnTo>
                  <a:pt x="267" y="152"/>
                </a:lnTo>
                <a:lnTo>
                  <a:pt x="229" y="165"/>
                </a:lnTo>
                <a:lnTo>
                  <a:pt x="191" y="165"/>
                </a:lnTo>
                <a:lnTo>
                  <a:pt x="152" y="178"/>
                </a:lnTo>
                <a:lnTo>
                  <a:pt x="101" y="178"/>
                </a:lnTo>
                <a:lnTo>
                  <a:pt x="51" y="190"/>
                </a:lnTo>
                <a:lnTo>
                  <a:pt x="0" y="190"/>
                </a:lnTo>
                <a:lnTo>
                  <a:pt x="0" y="89"/>
                </a:lnTo>
                <a:lnTo>
                  <a:pt x="51" y="89"/>
                </a:lnTo>
                <a:lnTo>
                  <a:pt x="101" y="76"/>
                </a:lnTo>
                <a:lnTo>
                  <a:pt x="152" y="63"/>
                </a:lnTo>
                <a:lnTo>
                  <a:pt x="203" y="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554" name="Freeform 42"/>
          <p:cNvSpPr>
            <a:spLocks noChangeArrowheads="1"/>
          </p:cNvSpPr>
          <p:nvPr/>
        </p:nvSpPr>
        <p:spPr bwMode="auto">
          <a:xfrm>
            <a:off x="6288088" y="1793875"/>
            <a:ext cx="582612" cy="658813"/>
          </a:xfrm>
          <a:custGeom>
            <a:avLst/>
            <a:gdLst>
              <a:gd name="T0" fmla="*/ 776 w 916"/>
              <a:gd name="T1" fmla="*/ 405 h 1039"/>
              <a:gd name="T2" fmla="*/ 738 w 916"/>
              <a:gd name="T3" fmla="*/ 456 h 1039"/>
              <a:gd name="T4" fmla="*/ 712 w 916"/>
              <a:gd name="T5" fmla="*/ 507 h 1039"/>
              <a:gd name="T6" fmla="*/ 636 w 916"/>
              <a:gd name="T7" fmla="*/ 595 h 1039"/>
              <a:gd name="T8" fmla="*/ 560 w 916"/>
              <a:gd name="T9" fmla="*/ 671 h 1039"/>
              <a:gd name="T10" fmla="*/ 483 w 916"/>
              <a:gd name="T11" fmla="*/ 747 h 1039"/>
              <a:gd name="T12" fmla="*/ 445 w 916"/>
              <a:gd name="T13" fmla="*/ 785 h 1039"/>
              <a:gd name="T14" fmla="*/ 407 w 916"/>
              <a:gd name="T15" fmla="*/ 823 h 1039"/>
              <a:gd name="T16" fmla="*/ 369 w 916"/>
              <a:gd name="T17" fmla="*/ 849 h 1039"/>
              <a:gd name="T18" fmla="*/ 331 w 916"/>
              <a:gd name="T19" fmla="*/ 887 h 1039"/>
              <a:gd name="T20" fmla="*/ 292 w 916"/>
              <a:gd name="T21" fmla="*/ 912 h 1039"/>
              <a:gd name="T22" fmla="*/ 254 w 916"/>
              <a:gd name="T23" fmla="*/ 938 h 1039"/>
              <a:gd name="T24" fmla="*/ 165 w 916"/>
              <a:gd name="T25" fmla="*/ 976 h 1039"/>
              <a:gd name="T26" fmla="*/ 127 w 916"/>
              <a:gd name="T27" fmla="*/ 1001 h 1039"/>
              <a:gd name="T28" fmla="*/ 89 w 916"/>
              <a:gd name="T29" fmla="*/ 1014 h 1039"/>
              <a:gd name="T30" fmla="*/ 63 w 916"/>
              <a:gd name="T31" fmla="*/ 1026 h 1039"/>
              <a:gd name="T32" fmla="*/ 38 w 916"/>
              <a:gd name="T33" fmla="*/ 1039 h 1039"/>
              <a:gd name="T34" fmla="*/ 25 w 916"/>
              <a:gd name="T35" fmla="*/ 1039 h 1039"/>
              <a:gd name="T36" fmla="*/ 13 w 916"/>
              <a:gd name="T37" fmla="*/ 1039 h 1039"/>
              <a:gd name="T38" fmla="*/ 0 w 916"/>
              <a:gd name="T39" fmla="*/ 1039 h 1039"/>
              <a:gd name="T40" fmla="*/ 0 w 916"/>
              <a:gd name="T41" fmla="*/ 1026 h 1039"/>
              <a:gd name="T42" fmla="*/ 13 w 916"/>
              <a:gd name="T43" fmla="*/ 1014 h 1039"/>
              <a:gd name="T44" fmla="*/ 38 w 916"/>
              <a:gd name="T45" fmla="*/ 1001 h 1039"/>
              <a:gd name="T46" fmla="*/ 63 w 916"/>
              <a:gd name="T47" fmla="*/ 976 h 1039"/>
              <a:gd name="T48" fmla="*/ 89 w 916"/>
              <a:gd name="T49" fmla="*/ 938 h 1039"/>
              <a:gd name="T50" fmla="*/ 140 w 916"/>
              <a:gd name="T51" fmla="*/ 900 h 1039"/>
              <a:gd name="T52" fmla="*/ 191 w 916"/>
              <a:gd name="T53" fmla="*/ 861 h 1039"/>
              <a:gd name="T54" fmla="*/ 242 w 916"/>
              <a:gd name="T55" fmla="*/ 811 h 1039"/>
              <a:gd name="T56" fmla="*/ 267 w 916"/>
              <a:gd name="T57" fmla="*/ 785 h 1039"/>
              <a:gd name="T58" fmla="*/ 305 w 916"/>
              <a:gd name="T59" fmla="*/ 760 h 1039"/>
              <a:gd name="T60" fmla="*/ 331 w 916"/>
              <a:gd name="T61" fmla="*/ 722 h 1039"/>
              <a:gd name="T62" fmla="*/ 369 w 916"/>
              <a:gd name="T63" fmla="*/ 697 h 1039"/>
              <a:gd name="T64" fmla="*/ 394 w 916"/>
              <a:gd name="T65" fmla="*/ 659 h 1039"/>
              <a:gd name="T66" fmla="*/ 432 w 916"/>
              <a:gd name="T67" fmla="*/ 608 h 1039"/>
              <a:gd name="T68" fmla="*/ 458 w 916"/>
              <a:gd name="T69" fmla="*/ 570 h 1039"/>
              <a:gd name="T70" fmla="*/ 496 w 916"/>
              <a:gd name="T71" fmla="*/ 519 h 1039"/>
              <a:gd name="T72" fmla="*/ 521 w 916"/>
              <a:gd name="T73" fmla="*/ 469 h 1039"/>
              <a:gd name="T74" fmla="*/ 560 w 916"/>
              <a:gd name="T75" fmla="*/ 405 h 1039"/>
              <a:gd name="T76" fmla="*/ 598 w 916"/>
              <a:gd name="T77" fmla="*/ 355 h 1039"/>
              <a:gd name="T78" fmla="*/ 623 w 916"/>
              <a:gd name="T79" fmla="*/ 291 h 1039"/>
              <a:gd name="T80" fmla="*/ 661 w 916"/>
              <a:gd name="T81" fmla="*/ 228 h 1039"/>
              <a:gd name="T82" fmla="*/ 700 w 916"/>
              <a:gd name="T83" fmla="*/ 152 h 1039"/>
              <a:gd name="T84" fmla="*/ 725 w 916"/>
              <a:gd name="T85" fmla="*/ 76 h 1039"/>
              <a:gd name="T86" fmla="*/ 763 w 916"/>
              <a:gd name="T87" fmla="*/ 0 h 1039"/>
              <a:gd name="T88" fmla="*/ 801 w 916"/>
              <a:gd name="T89" fmla="*/ 25 h 1039"/>
              <a:gd name="T90" fmla="*/ 827 w 916"/>
              <a:gd name="T91" fmla="*/ 38 h 1039"/>
              <a:gd name="T92" fmla="*/ 852 w 916"/>
              <a:gd name="T93" fmla="*/ 51 h 1039"/>
              <a:gd name="T94" fmla="*/ 865 w 916"/>
              <a:gd name="T95" fmla="*/ 76 h 1039"/>
              <a:gd name="T96" fmla="*/ 878 w 916"/>
              <a:gd name="T97" fmla="*/ 89 h 1039"/>
              <a:gd name="T98" fmla="*/ 890 w 916"/>
              <a:gd name="T99" fmla="*/ 101 h 1039"/>
              <a:gd name="T100" fmla="*/ 903 w 916"/>
              <a:gd name="T101" fmla="*/ 114 h 1039"/>
              <a:gd name="T102" fmla="*/ 916 w 916"/>
              <a:gd name="T103" fmla="*/ 127 h 1039"/>
              <a:gd name="T104" fmla="*/ 903 w 916"/>
              <a:gd name="T105" fmla="*/ 152 h 1039"/>
              <a:gd name="T106" fmla="*/ 903 w 916"/>
              <a:gd name="T107" fmla="*/ 165 h 1039"/>
              <a:gd name="T108" fmla="*/ 890 w 916"/>
              <a:gd name="T109" fmla="*/ 190 h 1039"/>
              <a:gd name="T110" fmla="*/ 878 w 916"/>
              <a:gd name="T111" fmla="*/ 228 h 1039"/>
              <a:gd name="T112" fmla="*/ 852 w 916"/>
              <a:gd name="T113" fmla="*/ 266 h 1039"/>
              <a:gd name="T114" fmla="*/ 840 w 916"/>
              <a:gd name="T115" fmla="*/ 304 h 1039"/>
              <a:gd name="T116" fmla="*/ 801 w 916"/>
              <a:gd name="T117" fmla="*/ 355 h 1039"/>
              <a:gd name="T118" fmla="*/ 776 w 916"/>
              <a:gd name="T119" fmla="*/ 40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6" h="1039">
                <a:moveTo>
                  <a:pt x="776" y="405"/>
                </a:moveTo>
                <a:lnTo>
                  <a:pt x="738" y="456"/>
                </a:lnTo>
                <a:lnTo>
                  <a:pt x="712" y="507"/>
                </a:lnTo>
                <a:lnTo>
                  <a:pt x="636" y="595"/>
                </a:lnTo>
                <a:lnTo>
                  <a:pt x="560" y="671"/>
                </a:lnTo>
                <a:lnTo>
                  <a:pt x="483" y="747"/>
                </a:lnTo>
                <a:lnTo>
                  <a:pt x="445" y="785"/>
                </a:lnTo>
                <a:lnTo>
                  <a:pt x="407" y="823"/>
                </a:lnTo>
                <a:lnTo>
                  <a:pt x="369" y="849"/>
                </a:lnTo>
                <a:lnTo>
                  <a:pt x="331" y="887"/>
                </a:lnTo>
                <a:lnTo>
                  <a:pt x="292" y="912"/>
                </a:lnTo>
                <a:lnTo>
                  <a:pt x="254" y="938"/>
                </a:lnTo>
                <a:lnTo>
                  <a:pt x="165" y="976"/>
                </a:lnTo>
                <a:lnTo>
                  <a:pt x="127" y="1001"/>
                </a:lnTo>
                <a:lnTo>
                  <a:pt x="89" y="1014"/>
                </a:lnTo>
                <a:lnTo>
                  <a:pt x="63" y="1026"/>
                </a:lnTo>
                <a:lnTo>
                  <a:pt x="38" y="1039"/>
                </a:lnTo>
                <a:lnTo>
                  <a:pt x="25" y="1039"/>
                </a:lnTo>
                <a:lnTo>
                  <a:pt x="13" y="1039"/>
                </a:lnTo>
                <a:lnTo>
                  <a:pt x="0" y="1039"/>
                </a:lnTo>
                <a:lnTo>
                  <a:pt x="0" y="1026"/>
                </a:lnTo>
                <a:lnTo>
                  <a:pt x="13" y="1014"/>
                </a:lnTo>
                <a:lnTo>
                  <a:pt x="38" y="1001"/>
                </a:lnTo>
                <a:lnTo>
                  <a:pt x="63" y="976"/>
                </a:lnTo>
                <a:lnTo>
                  <a:pt x="89" y="938"/>
                </a:lnTo>
                <a:lnTo>
                  <a:pt x="140" y="900"/>
                </a:lnTo>
                <a:lnTo>
                  <a:pt x="191" y="861"/>
                </a:lnTo>
                <a:lnTo>
                  <a:pt x="242" y="811"/>
                </a:lnTo>
                <a:lnTo>
                  <a:pt x="267" y="785"/>
                </a:lnTo>
                <a:lnTo>
                  <a:pt x="305" y="760"/>
                </a:lnTo>
                <a:lnTo>
                  <a:pt x="331" y="722"/>
                </a:lnTo>
                <a:lnTo>
                  <a:pt x="369" y="697"/>
                </a:lnTo>
                <a:lnTo>
                  <a:pt x="394" y="659"/>
                </a:lnTo>
                <a:lnTo>
                  <a:pt x="432" y="608"/>
                </a:lnTo>
                <a:lnTo>
                  <a:pt x="458" y="570"/>
                </a:lnTo>
                <a:lnTo>
                  <a:pt x="496" y="519"/>
                </a:lnTo>
                <a:lnTo>
                  <a:pt x="521" y="469"/>
                </a:lnTo>
                <a:lnTo>
                  <a:pt x="560" y="405"/>
                </a:lnTo>
                <a:lnTo>
                  <a:pt x="598" y="355"/>
                </a:lnTo>
                <a:lnTo>
                  <a:pt x="623" y="291"/>
                </a:lnTo>
                <a:lnTo>
                  <a:pt x="661" y="228"/>
                </a:lnTo>
                <a:lnTo>
                  <a:pt x="700" y="152"/>
                </a:lnTo>
                <a:lnTo>
                  <a:pt x="725" y="76"/>
                </a:lnTo>
                <a:lnTo>
                  <a:pt x="763" y="0"/>
                </a:lnTo>
                <a:lnTo>
                  <a:pt x="801" y="25"/>
                </a:lnTo>
                <a:lnTo>
                  <a:pt x="827" y="38"/>
                </a:lnTo>
                <a:lnTo>
                  <a:pt x="852" y="51"/>
                </a:lnTo>
                <a:lnTo>
                  <a:pt x="865" y="76"/>
                </a:lnTo>
                <a:lnTo>
                  <a:pt x="878" y="89"/>
                </a:lnTo>
                <a:lnTo>
                  <a:pt x="890" y="101"/>
                </a:lnTo>
                <a:lnTo>
                  <a:pt x="903" y="114"/>
                </a:lnTo>
                <a:lnTo>
                  <a:pt x="916" y="127"/>
                </a:lnTo>
                <a:lnTo>
                  <a:pt x="903" y="152"/>
                </a:lnTo>
                <a:lnTo>
                  <a:pt x="903" y="165"/>
                </a:lnTo>
                <a:lnTo>
                  <a:pt x="890" y="190"/>
                </a:lnTo>
                <a:lnTo>
                  <a:pt x="878" y="228"/>
                </a:lnTo>
                <a:lnTo>
                  <a:pt x="852" y="266"/>
                </a:lnTo>
                <a:lnTo>
                  <a:pt x="840" y="304"/>
                </a:lnTo>
                <a:lnTo>
                  <a:pt x="801" y="355"/>
                </a:lnTo>
                <a:lnTo>
                  <a:pt x="776" y="4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2955925"/>
            <a:ext cx="708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吩咐 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588" name="TextBox 20"/>
          <p:cNvSpPr txBox="1">
            <a:spLocks noChangeArrowheads="1"/>
          </p:cNvSpPr>
          <p:nvPr/>
        </p:nvSpPr>
        <p:spPr bwMode="auto">
          <a:xfrm>
            <a:off x="706438" y="3738563"/>
            <a:ext cx="8618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老师吩咐我们下课后立即打扫卫生。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557" name="矩形 4"/>
          <p:cNvSpPr>
            <a:spLocks noChangeArrowheads="1"/>
          </p:cNvSpPr>
          <p:nvPr/>
        </p:nvSpPr>
        <p:spPr bwMode="auto">
          <a:xfrm>
            <a:off x="2619375" y="1112838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771775" y="44608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fēn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4588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42925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04" name="Freeform 44"/>
          <p:cNvSpPr>
            <a:spLocks noChangeArrowheads="1"/>
          </p:cNvSpPr>
          <p:nvPr/>
        </p:nvSpPr>
        <p:spPr bwMode="auto">
          <a:xfrm>
            <a:off x="6010275" y="1263650"/>
            <a:ext cx="136525" cy="635000"/>
          </a:xfrm>
          <a:custGeom>
            <a:avLst/>
            <a:gdLst>
              <a:gd name="T0" fmla="*/ 38 w 216"/>
              <a:gd name="T1" fmla="*/ 177 h 1001"/>
              <a:gd name="T2" fmla="*/ 25 w 216"/>
              <a:gd name="T3" fmla="*/ 139 h 1001"/>
              <a:gd name="T4" fmla="*/ 12 w 216"/>
              <a:gd name="T5" fmla="*/ 114 h 1001"/>
              <a:gd name="T6" fmla="*/ 0 w 216"/>
              <a:gd name="T7" fmla="*/ 88 h 1001"/>
              <a:gd name="T8" fmla="*/ 0 w 216"/>
              <a:gd name="T9" fmla="*/ 50 h 1001"/>
              <a:gd name="T10" fmla="*/ 0 w 216"/>
              <a:gd name="T11" fmla="*/ 38 h 1001"/>
              <a:gd name="T12" fmla="*/ 12 w 216"/>
              <a:gd name="T13" fmla="*/ 25 h 1001"/>
              <a:gd name="T14" fmla="*/ 25 w 216"/>
              <a:gd name="T15" fmla="*/ 12 h 1001"/>
              <a:gd name="T16" fmla="*/ 51 w 216"/>
              <a:gd name="T17" fmla="*/ 0 h 1001"/>
              <a:gd name="T18" fmla="*/ 51 w 216"/>
              <a:gd name="T19" fmla="*/ 12 h 1001"/>
              <a:gd name="T20" fmla="*/ 76 w 216"/>
              <a:gd name="T21" fmla="*/ 12 h 1001"/>
              <a:gd name="T22" fmla="*/ 89 w 216"/>
              <a:gd name="T23" fmla="*/ 12 h 1001"/>
              <a:gd name="T24" fmla="*/ 102 w 216"/>
              <a:gd name="T25" fmla="*/ 25 h 1001"/>
              <a:gd name="T26" fmla="*/ 127 w 216"/>
              <a:gd name="T27" fmla="*/ 38 h 1001"/>
              <a:gd name="T28" fmla="*/ 152 w 216"/>
              <a:gd name="T29" fmla="*/ 38 h 1001"/>
              <a:gd name="T30" fmla="*/ 178 w 216"/>
              <a:gd name="T31" fmla="*/ 50 h 1001"/>
              <a:gd name="T32" fmla="*/ 216 w 216"/>
              <a:gd name="T33" fmla="*/ 63 h 1001"/>
              <a:gd name="T34" fmla="*/ 216 w 216"/>
              <a:gd name="T35" fmla="*/ 164 h 1001"/>
              <a:gd name="T36" fmla="*/ 216 w 216"/>
              <a:gd name="T37" fmla="*/ 266 h 1001"/>
              <a:gd name="T38" fmla="*/ 216 w 216"/>
              <a:gd name="T39" fmla="*/ 354 h 1001"/>
              <a:gd name="T40" fmla="*/ 216 w 216"/>
              <a:gd name="T41" fmla="*/ 443 h 1001"/>
              <a:gd name="T42" fmla="*/ 216 w 216"/>
              <a:gd name="T43" fmla="*/ 519 h 1001"/>
              <a:gd name="T44" fmla="*/ 216 w 216"/>
              <a:gd name="T45" fmla="*/ 582 h 1001"/>
              <a:gd name="T46" fmla="*/ 216 w 216"/>
              <a:gd name="T47" fmla="*/ 646 h 1001"/>
              <a:gd name="T48" fmla="*/ 216 w 216"/>
              <a:gd name="T49" fmla="*/ 709 h 1001"/>
              <a:gd name="T50" fmla="*/ 216 w 216"/>
              <a:gd name="T51" fmla="*/ 760 h 1001"/>
              <a:gd name="T52" fmla="*/ 216 w 216"/>
              <a:gd name="T53" fmla="*/ 798 h 1001"/>
              <a:gd name="T54" fmla="*/ 216 w 216"/>
              <a:gd name="T55" fmla="*/ 849 h 1001"/>
              <a:gd name="T56" fmla="*/ 203 w 216"/>
              <a:gd name="T57" fmla="*/ 874 h 1001"/>
              <a:gd name="T58" fmla="*/ 203 w 216"/>
              <a:gd name="T59" fmla="*/ 899 h 1001"/>
              <a:gd name="T60" fmla="*/ 203 w 216"/>
              <a:gd name="T61" fmla="*/ 925 h 1001"/>
              <a:gd name="T62" fmla="*/ 203 w 216"/>
              <a:gd name="T63" fmla="*/ 937 h 1001"/>
              <a:gd name="T64" fmla="*/ 203 w 216"/>
              <a:gd name="T65" fmla="*/ 950 h 1001"/>
              <a:gd name="T66" fmla="*/ 203 w 216"/>
              <a:gd name="T67" fmla="*/ 963 h 1001"/>
              <a:gd name="T68" fmla="*/ 191 w 216"/>
              <a:gd name="T69" fmla="*/ 975 h 1001"/>
              <a:gd name="T70" fmla="*/ 191 w 216"/>
              <a:gd name="T71" fmla="*/ 988 h 1001"/>
              <a:gd name="T72" fmla="*/ 178 w 216"/>
              <a:gd name="T73" fmla="*/ 1001 h 1001"/>
              <a:gd name="T74" fmla="*/ 165 w 216"/>
              <a:gd name="T75" fmla="*/ 1001 h 1001"/>
              <a:gd name="T76" fmla="*/ 152 w 216"/>
              <a:gd name="T77" fmla="*/ 988 h 1001"/>
              <a:gd name="T78" fmla="*/ 140 w 216"/>
              <a:gd name="T79" fmla="*/ 975 h 1001"/>
              <a:gd name="T80" fmla="*/ 140 w 216"/>
              <a:gd name="T81" fmla="*/ 963 h 1001"/>
              <a:gd name="T82" fmla="*/ 140 w 216"/>
              <a:gd name="T83" fmla="*/ 950 h 1001"/>
              <a:gd name="T84" fmla="*/ 127 w 216"/>
              <a:gd name="T85" fmla="*/ 937 h 1001"/>
              <a:gd name="T86" fmla="*/ 127 w 216"/>
              <a:gd name="T87" fmla="*/ 912 h 1001"/>
              <a:gd name="T88" fmla="*/ 127 w 216"/>
              <a:gd name="T89" fmla="*/ 874 h 1001"/>
              <a:gd name="T90" fmla="*/ 114 w 216"/>
              <a:gd name="T91" fmla="*/ 823 h 1001"/>
              <a:gd name="T92" fmla="*/ 114 w 216"/>
              <a:gd name="T93" fmla="*/ 773 h 1001"/>
              <a:gd name="T94" fmla="*/ 114 w 216"/>
              <a:gd name="T95" fmla="*/ 709 h 1001"/>
              <a:gd name="T96" fmla="*/ 114 w 216"/>
              <a:gd name="T97" fmla="*/ 684 h 1001"/>
              <a:gd name="T98" fmla="*/ 102 w 216"/>
              <a:gd name="T99" fmla="*/ 646 h 1001"/>
              <a:gd name="T100" fmla="*/ 102 w 216"/>
              <a:gd name="T101" fmla="*/ 608 h 1001"/>
              <a:gd name="T102" fmla="*/ 102 w 216"/>
              <a:gd name="T103" fmla="*/ 570 h 1001"/>
              <a:gd name="T104" fmla="*/ 89 w 216"/>
              <a:gd name="T105" fmla="*/ 494 h 1001"/>
              <a:gd name="T106" fmla="*/ 89 w 216"/>
              <a:gd name="T107" fmla="*/ 418 h 1001"/>
              <a:gd name="T108" fmla="*/ 76 w 216"/>
              <a:gd name="T109" fmla="*/ 354 h 1001"/>
              <a:gd name="T110" fmla="*/ 63 w 216"/>
              <a:gd name="T111" fmla="*/ 304 h 1001"/>
              <a:gd name="T112" fmla="*/ 63 w 216"/>
              <a:gd name="T113" fmla="*/ 266 h 1001"/>
              <a:gd name="T114" fmla="*/ 51 w 216"/>
              <a:gd name="T115" fmla="*/ 228 h 1001"/>
              <a:gd name="T116" fmla="*/ 38 w 216"/>
              <a:gd name="T117" fmla="*/ 202 h 1001"/>
              <a:gd name="T118" fmla="*/ 38 w 216"/>
              <a:gd name="T119" fmla="*/ 190 h 1001"/>
              <a:gd name="T120" fmla="*/ 38 w 216"/>
              <a:gd name="T121" fmla="*/ 177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6" h="1001">
                <a:moveTo>
                  <a:pt x="38" y="177"/>
                </a:moveTo>
                <a:lnTo>
                  <a:pt x="25" y="139"/>
                </a:lnTo>
                <a:lnTo>
                  <a:pt x="12" y="114"/>
                </a:lnTo>
                <a:lnTo>
                  <a:pt x="0" y="88"/>
                </a:lnTo>
                <a:lnTo>
                  <a:pt x="0" y="50"/>
                </a:lnTo>
                <a:lnTo>
                  <a:pt x="0" y="38"/>
                </a:lnTo>
                <a:lnTo>
                  <a:pt x="12" y="25"/>
                </a:lnTo>
                <a:lnTo>
                  <a:pt x="25" y="12"/>
                </a:lnTo>
                <a:lnTo>
                  <a:pt x="51" y="0"/>
                </a:lnTo>
                <a:lnTo>
                  <a:pt x="51" y="12"/>
                </a:lnTo>
                <a:lnTo>
                  <a:pt x="76" y="12"/>
                </a:lnTo>
                <a:lnTo>
                  <a:pt x="89" y="12"/>
                </a:lnTo>
                <a:lnTo>
                  <a:pt x="102" y="25"/>
                </a:lnTo>
                <a:lnTo>
                  <a:pt x="127" y="38"/>
                </a:lnTo>
                <a:lnTo>
                  <a:pt x="152" y="38"/>
                </a:lnTo>
                <a:lnTo>
                  <a:pt x="178" y="50"/>
                </a:lnTo>
                <a:lnTo>
                  <a:pt x="216" y="63"/>
                </a:lnTo>
                <a:lnTo>
                  <a:pt x="216" y="164"/>
                </a:lnTo>
                <a:lnTo>
                  <a:pt x="216" y="266"/>
                </a:lnTo>
                <a:lnTo>
                  <a:pt x="216" y="354"/>
                </a:lnTo>
                <a:lnTo>
                  <a:pt x="216" y="443"/>
                </a:lnTo>
                <a:lnTo>
                  <a:pt x="216" y="519"/>
                </a:lnTo>
                <a:lnTo>
                  <a:pt x="216" y="582"/>
                </a:lnTo>
                <a:lnTo>
                  <a:pt x="216" y="646"/>
                </a:lnTo>
                <a:lnTo>
                  <a:pt x="216" y="709"/>
                </a:lnTo>
                <a:lnTo>
                  <a:pt x="216" y="760"/>
                </a:lnTo>
                <a:lnTo>
                  <a:pt x="216" y="798"/>
                </a:lnTo>
                <a:lnTo>
                  <a:pt x="216" y="849"/>
                </a:lnTo>
                <a:lnTo>
                  <a:pt x="203" y="874"/>
                </a:lnTo>
                <a:lnTo>
                  <a:pt x="203" y="899"/>
                </a:lnTo>
                <a:lnTo>
                  <a:pt x="203" y="925"/>
                </a:lnTo>
                <a:lnTo>
                  <a:pt x="203" y="937"/>
                </a:lnTo>
                <a:lnTo>
                  <a:pt x="203" y="950"/>
                </a:lnTo>
                <a:lnTo>
                  <a:pt x="203" y="963"/>
                </a:lnTo>
                <a:lnTo>
                  <a:pt x="191" y="975"/>
                </a:lnTo>
                <a:lnTo>
                  <a:pt x="191" y="988"/>
                </a:lnTo>
                <a:lnTo>
                  <a:pt x="178" y="1001"/>
                </a:lnTo>
                <a:lnTo>
                  <a:pt x="165" y="1001"/>
                </a:lnTo>
                <a:lnTo>
                  <a:pt x="152" y="988"/>
                </a:lnTo>
                <a:lnTo>
                  <a:pt x="140" y="975"/>
                </a:lnTo>
                <a:lnTo>
                  <a:pt x="140" y="963"/>
                </a:lnTo>
                <a:lnTo>
                  <a:pt x="140" y="950"/>
                </a:lnTo>
                <a:lnTo>
                  <a:pt x="127" y="937"/>
                </a:lnTo>
                <a:lnTo>
                  <a:pt x="127" y="912"/>
                </a:lnTo>
                <a:lnTo>
                  <a:pt x="127" y="874"/>
                </a:lnTo>
                <a:lnTo>
                  <a:pt x="114" y="823"/>
                </a:lnTo>
                <a:lnTo>
                  <a:pt x="114" y="773"/>
                </a:lnTo>
                <a:lnTo>
                  <a:pt x="114" y="709"/>
                </a:lnTo>
                <a:lnTo>
                  <a:pt x="114" y="684"/>
                </a:lnTo>
                <a:lnTo>
                  <a:pt x="102" y="646"/>
                </a:lnTo>
                <a:lnTo>
                  <a:pt x="102" y="608"/>
                </a:lnTo>
                <a:lnTo>
                  <a:pt x="102" y="570"/>
                </a:lnTo>
                <a:lnTo>
                  <a:pt x="89" y="494"/>
                </a:lnTo>
                <a:lnTo>
                  <a:pt x="89" y="418"/>
                </a:lnTo>
                <a:lnTo>
                  <a:pt x="76" y="354"/>
                </a:lnTo>
                <a:lnTo>
                  <a:pt x="63" y="304"/>
                </a:lnTo>
                <a:lnTo>
                  <a:pt x="63" y="266"/>
                </a:lnTo>
                <a:lnTo>
                  <a:pt x="51" y="228"/>
                </a:lnTo>
                <a:lnTo>
                  <a:pt x="38" y="202"/>
                </a:lnTo>
                <a:lnTo>
                  <a:pt x="38" y="190"/>
                </a:lnTo>
                <a:lnTo>
                  <a:pt x="38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6605" name="Freeform 45"/>
          <p:cNvSpPr>
            <a:spLocks noChangeArrowheads="1"/>
          </p:cNvSpPr>
          <p:nvPr/>
        </p:nvSpPr>
        <p:spPr bwMode="auto">
          <a:xfrm>
            <a:off x="6089650" y="1214438"/>
            <a:ext cx="428625" cy="458787"/>
          </a:xfrm>
          <a:custGeom>
            <a:avLst/>
            <a:gdLst>
              <a:gd name="T0" fmla="*/ 611 w 674"/>
              <a:gd name="T1" fmla="*/ 88 h 722"/>
              <a:gd name="T2" fmla="*/ 649 w 674"/>
              <a:gd name="T3" fmla="*/ 101 h 722"/>
              <a:gd name="T4" fmla="*/ 662 w 674"/>
              <a:gd name="T5" fmla="*/ 126 h 722"/>
              <a:gd name="T6" fmla="*/ 674 w 674"/>
              <a:gd name="T7" fmla="*/ 152 h 722"/>
              <a:gd name="T8" fmla="*/ 649 w 674"/>
              <a:gd name="T9" fmla="*/ 202 h 722"/>
              <a:gd name="T10" fmla="*/ 623 w 674"/>
              <a:gd name="T11" fmla="*/ 228 h 722"/>
              <a:gd name="T12" fmla="*/ 598 w 674"/>
              <a:gd name="T13" fmla="*/ 266 h 722"/>
              <a:gd name="T14" fmla="*/ 572 w 674"/>
              <a:gd name="T15" fmla="*/ 304 h 722"/>
              <a:gd name="T16" fmla="*/ 560 w 674"/>
              <a:gd name="T17" fmla="*/ 367 h 722"/>
              <a:gd name="T18" fmla="*/ 522 w 674"/>
              <a:gd name="T19" fmla="*/ 481 h 722"/>
              <a:gd name="T20" fmla="*/ 496 w 674"/>
              <a:gd name="T21" fmla="*/ 646 h 722"/>
              <a:gd name="T22" fmla="*/ 382 w 674"/>
              <a:gd name="T23" fmla="*/ 722 h 722"/>
              <a:gd name="T24" fmla="*/ 394 w 674"/>
              <a:gd name="T25" fmla="*/ 671 h 722"/>
              <a:gd name="T26" fmla="*/ 394 w 674"/>
              <a:gd name="T27" fmla="*/ 608 h 722"/>
              <a:gd name="T28" fmla="*/ 407 w 674"/>
              <a:gd name="T29" fmla="*/ 532 h 722"/>
              <a:gd name="T30" fmla="*/ 407 w 674"/>
              <a:gd name="T31" fmla="*/ 443 h 722"/>
              <a:gd name="T32" fmla="*/ 420 w 674"/>
              <a:gd name="T33" fmla="*/ 354 h 722"/>
              <a:gd name="T34" fmla="*/ 420 w 674"/>
              <a:gd name="T35" fmla="*/ 278 h 722"/>
              <a:gd name="T36" fmla="*/ 420 w 674"/>
              <a:gd name="T37" fmla="*/ 240 h 722"/>
              <a:gd name="T38" fmla="*/ 407 w 674"/>
              <a:gd name="T39" fmla="*/ 215 h 722"/>
              <a:gd name="T40" fmla="*/ 382 w 674"/>
              <a:gd name="T41" fmla="*/ 202 h 722"/>
              <a:gd name="T42" fmla="*/ 343 w 674"/>
              <a:gd name="T43" fmla="*/ 190 h 722"/>
              <a:gd name="T44" fmla="*/ 293 w 674"/>
              <a:gd name="T45" fmla="*/ 202 h 722"/>
              <a:gd name="T46" fmla="*/ 216 w 674"/>
              <a:gd name="T47" fmla="*/ 228 h 722"/>
              <a:gd name="T48" fmla="*/ 114 w 674"/>
              <a:gd name="T49" fmla="*/ 253 h 722"/>
              <a:gd name="T50" fmla="*/ 0 w 674"/>
              <a:gd name="T51" fmla="*/ 266 h 722"/>
              <a:gd name="T52" fmla="*/ 38 w 674"/>
              <a:gd name="T53" fmla="*/ 139 h 722"/>
              <a:gd name="T54" fmla="*/ 127 w 674"/>
              <a:gd name="T55" fmla="*/ 139 h 722"/>
              <a:gd name="T56" fmla="*/ 191 w 674"/>
              <a:gd name="T57" fmla="*/ 126 h 722"/>
              <a:gd name="T58" fmla="*/ 254 w 674"/>
              <a:gd name="T59" fmla="*/ 114 h 722"/>
              <a:gd name="T60" fmla="*/ 318 w 674"/>
              <a:gd name="T61" fmla="*/ 101 h 722"/>
              <a:gd name="T62" fmla="*/ 407 w 674"/>
              <a:gd name="T63" fmla="*/ 63 h 722"/>
              <a:gd name="T64" fmla="*/ 458 w 674"/>
              <a:gd name="T65" fmla="*/ 12 h 722"/>
              <a:gd name="T66" fmla="*/ 496 w 674"/>
              <a:gd name="T67" fmla="*/ 0 h 722"/>
              <a:gd name="T68" fmla="*/ 522 w 674"/>
              <a:gd name="T69" fmla="*/ 12 h 722"/>
              <a:gd name="T70" fmla="*/ 572 w 674"/>
              <a:gd name="T71" fmla="*/ 38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4" h="722">
                <a:moveTo>
                  <a:pt x="598" y="63"/>
                </a:moveTo>
                <a:lnTo>
                  <a:pt x="611" y="88"/>
                </a:lnTo>
                <a:lnTo>
                  <a:pt x="636" y="101"/>
                </a:lnTo>
                <a:lnTo>
                  <a:pt x="649" y="101"/>
                </a:lnTo>
                <a:lnTo>
                  <a:pt x="662" y="114"/>
                </a:lnTo>
                <a:lnTo>
                  <a:pt x="662" y="126"/>
                </a:lnTo>
                <a:lnTo>
                  <a:pt x="674" y="139"/>
                </a:lnTo>
                <a:lnTo>
                  <a:pt x="674" y="152"/>
                </a:lnTo>
                <a:lnTo>
                  <a:pt x="662" y="190"/>
                </a:lnTo>
                <a:lnTo>
                  <a:pt x="649" y="202"/>
                </a:lnTo>
                <a:lnTo>
                  <a:pt x="636" y="215"/>
                </a:lnTo>
                <a:lnTo>
                  <a:pt x="623" y="228"/>
                </a:lnTo>
                <a:lnTo>
                  <a:pt x="611" y="240"/>
                </a:lnTo>
                <a:lnTo>
                  <a:pt x="598" y="266"/>
                </a:lnTo>
                <a:lnTo>
                  <a:pt x="585" y="278"/>
                </a:lnTo>
                <a:lnTo>
                  <a:pt x="572" y="304"/>
                </a:lnTo>
                <a:lnTo>
                  <a:pt x="560" y="342"/>
                </a:lnTo>
                <a:lnTo>
                  <a:pt x="560" y="367"/>
                </a:lnTo>
                <a:lnTo>
                  <a:pt x="547" y="405"/>
                </a:lnTo>
                <a:lnTo>
                  <a:pt x="522" y="481"/>
                </a:lnTo>
                <a:lnTo>
                  <a:pt x="509" y="570"/>
                </a:lnTo>
                <a:lnTo>
                  <a:pt x="496" y="646"/>
                </a:lnTo>
                <a:lnTo>
                  <a:pt x="496" y="722"/>
                </a:lnTo>
                <a:lnTo>
                  <a:pt x="382" y="722"/>
                </a:lnTo>
                <a:lnTo>
                  <a:pt x="382" y="696"/>
                </a:lnTo>
                <a:lnTo>
                  <a:pt x="394" y="671"/>
                </a:lnTo>
                <a:lnTo>
                  <a:pt x="394" y="646"/>
                </a:lnTo>
                <a:lnTo>
                  <a:pt x="394" y="608"/>
                </a:lnTo>
                <a:lnTo>
                  <a:pt x="394" y="582"/>
                </a:lnTo>
                <a:lnTo>
                  <a:pt x="407" y="532"/>
                </a:lnTo>
                <a:lnTo>
                  <a:pt x="407" y="494"/>
                </a:lnTo>
                <a:lnTo>
                  <a:pt x="407" y="443"/>
                </a:lnTo>
                <a:lnTo>
                  <a:pt x="407" y="392"/>
                </a:lnTo>
                <a:lnTo>
                  <a:pt x="420" y="354"/>
                </a:lnTo>
                <a:lnTo>
                  <a:pt x="420" y="316"/>
                </a:lnTo>
                <a:lnTo>
                  <a:pt x="420" y="278"/>
                </a:lnTo>
                <a:lnTo>
                  <a:pt x="420" y="253"/>
                </a:lnTo>
                <a:lnTo>
                  <a:pt x="420" y="240"/>
                </a:lnTo>
                <a:lnTo>
                  <a:pt x="407" y="228"/>
                </a:lnTo>
                <a:lnTo>
                  <a:pt x="407" y="215"/>
                </a:lnTo>
                <a:lnTo>
                  <a:pt x="394" y="215"/>
                </a:lnTo>
                <a:lnTo>
                  <a:pt x="382" y="202"/>
                </a:lnTo>
                <a:lnTo>
                  <a:pt x="356" y="190"/>
                </a:lnTo>
                <a:lnTo>
                  <a:pt x="343" y="190"/>
                </a:lnTo>
                <a:lnTo>
                  <a:pt x="318" y="190"/>
                </a:lnTo>
                <a:lnTo>
                  <a:pt x="293" y="202"/>
                </a:lnTo>
                <a:lnTo>
                  <a:pt x="254" y="215"/>
                </a:lnTo>
                <a:lnTo>
                  <a:pt x="216" y="228"/>
                </a:lnTo>
                <a:lnTo>
                  <a:pt x="165" y="253"/>
                </a:lnTo>
                <a:lnTo>
                  <a:pt x="114" y="253"/>
                </a:lnTo>
                <a:lnTo>
                  <a:pt x="51" y="266"/>
                </a:lnTo>
                <a:lnTo>
                  <a:pt x="0" y="266"/>
                </a:lnTo>
                <a:lnTo>
                  <a:pt x="0" y="139"/>
                </a:lnTo>
                <a:lnTo>
                  <a:pt x="38" y="139"/>
                </a:lnTo>
                <a:lnTo>
                  <a:pt x="89" y="139"/>
                </a:lnTo>
                <a:lnTo>
                  <a:pt x="127" y="139"/>
                </a:lnTo>
                <a:lnTo>
                  <a:pt x="153" y="139"/>
                </a:lnTo>
                <a:lnTo>
                  <a:pt x="191" y="126"/>
                </a:lnTo>
                <a:lnTo>
                  <a:pt x="216" y="126"/>
                </a:lnTo>
                <a:lnTo>
                  <a:pt x="254" y="114"/>
                </a:lnTo>
                <a:lnTo>
                  <a:pt x="280" y="101"/>
                </a:lnTo>
                <a:lnTo>
                  <a:pt x="318" y="101"/>
                </a:lnTo>
                <a:lnTo>
                  <a:pt x="369" y="76"/>
                </a:lnTo>
                <a:lnTo>
                  <a:pt x="407" y="63"/>
                </a:lnTo>
                <a:lnTo>
                  <a:pt x="433" y="38"/>
                </a:lnTo>
                <a:lnTo>
                  <a:pt x="458" y="12"/>
                </a:lnTo>
                <a:lnTo>
                  <a:pt x="471" y="0"/>
                </a:lnTo>
                <a:lnTo>
                  <a:pt x="496" y="0"/>
                </a:lnTo>
                <a:lnTo>
                  <a:pt x="509" y="0"/>
                </a:lnTo>
                <a:lnTo>
                  <a:pt x="522" y="12"/>
                </a:lnTo>
                <a:lnTo>
                  <a:pt x="547" y="25"/>
                </a:lnTo>
                <a:lnTo>
                  <a:pt x="572" y="38"/>
                </a:lnTo>
                <a:lnTo>
                  <a:pt x="598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6606" name="Freeform 46"/>
          <p:cNvSpPr>
            <a:spLocks noChangeArrowheads="1"/>
          </p:cNvSpPr>
          <p:nvPr/>
        </p:nvSpPr>
        <p:spPr bwMode="auto">
          <a:xfrm>
            <a:off x="6276975" y="876300"/>
            <a:ext cx="644525" cy="1150938"/>
          </a:xfrm>
          <a:custGeom>
            <a:avLst/>
            <a:gdLst>
              <a:gd name="T0" fmla="*/ 407 w 1017"/>
              <a:gd name="T1" fmla="*/ 1229 h 1812"/>
              <a:gd name="T2" fmla="*/ 483 w 1017"/>
              <a:gd name="T3" fmla="*/ 1065 h 1812"/>
              <a:gd name="T4" fmla="*/ 559 w 1017"/>
              <a:gd name="T5" fmla="*/ 887 h 1812"/>
              <a:gd name="T6" fmla="*/ 636 w 1017"/>
              <a:gd name="T7" fmla="*/ 697 h 1812"/>
              <a:gd name="T8" fmla="*/ 687 w 1017"/>
              <a:gd name="T9" fmla="*/ 533 h 1812"/>
              <a:gd name="T10" fmla="*/ 725 w 1017"/>
              <a:gd name="T11" fmla="*/ 444 h 1812"/>
              <a:gd name="T12" fmla="*/ 750 w 1017"/>
              <a:gd name="T13" fmla="*/ 355 h 1812"/>
              <a:gd name="T14" fmla="*/ 763 w 1017"/>
              <a:gd name="T15" fmla="*/ 279 h 1812"/>
              <a:gd name="T16" fmla="*/ 776 w 1017"/>
              <a:gd name="T17" fmla="*/ 228 h 1812"/>
              <a:gd name="T18" fmla="*/ 788 w 1017"/>
              <a:gd name="T19" fmla="*/ 178 h 1812"/>
              <a:gd name="T20" fmla="*/ 788 w 1017"/>
              <a:gd name="T21" fmla="*/ 140 h 1812"/>
              <a:gd name="T22" fmla="*/ 788 w 1017"/>
              <a:gd name="T23" fmla="*/ 114 h 1812"/>
              <a:gd name="T24" fmla="*/ 776 w 1017"/>
              <a:gd name="T25" fmla="*/ 76 h 1812"/>
              <a:gd name="T26" fmla="*/ 763 w 1017"/>
              <a:gd name="T27" fmla="*/ 38 h 1812"/>
              <a:gd name="T28" fmla="*/ 788 w 1017"/>
              <a:gd name="T29" fmla="*/ 0 h 1812"/>
              <a:gd name="T30" fmla="*/ 814 w 1017"/>
              <a:gd name="T31" fmla="*/ 0 h 1812"/>
              <a:gd name="T32" fmla="*/ 852 w 1017"/>
              <a:gd name="T33" fmla="*/ 13 h 1812"/>
              <a:gd name="T34" fmla="*/ 890 w 1017"/>
              <a:gd name="T35" fmla="*/ 38 h 1812"/>
              <a:gd name="T36" fmla="*/ 954 w 1017"/>
              <a:gd name="T37" fmla="*/ 89 h 1812"/>
              <a:gd name="T38" fmla="*/ 992 w 1017"/>
              <a:gd name="T39" fmla="*/ 114 h 1812"/>
              <a:gd name="T40" fmla="*/ 1005 w 1017"/>
              <a:gd name="T41" fmla="*/ 140 h 1812"/>
              <a:gd name="T42" fmla="*/ 1017 w 1017"/>
              <a:gd name="T43" fmla="*/ 165 h 1812"/>
              <a:gd name="T44" fmla="*/ 1005 w 1017"/>
              <a:gd name="T45" fmla="*/ 216 h 1812"/>
              <a:gd name="T46" fmla="*/ 992 w 1017"/>
              <a:gd name="T47" fmla="*/ 292 h 1812"/>
              <a:gd name="T48" fmla="*/ 954 w 1017"/>
              <a:gd name="T49" fmla="*/ 380 h 1812"/>
              <a:gd name="T50" fmla="*/ 916 w 1017"/>
              <a:gd name="T51" fmla="*/ 482 h 1812"/>
              <a:gd name="T52" fmla="*/ 852 w 1017"/>
              <a:gd name="T53" fmla="*/ 609 h 1812"/>
              <a:gd name="T54" fmla="*/ 788 w 1017"/>
              <a:gd name="T55" fmla="*/ 761 h 1812"/>
              <a:gd name="T56" fmla="*/ 699 w 1017"/>
              <a:gd name="T57" fmla="*/ 938 h 1812"/>
              <a:gd name="T58" fmla="*/ 610 w 1017"/>
              <a:gd name="T59" fmla="*/ 1128 h 1812"/>
              <a:gd name="T60" fmla="*/ 508 w 1017"/>
              <a:gd name="T61" fmla="*/ 1305 h 1812"/>
              <a:gd name="T62" fmla="*/ 407 w 1017"/>
              <a:gd name="T63" fmla="*/ 1458 h 1812"/>
              <a:gd name="T64" fmla="*/ 305 w 1017"/>
              <a:gd name="T65" fmla="*/ 1584 h 1812"/>
              <a:gd name="T66" fmla="*/ 203 w 1017"/>
              <a:gd name="T67" fmla="*/ 1686 h 1812"/>
              <a:gd name="T68" fmla="*/ 114 w 1017"/>
              <a:gd name="T69" fmla="*/ 1749 h 1812"/>
              <a:gd name="T70" fmla="*/ 50 w 1017"/>
              <a:gd name="T71" fmla="*/ 1800 h 1812"/>
              <a:gd name="T72" fmla="*/ 12 w 1017"/>
              <a:gd name="T73" fmla="*/ 1812 h 1812"/>
              <a:gd name="T74" fmla="*/ 0 w 1017"/>
              <a:gd name="T75" fmla="*/ 1800 h 1812"/>
              <a:gd name="T76" fmla="*/ 12 w 1017"/>
              <a:gd name="T77" fmla="*/ 1774 h 1812"/>
              <a:gd name="T78" fmla="*/ 50 w 1017"/>
              <a:gd name="T79" fmla="*/ 1736 h 1812"/>
              <a:gd name="T80" fmla="*/ 89 w 1017"/>
              <a:gd name="T81" fmla="*/ 1686 h 1812"/>
              <a:gd name="T82" fmla="*/ 152 w 1017"/>
              <a:gd name="T83" fmla="*/ 1622 h 1812"/>
              <a:gd name="T84" fmla="*/ 216 w 1017"/>
              <a:gd name="T85" fmla="*/ 1534 h 1812"/>
              <a:gd name="T86" fmla="*/ 279 w 1017"/>
              <a:gd name="T87" fmla="*/ 1432 h 1812"/>
              <a:gd name="T88" fmla="*/ 356 w 1017"/>
              <a:gd name="T89" fmla="*/ 1293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812">
                <a:moveTo>
                  <a:pt x="356" y="1293"/>
                </a:moveTo>
                <a:lnTo>
                  <a:pt x="407" y="1229"/>
                </a:lnTo>
                <a:lnTo>
                  <a:pt x="445" y="1153"/>
                </a:lnTo>
                <a:lnTo>
                  <a:pt x="483" y="1065"/>
                </a:lnTo>
                <a:lnTo>
                  <a:pt x="521" y="976"/>
                </a:lnTo>
                <a:lnTo>
                  <a:pt x="559" y="887"/>
                </a:lnTo>
                <a:lnTo>
                  <a:pt x="598" y="799"/>
                </a:lnTo>
                <a:lnTo>
                  <a:pt x="636" y="697"/>
                </a:lnTo>
                <a:lnTo>
                  <a:pt x="674" y="583"/>
                </a:lnTo>
                <a:lnTo>
                  <a:pt x="687" y="533"/>
                </a:lnTo>
                <a:lnTo>
                  <a:pt x="699" y="482"/>
                </a:lnTo>
                <a:lnTo>
                  <a:pt x="725" y="444"/>
                </a:lnTo>
                <a:lnTo>
                  <a:pt x="737" y="393"/>
                </a:lnTo>
                <a:lnTo>
                  <a:pt x="750" y="355"/>
                </a:lnTo>
                <a:lnTo>
                  <a:pt x="750" y="317"/>
                </a:lnTo>
                <a:lnTo>
                  <a:pt x="763" y="279"/>
                </a:lnTo>
                <a:lnTo>
                  <a:pt x="776" y="254"/>
                </a:lnTo>
                <a:lnTo>
                  <a:pt x="776" y="228"/>
                </a:lnTo>
                <a:lnTo>
                  <a:pt x="788" y="203"/>
                </a:lnTo>
                <a:lnTo>
                  <a:pt x="788" y="178"/>
                </a:lnTo>
                <a:lnTo>
                  <a:pt x="788" y="152"/>
                </a:lnTo>
                <a:lnTo>
                  <a:pt x="788" y="140"/>
                </a:lnTo>
                <a:lnTo>
                  <a:pt x="788" y="127"/>
                </a:lnTo>
                <a:lnTo>
                  <a:pt x="788" y="114"/>
                </a:lnTo>
                <a:lnTo>
                  <a:pt x="788" y="102"/>
                </a:lnTo>
                <a:lnTo>
                  <a:pt x="776" y="76"/>
                </a:lnTo>
                <a:lnTo>
                  <a:pt x="763" y="51"/>
                </a:lnTo>
                <a:lnTo>
                  <a:pt x="763" y="38"/>
                </a:lnTo>
                <a:lnTo>
                  <a:pt x="776" y="13"/>
                </a:lnTo>
                <a:lnTo>
                  <a:pt x="788" y="0"/>
                </a:lnTo>
                <a:lnTo>
                  <a:pt x="801" y="0"/>
                </a:lnTo>
                <a:lnTo>
                  <a:pt x="814" y="0"/>
                </a:lnTo>
                <a:lnTo>
                  <a:pt x="827" y="13"/>
                </a:lnTo>
                <a:lnTo>
                  <a:pt x="852" y="13"/>
                </a:lnTo>
                <a:lnTo>
                  <a:pt x="865" y="26"/>
                </a:lnTo>
                <a:lnTo>
                  <a:pt x="890" y="38"/>
                </a:lnTo>
                <a:lnTo>
                  <a:pt x="941" y="76"/>
                </a:lnTo>
                <a:lnTo>
                  <a:pt x="954" y="89"/>
                </a:lnTo>
                <a:lnTo>
                  <a:pt x="979" y="102"/>
                </a:lnTo>
                <a:lnTo>
                  <a:pt x="992" y="114"/>
                </a:lnTo>
                <a:lnTo>
                  <a:pt x="1005" y="127"/>
                </a:lnTo>
                <a:lnTo>
                  <a:pt x="1005" y="140"/>
                </a:lnTo>
                <a:lnTo>
                  <a:pt x="1017" y="152"/>
                </a:lnTo>
                <a:lnTo>
                  <a:pt x="1017" y="165"/>
                </a:lnTo>
                <a:lnTo>
                  <a:pt x="1017" y="190"/>
                </a:lnTo>
                <a:lnTo>
                  <a:pt x="1005" y="216"/>
                </a:lnTo>
                <a:lnTo>
                  <a:pt x="1005" y="254"/>
                </a:lnTo>
                <a:lnTo>
                  <a:pt x="992" y="292"/>
                </a:lnTo>
                <a:lnTo>
                  <a:pt x="979" y="330"/>
                </a:lnTo>
                <a:lnTo>
                  <a:pt x="954" y="380"/>
                </a:lnTo>
                <a:lnTo>
                  <a:pt x="941" y="431"/>
                </a:lnTo>
                <a:lnTo>
                  <a:pt x="916" y="482"/>
                </a:lnTo>
                <a:lnTo>
                  <a:pt x="890" y="545"/>
                </a:lnTo>
                <a:lnTo>
                  <a:pt x="852" y="609"/>
                </a:lnTo>
                <a:lnTo>
                  <a:pt x="827" y="685"/>
                </a:lnTo>
                <a:lnTo>
                  <a:pt x="788" y="761"/>
                </a:lnTo>
                <a:lnTo>
                  <a:pt x="750" y="849"/>
                </a:lnTo>
                <a:lnTo>
                  <a:pt x="699" y="938"/>
                </a:lnTo>
                <a:lnTo>
                  <a:pt x="661" y="1039"/>
                </a:lnTo>
                <a:lnTo>
                  <a:pt x="610" y="1128"/>
                </a:lnTo>
                <a:lnTo>
                  <a:pt x="559" y="1217"/>
                </a:lnTo>
                <a:lnTo>
                  <a:pt x="508" y="1305"/>
                </a:lnTo>
                <a:lnTo>
                  <a:pt x="458" y="1382"/>
                </a:lnTo>
                <a:lnTo>
                  <a:pt x="407" y="1458"/>
                </a:lnTo>
                <a:lnTo>
                  <a:pt x="356" y="1521"/>
                </a:lnTo>
                <a:lnTo>
                  <a:pt x="305" y="1584"/>
                </a:lnTo>
                <a:lnTo>
                  <a:pt x="254" y="1635"/>
                </a:lnTo>
                <a:lnTo>
                  <a:pt x="203" y="1686"/>
                </a:lnTo>
                <a:lnTo>
                  <a:pt x="152" y="1724"/>
                </a:lnTo>
                <a:lnTo>
                  <a:pt x="114" y="1749"/>
                </a:lnTo>
                <a:lnTo>
                  <a:pt x="76" y="1774"/>
                </a:lnTo>
                <a:lnTo>
                  <a:pt x="50" y="1800"/>
                </a:lnTo>
                <a:lnTo>
                  <a:pt x="25" y="1812"/>
                </a:lnTo>
                <a:lnTo>
                  <a:pt x="12" y="1812"/>
                </a:lnTo>
                <a:lnTo>
                  <a:pt x="0" y="1812"/>
                </a:lnTo>
                <a:lnTo>
                  <a:pt x="0" y="1800"/>
                </a:lnTo>
                <a:lnTo>
                  <a:pt x="12" y="1787"/>
                </a:lnTo>
                <a:lnTo>
                  <a:pt x="12" y="1774"/>
                </a:lnTo>
                <a:lnTo>
                  <a:pt x="25" y="1749"/>
                </a:lnTo>
                <a:lnTo>
                  <a:pt x="50" y="1736"/>
                </a:lnTo>
                <a:lnTo>
                  <a:pt x="63" y="1711"/>
                </a:lnTo>
                <a:lnTo>
                  <a:pt x="89" y="1686"/>
                </a:lnTo>
                <a:lnTo>
                  <a:pt x="114" y="1660"/>
                </a:lnTo>
                <a:lnTo>
                  <a:pt x="152" y="1622"/>
                </a:lnTo>
                <a:lnTo>
                  <a:pt x="178" y="1584"/>
                </a:lnTo>
                <a:lnTo>
                  <a:pt x="216" y="1534"/>
                </a:lnTo>
                <a:lnTo>
                  <a:pt x="241" y="1483"/>
                </a:lnTo>
                <a:lnTo>
                  <a:pt x="279" y="1432"/>
                </a:lnTo>
                <a:lnTo>
                  <a:pt x="318" y="1369"/>
                </a:lnTo>
                <a:lnTo>
                  <a:pt x="356" y="129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6608" name="Freeform 48"/>
          <p:cNvSpPr>
            <a:spLocks noChangeArrowheads="1"/>
          </p:cNvSpPr>
          <p:nvPr/>
        </p:nvSpPr>
        <p:spPr bwMode="auto">
          <a:xfrm>
            <a:off x="6792913" y="1366838"/>
            <a:ext cx="873125" cy="225425"/>
          </a:xfrm>
          <a:custGeom>
            <a:avLst/>
            <a:gdLst>
              <a:gd name="T0" fmla="*/ 1361 w 1374"/>
              <a:gd name="T1" fmla="*/ 165 h 355"/>
              <a:gd name="T2" fmla="*/ 1348 w 1374"/>
              <a:gd name="T3" fmla="*/ 178 h 355"/>
              <a:gd name="T4" fmla="*/ 1323 w 1374"/>
              <a:gd name="T5" fmla="*/ 190 h 355"/>
              <a:gd name="T6" fmla="*/ 1259 w 1374"/>
              <a:gd name="T7" fmla="*/ 203 h 355"/>
              <a:gd name="T8" fmla="*/ 1170 w 1374"/>
              <a:gd name="T9" fmla="*/ 203 h 355"/>
              <a:gd name="T10" fmla="*/ 1018 w 1374"/>
              <a:gd name="T11" fmla="*/ 203 h 355"/>
              <a:gd name="T12" fmla="*/ 789 w 1374"/>
              <a:gd name="T13" fmla="*/ 228 h 355"/>
              <a:gd name="T14" fmla="*/ 610 w 1374"/>
              <a:gd name="T15" fmla="*/ 254 h 355"/>
              <a:gd name="T16" fmla="*/ 496 w 1374"/>
              <a:gd name="T17" fmla="*/ 266 h 355"/>
              <a:gd name="T18" fmla="*/ 407 w 1374"/>
              <a:gd name="T19" fmla="*/ 292 h 355"/>
              <a:gd name="T20" fmla="*/ 331 w 1374"/>
              <a:gd name="T21" fmla="*/ 304 h 355"/>
              <a:gd name="T22" fmla="*/ 280 w 1374"/>
              <a:gd name="T23" fmla="*/ 330 h 355"/>
              <a:gd name="T24" fmla="*/ 229 w 1374"/>
              <a:gd name="T25" fmla="*/ 342 h 355"/>
              <a:gd name="T26" fmla="*/ 191 w 1374"/>
              <a:gd name="T27" fmla="*/ 342 h 355"/>
              <a:gd name="T28" fmla="*/ 152 w 1374"/>
              <a:gd name="T29" fmla="*/ 355 h 355"/>
              <a:gd name="T30" fmla="*/ 102 w 1374"/>
              <a:gd name="T31" fmla="*/ 330 h 355"/>
              <a:gd name="T32" fmla="*/ 51 w 1374"/>
              <a:gd name="T33" fmla="*/ 292 h 355"/>
              <a:gd name="T34" fmla="*/ 25 w 1374"/>
              <a:gd name="T35" fmla="*/ 266 h 355"/>
              <a:gd name="T36" fmla="*/ 0 w 1374"/>
              <a:gd name="T37" fmla="*/ 254 h 355"/>
              <a:gd name="T38" fmla="*/ 0 w 1374"/>
              <a:gd name="T39" fmla="*/ 228 h 355"/>
              <a:gd name="T40" fmla="*/ 25 w 1374"/>
              <a:gd name="T41" fmla="*/ 216 h 355"/>
              <a:gd name="T42" fmla="*/ 63 w 1374"/>
              <a:gd name="T43" fmla="*/ 203 h 355"/>
              <a:gd name="T44" fmla="*/ 114 w 1374"/>
              <a:gd name="T45" fmla="*/ 190 h 355"/>
              <a:gd name="T46" fmla="*/ 203 w 1374"/>
              <a:gd name="T47" fmla="*/ 178 h 355"/>
              <a:gd name="T48" fmla="*/ 394 w 1374"/>
              <a:gd name="T49" fmla="*/ 152 h 355"/>
              <a:gd name="T50" fmla="*/ 585 w 1374"/>
              <a:gd name="T51" fmla="*/ 114 h 355"/>
              <a:gd name="T52" fmla="*/ 789 w 1374"/>
              <a:gd name="T53" fmla="*/ 89 h 355"/>
              <a:gd name="T54" fmla="*/ 979 w 1374"/>
              <a:gd name="T55" fmla="*/ 38 h 355"/>
              <a:gd name="T56" fmla="*/ 1068 w 1374"/>
              <a:gd name="T57" fmla="*/ 26 h 355"/>
              <a:gd name="T58" fmla="*/ 1132 w 1374"/>
              <a:gd name="T59" fmla="*/ 13 h 355"/>
              <a:gd name="T60" fmla="*/ 1183 w 1374"/>
              <a:gd name="T61" fmla="*/ 0 h 355"/>
              <a:gd name="T62" fmla="*/ 1208 w 1374"/>
              <a:gd name="T63" fmla="*/ 0 h 355"/>
              <a:gd name="T64" fmla="*/ 1259 w 1374"/>
              <a:gd name="T65" fmla="*/ 13 h 355"/>
              <a:gd name="T66" fmla="*/ 1297 w 1374"/>
              <a:gd name="T67" fmla="*/ 38 h 355"/>
              <a:gd name="T68" fmla="*/ 1336 w 1374"/>
              <a:gd name="T69" fmla="*/ 76 h 355"/>
              <a:gd name="T70" fmla="*/ 1361 w 1374"/>
              <a:gd name="T71" fmla="*/ 12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74" h="355">
                <a:moveTo>
                  <a:pt x="1374" y="140"/>
                </a:moveTo>
                <a:lnTo>
                  <a:pt x="1361" y="165"/>
                </a:lnTo>
                <a:lnTo>
                  <a:pt x="1361" y="178"/>
                </a:lnTo>
                <a:lnTo>
                  <a:pt x="1348" y="178"/>
                </a:lnTo>
                <a:lnTo>
                  <a:pt x="1336" y="190"/>
                </a:lnTo>
                <a:lnTo>
                  <a:pt x="1323" y="190"/>
                </a:lnTo>
                <a:lnTo>
                  <a:pt x="1285" y="190"/>
                </a:lnTo>
                <a:lnTo>
                  <a:pt x="1259" y="203"/>
                </a:lnTo>
                <a:lnTo>
                  <a:pt x="1221" y="203"/>
                </a:lnTo>
                <a:lnTo>
                  <a:pt x="1170" y="203"/>
                </a:lnTo>
                <a:lnTo>
                  <a:pt x="1119" y="203"/>
                </a:lnTo>
                <a:lnTo>
                  <a:pt x="1018" y="203"/>
                </a:lnTo>
                <a:lnTo>
                  <a:pt x="903" y="216"/>
                </a:lnTo>
                <a:lnTo>
                  <a:pt x="789" y="228"/>
                </a:lnTo>
                <a:lnTo>
                  <a:pt x="674" y="241"/>
                </a:lnTo>
                <a:lnTo>
                  <a:pt x="610" y="254"/>
                </a:lnTo>
                <a:lnTo>
                  <a:pt x="547" y="254"/>
                </a:lnTo>
                <a:lnTo>
                  <a:pt x="496" y="266"/>
                </a:lnTo>
                <a:lnTo>
                  <a:pt x="458" y="279"/>
                </a:lnTo>
                <a:lnTo>
                  <a:pt x="407" y="292"/>
                </a:lnTo>
                <a:lnTo>
                  <a:pt x="369" y="292"/>
                </a:lnTo>
                <a:lnTo>
                  <a:pt x="331" y="304"/>
                </a:lnTo>
                <a:lnTo>
                  <a:pt x="305" y="317"/>
                </a:lnTo>
                <a:lnTo>
                  <a:pt x="280" y="330"/>
                </a:lnTo>
                <a:lnTo>
                  <a:pt x="242" y="330"/>
                </a:lnTo>
                <a:lnTo>
                  <a:pt x="229" y="342"/>
                </a:lnTo>
                <a:lnTo>
                  <a:pt x="203" y="342"/>
                </a:lnTo>
                <a:lnTo>
                  <a:pt x="191" y="342"/>
                </a:lnTo>
                <a:lnTo>
                  <a:pt x="165" y="355"/>
                </a:lnTo>
                <a:lnTo>
                  <a:pt x="152" y="355"/>
                </a:lnTo>
                <a:lnTo>
                  <a:pt x="127" y="342"/>
                </a:lnTo>
                <a:lnTo>
                  <a:pt x="102" y="330"/>
                </a:lnTo>
                <a:lnTo>
                  <a:pt x="76" y="317"/>
                </a:lnTo>
                <a:lnTo>
                  <a:pt x="51" y="292"/>
                </a:lnTo>
                <a:lnTo>
                  <a:pt x="25" y="279"/>
                </a:lnTo>
                <a:lnTo>
                  <a:pt x="25" y="266"/>
                </a:lnTo>
                <a:lnTo>
                  <a:pt x="13" y="254"/>
                </a:lnTo>
                <a:lnTo>
                  <a:pt x="0" y="254"/>
                </a:lnTo>
                <a:lnTo>
                  <a:pt x="0" y="241"/>
                </a:lnTo>
                <a:lnTo>
                  <a:pt x="0" y="228"/>
                </a:lnTo>
                <a:lnTo>
                  <a:pt x="13" y="228"/>
                </a:lnTo>
                <a:lnTo>
                  <a:pt x="25" y="216"/>
                </a:lnTo>
                <a:lnTo>
                  <a:pt x="38" y="216"/>
                </a:lnTo>
                <a:lnTo>
                  <a:pt x="63" y="203"/>
                </a:lnTo>
                <a:lnTo>
                  <a:pt x="89" y="203"/>
                </a:lnTo>
                <a:lnTo>
                  <a:pt x="114" y="190"/>
                </a:lnTo>
                <a:lnTo>
                  <a:pt x="152" y="190"/>
                </a:lnTo>
                <a:lnTo>
                  <a:pt x="203" y="178"/>
                </a:lnTo>
                <a:lnTo>
                  <a:pt x="292" y="165"/>
                </a:lnTo>
                <a:lnTo>
                  <a:pt x="394" y="152"/>
                </a:lnTo>
                <a:lnTo>
                  <a:pt x="483" y="140"/>
                </a:lnTo>
                <a:lnTo>
                  <a:pt x="585" y="114"/>
                </a:lnTo>
                <a:lnTo>
                  <a:pt x="687" y="102"/>
                </a:lnTo>
                <a:lnTo>
                  <a:pt x="789" y="89"/>
                </a:lnTo>
                <a:lnTo>
                  <a:pt x="890" y="64"/>
                </a:lnTo>
                <a:lnTo>
                  <a:pt x="979" y="38"/>
                </a:lnTo>
                <a:lnTo>
                  <a:pt x="1018" y="26"/>
                </a:lnTo>
                <a:lnTo>
                  <a:pt x="1068" y="26"/>
                </a:lnTo>
                <a:lnTo>
                  <a:pt x="1094" y="13"/>
                </a:lnTo>
                <a:lnTo>
                  <a:pt x="1132" y="13"/>
                </a:lnTo>
                <a:lnTo>
                  <a:pt x="1158" y="13"/>
                </a:lnTo>
                <a:lnTo>
                  <a:pt x="1183" y="0"/>
                </a:lnTo>
                <a:lnTo>
                  <a:pt x="1196" y="0"/>
                </a:lnTo>
                <a:lnTo>
                  <a:pt x="1208" y="0"/>
                </a:lnTo>
                <a:lnTo>
                  <a:pt x="1234" y="0"/>
                </a:lnTo>
                <a:lnTo>
                  <a:pt x="1259" y="13"/>
                </a:lnTo>
                <a:lnTo>
                  <a:pt x="1285" y="26"/>
                </a:lnTo>
                <a:lnTo>
                  <a:pt x="1297" y="38"/>
                </a:lnTo>
                <a:lnTo>
                  <a:pt x="1310" y="51"/>
                </a:lnTo>
                <a:lnTo>
                  <a:pt x="1336" y="76"/>
                </a:lnTo>
                <a:lnTo>
                  <a:pt x="1348" y="102"/>
                </a:lnTo>
                <a:lnTo>
                  <a:pt x="1361" y="127"/>
                </a:lnTo>
                <a:lnTo>
                  <a:pt x="1374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6609" name="Freeform 49"/>
          <p:cNvSpPr>
            <a:spLocks noChangeArrowheads="1"/>
          </p:cNvSpPr>
          <p:nvPr/>
        </p:nvSpPr>
        <p:spPr bwMode="auto">
          <a:xfrm>
            <a:off x="6881813" y="1689100"/>
            <a:ext cx="201612" cy="258763"/>
          </a:xfrm>
          <a:custGeom>
            <a:avLst/>
            <a:gdLst>
              <a:gd name="T0" fmla="*/ 0 w 318"/>
              <a:gd name="T1" fmla="*/ 13 h 406"/>
              <a:gd name="T2" fmla="*/ 0 w 318"/>
              <a:gd name="T3" fmla="*/ 13 h 406"/>
              <a:gd name="T4" fmla="*/ 0 w 318"/>
              <a:gd name="T5" fmla="*/ 0 h 406"/>
              <a:gd name="T6" fmla="*/ 12 w 318"/>
              <a:gd name="T7" fmla="*/ 0 h 406"/>
              <a:gd name="T8" fmla="*/ 38 w 318"/>
              <a:gd name="T9" fmla="*/ 0 h 406"/>
              <a:gd name="T10" fmla="*/ 51 w 318"/>
              <a:gd name="T11" fmla="*/ 0 h 406"/>
              <a:gd name="T12" fmla="*/ 63 w 318"/>
              <a:gd name="T13" fmla="*/ 0 h 406"/>
              <a:gd name="T14" fmla="*/ 89 w 318"/>
              <a:gd name="T15" fmla="*/ 13 h 406"/>
              <a:gd name="T16" fmla="*/ 102 w 318"/>
              <a:gd name="T17" fmla="*/ 25 h 406"/>
              <a:gd name="T18" fmla="*/ 127 w 318"/>
              <a:gd name="T19" fmla="*/ 38 h 406"/>
              <a:gd name="T20" fmla="*/ 152 w 318"/>
              <a:gd name="T21" fmla="*/ 51 h 406"/>
              <a:gd name="T22" fmla="*/ 178 w 318"/>
              <a:gd name="T23" fmla="*/ 76 h 406"/>
              <a:gd name="T24" fmla="*/ 203 w 318"/>
              <a:gd name="T25" fmla="*/ 89 h 406"/>
              <a:gd name="T26" fmla="*/ 229 w 318"/>
              <a:gd name="T27" fmla="*/ 114 h 406"/>
              <a:gd name="T28" fmla="*/ 254 w 318"/>
              <a:gd name="T29" fmla="*/ 140 h 406"/>
              <a:gd name="T30" fmla="*/ 280 w 318"/>
              <a:gd name="T31" fmla="*/ 165 h 406"/>
              <a:gd name="T32" fmla="*/ 292 w 318"/>
              <a:gd name="T33" fmla="*/ 190 h 406"/>
              <a:gd name="T34" fmla="*/ 305 w 318"/>
              <a:gd name="T35" fmla="*/ 203 h 406"/>
              <a:gd name="T36" fmla="*/ 305 w 318"/>
              <a:gd name="T37" fmla="*/ 228 h 406"/>
              <a:gd name="T38" fmla="*/ 318 w 318"/>
              <a:gd name="T39" fmla="*/ 254 h 406"/>
              <a:gd name="T40" fmla="*/ 318 w 318"/>
              <a:gd name="T41" fmla="*/ 266 h 406"/>
              <a:gd name="T42" fmla="*/ 318 w 318"/>
              <a:gd name="T43" fmla="*/ 292 h 406"/>
              <a:gd name="T44" fmla="*/ 318 w 318"/>
              <a:gd name="T45" fmla="*/ 304 h 406"/>
              <a:gd name="T46" fmla="*/ 305 w 318"/>
              <a:gd name="T47" fmla="*/ 342 h 406"/>
              <a:gd name="T48" fmla="*/ 292 w 318"/>
              <a:gd name="T49" fmla="*/ 368 h 406"/>
              <a:gd name="T50" fmla="*/ 267 w 318"/>
              <a:gd name="T51" fmla="*/ 393 h 406"/>
              <a:gd name="T52" fmla="*/ 254 w 318"/>
              <a:gd name="T53" fmla="*/ 393 h 406"/>
              <a:gd name="T54" fmla="*/ 241 w 318"/>
              <a:gd name="T55" fmla="*/ 406 h 406"/>
              <a:gd name="T56" fmla="*/ 229 w 318"/>
              <a:gd name="T57" fmla="*/ 393 h 406"/>
              <a:gd name="T58" fmla="*/ 203 w 318"/>
              <a:gd name="T59" fmla="*/ 380 h 406"/>
              <a:gd name="T60" fmla="*/ 191 w 318"/>
              <a:gd name="T61" fmla="*/ 368 h 406"/>
              <a:gd name="T62" fmla="*/ 165 w 318"/>
              <a:gd name="T63" fmla="*/ 355 h 406"/>
              <a:gd name="T64" fmla="*/ 152 w 318"/>
              <a:gd name="T65" fmla="*/ 330 h 406"/>
              <a:gd name="T66" fmla="*/ 127 w 318"/>
              <a:gd name="T67" fmla="*/ 292 h 406"/>
              <a:gd name="T68" fmla="*/ 102 w 318"/>
              <a:gd name="T69" fmla="*/ 266 h 406"/>
              <a:gd name="T70" fmla="*/ 89 w 318"/>
              <a:gd name="T71" fmla="*/ 228 h 406"/>
              <a:gd name="T72" fmla="*/ 63 w 318"/>
              <a:gd name="T73" fmla="*/ 203 h 406"/>
              <a:gd name="T74" fmla="*/ 51 w 318"/>
              <a:gd name="T75" fmla="*/ 178 h 406"/>
              <a:gd name="T76" fmla="*/ 38 w 318"/>
              <a:gd name="T77" fmla="*/ 152 h 406"/>
              <a:gd name="T78" fmla="*/ 25 w 318"/>
              <a:gd name="T79" fmla="*/ 140 h 406"/>
              <a:gd name="T80" fmla="*/ 25 w 318"/>
              <a:gd name="T81" fmla="*/ 127 h 406"/>
              <a:gd name="T82" fmla="*/ 12 w 318"/>
              <a:gd name="T83" fmla="*/ 102 h 406"/>
              <a:gd name="T84" fmla="*/ 12 w 318"/>
              <a:gd name="T85" fmla="*/ 76 h 406"/>
              <a:gd name="T86" fmla="*/ 0 w 318"/>
              <a:gd name="T87" fmla="*/ 51 h 406"/>
              <a:gd name="T88" fmla="*/ 0 w 318"/>
              <a:gd name="T89" fmla="*/ 38 h 406"/>
              <a:gd name="T90" fmla="*/ 0 w 318"/>
              <a:gd name="T91" fmla="*/ 13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8" h="406">
                <a:moveTo>
                  <a:pt x="0" y="13"/>
                </a:move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38" y="0"/>
                </a:lnTo>
                <a:lnTo>
                  <a:pt x="51" y="0"/>
                </a:lnTo>
                <a:lnTo>
                  <a:pt x="63" y="0"/>
                </a:lnTo>
                <a:lnTo>
                  <a:pt x="89" y="13"/>
                </a:lnTo>
                <a:lnTo>
                  <a:pt x="102" y="25"/>
                </a:lnTo>
                <a:lnTo>
                  <a:pt x="127" y="38"/>
                </a:lnTo>
                <a:lnTo>
                  <a:pt x="152" y="51"/>
                </a:lnTo>
                <a:lnTo>
                  <a:pt x="178" y="76"/>
                </a:lnTo>
                <a:lnTo>
                  <a:pt x="203" y="89"/>
                </a:lnTo>
                <a:lnTo>
                  <a:pt x="229" y="114"/>
                </a:lnTo>
                <a:lnTo>
                  <a:pt x="254" y="140"/>
                </a:lnTo>
                <a:lnTo>
                  <a:pt x="280" y="165"/>
                </a:lnTo>
                <a:lnTo>
                  <a:pt x="292" y="190"/>
                </a:lnTo>
                <a:lnTo>
                  <a:pt x="305" y="203"/>
                </a:lnTo>
                <a:lnTo>
                  <a:pt x="305" y="228"/>
                </a:lnTo>
                <a:lnTo>
                  <a:pt x="318" y="254"/>
                </a:lnTo>
                <a:lnTo>
                  <a:pt x="318" y="266"/>
                </a:lnTo>
                <a:lnTo>
                  <a:pt x="318" y="292"/>
                </a:lnTo>
                <a:lnTo>
                  <a:pt x="318" y="304"/>
                </a:lnTo>
                <a:lnTo>
                  <a:pt x="305" y="342"/>
                </a:lnTo>
                <a:lnTo>
                  <a:pt x="292" y="368"/>
                </a:lnTo>
                <a:lnTo>
                  <a:pt x="267" y="393"/>
                </a:lnTo>
                <a:lnTo>
                  <a:pt x="254" y="393"/>
                </a:lnTo>
                <a:lnTo>
                  <a:pt x="241" y="406"/>
                </a:lnTo>
                <a:lnTo>
                  <a:pt x="229" y="393"/>
                </a:lnTo>
                <a:lnTo>
                  <a:pt x="203" y="380"/>
                </a:lnTo>
                <a:lnTo>
                  <a:pt x="191" y="368"/>
                </a:lnTo>
                <a:lnTo>
                  <a:pt x="165" y="355"/>
                </a:lnTo>
                <a:lnTo>
                  <a:pt x="152" y="330"/>
                </a:lnTo>
                <a:lnTo>
                  <a:pt x="127" y="292"/>
                </a:lnTo>
                <a:lnTo>
                  <a:pt x="102" y="266"/>
                </a:lnTo>
                <a:lnTo>
                  <a:pt x="89" y="228"/>
                </a:lnTo>
                <a:lnTo>
                  <a:pt x="63" y="203"/>
                </a:lnTo>
                <a:lnTo>
                  <a:pt x="51" y="178"/>
                </a:lnTo>
                <a:lnTo>
                  <a:pt x="38" y="152"/>
                </a:lnTo>
                <a:lnTo>
                  <a:pt x="25" y="140"/>
                </a:lnTo>
                <a:lnTo>
                  <a:pt x="25" y="127"/>
                </a:lnTo>
                <a:lnTo>
                  <a:pt x="12" y="102"/>
                </a:lnTo>
                <a:lnTo>
                  <a:pt x="12" y="76"/>
                </a:lnTo>
                <a:lnTo>
                  <a:pt x="0" y="51"/>
                </a:lnTo>
                <a:lnTo>
                  <a:pt x="0" y="38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6610" name="Freeform 50"/>
          <p:cNvSpPr>
            <a:spLocks noChangeArrowheads="1"/>
          </p:cNvSpPr>
          <p:nvPr/>
        </p:nvSpPr>
        <p:spPr bwMode="auto">
          <a:xfrm>
            <a:off x="7059613" y="844550"/>
            <a:ext cx="323850" cy="1738313"/>
          </a:xfrm>
          <a:custGeom>
            <a:avLst/>
            <a:gdLst>
              <a:gd name="T0" fmla="*/ 458 w 509"/>
              <a:gd name="T1" fmla="*/ 278 h 2737"/>
              <a:gd name="T2" fmla="*/ 458 w 509"/>
              <a:gd name="T3" fmla="*/ 367 h 2737"/>
              <a:gd name="T4" fmla="*/ 458 w 509"/>
              <a:gd name="T5" fmla="*/ 469 h 2737"/>
              <a:gd name="T6" fmla="*/ 458 w 509"/>
              <a:gd name="T7" fmla="*/ 621 h 2737"/>
              <a:gd name="T8" fmla="*/ 458 w 509"/>
              <a:gd name="T9" fmla="*/ 747 h 2737"/>
              <a:gd name="T10" fmla="*/ 458 w 509"/>
              <a:gd name="T11" fmla="*/ 874 h 2737"/>
              <a:gd name="T12" fmla="*/ 470 w 509"/>
              <a:gd name="T13" fmla="*/ 1013 h 2737"/>
              <a:gd name="T14" fmla="*/ 470 w 509"/>
              <a:gd name="T15" fmla="*/ 1191 h 2737"/>
              <a:gd name="T16" fmla="*/ 483 w 509"/>
              <a:gd name="T17" fmla="*/ 1394 h 2737"/>
              <a:gd name="T18" fmla="*/ 496 w 509"/>
              <a:gd name="T19" fmla="*/ 1622 h 2737"/>
              <a:gd name="T20" fmla="*/ 496 w 509"/>
              <a:gd name="T21" fmla="*/ 1837 h 2737"/>
              <a:gd name="T22" fmla="*/ 509 w 509"/>
              <a:gd name="T23" fmla="*/ 2014 h 2737"/>
              <a:gd name="T24" fmla="*/ 509 w 509"/>
              <a:gd name="T25" fmla="*/ 2154 h 2737"/>
              <a:gd name="T26" fmla="*/ 509 w 509"/>
              <a:gd name="T27" fmla="*/ 2255 h 2737"/>
              <a:gd name="T28" fmla="*/ 509 w 509"/>
              <a:gd name="T29" fmla="*/ 2331 h 2737"/>
              <a:gd name="T30" fmla="*/ 458 w 509"/>
              <a:gd name="T31" fmla="*/ 2547 h 2737"/>
              <a:gd name="T32" fmla="*/ 407 w 509"/>
              <a:gd name="T33" fmla="*/ 2661 h 2737"/>
              <a:gd name="T34" fmla="*/ 381 w 509"/>
              <a:gd name="T35" fmla="*/ 2711 h 2737"/>
              <a:gd name="T36" fmla="*/ 343 w 509"/>
              <a:gd name="T37" fmla="*/ 2737 h 2737"/>
              <a:gd name="T38" fmla="*/ 318 w 509"/>
              <a:gd name="T39" fmla="*/ 2711 h 2737"/>
              <a:gd name="T40" fmla="*/ 292 w 509"/>
              <a:gd name="T41" fmla="*/ 2661 h 2737"/>
              <a:gd name="T42" fmla="*/ 254 w 509"/>
              <a:gd name="T43" fmla="*/ 2572 h 2737"/>
              <a:gd name="T44" fmla="*/ 203 w 509"/>
              <a:gd name="T45" fmla="*/ 2496 h 2737"/>
              <a:gd name="T46" fmla="*/ 114 w 509"/>
              <a:gd name="T47" fmla="*/ 2407 h 2737"/>
              <a:gd name="T48" fmla="*/ 38 w 509"/>
              <a:gd name="T49" fmla="*/ 2344 h 2737"/>
              <a:gd name="T50" fmla="*/ 0 w 509"/>
              <a:gd name="T51" fmla="*/ 2293 h 2737"/>
              <a:gd name="T52" fmla="*/ 25 w 509"/>
              <a:gd name="T53" fmla="*/ 2280 h 2737"/>
              <a:gd name="T54" fmla="*/ 89 w 509"/>
              <a:gd name="T55" fmla="*/ 2293 h 2737"/>
              <a:gd name="T56" fmla="*/ 178 w 509"/>
              <a:gd name="T57" fmla="*/ 2319 h 2737"/>
              <a:gd name="T58" fmla="*/ 254 w 509"/>
              <a:gd name="T59" fmla="*/ 2331 h 2737"/>
              <a:gd name="T60" fmla="*/ 305 w 509"/>
              <a:gd name="T61" fmla="*/ 2319 h 2737"/>
              <a:gd name="T62" fmla="*/ 330 w 509"/>
              <a:gd name="T63" fmla="*/ 2268 h 2737"/>
              <a:gd name="T64" fmla="*/ 356 w 509"/>
              <a:gd name="T65" fmla="*/ 2204 h 2737"/>
              <a:gd name="T66" fmla="*/ 356 w 509"/>
              <a:gd name="T67" fmla="*/ 2116 h 2737"/>
              <a:gd name="T68" fmla="*/ 369 w 509"/>
              <a:gd name="T69" fmla="*/ 2014 h 2737"/>
              <a:gd name="T70" fmla="*/ 369 w 509"/>
              <a:gd name="T71" fmla="*/ 1875 h 2737"/>
              <a:gd name="T72" fmla="*/ 356 w 509"/>
              <a:gd name="T73" fmla="*/ 1685 h 2737"/>
              <a:gd name="T74" fmla="*/ 343 w 509"/>
              <a:gd name="T75" fmla="*/ 1444 h 2737"/>
              <a:gd name="T76" fmla="*/ 343 w 509"/>
              <a:gd name="T77" fmla="*/ 1165 h 2737"/>
              <a:gd name="T78" fmla="*/ 330 w 509"/>
              <a:gd name="T79" fmla="*/ 874 h 2737"/>
              <a:gd name="T80" fmla="*/ 318 w 509"/>
              <a:gd name="T81" fmla="*/ 646 h 2737"/>
              <a:gd name="T82" fmla="*/ 305 w 509"/>
              <a:gd name="T83" fmla="*/ 469 h 2737"/>
              <a:gd name="T84" fmla="*/ 292 w 509"/>
              <a:gd name="T85" fmla="*/ 329 h 2737"/>
              <a:gd name="T86" fmla="*/ 280 w 509"/>
              <a:gd name="T87" fmla="*/ 240 h 2737"/>
              <a:gd name="T88" fmla="*/ 254 w 509"/>
              <a:gd name="T89" fmla="*/ 152 h 2737"/>
              <a:gd name="T90" fmla="*/ 216 w 509"/>
              <a:gd name="T91" fmla="*/ 76 h 2737"/>
              <a:gd name="T92" fmla="*/ 229 w 509"/>
              <a:gd name="T93" fmla="*/ 12 h 2737"/>
              <a:gd name="T94" fmla="*/ 280 w 509"/>
              <a:gd name="T95" fmla="*/ 0 h 2737"/>
              <a:gd name="T96" fmla="*/ 343 w 509"/>
              <a:gd name="T97" fmla="*/ 12 h 2737"/>
              <a:gd name="T98" fmla="*/ 432 w 509"/>
              <a:gd name="T99" fmla="*/ 50 h 2737"/>
              <a:gd name="T100" fmla="*/ 483 w 509"/>
              <a:gd name="T101" fmla="*/ 114 h 2737"/>
              <a:gd name="T102" fmla="*/ 483 w 509"/>
              <a:gd name="T103" fmla="*/ 177 h 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9" h="2737">
                <a:moveTo>
                  <a:pt x="470" y="228"/>
                </a:moveTo>
                <a:lnTo>
                  <a:pt x="470" y="253"/>
                </a:lnTo>
                <a:lnTo>
                  <a:pt x="458" y="278"/>
                </a:lnTo>
                <a:lnTo>
                  <a:pt x="458" y="304"/>
                </a:lnTo>
                <a:lnTo>
                  <a:pt x="458" y="342"/>
                </a:lnTo>
                <a:lnTo>
                  <a:pt x="458" y="367"/>
                </a:lnTo>
                <a:lnTo>
                  <a:pt x="458" y="392"/>
                </a:lnTo>
                <a:lnTo>
                  <a:pt x="458" y="430"/>
                </a:lnTo>
                <a:lnTo>
                  <a:pt x="458" y="469"/>
                </a:lnTo>
                <a:lnTo>
                  <a:pt x="458" y="519"/>
                </a:lnTo>
                <a:lnTo>
                  <a:pt x="458" y="570"/>
                </a:lnTo>
                <a:lnTo>
                  <a:pt x="458" y="621"/>
                </a:lnTo>
                <a:lnTo>
                  <a:pt x="458" y="671"/>
                </a:lnTo>
                <a:lnTo>
                  <a:pt x="458" y="709"/>
                </a:lnTo>
                <a:lnTo>
                  <a:pt x="458" y="747"/>
                </a:lnTo>
                <a:lnTo>
                  <a:pt x="458" y="785"/>
                </a:lnTo>
                <a:lnTo>
                  <a:pt x="458" y="823"/>
                </a:lnTo>
                <a:lnTo>
                  <a:pt x="458" y="874"/>
                </a:lnTo>
                <a:lnTo>
                  <a:pt x="470" y="912"/>
                </a:lnTo>
                <a:lnTo>
                  <a:pt x="470" y="963"/>
                </a:lnTo>
                <a:lnTo>
                  <a:pt x="470" y="1013"/>
                </a:lnTo>
                <a:lnTo>
                  <a:pt x="470" y="1077"/>
                </a:lnTo>
                <a:lnTo>
                  <a:pt x="470" y="1140"/>
                </a:lnTo>
                <a:lnTo>
                  <a:pt x="470" y="1191"/>
                </a:lnTo>
                <a:lnTo>
                  <a:pt x="483" y="1267"/>
                </a:lnTo>
                <a:lnTo>
                  <a:pt x="483" y="1330"/>
                </a:lnTo>
                <a:lnTo>
                  <a:pt x="483" y="1394"/>
                </a:lnTo>
                <a:lnTo>
                  <a:pt x="483" y="1470"/>
                </a:lnTo>
                <a:lnTo>
                  <a:pt x="496" y="1546"/>
                </a:lnTo>
                <a:lnTo>
                  <a:pt x="496" y="1622"/>
                </a:lnTo>
                <a:lnTo>
                  <a:pt x="496" y="1698"/>
                </a:lnTo>
                <a:lnTo>
                  <a:pt x="496" y="1774"/>
                </a:lnTo>
                <a:lnTo>
                  <a:pt x="496" y="1837"/>
                </a:lnTo>
                <a:lnTo>
                  <a:pt x="509" y="1900"/>
                </a:lnTo>
                <a:lnTo>
                  <a:pt x="509" y="1951"/>
                </a:lnTo>
                <a:lnTo>
                  <a:pt x="509" y="2014"/>
                </a:lnTo>
                <a:lnTo>
                  <a:pt x="509" y="2065"/>
                </a:lnTo>
                <a:lnTo>
                  <a:pt x="509" y="2103"/>
                </a:lnTo>
                <a:lnTo>
                  <a:pt x="509" y="2154"/>
                </a:lnTo>
                <a:lnTo>
                  <a:pt x="509" y="2192"/>
                </a:lnTo>
                <a:lnTo>
                  <a:pt x="509" y="2230"/>
                </a:lnTo>
                <a:lnTo>
                  <a:pt x="509" y="2255"/>
                </a:lnTo>
                <a:lnTo>
                  <a:pt x="509" y="2293"/>
                </a:lnTo>
                <a:lnTo>
                  <a:pt x="509" y="2306"/>
                </a:lnTo>
                <a:lnTo>
                  <a:pt x="509" y="2331"/>
                </a:lnTo>
                <a:lnTo>
                  <a:pt x="496" y="2407"/>
                </a:lnTo>
                <a:lnTo>
                  <a:pt x="483" y="2471"/>
                </a:lnTo>
                <a:lnTo>
                  <a:pt x="458" y="2547"/>
                </a:lnTo>
                <a:lnTo>
                  <a:pt x="432" y="2610"/>
                </a:lnTo>
                <a:lnTo>
                  <a:pt x="419" y="2635"/>
                </a:lnTo>
                <a:lnTo>
                  <a:pt x="407" y="2661"/>
                </a:lnTo>
                <a:lnTo>
                  <a:pt x="407" y="2673"/>
                </a:lnTo>
                <a:lnTo>
                  <a:pt x="394" y="2686"/>
                </a:lnTo>
                <a:lnTo>
                  <a:pt x="381" y="2711"/>
                </a:lnTo>
                <a:lnTo>
                  <a:pt x="369" y="2711"/>
                </a:lnTo>
                <a:lnTo>
                  <a:pt x="356" y="2724"/>
                </a:lnTo>
                <a:lnTo>
                  <a:pt x="343" y="2737"/>
                </a:lnTo>
                <a:lnTo>
                  <a:pt x="330" y="2737"/>
                </a:lnTo>
                <a:lnTo>
                  <a:pt x="318" y="2724"/>
                </a:lnTo>
                <a:lnTo>
                  <a:pt x="318" y="2711"/>
                </a:lnTo>
                <a:lnTo>
                  <a:pt x="305" y="2699"/>
                </a:lnTo>
                <a:lnTo>
                  <a:pt x="292" y="2686"/>
                </a:lnTo>
                <a:lnTo>
                  <a:pt x="292" y="2661"/>
                </a:lnTo>
                <a:lnTo>
                  <a:pt x="280" y="2635"/>
                </a:lnTo>
                <a:lnTo>
                  <a:pt x="267" y="2597"/>
                </a:lnTo>
                <a:lnTo>
                  <a:pt x="254" y="2572"/>
                </a:lnTo>
                <a:lnTo>
                  <a:pt x="241" y="2547"/>
                </a:lnTo>
                <a:lnTo>
                  <a:pt x="229" y="2521"/>
                </a:lnTo>
                <a:lnTo>
                  <a:pt x="203" y="2496"/>
                </a:lnTo>
                <a:lnTo>
                  <a:pt x="178" y="2458"/>
                </a:lnTo>
                <a:lnTo>
                  <a:pt x="152" y="2433"/>
                </a:lnTo>
                <a:lnTo>
                  <a:pt x="114" y="2407"/>
                </a:lnTo>
                <a:lnTo>
                  <a:pt x="89" y="2382"/>
                </a:lnTo>
                <a:lnTo>
                  <a:pt x="63" y="2357"/>
                </a:lnTo>
                <a:lnTo>
                  <a:pt x="38" y="2344"/>
                </a:lnTo>
                <a:lnTo>
                  <a:pt x="25" y="2331"/>
                </a:lnTo>
                <a:lnTo>
                  <a:pt x="12" y="2306"/>
                </a:lnTo>
                <a:lnTo>
                  <a:pt x="0" y="2293"/>
                </a:lnTo>
                <a:lnTo>
                  <a:pt x="0" y="2280"/>
                </a:lnTo>
                <a:lnTo>
                  <a:pt x="12" y="2280"/>
                </a:lnTo>
                <a:lnTo>
                  <a:pt x="25" y="2280"/>
                </a:lnTo>
                <a:lnTo>
                  <a:pt x="51" y="2280"/>
                </a:lnTo>
                <a:lnTo>
                  <a:pt x="63" y="2280"/>
                </a:lnTo>
                <a:lnTo>
                  <a:pt x="89" y="2293"/>
                </a:lnTo>
                <a:lnTo>
                  <a:pt x="114" y="2293"/>
                </a:lnTo>
                <a:lnTo>
                  <a:pt x="152" y="2306"/>
                </a:lnTo>
                <a:lnTo>
                  <a:pt x="178" y="2319"/>
                </a:lnTo>
                <a:lnTo>
                  <a:pt x="203" y="2319"/>
                </a:lnTo>
                <a:lnTo>
                  <a:pt x="229" y="2331"/>
                </a:lnTo>
                <a:lnTo>
                  <a:pt x="254" y="2331"/>
                </a:lnTo>
                <a:lnTo>
                  <a:pt x="280" y="2331"/>
                </a:lnTo>
                <a:lnTo>
                  <a:pt x="292" y="2319"/>
                </a:lnTo>
                <a:lnTo>
                  <a:pt x="305" y="2319"/>
                </a:lnTo>
                <a:lnTo>
                  <a:pt x="318" y="2306"/>
                </a:lnTo>
                <a:lnTo>
                  <a:pt x="330" y="2293"/>
                </a:lnTo>
                <a:lnTo>
                  <a:pt x="330" y="2268"/>
                </a:lnTo>
                <a:lnTo>
                  <a:pt x="343" y="2255"/>
                </a:lnTo>
                <a:lnTo>
                  <a:pt x="343" y="2230"/>
                </a:lnTo>
                <a:lnTo>
                  <a:pt x="356" y="2204"/>
                </a:lnTo>
                <a:lnTo>
                  <a:pt x="356" y="2166"/>
                </a:lnTo>
                <a:lnTo>
                  <a:pt x="356" y="2128"/>
                </a:lnTo>
                <a:lnTo>
                  <a:pt x="356" y="2116"/>
                </a:lnTo>
                <a:lnTo>
                  <a:pt x="369" y="2090"/>
                </a:lnTo>
                <a:lnTo>
                  <a:pt x="369" y="2052"/>
                </a:lnTo>
                <a:lnTo>
                  <a:pt x="369" y="2014"/>
                </a:lnTo>
                <a:lnTo>
                  <a:pt x="369" y="1976"/>
                </a:lnTo>
                <a:lnTo>
                  <a:pt x="369" y="1926"/>
                </a:lnTo>
                <a:lnTo>
                  <a:pt x="369" y="1875"/>
                </a:lnTo>
                <a:lnTo>
                  <a:pt x="356" y="1812"/>
                </a:lnTo>
                <a:lnTo>
                  <a:pt x="356" y="1748"/>
                </a:lnTo>
                <a:lnTo>
                  <a:pt x="356" y="1685"/>
                </a:lnTo>
                <a:lnTo>
                  <a:pt x="356" y="1609"/>
                </a:lnTo>
                <a:lnTo>
                  <a:pt x="356" y="1533"/>
                </a:lnTo>
                <a:lnTo>
                  <a:pt x="343" y="1444"/>
                </a:lnTo>
                <a:lnTo>
                  <a:pt x="343" y="1355"/>
                </a:lnTo>
                <a:lnTo>
                  <a:pt x="343" y="1267"/>
                </a:lnTo>
                <a:lnTo>
                  <a:pt x="343" y="1165"/>
                </a:lnTo>
                <a:lnTo>
                  <a:pt x="330" y="1064"/>
                </a:lnTo>
                <a:lnTo>
                  <a:pt x="330" y="963"/>
                </a:lnTo>
                <a:lnTo>
                  <a:pt x="330" y="874"/>
                </a:lnTo>
                <a:lnTo>
                  <a:pt x="318" y="798"/>
                </a:lnTo>
                <a:lnTo>
                  <a:pt x="318" y="722"/>
                </a:lnTo>
                <a:lnTo>
                  <a:pt x="318" y="646"/>
                </a:lnTo>
                <a:lnTo>
                  <a:pt x="305" y="583"/>
                </a:lnTo>
                <a:lnTo>
                  <a:pt x="305" y="519"/>
                </a:lnTo>
                <a:lnTo>
                  <a:pt x="305" y="469"/>
                </a:lnTo>
                <a:lnTo>
                  <a:pt x="292" y="418"/>
                </a:lnTo>
                <a:lnTo>
                  <a:pt x="292" y="367"/>
                </a:lnTo>
                <a:lnTo>
                  <a:pt x="292" y="329"/>
                </a:lnTo>
                <a:lnTo>
                  <a:pt x="292" y="291"/>
                </a:lnTo>
                <a:lnTo>
                  <a:pt x="292" y="266"/>
                </a:lnTo>
                <a:lnTo>
                  <a:pt x="280" y="240"/>
                </a:lnTo>
                <a:lnTo>
                  <a:pt x="280" y="228"/>
                </a:lnTo>
                <a:lnTo>
                  <a:pt x="267" y="190"/>
                </a:lnTo>
                <a:lnTo>
                  <a:pt x="254" y="152"/>
                </a:lnTo>
                <a:lnTo>
                  <a:pt x="241" y="114"/>
                </a:lnTo>
                <a:lnTo>
                  <a:pt x="229" y="88"/>
                </a:lnTo>
                <a:lnTo>
                  <a:pt x="216" y="76"/>
                </a:lnTo>
                <a:lnTo>
                  <a:pt x="216" y="50"/>
                </a:lnTo>
                <a:lnTo>
                  <a:pt x="216" y="38"/>
                </a:lnTo>
                <a:lnTo>
                  <a:pt x="229" y="12"/>
                </a:lnTo>
                <a:lnTo>
                  <a:pt x="241" y="12"/>
                </a:lnTo>
                <a:lnTo>
                  <a:pt x="254" y="0"/>
                </a:lnTo>
                <a:lnTo>
                  <a:pt x="280" y="0"/>
                </a:lnTo>
                <a:lnTo>
                  <a:pt x="305" y="0"/>
                </a:lnTo>
                <a:lnTo>
                  <a:pt x="318" y="0"/>
                </a:lnTo>
                <a:lnTo>
                  <a:pt x="343" y="12"/>
                </a:lnTo>
                <a:lnTo>
                  <a:pt x="381" y="25"/>
                </a:lnTo>
                <a:lnTo>
                  <a:pt x="407" y="38"/>
                </a:lnTo>
                <a:lnTo>
                  <a:pt x="432" y="50"/>
                </a:lnTo>
                <a:lnTo>
                  <a:pt x="458" y="76"/>
                </a:lnTo>
                <a:lnTo>
                  <a:pt x="470" y="88"/>
                </a:lnTo>
                <a:lnTo>
                  <a:pt x="483" y="114"/>
                </a:lnTo>
                <a:lnTo>
                  <a:pt x="496" y="126"/>
                </a:lnTo>
                <a:lnTo>
                  <a:pt x="496" y="152"/>
                </a:lnTo>
                <a:lnTo>
                  <a:pt x="483" y="177"/>
                </a:lnTo>
                <a:lnTo>
                  <a:pt x="483" y="202"/>
                </a:lnTo>
                <a:lnTo>
                  <a:pt x="470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6611" name="Freeform 51"/>
          <p:cNvSpPr>
            <a:spLocks noChangeArrowheads="1"/>
          </p:cNvSpPr>
          <p:nvPr/>
        </p:nvSpPr>
        <p:spPr bwMode="auto">
          <a:xfrm>
            <a:off x="6105525" y="1625600"/>
            <a:ext cx="331788" cy="120650"/>
          </a:xfrm>
          <a:custGeom>
            <a:avLst/>
            <a:gdLst>
              <a:gd name="T0" fmla="*/ 229 w 522"/>
              <a:gd name="T1" fmla="*/ 50 h 190"/>
              <a:gd name="T2" fmla="*/ 255 w 522"/>
              <a:gd name="T3" fmla="*/ 38 h 190"/>
              <a:gd name="T4" fmla="*/ 268 w 522"/>
              <a:gd name="T5" fmla="*/ 25 h 190"/>
              <a:gd name="T6" fmla="*/ 306 w 522"/>
              <a:gd name="T7" fmla="*/ 12 h 190"/>
              <a:gd name="T8" fmla="*/ 344 w 522"/>
              <a:gd name="T9" fmla="*/ 0 h 190"/>
              <a:gd name="T10" fmla="*/ 382 w 522"/>
              <a:gd name="T11" fmla="*/ 0 h 190"/>
              <a:gd name="T12" fmla="*/ 408 w 522"/>
              <a:gd name="T13" fmla="*/ 0 h 190"/>
              <a:gd name="T14" fmla="*/ 433 w 522"/>
              <a:gd name="T15" fmla="*/ 0 h 190"/>
              <a:gd name="T16" fmla="*/ 458 w 522"/>
              <a:gd name="T17" fmla="*/ 0 h 190"/>
              <a:gd name="T18" fmla="*/ 484 w 522"/>
              <a:gd name="T19" fmla="*/ 12 h 190"/>
              <a:gd name="T20" fmla="*/ 509 w 522"/>
              <a:gd name="T21" fmla="*/ 25 h 190"/>
              <a:gd name="T22" fmla="*/ 522 w 522"/>
              <a:gd name="T23" fmla="*/ 38 h 190"/>
              <a:gd name="T24" fmla="*/ 522 w 522"/>
              <a:gd name="T25" fmla="*/ 50 h 190"/>
              <a:gd name="T26" fmla="*/ 522 w 522"/>
              <a:gd name="T27" fmla="*/ 63 h 190"/>
              <a:gd name="T28" fmla="*/ 522 w 522"/>
              <a:gd name="T29" fmla="*/ 76 h 190"/>
              <a:gd name="T30" fmla="*/ 497 w 522"/>
              <a:gd name="T31" fmla="*/ 88 h 190"/>
              <a:gd name="T32" fmla="*/ 484 w 522"/>
              <a:gd name="T33" fmla="*/ 101 h 190"/>
              <a:gd name="T34" fmla="*/ 458 w 522"/>
              <a:gd name="T35" fmla="*/ 101 h 190"/>
              <a:gd name="T36" fmla="*/ 420 w 522"/>
              <a:gd name="T37" fmla="*/ 114 h 190"/>
              <a:gd name="T38" fmla="*/ 382 w 522"/>
              <a:gd name="T39" fmla="*/ 126 h 190"/>
              <a:gd name="T40" fmla="*/ 344 w 522"/>
              <a:gd name="T41" fmla="*/ 139 h 190"/>
              <a:gd name="T42" fmla="*/ 293 w 522"/>
              <a:gd name="T43" fmla="*/ 152 h 190"/>
              <a:gd name="T44" fmla="*/ 242 w 522"/>
              <a:gd name="T45" fmla="*/ 165 h 190"/>
              <a:gd name="T46" fmla="*/ 153 w 522"/>
              <a:gd name="T47" fmla="*/ 190 h 190"/>
              <a:gd name="T48" fmla="*/ 77 w 522"/>
              <a:gd name="T49" fmla="*/ 190 h 190"/>
              <a:gd name="T50" fmla="*/ 0 w 522"/>
              <a:gd name="T51" fmla="*/ 190 h 190"/>
              <a:gd name="T52" fmla="*/ 0 w 522"/>
              <a:gd name="T53" fmla="*/ 101 h 190"/>
              <a:gd name="T54" fmla="*/ 64 w 522"/>
              <a:gd name="T55" fmla="*/ 88 h 190"/>
              <a:gd name="T56" fmla="*/ 128 w 522"/>
              <a:gd name="T57" fmla="*/ 88 h 190"/>
              <a:gd name="T58" fmla="*/ 179 w 522"/>
              <a:gd name="T59" fmla="*/ 63 h 190"/>
              <a:gd name="T60" fmla="*/ 204 w 522"/>
              <a:gd name="T61" fmla="*/ 63 h 190"/>
              <a:gd name="T62" fmla="*/ 229 w 522"/>
              <a:gd name="T63" fmla="*/ 5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2" h="190">
                <a:moveTo>
                  <a:pt x="229" y="50"/>
                </a:moveTo>
                <a:lnTo>
                  <a:pt x="255" y="38"/>
                </a:lnTo>
                <a:lnTo>
                  <a:pt x="268" y="25"/>
                </a:lnTo>
                <a:lnTo>
                  <a:pt x="306" y="12"/>
                </a:lnTo>
                <a:lnTo>
                  <a:pt x="344" y="0"/>
                </a:lnTo>
                <a:lnTo>
                  <a:pt x="382" y="0"/>
                </a:lnTo>
                <a:lnTo>
                  <a:pt x="408" y="0"/>
                </a:lnTo>
                <a:lnTo>
                  <a:pt x="433" y="0"/>
                </a:lnTo>
                <a:lnTo>
                  <a:pt x="458" y="0"/>
                </a:lnTo>
                <a:lnTo>
                  <a:pt x="484" y="12"/>
                </a:lnTo>
                <a:lnTo>
                  <a:pt x="509" y="25"/>
                </a:lnTo>
                <a:lnTo>
                  <a:pt x="522" y="38"/>
                </a:lnTo>
                <a:lnTo>
                  <a:pt x="522" y="50"/>
                </a:lnTo>
                <a:lnTo>
                  <a:pt x="522" y="63"/>
                </a:lnTo>
                <a:lnTo>
                  <a:pt x="522" y="76"/>
                </a:lnTo>
                <a:lnTo>
                  <a:pt x="497" y="88"/>
                </a:lnTo>
                <a:lnTo>
                  <a:pt x="484" y="101"/>
                </a:lnTo>
                <a:lnTo>
                  <a:pt x="458" y="101"/>
                </a:lnTo>
                <a:lnTo>
                  <a:pt x="420" y="114"/>
                </a:lnTo>
                <a:lnTo>
                  <a:pt x="382" y="126"/>
                </a:lnTo>
                <a:lnTo>
                  <a:pt x="344" y="139"/>
                </a:lnTo>
                <a:lnTo>
                  <a:pt x="293" y="152"/>
                </a:lnTo>
                <a:lnTo>
                  <a:pt x="242" y="165"/>
                </a:lnTo>
                <a:lnTo>
                  <a:pt x="153" y="190"/>
                </a:lnTo>
                <a:lnTo>
                  <a:pt x="77" y="190"/>
                </a:lnTo>
                <a:lnTo>
                  <a:pt x="0" y="190"/>
                </a:lnTo>
                <a:lnTo>
                  <a:pt x="0" y="101"/>
                </a:lnTo>
                <a:lnTo>
                  <a:pt x="64" y="88"/>
                </a:lnTo>
                <a:lnTo>
                  <a:pt x="128" y="88"/>
                </a:lnTo>
                <a:lnTo>
                  <a:pt x="179" y="63"/>
                </a:lnTo>
                <a:lnTo>
                  <a:pt x="204" y="63"/>
                </a:lnTo>
                <a:lnTo>
                  <a:pt x="229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6607" name="Freeform 47"/>
          <p:cNvSpPr>
            <a:spLocks noChangeArrowheads="1"/>
          </p:cNvSpPr>
          <p:nvPr/>
        </p:nvSpPr>
        <p:spPr bwMode="auto">
          <a:xfrm>
            <a:off x="6656388" y="1408113"/>
            <a:ext cx="128587" cy="1054100"/>
          </a:xfrm>
          <a:custGeom>
            <a:avLst/>
            <a:gdLst>
              <a:gd name="T0" fmla="*/ 178 w 203"/>
              <a:gd name="T1" fmla="*/ 1191 h 1660"/>
              <a:gd name="T2" fmla="*/ 165 w 203"/>
              <a:gd name="T3" fmla="*/ 1279 h 1660"/>
              <a:gd name="T4" fmla="*/ 165 w 203"/>
              <a:gd name="T5" fmla="*/ 1355 h 1660"/>
              <a:gd name="T6" fmla="*/ 152 w 203"/>
              <a:gd name="T7" fmla="*/ 1432 h 1660"/>
              <a:gd name="T8" fmla="*/ 152 w 203"/>
              <a:gd name="T9" fmla="*/ 1482 h 1660"/>
              <a:gd name="T10" fmla="*/ 139 w 203"/>
              <a:gd name="T11" fmla="*/ 1533 h 1660"/>
              <a:gd name="T12" fmla="*/ 139 w 203"/>
              <a:gd name="T13" fmla="*/ 1558 h 1660"/>
              <a:gd name="T14" fmla="*/ 127 w 203"/>
              <a:gd name="T15" fmla="*/ 1584 h 1660"/>
              <a:gd name="T16" fmla="*/ 114 w 203"/>
              <a:gd name="T17" fmla="*/ 1622 h 1660"/>
              <a:gd name="T18" fmla="*/ 89 w 203"/>
              <a:gd name="T19" fmla="*/ 1647 h 1660"/>
              <a:gd name="T20" fmla="*/ 63 w 203"/>
              <a:gd name="T21" fmla="*/ 1660 h 1660"/>
              <a:gd name="T22" fmla="*/ 50 w 203"/>
              <a:gd name="T23" fmla="*/ 1634 h 1660"/>
              <a:gd name="T24" fmla="*/ 38 w 203"/>
              <a:gd name="T25" fmla="*/ 1596 h 1660"/>
              <a:gd name="T26" fmla="*/ 25 w 203"/>
              <a:gd name="T27" fmla="*/ 1546 h 1660"/>
              <a:gd name="T28" fmla="*/ 0 w 203"/>
              <a:gd name="T29" fmla="*/ 1457 h 1660"/>
              <a:gd name="T30" fmla="*/ 12 w 203"/>
              <a:gd name="T31" fmla="*/ 1406 h 1660"/>
              <a:gd name="T32" fmla="*/ 12 w 203"/>
              <a:gd name="T33" fmla="*/ 1381 h 1660"/>
              <a:gd name="T34" fmla="*/ 12 w 203"/>
              <a:gd name="T35" fmla="*/ 1343 h 1660"/>
              <a:gd name="T36" fmla="*/ 25 w 203"/>
              <a:gd name="T37" fmla="*/ 1292 h 1660"/>
              <a:gd name="T38" fmla="*/ 25 w 203"/>
              <a:gd name="T39" fmla="*/ 1216 h 1660"/>
              <a:gd name="T40" fmla="*/ 50 w 203"/>
              <a:gd name="T41" fmla="*/ 1064 h 1660"/>
              <a:gd name="T42" fmla="*/ 76 w 203"/>
              <a:gd name="T43" fmla="*/ 912 h 1660"/>
              <a:gd name="T44" fmla="*/ 76 w 203"/>
              <a:gd name="T45" fmla="*/ 836 h 1660"/>
              <a:gd name="T46" fmla="*/ 89 w 203"/>
              <a:gd name="T47" fmla="*/ 646 h 1660"/>
              <a:gd name="T48" fmla="*/ 89 w 203"/>
              <a:gd name="T49" fmla="*/ 443 h 1660"/>
              <a:gd name="T50" fmla="*/ 63 w 203"/>
              <a:gd name="T51" fmla="*/ 215 h 1660"/>
              <a:gd name="T52" fmla="*/ 89 w 203"/>
              <a:gd name="T53" fmla="*/ 0 h 1660"/>
              <a:gd name="T54" fmla="*/ 127 w 203"/>
              <a:gd name="T55" fmla="*/ 101 h 1660"/>
              <a:gd name="T56" fmla="*/ 152 w 203"/>
              <a:gd name="T57" fmla="*/ 177 h 1660"/>
              <a:gd name="T58" fmla="*/ 178 w 203"/>
              <a:gd name="T59" fmla="*/ 253 h 1660"/>
              <a:gd name="T60" fmla="*/ 190 w 203"/>
              <a:gd name="T61" fmla="*/ 316 h 1660"/>
              <a:gd name="T62" fmla="*/ 203 w 203"/>
              <a:gd name="T63" fmla="*/ 443 h 1660"/>
              <a:gd name="T64" fmla="*/ 203 w 203"/>
              <a:gd name="T65" fmla="*/ 583 h 1660"/>
              <a:gd name="T66" fmla="*/ 203 w 203"/>
              <a:gd name="T67" fmla="*/ 684 h 1660"/>
              <a:gd name="T68" fmla="*/ 190 w 203"/>
              <a:gd name="T69" fmla="*/ 811 h 1660"/>
              <a:gd name="T70" fmla="*/ 178 w 203"/>
              <a:gd name="T71" fmla="*/ 963 h 1660"/>
              <a:gd name="T72" fmla="*/ 178 w 203"/>
              <a:gd name="T73" fmla="*/ 1153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1660">
                <a:moveTo>
                  <a:pt x="178" y="1153"/>
                </a:moveTo>
                <a:lnTo>
                  <a:pt x="178" y="1191"/>
                </a:lnTo>
                <a:lnTo>
                  <a:pt x="165" y="1241"/>
                </a:lnTo>
                <a:lnTo>
                  <a:pt x="165" y="1279"/>
                </a:lnTo>
                <a:lnTo>
                  <a:pt x="165" y="1317"/>
                </a:lnTo>
                <a:lnTo>
                  <a:pt x="165" y="1355"/>
                </a:lnTo>
                <a:lnTo>
                  <a:pt x="152" y="1393"/>
                </a:lnTo>
                <a:lnTo>
                  <a:pt x="152" y="1432"/>
                </a:lnTo>
                <a:lnTo>
                  <a:pt x="152" y="1457"/>
                </a:lnTo>
                <a:lnTo>
                  <a:pt x="152" y="1482"/>
                </a:lnTo>
                <a:lnTo>
                  <a:pt x="139" y="1508"/>
                </a:lnTo>
                <a:lnTo>
                  <a:pt x="139" y="1533"/>
                </a:lnTo>
                <a:lnTo>
                  <a:pt x="139" y="1546"/>
                </a:lnTo>
                <a:lnTo>
                  <a:pt x="139" y="1558"/>
                </a:lnTo>
                <a:lnTo>
                  <a:pt x="139" y="1571"/>
                </a:lnTo>
                <a:lnTo>
                  <a:pt x="127" y="1584"/>
                </a:lnTo>
                <a:lnTo>
                  <a:pt x="127" y="1596"/>
                </a:lnTo>
                <a:lnTo>
                  <a:pt x="114" y="1622"/>
                </a:lnTo>
                <a:lnTo>
                  <a:pt x="101" y="1634"/>
                </a:lnTo>
                <a:lnTo>
                  <a:pt x="89" y="1647"/>
                </a:lnTo>
                <a:lnTo>
                  <a:pt x="76" y="1660"/>
                </a:lnTo>
                <a:lnTo>
                  <a:pt x="63" y="1660"/>
                </a:lnTo>
                <a:lnTo>
                  <a:pt x="63" y="1647"/>
                </a:lnTo>
                <a:lnTo>
                  <a:pt x="50" y="1634"/>
                </a:lnTo>
                <a:lnTo>
                  <a:pt x="50" y="1609"/>
                </a:lnTo>
                <a:lnTo>
                  <a:pt x="38" y="1596"/>
                </a:lnTo>
                <a:lnTo>
                  <a:pt x="38" y="1571"/>
                </a:lnTo>
                <a:lnTo>
                  <a:pt x="25" y="1546"/>
                </a:lnTo>
                <a:lnTo>
                  <a:pt x="12" y="1495"/>
                </a:lnTo>
                <a:lnTo>
                  <a:pt x="0" y="1457"/>
                </a:lnTo>
                <a:lnTo>
                  <a:pt x="0" y="1432"/>
                </a:lnTo>
                <a:lnTo>
                  <a:pt x="12" y="1406"/>
                </a:lnTo>
                <a:lnTo>
                  <a:pt x="12" y="1393"/>
                </a:lnTo>
                <a:lnTo>
                  <a:pt x="12" y="1381"/>
                </a:lnTo>
                <a:lnTo>
                  <a:pt x="12" y="1368"/>
                </a:lnTo>
                <a:lnTo>
                  <a:pt x="12" y="1343"/>
                </a:lnTo>
                <a:lnTo>
                  <a:pt x="12" y="1317"/>
                </a:lnTo>
                <a:lnTo>
                  <a:pt x="25" y="1292"/>
                </a:lnTo>
                <a:lnTo>
                  <a:pt x="25" y="1254"/>
                </a:lnTo>
                <a:lnTo>
                  <a:pt x="25" y="1216"/>
                </a:lnTo>
                <a:lnTo>
                  <a:pt x="38" y="1140"/>
                </a:lnTo>
                <a:lnTo>
                  <a:pt x="50" y="1064"/>
                </a:lnTo>
                <a:lnTo>
                  <a:pt x="63" y="988"/>
                </a:lnTo>
                <a:lnTo>
                  <a:pt x="76" y="912"/>
                </a:lnTo>
                <a:lnTo>
                  <a:pt x="76" y="874"/>
                </a:lnTo>
                <a:lnTo>
                  <a:pt x="76" y="836"/>
                </a:lnTo>
                <a:lnTo>
                  <a:pt x="89" y="747"/>
                </a:lnTo>
                <a:lnTo>
                  <a:pt x="89" y="646"/>
                </a:lnTo>
                <a:lnTo>
                  <a:pt x="89" y="545"/>
                </a:lnTo>
                <a:lnTo>
                  <a:pt x="89" y="443"/>
                </a:lnTo>
                <a:lnTo>
                  <a:pt x="76" y="329"/>
                </a:lnTo>
                <a:lnTo>
                  <a:pt x="63" y="215"/>
                </a:lnTo>
                <a:lnTo>
                  <a:pt x="50" y="101"/>
                </a:lnTo>
                <a:lnTo>
                  <a:pt x="89" y="0"/>
                </a:lnTo>
                <a:lnTo>
                  <a:pt x="101" y="50"/>
                </a:lnTo>
                <a:lnTo>
                  <a:pt x="127" y="101"/>
                </a:lnTo>
                <a:lnTo>
                  <a:pt x="139" y="139"/>
                </a:lnTo>
                <a:lnTo>
                  <a:pt x="152" y="177"/>
                </a:lnTo>
                <a:lnTo>
                  <a:pt x="165" y="215"/>
                </a:lnTo>
                <a:lnTo>
                  <a:pt x="178" y="253"/>
                </a:lnTo>
                <a:lnTo>
                  <a:pt x="190" y="278"/>
                </a:lnTo>
                <a:lnTo>
                  <a:pt x="190" y="316"/>
                </a:lnTo>
                <a:lnTo>
                  <a:pt x="203" y="380"/>
                </a:lnTo>
                <a:lnTo>
                  <a:pt x="203" y="443"/>
                </a:lnTo>
                <a:lnTo>
                  <a:pt x="203" y="519"/>
                </a:lnTo>
                <a:lnTo>
                  <a:pt x="203" y="583"/>
                </a:lnTo>
                <a:lnTo>
                  <a:pt x="203" y="633"/>
                </a:lnTo>
                <a:lnTo>
                  <a:pt x="203" y="684"/>
                </a:lnTo>
                <a:lnTo>
                  <a:pt x="190" y="747"/>
                </a:lnTo>
                <a:lnTo>
                  <a:pt x="190" y="811"/>
                </a:lnTo>
                <a:lnTo>
                  <a:pt x="190" y="887"/>
                </a:lnTo>
                <a:lnTo>
                  <a:pt x="178" y="963"/>
                </a:lnTo>
                <a:lnTo>
                  <a:pt x="178" y="1051"/>
                </a:lnTo>
                <a:lnTo>
                  <a:pt x="178" y="11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6913" y="2924175"/>
            <a:ext cx="743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嘱咐  吩咐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3263" y="36830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妈妈嘱咐我一定要听老师的话。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606" name="矩形 4"/>
          <p:cNvSpPr>
            <a:spLocks noChangeArrowheads="1"/>
          </p:cNvSpPr>
          <p:nvPr/>
        </p:nvSpPr>
        <p:spPr bwMode="auto">
          <a:xfrm>
            <a:off x="2619375" y="1112838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咐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857500" y="339725"/>
            <a:ext cx="22320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fù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93725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36" name="Freeform 28"/>
          <p:cNvSpPr>
            <a:spLocks noChangeArrowheads="1"/>
          </p:cNvSpPr>
          <p:nvPr/>
        </p:nvSpPr>
        <p:spPr bwMode="auto">
          <a:xfrm>
            <a:off x="6459538" y="1354138"/>
            <a:ext cx="138112" cy="290512"/>
          </a:xfrm>
          <a:custGeom>
            <a:avLst/>
            <a:gdLst>
              <a:gd name="T0" fmla="*/ 179 w 217"/>
              <a:gd name="T1" fmla="*/ 50 h 456"/>
              <a:gd name="T2" fmla="*/ 179 w 217"/>
              <a:gd name="T3" fmla="*/ 101 h 456"/>
              <a:gd name="T4" fmla="*/ 191 w 217"/>
              <a:gd name="T5" fmla="*/ 139 h 456"/>
              <a:gd name="T6" fmla="*/ 191 w 217"/>
              <a:gd name="T7" fmla="*/ 177 h 456"/>
              <a:gd name="T8" fmla="*/ 204 w 217"/>
              <a:gd name="T9" fmla="*/ 215 h 456"/>
              <a:gd name="T10" fmla="*/ 204 w 217"/>
              <a:gd name="T11" fmla="*/ 253 h 456"/>
              <a:gd name="T12" fmla="*/ 204 w 217"/>
              <a:gd name="T13" fmla="*/ 291 h 456"/>
              <a:gd name="T14" fmla="*/ 204 w 217"/>
              <a:gd name="T15" fmla="*/ 316 h 456"/>
              <a:gd name="T16" fmla="*/ 204 w 217"/>
              <a:gd name="T17" fmla="*/ 342 h 456"/>
              <a:gd name="T18" fmla="*/ 217 w 217"/>
              <a:gd name="T19" fmla="*/ 367 h 456"/>
              <a:gd name="T20" fmla="*/ 217 w 217"/>
              <a:gd name="T21" fmla="*/ 392 h 456"/>
              <a:gd name="T22" fmla="*/ 217 w 217"/>
              <a:gd name="T23" fmla="*/ 405 h 456"/>
              <a:gd name="T24" fmla="*/ 217 w 217"/>
              <a:gd name="T25" fmla="*/ 418 h 456"/>
              <a:gd name="T26" fmla="*/ 204 w 217"/>
              <a:gd name="T27" fmla="*/ 430 h 456"/>
              <a:gd name="T28" fmla="*/ 204 w 217"/>
              <a:gd name="T29" fmla="*/ 443 h 456"/>
              <a:gd name="T30" fmla="*/ 204 w 217"/>
              <a:gd name="T31" fmla="*/ 456 h 456"/>
              <a:gd name="T32" fmla="*/ 191 w 217"/>
              <a:gd name="T33" fmla="*/ 456 h 456"/>
              <a:gd name="T34" fmla="*/ 179 w 217"/>
              <a:gd name="T35" fmla="*/ 456 h 456"/>
              <a:gd name="T36" fmla="*/ 166 w 217"/>
              <a:gd name="T37" fmla="*/ 456 h 456"/>
              <a:gd name="T38" fmla="*/ 153 w 217"/>
              <a:gd name="T39" fmla="*/ 443 h 456"/>
              <a:gd name="T40" fmla="*/ 153 w 217"/>
              <a:gd name="T41" fmla="*/ 430 h 456"/>
              <a:gd name="T42" fmla="*/ 153 w 217"/>
              <a:gd name="T43" fmla="*/ 418 h 456"/>
              <a:gd name="T44" fmla="*/ 140 w 217"/>
              <a:gd name="T45" fmla="*/ 405 h 456"/>
              <a:gd name="T46" fmla="*/ 128 w 217"/>
              <a:gd name="T47" fmla="*/ 380 h 456"/>
              <a:gd name="T48" fmla="*/ 115 w 217"/>
              <a:gd name="T49" fmla="*/ 342 h 456"/>
              <a:gd name="T50" fmla="*/ 102 w 217"/>
              <a:gd name="T51" fmla="*/ 291 h 456"/>
              <a:gd name="T52" fmla="*/ 89 w 217"/>
              <a:gd name="T53" fmla="*/ 240 h 456"/>
              <a:gd name="T54" fmla="*/ 77 w 217"/>
              <a:gd name="T55" fmla="*/ 190 h 456"/>
              <a:gd name="T56" fmla="*/ 51 w 217"/>
              <a:gd name="T57" fmla="*/ 139 h 456"/>
              <a:gd name="T58" fmla="*/ 39 w 217"/>
              <a:gd name="T59" fmla="*/ 101 h 456"/>
              <a:gd name="T60" fmla="*/ 26 w 217"/>
              <a:gd name="T61" fmla="*/ 76 h 456"/>
              <a:gd name="T62" fmla="*/ 13 w 217"/>
              <a:gd name="T63" fmla="*/ 50 h 456"/>
              <a:gd name="T64" fmla="*/ 0 w 217"/>
              <a:gd name="T65" fmla="*/ 25 h 456"/>
              <a:gd name="T66" fmla="*/ 13 w 217"/>
              <a:gd name="T67" fmla="*/ 12 h 456"/>
              <a:gd name="T68" fmla="*/ 26 w 217"/>
              <a:gd name="T69" fmla="*/ 12 h 456"/>
              <a:gd name="T70" fmla="*/ 26 w 217"/>
              <a:gd name="T71" fmla="*/ 0 h 456"/>
              <a:gd name="T72" fmla="*/ 39 w 217"/>
              <a:gd name="T73" fmla="*/ 0 h 456"/>
              <a:gd name="T74" fmla="*/ 64 w 217"/>
              <a:gd name="T75" fmla="*/ 12 h 456"/>
              <a:gd name="T76" fmla="*/ 77 w 217"/>
              <a:gd name="T77" fmla="*/ 12 h 456"/>
              <a:gd name="T78" fmla="*/ 102 w 217"/>
              <a:gd name="T79" fmla="*/ 25 h 456"/>
              <a:gd name="T80" fmla="*/ 128 w 217"/>
              <a:gd name="T81" fmla="*/ 25 h 456"/>
              <a:gd name="T82" fmla="*/ 153 w 217"/>
              <a:gd name="T83" fmla="*/ 38 h 456"/>
              <a:gd name="T84" fmla="*/ 179 w 217"/>
              <a:gd name="T85" fmla="*/ 5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" h="456">
                <a:moveTo>
                  <a:pt x="179" y="50"/>
                </a:moveTo>
                <a:lnTo>
                  <a:pt x="179" y="101"/>
                </a:lnTo>
                <a:lnTo>
                  <a:pt x="191" y="139"/>
                </a:lnTo>
                <a:lnTo>
                  <a:pt x="191" y="177"/>
                </a:lnTo>
                <a:lnTo>
                  <a:pt x="204" y="215"/>
                </a:lnTo>
                <a:lnTo>
                  <a:pt x="204" y="253"/>
                </a:lnTo>
                <a:lnTo>
                  <a:pt x="204" y="291"/>
                </a:lnTo>
                <a:lnTo>
                  <a:pt x="204" y="316"/>
                </a:lnTo>
                <a:lnTo>
                  <a:pt x="204" y="342"/>
                </a:lnTo>
                <a:lnTo>
                  <a:pt x="217" y="367"/>
                </a:lnTo>
                <a:lnTo>
                  <a:pt x="217" y="392"/>
                </a:lnTo>
                <a:lnTo>
                  <a:pt x="217" y="405"/>
                </a:lnTo>
                <a:lnTo>
                  <a:pt x="217" y="418"/>
                </a:lnTo>
                <a:lnTo>
                  <a:pt x="204" y="430"/>
                </a:lnTo>
                <a:lnTo>
                  <a:pt x="204" y="443"/>
                </a:lnTo>
                <a:lnTo>
                  <a:pt x="204" y="456"/>
                </a:lnTo>
                <a:lnTo>
                  <a:pt x="191" y="456"/>
                </a:lnTo>
                <a:lnTo>
                  <a:pt x="179" y="456"/>
                </a:lnTo>
                <a:lnTo>
                  <a:pt x="166" y="456"/>
                </a:lnTo>
                <a:lnTo>
                  <a:pt x="153" y="443"/>
                </a:lnTo>
                <a:lnTo>
                  <a:pt x="153" y="430"/>
                </a:lnTo>
                <a:lnTo>
                  <a:pt x="153" y="418"/>
                </a:lnTo>
                <a:lnTo>
                  <a:pt x="140" y="405"/>
                </a:lnTo>
                <a:lnTo>
                  <a:pt x="128" y="380"/>
                </a:lnTo>
                <a:lnTo>
                  <a:pt x="115" y="342"/>
                </a:lnTo>
                <a:lnTo>
                  <a:pt x="102" y="291"/>
                </a:lnTo>
                <a:lnTo>
                  <a:pt x="89" y="240"/>
                </a:lnTo>
                <a:lnTo>
                  <a:pt x="77" y="190"/>
                </a:lnTo>
                <a:lnTo>
                  <a:pt x="51" y="139"/>
                </a:lnTo>
                <a:lnTo>
                  <a:pt x="39" y="101"/>
                </a:lnTo>
                <a:lnTo>
                  <a:pt x="26" y="76"/>
                </a:lnTo>
                <a:lnTo>
                  <a:pt x="13" y="50"/>
                </a:lnTo>
                <a:lnTo>
                  <a:pt x="0" y="25"/>
                </a:lnTo>
                <a:lnTo>
                  <a:pt x="13" y="12"/>
                </a:lnTo>
                <a:lnTo>
                  <a:pt x="26" y="12"/>
                </a:lnTo>
                <a:lnTo>
                  <a:pt x="26" y="0"/>
                </a:lnTo>
                <a:lnTo>
                  <a:pt x="39" y="0"/>
                </a:lnTo>
                <a:lnTo>
                  <a:pt x="64" y="12"/>
                </a:lnTo>
                <a:lnTo>
                  <a:pt x="77" y="12"/>
                </a:lnTo>
                <a:lnTo>
                  <a:pt x="102" y="25"/>
                </a:lnTo>
                <a:lnTo>
                  <a:pt x="128" y="25"/>
                </a:lnTo>
                <a:lnTo>
                  <a:pt x="153" y="38"/>
                </a:lnTo>
                <a:lnTo>
                  <a:pt x="179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37" name="Freeform 29"/>
          <p:cNvSpPr>
            <a:spLocks noChangeArrowheads="1"/>
          </p:cNvSpPr>
          <p:nvPr/>
        </p:nvSpPr>
        <p:spPr bwMode="auto">
          <a:xfrm>
            <a:off x="6532563" y="1298575"/>
            <a:ext cx="541337" cy="249238"/>
          </a:xfrm>
          <a:custGeom>
            <a:avLst/>
            <a:gdLst>
              <a:gd name="T0" fmla="*/ 572 w 852"/>
              <a:gd name="T1" fmla="*/ 380 h 393"/>
              <a:gd name="T2" fmla="*/ 572 w 852"/>
              <a:gd name="T3" fmla="*/ 291 h 393"/>
              <a:gd name="T4" fmla="*/ 585 w 852"/>
              <a:gd name="T5" fmla="*/ 215 h 393"/>
              <a:gd name="T6" fmla="*/ 585 w 852"/>
              <a:gd name="T7" fmla="*/ 177 h 393"/>
              <a:gd name="T8" fmla="*/ 572 w 852"/>
              <a:gd name="T9" fmla="*/ 152 h 393"/>
              <a:gd name="T10" fmla="*/ 547 w 852"/>
              <a:gd name="T11" fmla="*/ 152 h 393"/>
              <a:gd name="T12" fmla="*/ 509 w 852"/>
              <a:gd name="T13" fmla="*/ 152 h 393"/>
              <a:gd name="T14" fmla="*/ 458 w 852"/>
              <a:gd name="T15" fmla="*/ 152 h 393"/>
              <a:gd name="T16" fmla="*/ 382 w 852"/>
              <a:gd name="T17" fmla="*/ 165 h 393"/>
              <a:gd name="T18" fmla="*/ 293 w 852"/>
              <a:gd name="T19" fmla="*/ 177 h 393"/>
              <a:gd name="T20" fmla="*/ 191 w 852"/>
              <a:gd name="T21" fmla="*/ 190 h 393"/>
              <a:gd name="T22" fmla="*/ 64 w 852"/>
              <a:gd name="T23" fmla="*/ 203 h 393"/>
              <a:gd name="T24" fmla="*/ 0 w 852"/>
              <a:gd name="T25" fmla="*/ 139 h 393"/>
              <a:gd name="T26" fmla="*/ 153 w 852"/>
              <a:gd name="T27" fmla="*/ 114 h 393"/>
              <a:gd name="T28" fmla="*/ 280 w 852"/>
              <a:gd name="T29" fmla="*/ 89 h 393"/>
              <a:gd name="T30" fmla="*/ 382 w 852"/>
              <a:gd name="T31" fmla="*/ 76 h 393"/>
              <a:gd name="T32" fmla="*/ 458 w 852"/>
              <a:gd name="T33" fmla="*/ 63 h 393"/>
              <a:gd name="T34" fmla="*/ 509 w 852"/>
              <a:gd name="T35" fmla="*/ 51 h 393"/>
              <a:gd name="T36" fmla="*/ 547 w 852"/>
              <a:gd name="T37" fmla="*/ 38 h 393"/>
              <a:gd name="T38" fmla="*/ 572 w 852"/>
              <a:gd name="T39" fmla="*/ 38 h 393"/>
              <a:gd name="T40" fmla="*/ 598 w 852"/>
              <a:gd name="T41" fmla="*/ 13 h 393"/>
              <a:gd name="T42" fmla="*/ 649 w 852"/>
              <a:gd name="T43" fmla="*/ 0 h 393"/>
              <a:gd name="T44" fmla="*/ 674 w 852"/>
              <a:gd name="T45" fmla="*/ 0 h 393"/>
              <a:gd name="T46" fmla="*/ 687 w 852"/>
              <a:gd name="T47" fmla="*/ 13 h 393"/>
              <a:gd name="T48" fmla="*/ 738 w 852"/>
              <a:gd name="T49" fmla="*/ 38 h 393"/>
              <a:gd name="T50" fmla="*/ 801 w 852"/>
              <a:gd name="T51" fmla="*/ 76 h 393"/>
              <a:gd name="T52" fmla="*/ 827 w 852"/>
              <a:gd name="T53" fmla="*/ 101 h 393"/>
              <a:gd name="T54" fmla="*/ 852 w 852"/>
              <a:gd name="T55" fmla="*/ 114 h 393"/>
              <a:gd name="T56" fmla="*/ 852 w 852"/>
              <a:gd name="T57" fmla="*/ 139 h 393"/>
              <a:gd name="T58" fmla="*/ 840 w 852"/>
              <a:gd name="T59" fmla="*/ 165 h 393"/>
              <a:gd name="T60" fmla="*/ 801 w 852"/>
              <a:gd name="T61" fmla="*/ 190 h 393"/>
              <a:gd name="T62" fmla="*/ 776 w 852"/>
              <a:gd name="T63" fmla="*/ 203 h 393"/>
              <a:gd name="T64" fmla="*/ 738 w 852"/>
              <a:gd name="T65" fmla="*/ 253 h 393"/>
              <a:gd name="T66" fmla="*/ 712 w 852"/>
              <a:gd name="T67" fmla="*/ 317 h 393"/>
              <a:gd name="T68" fmla="*/ 661 w 852"/>
              <a:gd name="T69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2" h="393">
                <a:moveTo>
                  <a:pt x="661" y="393"/>
                </a:moveTo>
                <a:lnTo>
                  <a:pt x="572" y="380"/>
                </a:lnTo>
                <a:lnTo>
                  <a:pt x="572" y="329"/>
                </a:lnTo>
                <a:lnTo>
                  <a:pt x="572" y="291"/>
                </a:lnTo>
                <a:lnTo>
                  <a:pt x="572" y="253"/>
                </a:lnTo>
                <a:lnTo>
                  <a:pt x="585" y="215"/>
                </a:lnTo>
                <a:lnTo>
                  <a:pt x="585" y="190"/>
                </a:lnTo>
                <a:lnTo>
                  <a:pt x="585" y="177"/>
                </a:lnTo>
                <a:lnTo>
                  <a:pt x="585" y="152"/>
                </a:lnTo>
                <a:lnTo>
                  <a:pt x="572" y="152"/>
                </a:lnTo>
                <a:lnTo>
                  <a:pt x="560" y="152"/>
                </a:lnTo>
                <a:lnTo>
                  <a:pt x="547" y="152"/>
                </a:lnTo>
                <a:lnTo>
                  <a:pt x="534" y="152"/>
                </a:lnTo>
                <a:lnTo>
                  <a:pt x="509" y="152"/>
                </a:lnTo>
                <a:lnTo>
                  <a:pt x="483" y="152"/>
                </a:lnTo>
                <a:lnTo>
                  <a:pt x="458" y="152"/>
                </a:lnTo>
                <a:lnTo>
                  <a:pt x="420" y="165"/>
                </a:lnTo>
                <a:lnTo>
                  <a:pt x="382" y="165"/>
                </a:lnTo>
                <a:lnTo>
                  <a:pt x="343" y="165"/>
                </a:lnTo>
                <a:lnTo>
                  <a:pt x="293" y="177"/>
                </a:lnTo>
                <a:lnTo>
                  <a:pt x="242" y="177"/>
                </a:lnTo>
                <a:lnTo>
                  <a:pt x="191" y="190"/>
                </a:lnTo>
                <a:lnTo>
                  <a:pt x="127" y="203"/>
                </a:lnTo>
                <a:lnTo>
                  <a:pt x="64" y="203"/>
                </a:lnTo>
                <a:lnTo>
                  <a:pt x="0" y="215"/>
                </a:lnTo>
                <a:lnTo>
                  <a:pt x="0" y="139"/>
                </a:lnTo>
                <a:lnTo>
                  <a:pt x="76" y="127"/>
                </a:lnTo>
                <a:lnTo>
                  <a:pt x="153" y="114"/>
                </a:lnTo>
                <a:lnTo>
                  <a:pt x="229" y="101"/>
                </a:lnTo>
                <a:lnTo>
                  <a:pt x="280" y="89"/>
                </a:lnTo>
                <a:lnTo>
                  <a:pt x="331" y="89"/>
                </a:lnTo>
                <a:lnTo>
                  <a:pt x="382" y="76"/>
                </a:lnTo>
                <a:lnTo>
                  <a:pt x="420" y="63"/>
                </a:lnTo>
                <a:lnTo>
                  <a:pt x="458" y="63"/>
                </a:lnTo>
                <a:lnTo>
                  <a:pt x="483" y="63"/>
                </a:lnTo>
                <a:lnTo>
                  <a:pt x="509" y="51"/>
                </a:lnTo>
                <a:lnTo>
                  <a:pt x="534" y="51"/>
                </a:lnTo>
                <a:lnTo>
                  <a:pt x="547" y="38"/>
                </a:lnTo>
                <a:lnTo>
                  <a:pt x="560" y="38"/>
                </a:lnTo>
                <a:lnTo>
                  <a:pt x="572" y="38"/>
                </a:lnTo>
                <a:lnTo>
                  <a:pt x="585" y="25"/>
                </a:lnTo>
                <a:lnTo>
                  <a:pt x="598" y="13"/>
                </a:lnTo>
                <a:lnTo>
                  <a:pt x="636" y="0"/>
                </a:lnTo>
                <a:lnTo>
                  <a:pt x="649" y="0"/>
                </a:lnTo>
                <a:lnTo>
                  <a:pt x="661" y="0"/>
                </a:lnTo>
                <a:lnTo>
                  <a:pt x="674" y="0"/>
                </a:lnTo>
                <a:lnTo>
                  <a:pt x="687" y="0"/>
                </a:lnTo>
                <a:lnTo>
                  <a:pt x="687" y="13"/>
                </a:lnTo>
                <a:lnTo>
                  <a:pt x="712" y="25"/>
                </a:lnTo>
                <a:lnTo>
                  <a:pt x="738" y="38"/>
                </a:lnTo>
                <a:lnTo>
                  <a:pt x="776" y="63"/>
                </a:lnTo>
                <a:lnTo>
                  <a:pt x="801" y="76"/>
                </a:lnTo>
                <a:lnTo>
                  <a:pt x="814" y="89"/>
                </a:lnTo>
                <a:lnTo>
                  <a:pt x="827" y="101"/>
                </a:lnTo>
                <a:lnTo>
                  <a:pt x="840" y="114"/>
                </a:lnTo>
                <a:lnTo>
                  <a:pt x="852" y="114"/>
                </a:lnTo>
                <a:lnTo>
                  <a:pt x="852" y="127"/>
                </a:lnTo>
                <a:lnTo>
                  <a:pt x="852" y="139"/>
                </a:lnTo>
                <a:lnTo>
                  <a:pt x="852" y="152"/>
                </a:lnTo>
                <a:lnTo>
                  <a:pt x="840" y="165"/>
                </a:lnTo>
                <a:lnTo>
                  <a:pt x="827" y="177"/>
                </a:lnTo>
                <a:lnTo>
                  <a:pt x="801" y="190"/>
                </a:lnTo>
                <a:lnTo>
                  <a:pt x="789" y="190"/>
                </a:lnTo>
                <a:lnTo>
                  <a:pt x="776" y="203"/>
                </a:lnTo>
                <a:lnTo>
                  <a:pt x="763" y="228"/>
                </a:lnTo>
                <a:lnTo>
                  <a:pt x="738" y="253"/>
                </a:lnTo>
                <a:lnTo>
                  <a:pt x="725" y="279"/>
                </a:lnTo>
                <a:lnTo>
                  <a:pt x="712" y="317"/>
                </a:lnTo>
                <a:lnTo>
                  <a:pt x="687" y="355"/>
                </a:lnTo>
                <a:lnTo>
                  <a:pt x="661" y="39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38" name="Freeform 30"/>
          <p:cNvSpPr>
            <a:spLocks noChangeArrowheads="1"/>
          </p:cNvSpPr>
          <p:nvPr/>
        </p:nvSpPr>
        <p:spPr bwMode="auto">
          <a:xfrm>
            <a:off x="6573838" y="1524000"/>
            <a:ext cx="436562" cy="95250"/>
          </a:xfrm>
          <a:custGeom>
            <a:avLst/>
            <a:gdLst>
              <a:gd name="T0" fmla="*/ 0 w 687"/>
              <a:gd name="T1" fmla="*/ 50 h 152"/>
              <a:gd name="T2" fmla="*/ 76 w 687"/>
              <a:gd name="T3" fmla="*/ 50 h 152"/>
              <a:gd name="T4" fmla="*/ 152 w 687"/>
              <a:gd name="T5" fmla="*/ 38 h 152"/>
              <a:gd name="T6" fmla="*/ 229 w 687"/>
              <a:gd name="T7" fmla="*/ 38 h 152"/>
              <a:gd name="T8" fmla="*/ 318 w 687"/>
              <a:gd name="T9" fmla="*/ 12 h 152"/>
              <a:gd name="T10" fmla="*/ 368 w 687"/>
              <a:gd name="T11" fmla="*/ 12 h 152"/>
              <a:gd name="T12" fmla="*/ 407 w 687"/>
              <a:gd name="T13" fmla="*/ 12 h 152"/>
              <a:gd name="T14" fmla="*/ 445 w 687"/>
              <a:gd name="T15" fmla="*/ 12 h 152"/>
              <a:gd name="T16" fmla="*/ 470 w 687"/>
              <a:gd name="T17" fmla="*/ 0 h 152"/>
              <a:gd name="T18" fmla="*/ 496 w 687"/>
              <a:gd name="T19" fmla="*/ 0 h 152"/>
              <a:gd name="T20" fmla="*/ 521 w 687"/>
              <a:gd name="T21" fmla="*/ 0 h 152"/>
              <a:gd name="T22" fmla="*/ 534 w 687"/>
              <a:gd name="T23" fmla="*/ 0 h 152"/>
              <a:gd name="T24" fmla="*/ 547 w 687"/>
              <a:gd name="T25" fmla="*/ 0 h 152"/>
              <a:gd name="T26" fmla="*/ 572 w 687"/>
              <a:gd name="T27" fmla="*/ 0 h 152"/>
              <a:gd name="T28" fmla="*/ 597 w 687"/>
              <a:gd name="T29" fmla="*/ 0 h 152"/>
              <a:gd name="T30" fmla="*/ 610 w 687"/>
              <a:gd name="T31" fmla="*/ 0 h 152"/>
              <a:gd name="T32" fmla="*/ 636 w 687"/>
              <a:gd name="T33" fmla="*/ 12 h 152"/>
              <a:gd name="T34" fmla="*/ 661 w 687"/>
              <a:gd name="T35" fmla="*/ 12 h 152"/>
              <a:gd name="T36" fmla="*/ 674 w 687"/>
              <a:gd name="T37" fmla="*/ 25 h 152"/>
              <a:gd name="T38" fmla="*/ 674 w 687"/>
              <a:gd name="T39" fmla="*/ 38 h 152"/>
              <a:gd name="T40" fmla="*/ 687 w 687"/>
              <a:gd name="T41" fmla="*/ 50 h 152"/>
              <a:gd name="T42" fmla="*/ 674 w 687"/>
              <a:gd name="T43" fmla="*/ 50 h 152"/>
              <a:gd name="T44" fmla="*/ 674 w 687"/>
              <a:gd name="T45" fmla="*/ 63 h 152"/>
              <a:gd name="T46" fmla="*/ 661 w 687"/>
              <a:gd name="T47" fmla="*/ 63 h 152"/>
              <a:gd name="T48" fmla="*/ 648 w 687"/>
              <a:gd name="T49" fmla="*/ 76 h 152"/>
              <a:gd name="T50" fmla="*/ 636 w 687"/>
              <a:gd name="T51" fmla="*/ 76 h 152"/>
              <a:gd name="T52" fmla="*/ 610 w 687"/>
              <a:gd name="T53" fmla="*/ 88 h 152"/>
              <a:gd name="T54" fmla="*/ 572 w 687"/>
              <a:gd name="T55" fmla="*/ 88 h 152"/>
              <a:gd name="T56" fmla="*/ 521 w 687"/>
              <a:gd name="T57" fmla="*/ 101 h 152"/>
              <a:gd name="T58" fmla="*/ 458 w 687"/>
              <a:gd name="T59" fmla="*/ 101 h 152"/>
              <a:gd name="T60" fmla="*/ 394 w 687"/>
              <a:gd name="T61" fmla="*/ 114 h 152"/>
              <a:gd name="T62" fmla="*/ 318 w 687"/>
              <a:gd name="T63" fmla="*/ 114 h 152"/>
              <a:gd name="T64" fmla="*/ 254 w 687"/>
              <a:gd name="T65" fmla="*/ 126 h 152"/>
              <a:gd name="T66" fmla="*/ 190 w 687"/>
              <a:gd name="T67" fmla="*/ 126 h 152"/>
              <a:gd name="T68" fmla="*/ 139 w 687"/>
              <a:gd name="T69" fmla="*/ 139 h 152"/>
              <a:gd name="T70" fmla="*/ 101 w 687"/>
              <a:gd name="T71" fmla="*/ 139 h 152"/>
              <a:gd name="T72" fmla="*/ 63 w 687"/>
              <a:gd name="T73" fmla="*/ 139 h 152"/>
              <a:gd name="T74" fmla="*/ 38 w 687"/>
              <a:gd name="T75" fmla="*/ 152 h 152"/>
              <a:gd name="T76" fmla="*/ 12 w 687"/>
              <a:gd name="T77" fmla="*/ 152 h 152"/>
              <a:gd name="T78" fmla="*/ 0 w 687"/>
              <a:gd name="T79" fmla="*/ 5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87" h="152">
                <a:moveTo>
                  <a:pt x="0" y="50"/>
                </a:moveTo>
                <a:lnTo>
                  <a:pt x="76" y="50"/>
                </a:lnTo>
                <a:lnTo>
                  <a:pt x="152" y="38"/>
                </a:lnTo>
                <a:lnTo>
                  <a:pt x="229" y="38"/>
                </a:lnTo>
                <a:lnTo>
                  <a:pt x="318" y="12"/>
                </a:lnTo>
                <a:lnTo>
                  <a:pt x="368" y="12"/>
                </a:lnTo>
                <a:lnTo>
                  <a:pt x="407" y="12"/>
                </a:lnTo>
                <a:lnTo>
                  <a:pt x="445" y="12"/>
                </a:lnTo>
                <a:lnTo>
                  <a:pt x="470" y="0"/>
                </a:lnTo>
                <a:lnTo>
                  <a:pt x="496" y="0"/>
                </a:lnTo>
                <a:lnTo>
                  <a:pt x="521" y="0"/>
                </a:lnTo>
                <a:lnTo>
                  <a:pt x="534" y="0"/>
                </a:lnTo>
                <a:lnTo>
                  <a:pt x="547" y="0"/>
                </a:lnTo>
                <a:lnTo>
                  <a:pt x="572" y="0"/>
                </a:lnTo>
                <a:lnTo>
                  <a:pt x="597" y="0"/>
                </a:lnTo>
                <a:lnTo>
                  <a:pt x="610" y="0"/>
                </a:lnTo>
                <a:lnTo>
                  <a:pt x="636" y="12"/>
                </a:lnTo>
                <a:lnTo>
                  <a:pt x="661" y="12"/>
                </a:lnTo>
                <a:lnTo>
                  <a:pt x="674" y="25"/>
                </a:lnTo>
                <a:lnTo>
                  <a:pt x="674" y="38"/>
                </a:lnTo>
                <a:lnTo>
                  <a:pt x="687" y="50"/>
                </a:lnTo>
                <a:lnTo>
                  <a:pt x="674" y="50"/>
                </a:lnTo>
                <a:lnTo>
                  <a:pt x="674" y="63"/>
                </a:lnTo>
                <a:lnTo>
                  <a:pt x="661" y="63"/>
                </a:lnTo>
                <a:lnTo>
                  <a:pt x="648" y="76"/>
                </a:lnTo>
                <a:lnTo>
                  <a:pt x="636" y="76"/>
                </a:lnTo>
                <a:lnTo>
                  <a:pt x="610" y="88"/>
                </a:lnTo>
                <a:lnTo>
                  <a:pt x="572" y="88"/>
                </a:lnTo>
                <a:lnTo>
                  <a:pt x="521" y="101"/>
                </a:lnTo>
                <a:lnTo>
                  <a:pt x="458" y="101"/>
                </a:lnTo>
                <a:lnTo>
                  <a:pt x="394" y="114"/>
                </a:lnTo>
                <a:lnTo>
                  <a:pt x="318" y="114"/>
                </a:lnTo>
                <a:lnTo>
                  <a:pt x="254" y="126"/>
                </a:lnTo>
                <a:lnTo>
                  <a:pt x="190" y="126"/>
                </a:lnTo>
                <a:lnTo>
                  <a:pt x="139" y="139"/>
                </a:lnTo>
                <a:lnTo>
                  <a:pt x="101" y="139"/>
                </a:lnTo>
                <a:lnTo>
                  <a:pt x="63" y="139"/>
                </a:lnTo>
                <a:lnTo>
                  <a:pt x="38" y="152"/>
                </a:lnTo>
                <a:lnTo>
                  <a:pt x="12" y="152"/>
                </a:lnTo>
                <a:lnTo>
                  <a:pt x="0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39" name="Freeform 31"/>
          <p:cNvSpPr>
            <a:spLocks noChangeArrowheads="1"/>
          </p:cNvSpPr>
          <p:nvPr/>
        </p:nvSpPr>
        <p:spPr bwMode="auto">
          <a:xfrm>
            <a:off x="6064250" y="1676400"/>
            <a:ext cx="185738" cy="361950"/>
          </a:xfrm>
          <a:custGeom>
            <a:avLst/>
            <a:gdLst>
              <a:gd name="T0" fmla="*/ 280 w 293"/>
              <a:gd name="T1" fmla="*/ 153 h 571"/>
              <a:gd name="T2" fmla="*/ 293 w 293"/>
              <a:gd name="T3" fmla="*/ 191 h 571"/>
              <a:gd name="T4" fmla="*/ 293 w 293"/>
              <a:gd name="T5" fmla="*/ 229 h 571"/>
              <a:gd name="T6" fmla="*/ 280 w 293"/>
              <a:gd name="T7" fmla="*/ 267 h 571"/>
              <a:gd name="T8" fmla="*/ 267 w 293"/>
              <a:gd name="T9" fmla="*/ 317 h 571"/>
              <a:gd name="T10" fmla="*/ 242 w 293"/>
              <a:gd name="T11" fmla="*/ 368 h 571"/>
              <a:gd name="T12" fmla="*/ 229 w 293"/>
              <a:gd name="T13" fmla="*/ 406 h 571"/>
              <a:gd name="T14" fmla="*/ 178 w 293"/>
              <a:gd name="T15" fmla="*/ 495 h 571"/>
              <a:gd name="T16" fmla="*/ 153 w 293"/>
              <a:gd name="T17" fmla="*/ 507 h 571"/>
              <a:gd name="T18" fmla="*/ 140 w 293"/>
              <a:gd name="T19" fmla="*/ 533 h 571"/>
              <a:gd name="T20" fmla="*/ 127 w 293"/>
              <a:gd name="T21" fmla="*/ 545 h 571"/>
              <a:gd name="T22" fmla="*/ 115 w 293"/>
              <a:gd name="T23" fmla="*/ 558 h 571"/>
              <a:gd name="T24" fmla="*/ 102 w 293"/>
              <a:gd name="T25" fmla="*/ 558 h 571"/>
              <a:gd name="T26" fmla="*/ 102 w 293"/>
              <a:gd name="T27" fmla="*/ 571 h 571"/>
              <a:gd name="T28" fmla="*/ 89 w 293"/>
              <a:gd name="T29" fmla="*/ 571 h 571"/>
              <a:gd name="T30" fmla="*/ 64 w 293"/>
              <a:gd name="T31" fmla="*/ 571 h 571"/>
              <a:gd name="T32" fmla="*/ 51 w 293"/>
              <a:gd name="T33" fmla="*/ 558 h 571"/>
              <a:gd name="T34" fmla="*/ 38 w 293"/>
              <a:gd name="T35" fmla="*/ 533 h 571"/>
              <a:gd name="T36" fmla="*/ 25 w 293"/>
              <a:gd name="T37" fmla="*/ 507 h 571"/>
              <a:gd name="T38" fmla="*/ 25 w 293"/>
              <a:gd name="T39" fmla="*/ 469 h 571"/>
              <a:gd name="T40" fmla="*/ 13 w 293"/>
              <a:gd name="T41" fmla="*/ 444 h 571"/>
              <a:gd name="T42" fmla="*/ 13 w 293"/>
              <a:gd name="T43" fmla="*/ 431 h 571"/>
              <a:gd name="T44" fmla="*/ 0 w 293"/>
              <a:gd name="T45" fmla="*/ 419 h 571"/>
              <a:gd name="T46" fmla="*/ 13 w 293"/>
              <a:gd name="T47" fmla="*/ 406 h 571"/>
              <a:gd name="T48" fmla="*/ 25 w 293"/>
              <a:gd name="T49" fmla="*/ 381 h 571"/>
              <a:gd name="T50" fmla="*/ 38 w 293"/>
              <a:gd name="T51" fmla="*/ 355 h 571"/>
              <a:gd name="T52" fmla="*/ 51 w 293"/>
              <a:gd name="T53" fmla="*/ 343 h 571"/>
              <a:gd name="T54" fmla="*/ 64 w 293"/>
              <a:gd name="T55" fmla="*/ 330 h 571"/>
              <a:gd name="T56" fmla="*/ 76 w 293"/>
              <a:gd name="T57" fmla="*/ 305 h 571"/>
              <a:gd name="T58" fmla="*/ 89 w 293"/>
              <a:gd name="T59" fmla="*/ 279 h 571"/>
              <a:gd name="T60" fmla="*/ 115 w 293"/>
              <a:gd name="T61" fmla="*/ 241 h 571"/>
              <a:gd name="T62" fmla="*/ 127 w 293"/>
              <a:gd name="T63" fmla="*/ 203 h 571"/>
              <a:gd name="T64" fmla="*/ 153 w 293"/>
              <a:gd name="T65" fmla="*/ 165 h 571"/>
              <a:gd name="T66" fmla="*/ 178 w 293"/>
              <a:gd name="T67" fmla="*/ 114 h 571"/>
              <a:gd name="T68" fmla="*/ 204 w 293"/>
              <a:gd name="T69" fmla="*/ 64 h 571"/>
              <a:gd name="T70" fmla="*/ 229 w 293"/>
              <a:gd name="T71" fmla="*/ 0 h 571"/>
              <a:gd name="T72" fmla="*/ 254 w 293"/>
              <a:gd name="T73" fmla="*/ 38 h 571"/>
              <a:gd name="T74" fmla="*/ 267 w 293"/>
              <a:gd name="T75" fmla="*/ 76 h 571"/>
              <a:gd name="T76" fmla="*/ 280 w 293"/>
              <a:gd name="T77" fmla="*/ 114 h 571"/>
              <a:gd name="T78" fmla="*/ 280 w 293"/>
              <a:gd name="T79" fmla="*/ 153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3" h="571">
                <a:moveTo>
                  <a:pt x="280" y="153"/>
                </a:moveTo>
                <a:lnTo>
                  <a:pt x="293" y="191"/>
                </a:lnTo>
                <a:lnTo>
                  <a:pt x="293" y="229"/>
                </a:lnTo>
                <a:lnTo>
                  <a:pt x="280" y="267"/>
                </a:lnTo>
                <a:lnTo>
                  <a:pt x="267" y="317"/>
                </a:lnTo>
                <a:lnTo>
                  <a:pt x="242" y="368"/>
                </a:lnTo>
                <a:lnTo>
                  <a:pt x="229" y="406"/>
                </a:lnTo>
                <a:lnTo>
                  <a:pt x="178" y="495"/>
                </a:lnTo>
                <a:lnTo>
                  <a:pt x="153" y="507"/>
                </a:lnTo>
                <a:lnTo>
                  <a:pt x="140" y="533"/>
                </a:lnTo>
                <a:lnTo>
                  <a:pt x="127" y="545"/>
                </a:lnTo>
                <a:lnTo>
                  <a:pt x="115" y="558"/>
                </a:lnTo>
                <a:lnTo>
                  <a:pt x="102" y="558"/>
                </a:lnTo>
                <a:lnTo>
                  <a:pt x="102" y="571"/>
                </a:lnTo>
                <a:lnTo>
                  <a:pt x="89" y="571"/>
                </a:lnTo>
                <a:lnTo>
                  <a:pt x="64" y="571"/>
                </a:lnTo>
                <a:lnTo>
                  <a:pt x="51" y="558"/>
                </a:lnTo>
                <a:lnTo>
                  <a:pt x="38" y="533"/>
                </a:lnTo>
                <a:lnTo>
                  <a:pt x="25" y="507"/>
                </a:lnTo>
                <a:lnTo>
                  <a:pt x="25" y="469"/>
                </a:lnTo>
                <a:lnTo>
                  <a:pt x="13" y="444"/>
                </a:lnTo>
                <a:lnTo>
                  <a:pt x="13" y="431"/>
                </a:lnTo>
                <a:lnTo>
                  <a:pt x="0" y="419"/>
                </a:lnTo>
                <a:lnTo>
                  <a:pt x="13" y="406"/>
                </a:lnTo>
                <a:lnTo>
                  <a:pt x="25" y="381"/>
                </a:lnTo>
                <a:lnTo>
                  <a:pt x="38" y="355"/>
                </a:lnTo>
                <a:lnTo>
                  <a:pt x="51" y="343"/>
                </a:lnTo>
                <a:lnTo>
                  <a:pt x="64" y="330"/>
                </a:lnTo>
                <a:lnTo>
                  <a:pt x="76" y="305"/>
                </a:lnTo>
                <a:lnTo>
                  <a:pt x="89" y="279"/>
                </a:lnTo>
                <a:lnTo>
                  <a:pt x="115" y="241"/>
                </a:lnTo>
                <a:lnTo>
                  <a:pt x="127" y="203"/>
                </a:lnTo>
                <a:lnTo>
                  <a:pt x="153" y="165"/>
                </a:lnTo>
                <a:lnTo>
                  <a:pt x="178" y="114"/>
                </a:lnTo>
                <a:lnTo>
                  <a:pt x="204" y="64"/>
                </a:lnTo>
                <a:lnTo>
                  <a:pt x="229" y="0"/>
                </a:lnTo>
                <a:lnTo>
                  <a:pt x="254" y="38"/>
                </a:lnTo>
                <a:lnTo>
                  <a:pt x="267" y="76"/>
                </a:lnTo>
                <a:lnTo>
                  <a:pt x="280" y="114"/>
                </a:lnTo>
                <a:lnTo>
                  <a:pt x="280" y="1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40" name="Freeform 32"/>
          <p:cNvSpPr>
            <a:spLocks noChangeArrowheads="1"/>
          </p:cNvSpPr>
          <p:nvPr/>
        </p:nvSpPr>
        <p:spPr bwMode="auto">
          <a:xfrm>
            <a:off x="6210300" y="1627188"/>
            <a:ext cx="1284288" cy="282575"/>
          </a:xfrm>
          <a:custGeom>
            <a:avLst/>
            <a:gdLst>
              <a:gd name="T0" fmla="*/ 1972 w 2023"/>
              <a:gd name="T1" fmla="*/ 140 h 444"/>
              <a:gd name="T2" fmla="*/ 1997 w 2023"/>
              <a:gd name="T3" fmla="*/ 165 h 444"/>
              <a:gd name="T4" fmla="*/ 2010 w 2023"/>
              <a:gd name="T5" fmla="*/ 190 h 444"/>
              <a:gd name="T6" fmla="*/ 2023 w 2023"/>
              <a:gd name="T7" fmla="*/ 216 h 444"/>
              <a:gd name="T8" fmla="*/ 2010 w 2023"/>
              <a:gd name="T9" fmla="*/ 241 h 444"/>
              <a:gd name="T10" fmla="*/ 1959 w 2023"/>
              <a:gd name="T11" fmla="*/ 241 h 444"/>
              <a:gd name="T12" fmla="*/ 1896 w 2023"/>
              <a:gd name="T13" fmla="*/ 267 h 444"/>
              <a:gd name="T14" fmla="*/ 1845 w 2023"/>
              <a:gd name="T15" fmla="*/ 292 h 444"/>
              <a:gd name="T16" fmla="*/ 1781 w 2023"/>
              <a:gd name="T17" fmla="*/ 330 h 444"/>
              <a:gd name="T18" fmla="*/ 1730 w 2023"/>
              <a:gd name="T19" fmla="*/ 381 h 444"/>
              <a:gd name="T20" fmla="*/ 1667 w 2023"/>
              <a:gd name="T21" fmla="*/ 419 h 444"/>
              <a:gd name="T22" fmla="*/ 1628 w 2023"/>
              <a:gd name="T23" fmla="*/ 444 h 444"/>
              <a:gd name="T24" fmla="*/ 1603 w 2023"/>
              <a:gd name="T25" fmla="*/ 444 h 444"/>
              <a:gd name="T26" fmla="*/ 1603 w 2023"/>
              <a:gd name="T27" fmla="*/ 419 h 444"/>
              <a:gd name="T28" fmla="*/ 1603 w 2023"/>
              <a:gd name="T29" fmla="*/ 381 h 444"/>
              <a:gd name="T30" fmla="*/ 1628 w 2023"/>
              <a:gd name="T31" fmla="*/ 343 h 444"/>
              <a:gd name="T32" fmla="*/ 1654 w 2023"/>
              <a:gd name="T33" fmla="*/ 279 h 444"/>
              <a:gd name="T34" fmla="*/ 1679 w 2023"/>
              <a:gd name="T35" fmla="*/ 241 h 444"/>
              <a:gd name="T36" fmla="*/ 1679 w 2023"/>
              <a:gd name="T37" fmla="*/ 203 h 444"/>
              <a:gd name="T38" fmla="*/ 1679 w 2023"/>
              <a:gd name="T39" fmla="*/ 178 h 444"/>
              <a:gd name="T40" fmla="*/ 1667 w 2023"/>
              <a:gd name="T41" fmla="*/ 165 h 444"/>
              <a:gd name="T42" fmla="*/ 1628 w 2023"/>
              <a:gd name="T43" fmla="*/ 152 h 444"/>
              <a:gd name="T44" fmla="*/ 1578 w 2023"/>
              <a:gd name="T45" fmla="*/ 152 h 444"/>
              <a:gd name="T46" fmla="*/ 1501 w 2023"/>
              <a:gd name="T47" fmla="*/ 152 h 444"/>
              <a:gd name="T48" fmla="*/ 1412 w 2023"/>
              <a:gd name="T49" fmla="*/ 165 h 444"/>
              <a:gd name="T50" fmla="*/ 1310 w 2023"/>
              <a:gd name="T51" fmla="*/ 178 h 444"/>
              <a:gd name="T52" fmla="*/ 1183 w 2023"/>
              <a:gd name="T53" fmla="*/ 190 h 444"/>
              <a:gd name="T54" fmla="*/ 1043 w 2023"/>
              <a:gd name="T55" fmla="*/ 203 h 444"/>
              <a:gd name="T56" fmla="*/ 751 w 2023"/>
              <a:gd name="T57" fmla="*/ 241 h 444"/>
              <a:gd name="T58" fmla="*/ 483 w 2023"/>
              <a:gd name="T59" fmla="*/ 267 h 444"/>
              <a:gd name="T60" fmla="*/ 229 w 2023"/>
              <a:gd name="T61" fmla="*/ 292 h 444"/>
              <a:gd name="T62" fmla="*/ 0 w 2023"/>
              <a:gd name="T63" fmla="*/ 317 h 444"/>
              <a:gd name="T64" fmla="*/ 25 w 2023"/>
              <a:gd name="T65" fmla="*/ 216 h 444"/>
              <a:gd name="T66" fmla="*/ 76 w 2023"/>
              <a:gd name="T67" fmla="*/ 216 h 444"/>
              <a:gd name="T68" fmla="*/ 140 w 2023"/>
              <a:gd name="T69" fmla="*/ 216 h 444"/>
              <a:gd name="T70" fmla="*/ 216 w 2023"/>
              <a:gd name="T71" fmla="*/ 203 h 444"/>
              <a:gd name="T72" fmla="*/ 305 w 2023"/>
              <a:gd name="T73" fmla="*/ 203 h 444"/>
              <a:gd name="T74" fmla="*/ 407 w 2023"/>
              <a:gd name="T75" fmla="*/ 190 h 444"/>
              <a:gd name="T76" fmla="*/ 522 w 2023"/>
              <a:gd name="T77" fmla="*/ 178 h 444"/>
              <a:gd name="T78" fmla="*/ 649 w 2023"/>
              <a:gd name="T79" fmla="*/ 152 h 444"/>
              <a:gd name="T80" fmla="*/ 789 w 2023"/>
              <a:gd name="T81" fmla="*/ 140 h 444"/>
              <a:gd name="T82" fmla="*/ 916 w 2023"/>
              <a:gd name="T83" fmla="*/ 114 h 444"/>
              <a:gd name="T84" fmla="*/ 1031 w 2023"/>
              <a:gd name="T85" fmla="*/ 102 h 444"/>
              <a:gd name="T86" fmla="*/ 1145 w 2023"/>
              <a:gd name="T87" fmla="*/ 89 h 444"/>
              <a:gd name="T88" fmla="*/ 1234 w 2023"/>
              <a:gd name="T89" fmla="*/ 76 h 444"/>
              <a:gd name="T90" fmla="*/ 1310 w 2023"/>
              <a:gd name="T91" fmla="*/ 76 h 444"/>
              <a:gd name="T92" fmla="*/ 1374 w 2023"/>
              <a:gd name="T93" fmla="*/ 64 h 444"/>
              <a:gd name="T94" fmla="*/ 1438 w 2023"/>
              <a:gd name="T95" fmla="*/ 64 h 444"/>
              <a:gd name="T96" fmla="*/ 1489 w 2023"/>
              <a:gd name="T97" fmla="*/ 51 h 444"/>
              <a:gd name="T98" fmla="*/ 1552 w 2023"/>
              <a:gd name="T99" fmla="*/ 38 h 444"/>
              <a:gd name="T100" fmla="*/ 1603 w 2023"/>
              <a:gd name="T101" fmla="*/ 26 h 444"/>
              <a:gd name="T102" fmla="*/ 1641 w 2023"/>
              <a:gd name="T103" fmla="*/ 13 h 444"/>
              <a:gd name="T104" fmla="*/ 1679 w 2023"/>
              <a:gd name="T105" fmla="*/ 0 h 444"/>
              <a:gd name="T106" fmla="*/ 1756 w 2023"/>
              <a:gd name="T107" fmla="*/ 13 h 444"/>
              <a:gd name="T108" fmla="*/ 1870 w 2023"/>
              <a:gd name="T109" fmla="*/ 76 h 444"/>
              <a:gd name="T110" fmla="*/ 1947 w 2023"/>
              <a:gd name="T111" fmla="*/ 12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23" h="444">
                <a:moveTo>
                  <a:pt x="1947" y="127"/>
                </a:moveTo>
                <a:lnTo>
                  <a:pt x="1972" y="140"/>
                </a:lnTo>
                <a:lnTo>
                  <a:pt x="1985" y="152"/>
                </a:lnTo>
                <a:lnTo>
                  <a:pt x="1997" y="165"/>
                </a:lnTo>
                <a:lnTo>
                  <a:pt x="2010" y="178"/>
                </a:lnTo>
                <a:lnTo>
                  <a:pt x="2010" y="190"/>
                </a:lnTo>
                <a:lnTo>
                  <a:pt x="2023" y="203"/>
                </a:lnTo>
                <a:lnTo>
                  <a:pt x="2023" y="216"/>
                </a:lnTo>
                <a:lnTo>
                  <a:pt x="2023" y="229"/>
                </a:lnTo>
                <a:lnTo>
                  <a:pt x="2010" y="241"/>
                </a:lnTo>
                <a:lnTo>
                  <a:pt x="1985" y="241"/>
                </a:lnTo>
                <a:lnTo>
                  <a:pt x="1959" y="241"/>
                </a:lnTo>
                <a:lnTo>
                  <a:pt x="1921" y="254"/>
                </a:lnTo>
                <a:lnTo>
                  <a:pt x="1896" y="267"/>
                </a:lnTo>
                <a:lnTo>
                  <a:pt x="1870" y="279"/>
                </a:lnTo>
                <a:lnTo>
                  <a:pt x="1845" y="292"/>
                </a:lnTo>
                <a:lnTo>
                  <a:pt x="1819" y="317"/>
                </a:lnTo>
                <a:lnTo>
                  <a:pt x="1781" y="330"/>
                </a:lnTo>
                <a:lnTo>
                  <a:pt x="1756" y="355"/>
                </a:lnTo>
                <a:lnTo>
                  <a:pt x="1730" y="381"/>
                </a:lnTo>
                <a:lnTo>
                  <a:pt x="1692" y="406"/>
                </a:lnTo>
                <a:lnTo>
                  <a:pt x="1667" y="419"/>
                </a:lnTo>
                <a:lnTo>
                  <a:pt x="1654" y="431"/>
                </a:lnTo>
                <a:lnTo>
                  <a:pt x="1628" y="444"/>
                </a:lnTo>
                <a:lnTo>
                  <a:pt x="1616" y="444"/>
                </a:lnTo>
                <a:lnTo>
                  <a:pt x="1603" y="444"/>
                </a:lnTo>
                <a:lnTo>
                  <a:pt x="1603" y="431"/>
                </a:lnTo>
                <a:lnTo>
                  <a:pt x="1603" y="419"/>
                </a:lnTo>
                <a:lnTo>
                  <a:pt x="1603" y="406"/>
                </a:lnTo>
                <a:lnTo>
                  <a:pt x="1603" y="381"/>
                </a:lnTo>
                <a:lnTo>
                  <a:pt x="1616" y="368"/>
                </a:lnTo>
                <a:lnTo>
                  <a:pt x="1628" y="343"/>
                </a:lnTo>
                <a:lnTo>
                  <a:pt x="1641" y="317"/>
                </a:lnTo>
                <a:lnTo>
                  <a:pt x="1654" y="279"/>
                </a:lnTo>
                <a:lnTo>
                  <a:pt x="1667" y="254"/>
                </a:lnTo>
                <a:lnTo>
                  <a:pt x="1679" y="241"/>
                </a:lnTo>
                <a:lnTo>
                  <a:pt x="1679" y="216"/>
                </a:lnTo>
                <a:lnTo>
                  <a:pt x="1679" y="203"/>
                </a:lnTo>
                <a:lnTo>
                  <a:pt x="1679" y="190"/>
                </a:lnTo>
                <a:lnTo>
                  <a:pt x="1679" y="178"/>
                </a:lnTo>
                <a:lnTo>
                  <a:pt x="1679" y="165"/>
                </a:lnTo>
                <a:lnTo>
                  <a:pt x="1667" y="165"/>
                </a:lnTo>
                <a:lnTo>
                  <a:pt x="1641" y="152"/>
                </a:lnTo>
                <a:lnTo>
                  <a:pt x="1628" y="152"/>
                </a:lnTo>
                <a:lnTo>
                  <a:pt x="1603" y="152"/>
                </a:lnTo>
                <a:lnTo>
                  <a:pt x="1578" y="152"/>
                </a:lnTo>
                <a:lnTo>
                  <a:pt x="1539" y="152"/>
                </a:lnTo>
                <a:lnTo>
                  <a:pt x="1501" y="152"/>
                </a:lnTo>
                <a:lnTo>
                  <a:pt x="1463" y="165"/>
                </a:lnTo>
                <a:lnTo>
                  <a:pt x="1412" y="165"/>
                </a:lnTo>
                <a:lnTo>
                  <a:pt x="1361" y="165"/>
                </a:lnTo>
                <a:lnTo>
                  <a:pt x="1310" y="178"/>
                </a:lnTo>
                <a:lnTo>
                  <a:pt x="1247" y="178"/>
                </a:lnTo>
                <a:lnTo>
                  <a:pt x="1183" y="190"/>
                </a:lnTo>
                <a:lnTo>
                  <a:pt x="1120" y="190"/>
                </a:lnTo>
                <a:lnTo>
                  <a:pt x="1043" y="203"/>
                </a:lnTo>
                <a:lnTo>
                  <a:pt x="891" y="216"/>
                </a:lnTo>
                <a:lnTo>
                  <a:pt x="751" y="241"/>
                </a:lnTo>
                <a:lnTo>
                  <a:pt x="611" y="254"/>
                </a:lnTo>
                <a:lnTo>
                  <a:pt x="483" y="267"/>
                </a:lnTo>
                <a:lnTo>
                  <a:pt x="356" y="279"/>
                </a:lnTo>
                <a:lnTo>
                  <a:pt x="229" y="292"/>
                </a:lnTo>
                <a:lnTo>
                  <a:pt x="115" y="305"/>
                </a:lnTo>
                <a:lnTo>
                  <a:pt x="0" y="317"/>
                </a:lnTo>
                <a:lnTo>
                  <a:pt x="0" y="229"/>
                </a:lnTo>
                <a:lnTo>
                  <a:pt x="25" y="216"/>
                </a:lnTo>
                <a:lnTo>
                  <a:pt x="51" y="216"/>
                </a:lnTo>
                <a:lnTo>
                  <a:pt x="76" y="216"/>
                </a:lnTo>
                <a:lnTo>
                  <a:pt x="102" y="216"/>
                </a:lnTo>
                <a:lnTo>
                  <a:pt x="140" y="216"/>
                </a:lnTo>
                <a:lnTo>
                  <a:pt x="165" y="216"/>
                </a:lnTo>
                <a:lnTo>
                  <a:pt x="216" y="203"/>
                </a:lnTo>
                <a:lnTo>
                  <a:pt x="254" y="203"/>
                </a:lnTo>
                <a:lnTo>
                  <a:pt x="305" y="203"/>
                </a:lnTo>
                <a:lnTo>
                  <a:pt x="356" y="190"/>
                </a:lnTo>
                <a:lnTo>
                  <a:pt x="407" y="190"/>
                </a:lnTo>
                <a:lnTo>
                  <a:pt x="458" y="178"/>
                </a:lnTo>
                <a:lnTo>
                  <a:pt x="522" y="178"/>
                </a:lnTo>
                <a:lnTo>
                  <a:pt x="585" y="165"/>
                </a:lnTo>
                <a:lnTo>
                  <a:pt x="649" y="152"/>
                </a:lnTo>
                <a:lnTo>
                  <a:pt x="712" y="140"/>
                </a:lnTo>
                <a:lnTo>
                  <a:pt x="789" y="140"/>
                </a:lnTo>
                <a:lnTo>
                  <a:pt x="852" y="127"/>
                </a:lnTo>
                <a:lnTo>
                  <a:pt x="916" y="114"/>
                </a:lnTo>
                <a:lnTo>
                  <a:pt x="980" y="114"/>
                </a:lnTo>
                <a:lnTo>
                  <a:pt x="1031" y="102"/>
                </a:lnTo>
                <a:lnTo>
                  <a:pt x="1094" y="102"/>
                </a:lnTo>
                <a:lnTo>
                  <a:pt x="1145" y="89"/>
                </a:lnTo>
                <a:lnTo>
                  <a:pt x="1183" y="89"/>
                </a:lnTo>
                <a:lnTo>
                  <a:pt x="1234" y="76"/>
                </a:lnTo>
                <a:lnTo>
                  <a:pt x="1272" y="76"/>
                </a:lnTo>
                <a:lnTo>
                  <a:pt x="1310" y="76"/>
                </a:lnTo>
                <a:lnTo>
                  <a:pt x="1349" y="64"/>
                </a:lnTo>
                <a:lnTo>
                  <a:pt x="1374" y="64"/>
                </a:lnTo>
                <a:lnTo>
                  <a:pt x="1412" y="64"/>
                </a:lnTo>
                <a:lnTo>
                  <a:pt x="1438" y="64"/>
                </a:lnTo>
                <a:lnTo>
                  <a:pt x="1450" y="51"/>
                </a:lnTo>
                <a:lnTo>
                  <a:pt x="1489" y="51"/>
                </a:lnTo>
                <a:lnTo>
                  <a:pt x="1527" y="51"/>
                </a:lnTo>
                <a:lnTo>
                  <a:pt x="1552" y="38"/>
                </a:lnTo>
                <a:lnTo>
                  <a:pt x="1578" y="38"/>
                </a:lnTo>
                <a:lnTo>
                  <a:pt x="1603" y="26"/>
                </a:lnTo>
                <a:lnTo>
                  <a:pt x="1628" y="26"/>
                </a:lnTo>
                <a:lnTo>
                  <a:pt x="1641" y="13"/>
                </a:lnTo>
                <a:lnTo>
                  <a:pt x="1654" y="13"/>
                </a:lnTo>
                <a:lnTo>
                  <a:pt x="1679" y="0"/>
                </a:lnTo>
                <a:lnTo>
                  <a:pt x="1718" y="0"/>
                </a:lnTo>
                <a:lnTo>
                  <a:pt x="1756" y="13"/>
                </a:lnTo>
                <a:lnTo>
                  <a:pt x="1794" y="26"/>
                </a:lnTo>
                <a:lnTo>
                  <a:pt x="1870" y="76"/>
                </a:lnTo>
                <a:lnTo>
                  <a:pt x="1908" y="102"/>
                </a:lnTo>
                <a:lnTo>
                  <a:pt x="1947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41" name="Freeform 33"/>
          <p:cNvSpPr>
            <a:spLocks noChangeArrowheads="1"/>
          </p:cNvSpPr>
          <p:nvPr/>
        </p:nvSpPr>
        <p:spPr bwMode="auto">
          <a:xfrm>
            <a:off x="6307138" y="1885950"/>
            <a:ext cx="855662" cy="144463"/>
          </a:xfrm>
          <a:custGeom>
            <a:avLst/>
            <a:gdLst>
              <a:gd name="T0" fmla="*/ 25 w 1348"/>
              <a:gd name="T1" fmla="*/ 203 h 228"/>
              <a:gd name="T2" fmla="*/ 0 w 1348"/>
              <a:gd name="T3" fmla="*/ 177 h 228"/>
              <a:gd name="T4" fmla="*/ 0 w 1348"/>
              <a:gd name="T5" fmla="*/ 152 h 228"/>
              <a:gd name="T6" fmla="*/ 38 w 1348"/>
              <a:gd name="T7" fmla="*/ 139 h 228"/>
              <a:gd name="T8" fmla="*/ 89 w 1348"/>
              <a:gd name="T9" fmla="*/ 139 h 228"/>
              <a:gd name="T10" fmla="*/ 114 w 1348"/>
              <a:gd name="T11" fmla="*/ 139 h 228"/>
              <a:gd name="T12" fmla="*/ 140 w 1348"/>
              <a:gd name="T13" fmla="*/ 139 h 228"/>
              <a:gd name="T14" fmla="*/ 191 w 1348"/>
              <a:gd name="T15" fmla="*/ 127 h 228"/>
              <a:gd name="T16" fmla="*/ 241 w 1348"/>
              <a:gd name="T17" fmla="*/ 127 h 228"/>
              <a:gd name="T18" fmla="*/ 305 w 1348"/>
              <a:gd name="T19" fmla="*/ 114 h 228"/>
              <a:gd name="T20" fmla="*/ 381 w 1348"/>
              <a:gd name="T21" fmla="*/ 101 h 228"/>
              <a:gd name="T22" fmla="*/ 470 w 1348"/>
              <a:gd name="T23" fmla="*/ 76 h 228"/>
              <a:gd name="T24" fmla="*/ 572 w 1348"/>
              <a:gd name="T25" fmla="*/ 63 h 228"/>
              <a:gd name="T26" fmla="*/ 674 w 1348"/>
              <a:gd name="T27" fmla="*/ 51 h 228"/>
              <a:gd name="T28" fmla="*/ 763 w 1348"/>
              <a:gd name="T29" fmla="*/ 38 h 228"/>
              <a:gd name="T30" fmla="*/ 852 w 1348"/>
              <a:gd name="T31" fmla="*/ 25 h 228"/>
              <a:gd name="T32" fmla="*/ 979 w 1348"/>
              <a:gd name="T33" fmla="*/ 0 h 228"/>
              <a:gd name="T34" fmla="*/ 1081 w 1348"/>
              <a:gd name="T35" fmla="*/ 0 h 228"/>
              <a:gd name="T36" fmla="*/ 1157 w 1348"/>
              <a:gd name="T37" fmla="*/ 0 h 228"/>
              <a:gd name="T38" fmla="*/ 1208 w 1348"/>
              <a:gd name="T39" fmla="*/ 0 h 228"/>
              <a:gd name="T40" fmla="*/ 1259 w 1348"/>
              <a:gd name="T41" fmla="*/ 13 h 228"/>
              <a:gd name="T42" fmla="*/ 1297 w 1348"/>
              <a:gd name="T43" fmla="*/ 38 h 228"/>
              <a:gd name="T44" fmla="*/ 1336 w 1348"/>
              <a:gd name="T45" fmla="*/ 76 h 228"/>
              <a:gd name="T46" fmla="*/ 1348 w 1348"/>
              <a:gd name="T47" fmla="*/ 101 h 228"/>
              <a:gd name="T48" fmla="*/ 1336 w 1348"/>
              <a:gd name="T49" fmla="*/ 127 h 228"/>
              <a:gd name="T50" fmla="*/ 1310 w 1348"/>
              <a:gd name="T51" fmla="*/ 127 h 228"/>
              <a:gd name="T52" fmla="*/ 1259 w 1348"/>
              <a:gd name="T53" fmla="*/ 127 h 228"/>
              <a:gd name="T54" fmla="*/ 1196 w 1348"/>
              <a:gd name="T55" fmla="*/ 127 h 228"/>
              <a:gd name="T56" fmla="*/ 1107 w 1348"/>
              <a:gd name="T57" fmla="*/ 127 h 228"/>
              <a:gd name="T58" fmla="*/ 1005 w 1348"/>
              <a:gd name="T59" fmla="*/ 127 h 228"/>
              <a:gd name="T60" fmla="*/ 852 w 1348"/>
              <a:gd name="T61" fmla="*/ 139 h 228"/>
              <a:gd name="T62" fmla="*/ 687 w 1348"/>
              <a:gd name="T63" fmla="*/ 165 h 228"/>
              <a:gd name="T64" fmla="*/ 547 w 1348"/>
              <a:gd name="T65" fmla="*/ 177 h 228"/>
              <a:gd name="T66" fmla="*/ 470 w 1348"/>
              <a:gd name="T67" fmla="*/ 190 h 228"/>
              <a:gd name="T68" fmla="*/ 394 w 1348"/>
              <a:gd name="T69" fmla="*/ 203 h 228"/>
              <a:gd name="T70" fmla="*/ 330 w 1348"/>
              <a:gd name="T71" fmla="*/ 215 h 228"/>
              <a:gd name="T72" fmla="*/ 267 w 1348"/>
              <a:gd name="T73" fmla="*/ 215 h 228"/>
              <a:gd name="T74" fmla="*/ 229 w 1348"/>
              <a:gd name="T75" fmla="*/ 228 h 228"/>
              <a:gd name="T76" fmla="*/ 191 w 1348"/>
              <a:gd name="T77" fmla="*/ 228 h 228"/>
              <a:gd name="T78" fmla="*/ 165 w 1348"/>
              <a:gd name="T79" fmla="*/ 228 h 228"/>
              <a:gd name="T80" fmla="*/ 101 w 1348"/>
              <a:gd name="T81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8" h="228">
                <a:moveTo>
                  <a:pt x="38" y="203"/>
                </a:moveTo>
                <a:lnTo>
                  <a:pt x="25" y="203"/>
                </a:lnTo>
                <a:lnTo>
                  <a:pt x="12" y="190"/>
                </a:lnTo>
                <a:lnTo>
                  <a:pt x="0" y="177"/>
                </a:lnTo>
                <a:lnTo>
                  <a:pt x="0" y="165"/>
                </a:lnTo>
                <a:lnTo>
                  <a:pt x="0" y="152"/>
                </a:lnTo>
                <a:lnTo>
                  <a:pt x="12" y="139"/>
                </a:lnTo>
                <a:lnTo>
                  <a:pt x="38" y="139"/>
                </a:lnTo>
                <a:lnTo>
                  <a:pt x="63" y="139"/>
                </a:lnTo>
                <a:lnTo>
                  <a:pt x="89" y="139"/>
                </a:lnTo>
                <a:lnTo>
                  <a:pt x="101" y="139"/>
                </a:lnTo>
                <a:lnTo>
                  <a:pt x="114" y="139"/>
                </a:lnTo>
                <a:lnTo>
                  <a:pt x="127" y="139"/>
                </a:lnTo>
                <a:lnTo>
                  <a:pt x="140" y="139"/>
                </a:lnTo>
                <a:lnTo>
                  <a:pt x="165" y="127"/>
                </a:lnTo>
                <a:lnTo>
                  <a:pt x="191" y="127"/>
                </a:lnTo>
                <a:lnTo>
                  <a:pt x="216" y="127"/>
                </a:lnTo>
                <a:lnTo>
                  <a:pt x="241" y="127"/>
                </a:lnTo>
                <a:lnTo>
                  <a:pt x="280" y="114"/>
                </a:lnTo>
                <a:lnTo>
                  <a:pt x="305" y="114"/>
                </a:lnTo>
                <a:lnTo>
                  <a:pt x="343" y="101"/>
                </a:lnTo>
                <a:lnTo>
                  <a:pt x="381" y="101"/>
                </a:lnTo>
                <a:lnTo>
                  <a:pt x="432" y="89"/>
                </a:lnTo>
                <a:lnTo>
                  <a:pt x="470" y="76"/>
                </a:lnTo>
                <a:lnTo>
                  <a:pt x="521" y="76"/>
                </a:lnTo>
                <a:lnTo>
                  <a:pt x="572" y="63"/>
                </a:lnTo>
                <a:lnTo>
                  <a:pt x="623" y="51"/>
                </a:lnTo>
                <a:lnTo>
                  <a:pt x="674" y="51"/>
                </a:lnTo>
                <a:lnTo>
                  <a:pt x="725" y="38"/>
                </a:lnTo>
                <a:lnTo>
                  <a:pt x="763" y="38"/>
                </a:lnTo>
                <a:lnTo>
                  <a:pt x="814" y="25"/>
                </a:lnTo>
                <a:lnTo>
                  <a:pt x="852" y="25"/>
                </a:lnTo>
                <a:lnTo>
                  <a:pt x="916" y="13"/>
                </a:lnTo>
                <a:lnTo>
                  <a:pt x="979" y="0"/>
                </a:lnTo>
                <a:lnTo>
                  <a:pt x="1043" y="0"/>
                </a:lnTo>
                <a:lnTo>
                  <a:pt x="1081" y="0"/>
                </a:lnTo>
                <a:lnTo>
                  <a:pt x="1119" y="0"/>
                </a:lnTo>
                <a:lnTo>
                  <a:pt x="1157" y="0"/>
                </a:lnTo>
                <a:lnTo>
                  <a:pt x="1183" y="0"/>
                </a:lnTo>
                <a:lnTo>
                  <a:pt x="1208" y="0"/>
                </a:lnTo>
                <a:lnTo>
                  <a:pt x="1234" y="13"/>
                </a:lnTo>
                <a:lnTo>
                  <a:pt x="1259" y="13"/>
                </a:lnTo>
                <a:lnTo>
                  <a:pt x="1285" y="25"/>
                </a:lnTo>
                <a:lnTo>
                  <a:pt x="1297" y="38"/>
                </a:lnTo>
                <a:lnTo>
                  <a:pt x="1310" y="51"/>
                </a:lnTo>
                <a:lnTo>
                  <a:pt x="1336" y="76"/>
                </a:lnTo>
                <a:lnTo>
                  <a:pt x="1348" y="89"/>
                </a:lnTo>
                <a:lnTo>
                  <a:pt x="1348" y="101"/>
                </a:lnTo>
                <a:lnTo>
                  <a:pt x="1348" y="114"/>
                </a:lnTo>
                <a:lnTo>
                  <a:pt x="1336" y="127"/>
                </a:lnTo>
                <a:lnTo>
                  <a:pt x="1323" y="127"/>
                </a:lnTo>
                <a:lnTo>
                  <a:pt x="1310" y="127"/>
                </a:lnTo>
                <a:lnTo>
                  <a:pt x="1285" y="127"/>
                </a:lnTo>
                <a:lnTo>
                  <a:pt x="1259" y="127"/>
                </a:lnTo>
                <a:lnTo>
                  <a:pt x="1221" y="127"/>
                </a:lnTo>
                <a:lnTo>
                  <a:pt x="1196" y="127"/>
                </a:lnTo>
                <a:lnTo>
                  <a:pt x="1157" y="127"/>
                </a:lnTo>
                <a:lnTo>
                  <a:pt x="1107" y="127"/>
                </a:lnTo>
                <a:lnTo>
                  <a:pt x="1056" y="127"/>
                </a:lnTo>
                <a:lnTo>
                  <a:pt x="1005" y="127"/>
                </a:lnTo>
                <a:lnTo>
                  <a:pt x="928" y="139"/>
                </a:lnTo>
                <a:lnTo>
                  <a:pt x="852" y="139"/>
                </a:lnTo>
                <a:lnTo>
                  <a:pt x="776" y="152"/>
                </a:lnTo>
                <a:lnTo>
                  <a:pt x="687" y="165"/>
                </a:lnTo>
                <a:lnTo>
                  <a:pt x="598" y="177"/>
                </a:lnTo>
                <a:lnTo>
                  <a:pt x="547" y="177"/>
                </a:lnTo>
                <a:lnTo>
                  <a:pt x="509" y="190"/>
                </a:lnTo>
                <a:lnTo>
                  <a:pt x="470" y="190"/>
                </a:lnTo>
                <a:lnTo>
                  <a:pt x="420" y="190"/>
                </a:lnTo>
                <a:lnTo>
                  <a:pt x="394" y="203"/>
                </a:lnTo>
                <a:lnTo>
                  <a:pt x="356" y="203"/>
                </a:lnTo>
                <a:lnTo>
                  <a:pt x="330" y="215"/>
                </a:lnTo>
                <a:lnTo>
                  <a:pt x="292" y="215"/>
                </a:lnTo>
                <a:lnTo>
                  <a:pt x="267" y="215"/>
                </a:lnTo>
                <a:lnTo>
                  <a:pt x="241" y="215"/>
                </a:lnTo>
                <a:lnTo>
                  <a:pt x="229" y="228"/>
                </a:lnTo>
                <a:lnTo>
                  <a:pt x="203" y="228"/>
                </a:lnTo>
                <a:lnTo>
                  <a:pt x="191" y="228"/>
                </a:lnTo>
                <a:lnTo>
                  <a:pt x="178" y="228"/>
                </a:lnTo>
                <a:lnTo>
                  <a:pt x="165" y="228"/>
                </a:lnTo>
                <a:lnTo>
                  <a:pt x="140" y="228"/>
                </a:lnTo>
                <a:lnTo>
                  <a:pt x="101" y="228"/>
                </a:lnTo>
                <a:lnTo>
                  <a:pt x="38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42" name="Freeform 34"/>
          <p:cNvSpPr>
            <a:spLocks noChangeArrowheads="1"/>
          </p:cNvSpPr>
          <p:nvPr/>
        </p:nvSpPr>
        <p:spPr bwMode="auto">
          <a:xfrm>
            <a:off x="6532563" y="1957388"/>
            <a:ext cx="323850" cy="644525"/>
          </a:xfrm>
          <a:custGeom>
            <a:avLst/>
            <a:gdLst>
              <a:gd name="T0" fmla="*/ 394 w 509"/>
              <a:gd name="T1" fmla="*/ 963 h 1014"/>
              <a:gd name="T2" fmla="*/ 369 w 509"/>
              <a:gd name="T3" fmla="*/ 988 h 1014"/>
              <a:gd name="T4" fmla="*/ 331 w 509"/>
              <a:gd name="T5" fmla="*/ 1001 h 1014"/>
              <a:gd name="T6" fmla="*/ 305 w 509"/>
              <a:gd name="T7" fmla="*/ 1014 h 1014"/>
              <a:gd name="T8" fmla="*/ 280 w 509"/>
              <a:gd name="T9" fmla="*/ 1014 h 1014"/>
              <a:gd name="T10" fmla="*/ 267 w 509"/>
              <a:gd name="T11" fmla="*/ 988 h 1014"/>
              <a:gd name="T12" fmla="*/ 267 w 509"/>
              <a:gd name="T13" fmla="*/ 963 h 1014"/>
              <a:gd name="T14" fmla="*/ 267 w 509"/>
              <a:gd name="T15" fmla="*/ 912 h 1014"/>
              <a:gd name="T16" fmla="*/ 242 w 509"/>
              <a:gd name="T17" fmla="*/ 874 h 1014"/>
              <a:gd name="T18" fmla="*/ 216 w 509"/>
              <a:gd name="T19" fmla="*/ 836 h 1014"/>
              <a:gd name="T20" fmla="*/ 165 w 509"/>
              <a:gd name="T21" fmla="*/ 798 h 1014"/>
              <a:gd name="T22" fmla="*/ 89 w 509"/>
              <a:gd name="T23" fmla="*/ 760 h 1014"/>
              <a:gd name="T24" fmla="*/ 38 w 509"/>
              <a:gd name="T25" fmla="*/ 722 h 1014"/>
              <a:gd name="T26" fmla="*/ 13 w 509"/>
              <a:gd name="T27" fmla="*/ 697 h 1014"/>
              <a:gd name="T28" fmla="*/ 0 w 509"/>
              <a:gd name="T29" fmla="*/ 672 h 1014"/>
              <a:gd name="T30" fmla="*/ 25 w 509"/>
              <a:gd name="T31" fmla="*/ 672 h 1014"/>
              <a:gd name="T32" fmla="*/ 76 w 509"/>
              <a:gd name="T33" fmla="*/ 672 h 1014"/>
              <a:gd name="T34" fmla="*/ 140 w 509"/>
              <a:gd name="T35" fmla="*/ 684 h 1014"/>
              <a:gd name="T36" fmla="*/ 203 w 509"/>
              <a:gd name="T37" fmla="*/ 684 h 1014"/>
              <a:gd name="T38" fmla="*/ 254 w 509"/>
              <a:gd name="T39" fmla="*/ 697 h 1014"/>
              <a:gd name="T40" fmla="*/ 280 w 509"/>
              <a:gd name="T41" fmla="*/ 684 h 1014"/>
              <a:gd name="T42" fmla="*/ 305 w 509"/>
              <a:gd name="T43" fmla="*/ 684 h 1014"/>
              <a:gd name="T44" fmla="*/ 318 w 509"/>
              <a:gd name="T45" fmla="*/ 659 h 1014"/>
              <a:gd name="T46" fmla="*/ 318 w 509"/>
              <a:gd name="T47" fmla="*/ 621 h 1014"/>
              <a:gd name="T48" fmla="*/ 331 w 509"/>
              <a:gd name="T49" fmla="*/ 545 h 1014"/>
              <a:gd name="T50" fmla="*/ 331 w 509"/>
              <a:gd name="T51" fmla="*/ 456 h 1014"/>
              <a:gd name="T52" fmla="*/ 331 w 509"/>
              <a:gd name="T53" fmla="*/ 367 h 1014"/>
              <a:gd name="T54" fmla="*/ 318 w 509"/>
              <a:gd name="T55" fmla="*/ 253 h 1014"/>
              <a:gd name="T56" fmla="*/ 318 w 509"/>
              <a:gd name="T57" fmla="*/ 127 h 1014"/>
              <a:gd name="T58" fmla="*/ 293 w 509"/>
              <a:gd name="T59" fmla="*/ 0 h 1014"/>
              <a:gd name="T60" fmla="*/ 483 w 509"/>
              <a:gd name="T61" fmla="*/ 89 h 1014"/>
              <a:gd name="T62" fmla="*/ 483 w 509"/>
              <a:gd name="T63" fmla="*/ 228 h 1014"/>
              <a:gd name="T64" fmla="*/ 496 w 509"/>
              <a:gd name="T65" fmla="*/ 355 h 1014"/>
              <a:gd name="T66" fmla="*/ 496 w 509"/>
              <a:gd name="T67" fmla="*/ 469 h 1014"/>
              <a:gd name="T68" fmla="*/ 496 w 509"/>
              <a:gd name="T69" fmla="*/ 557 h 1014"/>
              <a:gd name="T70" fmla="*/ 509 w 509"/>
              <a:gd name="T71" fmla="*/ 634 h 1014"/>
              <a:gd name="T72" fmla="*/ 509 w 509"/>
              <a:gd name="T73" fmla="*/ 697 h 1014"/>
              <a:gd name="T74" fmla="*/ 496 w 509"/>
              <a:gd name="T75" fmla="*/ 735 h 1014"/>
              <a:gd name="T76" fmla="*/ 483 w 509"/>
              <a:gd name="T77" fmla="*/ 798 h 1014"/>
              <a:gd name="T78" fmla="*/ 445 w 509"/>
              <a:gd name="T79" fmla="*/ 900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9" h="1014">
                <a:moveTo>
                  <a:pt x="407" y="938"/>
                </a:moveTo>
                <a:lnTo>
                  <a:pt x="394" y="963"/>
                </a:lnTo>
                <a:lnTo>
                  <a:pt x="382" y="976"/>
                </a:lnTo>
                <a:lnTo>
                  <a:pt x="369" y="988"/>
                </a:lnTo>
                <a:lnTo>
                  <a:pt x="343" y="1001"/>
                </a:lnTo>
                <a:lnTo>
                  <a:pt x="331" y="1001"/>
                </a:lnTo>
                <a:lnTo>
                  <a:pt x="318" y="1014"/>
                </a:lnTo>
                <a:lnTo>
                  <a:pt x="305" y="1014"/>
                </a:lnTo>
                <a:lnTo>
                  <a:pt x="293" y="1014"/>
                </a:lnTo>
                <a:lnTo>
                  <a:pt x="280" y="1014"/>
                </a:lnTo>
                <a:lnTo>
                  <a:pt x="267" y="1001"/>
                </a:lnTo>
                <a:lnTo>
                  <a:pt x="267" y="988"/>
                </a:lnTo>
                <a:lnTo>
                  <a:pt x="254" y="976"/>
                </a:lnTo>
                <a:lnTo>
                  <a:pt x="267" y="963"/>
                </a:lnTo>
                <a:lnTo>
                  <a:pt x="267" y="938"/>
                </a:lnTo>
                <a:lnTo>
                  <a:pt x="267" y="912"/>
                </a:lnTo>
                <a:lnTo>
                  <a:pt x="254" y="900"/>
                </a:lnTo>
                <a:lnTo>
                  <a:pt x="242" y="874"/>
                </a:lnTo>
                <a:lnTo>
                  <a:pt x="229" y="862"/>
                </a:lnTo>
                <a:lnTo>
                  <a:pt x="216" y="836"/>
                </a:lnTo>
                <a:lnTo>
                  <a:pt x="191" y="824"/>
                </a:lnTo>
                <a:lnTo>
                  <a:pt x="165" y="798"/>
                </a:lnTo>
                <a:lnTo>
                  <a:pt x="127" y="786"/>
                </a:lnTo>
                <a:lnTo>
                  <a:pt x="89" y="760"/>
                </a:lnTo>
                <a:lnTo>
                  <a:pt x="64" y="735"/>
                </a:lnTo>
                <a:lnTo>
                  <a:pt x="38" y="722"/>
                </a:lnTo>
                <a:lnTo>
                  <a:pt x="25" y="710"/>
                </a:lnTo>
                <a:lnTo>
                  <a:pt x="13" y="697"/>
                </a:lnTo>
                <a:lnTo>
                  <a:pt x="0" y="684"/>
                </a:lnTo>
                <a:lnTo>
                  <a:pt x="0" y="672"/>
                </a:lnTo>
                <a:lnTo>
                  <a:pt x="13" y="672"/>
                </a:lnTo>
                <a:lnTo>
                  <a:pt x="25" y="672"/>
                </a:lnTo>
                <a:lnTo>
                  <a:pt x="51" y="672"/>
                </a:lnTo>
                <a:lnTo>
                  <a:pt x="76" y="672"/>
                </a:lnTo>
                <a:lnTo>
                  <a:pt x="102" y="684"/>
                </a:lnTo>
                <a:lnTo>
                  <a:pt x="140" y="684"/>
                </a:lnTo>
                <a:lnTo>
                  <a:pt x="178" y="684"/>
                </a:lnTo>
                <a:lnTo>
                  <a:pt x="203" y="684"/>
                </a:lnTo>
                <a:lnTo>
                  <a:pt x="229" y="697"/>
                </a:lnTo>
                <a:lnTo>
                  <a:pt x="254" y="697"/>
                </a:lnTo>
                <a:lnTo>
                  <a:pt x="267" y="697"/>
                </a:lnTo>
                <a:lnTo>
                  <a:pt x="280" y="684"/>
                </a:lnTo>
                <a:lnTo>
                  <a:pt x="293" y="684"/>
                </a:lnTo>
                <a:lnTo>
                  <a:pt x="305" y="684"/>
                </a:lnTo>
                <a:lnTo>
                  <a:pt x="318" y="672"/>
                </a:lnTo>
                <a:lnTo>
                  <a:pt x="318" y="659"/>
                </a:lnTo>
                <a:lnTo>
                  <a:pt x="318" y="646"/>
                </a:lnTo>
                <a:lnTo>
                  <a:pt x="318" y="621"/>
                </a:lnTo>
                <a:lnTo>
                  <a:pt x="331" y="583"/>
                </a:lnTo>
                <a:lnTo>
                  <a:pt x="331" y="545"/>
                </a:lnTo>
                <a:lnTo>
                  <a:pt x="331" y="507"/>
                </a:lnTo>
                <a:lnTo>
                  <a:pt x="331" y="456"/>
                </a:lnTo>
                <a:lnTo>
                  <a:pt x="331" y="418"/>
                </a:lnTo>
                <a:lnTo>
                  <a:pt x="331" y="367"/>
                </a:lnTo>
                <a:lnTo>
                  <a:pt x="331" y="304"/>
                </a:lnTo>
                <a:lnTo>
                  <a:pt x="318" y="253"/>
                </a:lnTo>
                <a:lnTo>
                  <a:pt x="318" y="190"/>
                </a:lnTo>
                <a:lnTo>
                  <a:pt x="318" y="127"/>
                </a:lnTo>
                <a:lnTo>
                  <a:pt x="305" y="63"/>
                </a:lnTo>
                <a:lnTo>
                  <a:pt x="293" y="0"/>
                </a:lnTo>
                <a:lnTo>
                  <a:pt x="471" y="0"/>
                </a:lnTo>
                <a:lnTo>
                  <a:pt x="483" y="89"/>
                </a:lnTo>
                <a:lnTo>
                  <a:pt x="483" y="152"/>
                </a:lnTo>
                <a:lnTo>
                  <a:pt x="483" y="228"/>
                </a:lnTo>
                <a:lnTo>
                  <a:pt x="496" y="291"/>
                </a:lnTo>
                <a:lnTo>
                  <a:pt x="496" y="355"/>
                </a:lnTo>
                <a:lnTo>
                  <a:pt x="496" y="418"/>
                </a:lnTo>
                <a:lnTo>
                  <a:pt x="496" y="469"/>
                </a:lnTo>
                <a:lnTo>
                  <a:pt x="496" y="519"/>
                </a:lnTo>
                <a:lnTo>
                  <a:pt x="496" y="557"/>
                </a:lnTo>
                <a:lnTo>
                  <a:pt x="509" y="595"/>
                </a:lnTo>
                <a:lnTo>
                  <a:pt x="509" y="634"/>
                </a:lnTo>
                <a:lnTo>
                  <a:pt x="509" y="672"/>
                </a:lnTo>
                <a:lnTo>
                  <a:pt x="509" y="697"/>
                </a:lnTo>
                <a:lnTo>
                  <a:pt x="496" y="722"/>
                </a:lnTo>
                <a:lnTo>
                  <a:pt x="496" y="735"/>
                </a:lnTo>
                <a:lnTo>
                  <a:pt x="496" y="748"/>
                </a:lnTo>
                <a:lnTo>
                  <a:pt x="483" y="798"/>
                </a:lnTo>
                <a:lnTo>
                  <a:pt x="471" y="849"/>
                </a:lnTo>
                <a:lnTo>
                  <a:pt x="445" y="900"/>
                </a:lnTo>
                <a:lnTo>
                  <a:pt x="407" y="9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43" name="Freeform 35"/>
          <p:cNvSpPr>
            <a:spLocks noChangeArrowheads="1"/>
          </p:cNvSpPr>
          <p:nvPr/>
        </p:nvSpPr>
        <p:spPr bwMode="auto">
          <a:xfrm>
            <a:off x="6637338" y="942975"/>
            <a:ext cx="227012" cy="177800"/>
          </a:xfrm>
          <a:custGeom>
            <a:avLst/>
            <a:gdLst>
              <a:gd name="T0" fmla="*/ 0 w 357"/>
              <a:gd name="T1" fmla="*/ 13 h 279"/>
              <a:gd name="T2" fmla="*/ 13 w 357"/>
              <a:gd name="T3" fmla="*/ 13 h 279"/>
              <a:gd name="T4" fmla="*/ 26 w 357"/>
              <a:gd name="T5" fmla="*/ 0 h 279"/>
              <a:gd name="T6" fmla="*/ 64 w 357"/>
              <a:gd name="T7" fmla="*/ 0 h 279"/>
              <a:gd name="T8" fmla="*/ 102 w 357"/>
              <a:gd name="T9" fmla="*/ 0 h 279"/>
              <a:gd name="T10" fmla="*/ 140 w 357"/>
              <a:gd name="T11" fmla="*/ 0 h 279"/>
              <a:gd name="T12" fmla="*/ 178 w 357"/>
              <a:gd name="T13" fmla="*/ 0 h 279"/>
              <a:gd name="T14" fmla="*/ 229 w 357"/>
              <a:gd name="T15" fmla="*/ 13 h 279"/>
              <a:gd name="T16" fmla="*/ 267 w 357"/>
              <a:gd name="T17" fmla="*/ 38 h 279"/>
              <a:gd name="T18" fmla="*/ 280 w 357"/>
              <a:gd name="T19" fmla="*/ 51 h 279"/>
              <a:gd name="T20" fmla="*/ 306 w 357"/>
              <a:gd name="T21" fmla="*/ 64 h 279"/>
              <a:gd name="T22" fmla="*/ 318 w 357"/>
              <a:gd name="T23" fmla="*/ 76 h 279"/>
              <a:gd name="T24" fmla="*/ 331 w 357"/>
              <a:gd name="T25" fmla="*/ 89 h 279"/>
              <a:gd name="T26" fmla="*/ 344 w 357"/>
              <a:gd name="T27" fmla="*/ 127 h 279"/>
              <a:gd name="T28" fmla="*/ 357 w 357"/>
              <a:gd name="T29" fmla="*/ 165 h 279"/>
              <a:gd name="T30" fmla="*/ 357 w 357"/>
              <a:gd name="T31" fmla="*/ 203 h 279"/>
              <a:gd name="T32" fmla="*/ 357 w 357"/>
              <a:gd name="T33" fmla="*/ 228 h 279"/>
              <a:gd name="T34" fmla="*/ 344 w 357"/>
              <a:gd name="T35" fmla="*/ 254 h 279"/>
              <a:gd name="T36" fmla="*/ 331 w 357"/>
              <a:gd name="T37" fmla="*/ 279 h 279"/>
              <a:gd name="T38" fmla="*/ 318 w 357"/>
              <a:gd name="T39" fmla="*/ 279 h 279"/>
              <a:gd name="T40" fmla="*/ 306 w 357"/>
              <a:gd name="T41" fmla="*/ 279 h 279"/>
              <a:gd name="T42" fmla="*/ 280 w 357"/>
              <a:gd name="T43" fmla="*/ 279 h 279"/>
              <a:gd name="T44" fmla="*/ 267 w 357"/>
              <a:gd name="T45" fmla="*/ 279 h 279"/>
              <a:gd name="T46" fmla="*/ 242 w 357"/>
              <a:gd name="T47" fmla="*/ 266 h 279"/>
              <a:gd name="T48" fmla="*/ 229 w 357"/>
              <a:gd name="T49" fmla="*/ 254 h 279"/>
              <a:gd name="T50" fmla="*/ 204 w 357"/>
              <a:gd name="T51" fmla="*/ 228 h 279"/>
              <a:gd name="T52" fmla="*/ 153 w 357"/>
              <a:gd name="T53" fmla="*/ 190 h 279"/>
              <a:gd name="T54" fmla="*/ 115 w 357"/>
              <a:gd name="T55" fmla="*/ 152 h 279"/>
              <a:gd name="T56" fmla="*/ 77 w 357"/>
              <a:gd name="T57" fmla="*/ 114 h 279"/>
              <a:gd name="T58" fmla="*/ 38 w 357"/>
              <a:gd name="T59" fmla="*/ 89 h 279"/>
              <a:gd name="T60" fmla="*/ 26 w 357"/>
              <a:gd name="T61" fmla="*/ 64 h 279"/>
              <a:gd name="T62" fmla="*/ 0 w 357"/>
              <a:gd name="T63" fmla="*/ 38 h 279"/>
              <a:gd name="T64" fmla="*/ 0 w 357"/>
              <a:gd name="T65" fmla="*/ 26 h 279"/>
              <a:gd name="T66" fmla="*/ 0 w 357"/>
              <a:gd name="T67" fmla="*/ 1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279">
                <a:moveTo>
                  <a:pt x="0" y="13"/>
                </a:moveTo>
                <a:lnTo>
                  <a:pt x="13" y="13"/>
                </a:lnTo>
                <a:lnTo>
                  <a:pt x="26" y="0"/>
                </a:lnTo>
                <a:lnTo>
                  <a:pt x="64" y="0"/>
                </a:lnTo>
                <a:lnTo>
                  <a:pt x="102" y="0"/>
                </a:lnTo>
                <a:lnTo>
                  <a:pt x="140" y="0"/>
                </a:lnTo>
                <a:lnTo>
                  <a:pt x="178" y="0"/>
                </a:lnTo>
                <a:lnTo>
                  <a:pt x="229" y="13"/>
                </a:lnTo>
                <a:lnTo>
                  <a:pt x="267" y="38"/>
                </a:lnTo>
                <a:lnTo>
                  <a:pt x="280" y="51"/>
                </a:lnTo>
                <a:lnTo>
                  <a:pt x="306" y="64"/>
                </a:lnTo>
                <a:lnTo>
                  <a:pt x="318" y="76"/>
                </a:lnTo>
                <a:lnTo>
                  <a:pt x="331" y="89"/>
                </a:lnTo>
                <a:lnTo>
                  <a:pt x="344" y="127"/>
                </a:lnTo>
                <a:lnTo>
                  <a:pt x="357" y="165"/>
                </a:lnTo>
                <a:lnTo>
                  <a:pt x="357" y="203"/>
                </a:lnTo>
                <a:lnTo>
                  <a:pt x="357" y="228"/>
                </a:lnTo>
                <a:lnTo>
                  <a:pt x="344" y="254"/>
                </a:lnTo>
                <a:lnTo>
                  <a:pt x="331" y="279"/>
                </a:lnTo>
                <a:lnTo>
                  <a:pt x="318" y="279"/>
                </a:lnTo>
                <a:lnTo>
                  <a:pt x="306" y="279"/>
                </a:lnTo>
                <a:lnTo>
                  <a:pt x="280" y="279"/>
                </a:lnTo>
                <a:lnTo>
                  <a:pt x="267" y="279"/>
                </a:lnTo>
                <a:lnTo>
                  <a:pt x="242" y="266"/>
                </a:lnTo>
                <a:lnTo>
                  <a:pt x="229" y="254"/>
                </a:lnTo>
                <a:lnTo>
                  <a:pt x="204" y="228"/>
                </a:lnTo>
                <a:lnTo>
                  <a:pt x="153" y="190"/>
                </a:lnTo>
                <a:lnTo>
                  <a:pt x="115" y="152"/>
                </a:lnTo>
                <a:lnTo>
                  <a:pt x="77" y="114"/>
                </a:lnTo>
                <a:lnTo>
                  <a:pt x="38" y="89"/>
                </a:lnTo>
                <a:lnTo>
                  <a:pt x="26" y="64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8644" name="Freeform 36"/>
          <p:cNvSpPr>
            <a:spLocks noChangeArrowheads="1"/>
          </p:cNvSpPr>
          <p:nvPr/>
        </p:nvSpPr>
        <p:spPr bwMode="auto">
          <a:xfrm>
            <a:off x="6242050" y="1112838"/>
            <a:ext cx="1050925" cy="185737"/>
          </a:xfrm>
          <a:custGeom>
            <a:avLst/>
            <a:gdLst>
              <a:gd name="T0" fmla="*/ 38 w 1654"/>
              <a:gd name="T1" fmla="*/ 229 h 292"/>
              <a:gd name="T2" fmla="*/ 13 w 1654"/>
              <a:gd name="T3" fmla="*/ 203 h 292"/>
              <a:gd name="T4" fmla="*/ 13 w 1654"/>
              <a:gd name="T5" fmla="*/ 178 h 292"/>
              <a:gd name="T6" fmla="*/ 38 w 1654"/>
              <a:gd name="T7" fmla="*/ 178 h 292"/>
              <a:gd name="T8" fmla="*/ 89 w 1654"/>
              <a:gd name="T9" fmla="*/ 178 h 292"/>
              <a:gd name="T10" fmla="*/ 140 w 1654"/>
              <a:gd name="T11" fmla="*/ 165 h 292"/>
              <a:gd name="T12" fmla="*/ 216 w 1654"/>
              <a:gd name="T13" fmla="*/ 165 h 292"/>
              <a:gd name="T14" fmla="*/ 305 w 1654"/>
              <a:gd name="T15" fmla="*/ 153 h 292"/>
              <a:gd name="T16" fmla="*/ 420 w 1654"/>
              <a:gd name="T17" fmla="*/ 140 h 292"/>
              <a:gd name="T18" fmla="*/ 560 w 1654"/>
              <a:gd name="T19" fmla="*/ 115 h 292"/>
              <a:gd name="T20" fmla="*/ 700 w 1654"/>
              <a:gd name="T21" fmla="*/ 102 h 292"/>
              <a:gd name="T22" fmla="*/ 852 w 1654"/>
              <a:gd name="T23" fmla="*/ 64 h 292"/>
              <a:gd name="T24" fmla="*/ 1018 w 1654"/>
              <a:gd name="T25" fmla="*/ 38 h 292"/>
              <a:gd name="T26" fmla="*/ 1145 w 1654"/>
              <a:gd name="T27" fmla="*/ 26 h 292"/>
              <a:gd name="T28" fmla="*/ 1259 w 1654"/>
              <a:gd name="T29" fmla="*/ 0 h 292"/>
              <a:gd name="T30" fmla="*/ 1361 w 1654"/>
              <a:gd name="T31" fmla="*/ 0 h 292"/>
              <a:gd name="T32" fmla="*/ 1450 w 1654"/>
              <a:gd name="T33" fmla="*/ 0 h 292"/>
              <a:gd name="T34" fmla="*/ 1552 w 1654"/>
              <a:gd name="T35" fmla="*/ 26 h 292"/>
              <a:gd name="T36" fmla="*/ 1616 w 1654"/>
              <a:gd name="T37" fmla="*/ 64 h 292"/>
              <a:gd name="T38" fmla="*/ 1641 w 1654"/>
              <a:gd name="T39" fmla="*/ 102 h 292"/>
              <a:gd name="T40" fmla="*/ 1654 w 1654"/>
              <a:gd name="T41" fmla="*/ 127 h 292"/>
              <a:gd name="T42" fmla="*/ 1628 w 1654"/>
              <a:gd name="T43" fmla="*/ 140 h 292"/>
              <a:gd name="T44" fmla="*/ 1577 w 1654"/>
              <a:gd name="T45" fmla="*/ 165 h 292"/>
              <a:gd name="T46" fmla="*/ 1527 w 1654"/>
              <a:gd name="T47" fmla="*/ 165 h 292"/>
              <a:gd name="T48" fmla="*/ 1476 w 1654"/>
              <a:gd name="T49" fmla="*/ 153 h 292"/>
              <a:gd name="T50" fmla="*/ 1348 w 1654"/>
              <a:gd name="T51" fmla="*/ 140 h 292"/>
              <a:gd name="T52" fmla="*/ 1323 w 1654"/>
              <a:gd name="T53" fmla="*/ 140 h 292"/>
              <a:gd name="T54" fmla="*/ 1285 w 1654"/>
              <a:gd name="T55" fmla="*/ 140 h 292"/>
              <a:gd name="T56" fmla="*/ 1196 w 1654"/>
              <a:gd name="T57" fmla="*/ 153 h 292"/>
              <a:gd name="T58" fmla="*/ 1056 w 1654"/>
              <a:gd name="T59" fmla="*/ 165 h 292"/>
              <a:gd name="T60" fmla="*/ 903 w 1654"/>
              <a:gd name="T61" fmla="*/ 191 h 292"/>
              <a:gd name="T62" fmla="*/ 738 w 1654"/>
              <a:gd name="T63" fmla="*/ 216 h 292"/>
              <a:gd name="T64" fmla="*/ 598 w 1654"/>
              <a:gd name="T65" fmla="*/ 229 h 292"/>
              <a:gd name="T66" fmla="*/ 471 w 1654"/>
              <a:gd name="T67" fmla="*/ 254 h 292"/>
              <a:gd name="T68" fmla="*/ 382 w 1654"/>
              <a:gd name="T69" fmla="*/ 267 h 292"/>
              <a:gd name="T70" fmla="*/ 305 w 1654"/>
              <a:gd name="T71" fmla="*/ 279 h 292"/>
              <a:gd name="T72" fmla="*/ 254 w 1654"/>
              <a:gd name="T73" fmla="*/ 292 h 292"/>
              <a:gd name="T74" fmla="*/ 216 w 1654"/>
              <a:gd name="T75" fmla="*/ 292 h 292"/>
              <a:gd name="T76" fmla="*/ 165 w 1654"/>
              <a:gd name="T77" fmla="*/ 279 h 292"/>
              <a:gd name="T78" fmla="*/ 102 w 1654"/>
              <a:gd name="T79" fmla="*/ 267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4" h="292">
                <a:moveTo>
                  <a:pt x="76" y="254"/>
                </a:moveTo>
                <a:lnTo>
                  <a:pt x="38" y="229"/>
                </a:lnTo>
                <a:lnTo>
                  <a:pt x="25" y="216"/>
                </a:lnTo>
                <a:lnTo>
                  <a:pt x="13" y="203"/>
                </a:lnTo>
                <a:lnTo>
                  <a:pt x="0" y="191"/>
                </a:lnTo>
                <a:lnTo>
                  <a:pt x="13" y="178"/>
                </a:lnTo>
                <a:lnTo>
                  <a:pt x="25" y="178"/>
                </a:lnTo>
                <a:lnTo>
                  <a:pt x="38" y="178"/>
                </a:lnTo>
                <a:lnTo>
                  <a:pt x="76" y="178"/>
                </a:lnTo>
                <a:lnTo>
                  <a:pt x="89" y="178"/>
                </a:lnTo>
                <a:lnTo>
                  <a:pt x="114" y="178"/>
                </a:lnTo>
                <a:lnTo>
                  <a:pt x="140" y="165"/>
                </a:lnTo>
                <a:lnTo>
                  <a:pt x="178" y="165"/>
                </a:lnTo>
                <a:lnTo>
                  <a:pt x="216" y="165"/>
                </a:lnTo>
                <a:lnTo>
                  <a:pt x="254" y="153"/>
                </a:lnTo>
                <a:lnTo>
                  <a:pt x="305" y="153"/>
                </a:lnTo>
                <a:lnTo>
                  <a:pt x="369" y="140"/>
                </a:lnTo>
                <a:lnTo>
                  <a:pt x="420" y="140"/>
                </a:lnTo>
                <a:lnTo>
                  <a:pt x="483" y="127"/>
                </a:lnTo>
                <a:lnTo>
                  <a:pt x="560" y="115"/>
                </a:lnTo>
                <a:lnTo>
                  <a:pt x="623" y="115"/>
                </a:lnTo>
                <a:lnTo>
                  <a:pt x="700" y="102"/>
                </a:lnTo>
                <a:lnTo>
                  <a:pt x="776" y="89"/>
                </a:lnTo>
                <a:lnTo>
                  <a:pt x="852" y="64"/>
                </a:lnTo>
                <a:lnTo>
                  <a:pt x="929" y="51"/>
                </a:lnTo>
                <a:lnTo>
                  <a:pt x="1018" y="38"/>
                </a:lnTo>
                <a:lnTo>
                  <a:pt x="1081" y="26"/>
                </a:lnTo>
                <a:lnTo>
                  <a:pt x="1145" y="26"/>
                </a:lnTo>
                <a:lnTo>
                  <a:pt x="1209" y="13"/>
                </a:lnTo>
                <a:lnTo>
                  <a:pt x="1259" y="0"/>
                </a:lnTo>
                <a:lnTo>
                  <a:pt x="1310" y="0"/>
                </a:lnTo>
                <a:lnTo>
                  <a:pt x="1361" y="0"/>
                </a:lnTo>
                <a:lnTo>
                  <a:pt x="1399" y="0"/>
                </a:lnTo>
                <a:lnTo>
                  <a:pt x="1450" y="0"/>
                </a:lnTo>
                <a:lnTo>
                  <a:pt x="1514" y="13"/>
                </a:lnTo>
                <a:lnTo>
                  <a:pt x="1552" y="26"/>
                </a:lnTo>
                <a:lnTo>
                  <a:pt x="1590" y="38"/>
                </a:lnTo>
                <a:lnTo>
                  <a:pt x="1616" y="64"/>
                </a:lnTo>
                <a:lnTo>
                  <a:pt x="1641" y="89"/>
                </a:lnTo>
                <a:lnTo>
                  <a:pt x="1641" y="102"/>
                </a:lnTo>
                <a:lnTo>
                  <a:pt x="1654" y="115"/>
                </a:lnTo>
                <a:lnTo>
                  <a:pt x="1654" y="127"/>
                </a:lnTo>
                <a:lnTo>
                  <a:pt x="1641" y="140"/>
                </a:lnTo>
                <a:lnTo>
                  <a:pt x="1628" y="140"/>
                </a:lnTo>
                <a:lnTo>
                  <a:pt x="1603" y="153"/>
                </a:lnTo>
                <a:lnTo>
                  <a:pt x="1577" y="165"/>
                </a:lnTo>
                <a:lnTo>
                  <a:pt x="1552" y="165"/>
                </a:lnTo>
                <a:lnTo>
                  <a:pt x="1527" y="165"/>
                </a:lnTo>
                <a:lnTo>
                  <a:pt x="1501" y="153"/>
                </a:lnTo>
                <a:lnTo>
                  <a:pt x="1476" y="153"/>
                </a:lnTo>
                <a:lnTo>
                  <a:pt x="1425" y="140"/>
                </a:lnTo>
                <a:lnTo>
                  <a:pt x="1348" y="140"/>
                </a:lnTo>
                <a:lnTo>
                  <a:pt x="1336" y="140"/>
                </a:lnTo>
                <a:lnTo>
                  <a:pt x="1323" y="140"/>
                </a:lnTo>
                <a:lnTo>
                  <a:pt x="1310" y="140"/>
                </a:lnTo>
                <a:lnTo>
                  <a:pt x="1285" y="140"/>
                </a:lnTo>
                <a:lnTo>
                  <a:pt x="1247" y="153"/>
                </a:lnTo>
                <a:lnTo>
                  <a:pt x="1196" y="153"/>
                </a:lnTo>
                <a:lnTo>
                  <a:pt x="1132" y="153"/>
                </a:lnTo>
                <a:lnTo>
                  <a:pt x="1056" y="165"/>
                </a:lnTo>
                <a:lnTo>
                  <a:pt x="980" y="178"/>
                </a:lnTo>
                <a:lnTo>
                  <a:pt x="903" y="191"/>
                </a:lnTo>
                <a:lnTo>
                  <a:pt x="814" y="203"/>
                </a:lnTo>
                <a:lnTo>
                  <a:pt x="738" y="216"/>
                </a:lnTo>
                <a:lnTo>
                  <a:pt x="661" y="216"/>
                </a:lnTo>
                <a:lnTo>
                  <a:pt x="598" y="229"/>
                </a:lnTo>
                <a:lnTo>
                  <a:pt x="534" y="241"/>
                </a:lnTo>
                <a:lnTo>
                  <a:pt x="471" y="254"/>
                </a:lnTo>
                <a:lnTo>
                  <a:pt x="432" y="254"/>
                </a:lnTo>
                <a:lnTo>
                  <a:pt x="382" y="267"/>
                </a:lnTo>
                <a:lnTo>
                  <a:pt x="343" y="267"/>
                </a:lnTo>
                <a:lnTo>
                  <a:pt x="305" y="279"/>
                </a:lnTo>
                <a:lnTo>
                  <a:pt x="280" y="279"/>
                </a:lnTo>
                <a:lnTo>
                  <a:pt x="254" y="292"/>
                </a:lnTo>
                <a:lnTo>
                  <a:pt x="229" y="292"/>
                </a:lnTo>
                <a:lnTo>
                  <a:pt x="216" y="292"/>
                </a:lnTo>
                <a:lnTo>
                  <a:pt x="191" y="292"/>
                </a:lnTo>
                <a:lnTo>
                  <a:pt x="165" y="279"/>
                </a:lnTo>
                <a:lnTo>
                  <a:pt x="127" y="279"/>
                </a:lnTo>
                <a:lnTo>
                  <a:pt x="102" y="267"/>
                </a:lnTo>
                <a:lnTo>
                  <a:pt x="76" y="2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2894013"/>
            <a:ext cx="7054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凉亭   亭子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3627438"/>
            <a:ext cx="843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我们在山上的一个凉亭里休息。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655" name="矩形 4"/>
          <p:cNvSpPr>
            <a:spLocks noChangeArrowheads="1"/>
          </p:cNvSpPr>
          <p:nvPr/>
        </p:nvSpPr>
        <p:spPr bwMode="auto">
          <a:xfrm>
            <a:off x="2619375" y="1163638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57475" y="390525"/>
            <a:ext cx="22320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tínɡ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50863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93" name="Freeform 37"/>
          <p:cNvSpPr>
            <a:spLocks noChangeArrowheads="1"/>
          </p:cNvSpPr>
          <p:nvPr/>
        </p:nvSpPr>
        <p:spPr bwMode="auto">
          <a:xfrm>
            <a:off x="5954713" y="1304925"/>
            <a:ext cx="590550" cy="176213"/>
          </a:xfrm>
          <a:custGeom>
            <a:avLst/>
            <a:gdLst>
              <a:gd name="T0" fmla="*/ 64 w 929"/>
              <a:gd name="T1" fmla="*/ 240 h 278"/>
              <a:gd name="T2" fmla="*/ 38 w 929"/>
              <a:gd name="T3" fmla="*/ 228 h 278"/>
              <a:gd name="T4" fmla="*/ 26 w 929"/>
              <a:gd name="T5" fmla="*/ 202 h 278"/>
              <a:gd name="T6" fmla="*/ 13 w 929"/>
              <a:gd name="T7" fmla="*/ 190 h 278"/>
              <a:gd name="T8" fmla="*/ 0 w 929"/>
              <a:gd name="T9" fmla="*/ 190 h 278"/>
              <a:gd name="T10" fmla="*/ 13 w 929"/>
              <a:gd name="T11" fmla="*/ 177 h 278"/>
              <a:gd name="T12" fmla="*/ 26 w 929"/>
              <a:gd name="T13" fmla="*/ 177 h 278"/>
              <a:gd name="T14" fmla="*/ 38 w 929"/>
              <a:gd name="T15" fmla="*/ 164 h 278"/>
              <a:gd name="T16" fmla="*/ 76 w 929"/>
              <a:gd name="T17" fmla="*/ 164 h 278"/>
              <a:gd name="T18" fmla="*/ 89 w 929"/>
              <a:gd name="T19" fmla="*/ 164 h 278"/>
              <a:gd name="T20" fmla="*/ 127 w 929"/>
              <a:gd name="T21" fmla="*/ 152 h 278"/>
              <a:gd name="T22" fmla="*/ 166 w 929"/>
              <a:gd name="T23" fmla="*/ 152 h 278"/>
              <a:gd name="T24" fmla="*/ 204 w 929"/>
              <a:gd name="T25" fmla="*/ 139 h 278"/>
              <a:gd name="T26" fmla="*/ 255 w 929"/>
              <a:gd name="T27" fmla="*/ 126 h 278"/>
              <a:gd name="T28" fmla="*/ 318 w 929"/>
              <a:gd name="T29" fmla="*/ 114 h 278"/>
              <a:gd name="T30" fmla="*/ 395 w 929"/>
              <a:gd name="T31" fmla="*/ 88 h 278"/>
              <a:gd name="T32" fmla="*/ 458 w 929"/>
              <a:gd name="T33" fmla="*/ 76 h 278"/>
              <a:gd name="T34" fmla="*/ 509 w 929"/>
              <a:gd name="T35" fmla="*/ 63 h 278"/>
              <a:gd name="T36" fmla="*/ 534 w 929"/>
              <a:gd name="T37" fmla="*/ 50 h 278"/>
              <a:gd name="T38" fmla="*/ 573 w 929"/>
              <a:gd name="T39" fmla="*/ 50 h 278"/>
              <a:gd name="T40" fmla="*/ 611 w 929"/>
              <a:gd name="T41" fmla="*/ 38 h 278"/>
              <a:gd name="T42" fmla="*/ 662 w 929"/>
              <a:gd name="T43" fmla="*/ 25 h 278"/>
              <a:gd name="T44" fmla="*/ 713 w 929"/>
              <a:gd name="T45" fmla="*/ 12 h 278"/>
              <a:gd name="T46" fmla="*/ 751 w 929"/>
              <a:gd name="T47" fmla="*/ 0 h 278"/>
              <a:gd name="T48" fmla="*/ 776 w 929"/>
              <a:gd name="T49" fmla="*/ 0 h 278"/>
              <a:gd name="T50" fmla="*/ 802 w 929"/>
              <a:gd name="T51" fmla="*/ 0 h 278"/>
              <a:gd name="T52" fmla="*/ 814 w 929"/>
              <a:gd name="T53" fmla="*/ 0 h 278"/>
              <a:gd name="T54" fmla="*/ 840 w 929"/>
              <a:gd name="T55" fmla="*/ 0 h 278"/>
              <a:gd name="T56" fmla="*/ 865 w 929"/>
              <a:gd name="T57" fmla="*/ 0 h 278"/>
              <a:gd name="T58" fmla="*/ 891 w 929"/>
              <a:gd name="T59" fmla="*/ 12 h 278"/>
              <a:gd name="T60" fmla="*/ 916 w 929"/>
              <a:gd name="T61" fmla="*/ 12 h 278"/>
              <a:gd name="T62" fmla="*/ 929 w 929"/>
              <a:gd name="T63" fmla="*/ 25 h 278"/>
              <a:gd name="T64" fmla="*/ 929 w 929"/>
              <a:gd name="T65" fmla="*/ 38 h 278"/>
              <a:gd name="T66" fmla="*/ 929 w 929"/>
              <a:gd name="T67" fmla="*/ 50 h 278"/>
              <a:gd name="T68" fmla="*/ 929 w 929"/>
              <a:gd name="T69" fmla="*/ 63 h 278"/>
              <a:gd name="T70" fmla="*/ 929 w 929"/>
              <a:gd name="T71" fmla="*/ 88 h 278"/>
              <a:gd name="T72" fmla="*/ 916 w 929"/>
              <a:gd name="T73" fmla="*/ 101 h 278"/>
              <a:gd name="T74" fmla="*/ 903 w 929"/>
              <a:gd name="T75" fmla="*/ 101 h 278"/>
              <a:gd name="T76" fmla="*/ 891 w 929"/>
              <a:gd name="T77" fmla="*/ 114 h 278"/>
              <a:gd name="T78" fmla="*/ 878 w 929"/>
              <a:gd name="T79" fmla="*/ 126 h 278"/>
              <a:gd name="T80" fmla="*/ 865 w 929"/>
              <a:gd name="T81" fmla="*/ 126 h 278"/>
              <a:gd name="T82" fmla="*/ 853 w 929"/>
              <a:gd name="T83" fmla="*/ 126 h 278"/>
              <a:gd name="T84" fmla="*/ 840 w 929"/>
              <a:gd name="T85" fmla="*/ 139 h 278"/>
              <a:gd name="T86" fmla="*/ 789 w 929"/>
              <a:gd name="T87" fmla="*/ 152 h 278"/>
              <a:gd name="T88" fmla="*/ 738 w 929"/>
              <a:gd name="T89" fmla="*/ 164 h 278"/>
              <a:gd name="T90" fmla="*/ 687 w 929"/>
              <a:gd name="T91" fmla="*/ 177 h 278"/>
              <a:gd name="T92" fmla="*/ 624 w 929"/>
              <a:gd name="T93" fmla="*/ 190 h 278"/>
              <a:gd name="T94" fmla="*/ 547 w 929"/>
              <a:gd name="T95" fmla="*/ 202 h 278"/>
              <a:gd name="T96" fmla="*/ 471 w 929"/>
              <a:gd name="T97" fmla="*/ 228 h 278"/>
              <a:gd name="T98" fmla="*/ 395 w 929"/>
              <a:gd name="T99" fmla="*/ 240 h 278"/>
              <a:gd name="T100" fmla="*/ 344 w 929"/>
              <a:gd name="T101" fmla="*/ 253 h 278"/>
              <a:gd name="T102" fmla="*/ 293 w 929"/>
              <a:gd name="T103" fmla="*/ 253 h 278"/>
              <a:gd name="T104" fmla="*/ 255 w 929"/>
              <a:gd name="T105" fmla="*/ 266 h 278"/>
              <a:gd name="T106" fmla="*/ 216 w 929"/>
              <a:gd name="T107" fmla="*/ 266 h 278"/>
              <a:gd name="T108" fmla="*/ 191 w 929"/>
              <a:gd name="T109" fmla="*/ 278 h 278"/>
              <a:gd name="T110" fmla="*/ 178 w 929"/>
              <a:gd name="T111" fmla="*/ 278 h 278"/>
              <a:gd name="T112" fmla="*/ 153 w 929"/>
              <a:gd name="T113" fmla="*/ 266 h 278"/>
              <a:gd name="T114" fmla="*/ 127 w 929"/>
              <a:gd name="T115" fmla="*/ 266 h 278"/>
              <a:gd name="T116" fmla="*/ 89 w 929"/>
              <a:gd name="T117" fmla="*/ 253 h 278"/>
              <a:gd name="T118" fmla="*/ 64 w 929"/>
              <a:gd name="T119" fmla="*/ 24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9" h="278">
                <a:moveTo>
                  <a:pt x="64" y="240"/>
                </a:moveTo>
                <a:lnTo>
                  <a:pt x="38" y="228"/>
                </a:lnTo>
                <a:lnTo>
                  <a:pt x="26" y="202"/>
                </a:lnTo>
                <a:lnTo>
                  <a:pt x="13" y="190"/>
                </a:lnTo>
                <a:lnTo>
                  <a:pt x="0" y="190"/>
                </a:lnTo>
                <a:lnTo>
                  <a:pt x="13" y="177"/>
                </a:lnTo>
                <a:lnTo>
                  <a:pt x="26" y="177"/>
                </a:lnTo>
                <a:lnTo>
                  <a:pt x="38" y="164"/>
                </a:lnTo>
                <a:lnTo>
                  <a:pt x="76" y="164"/>
                </a:lnTo>
                <a:lnTo>
                  <a:pt x="89" y="164"/>
                </a:lnTo>
                <a:lnTo>
                  <a:pt x="127" y="152"/>
                </a:lnTo>
                <a:lnTo>
                  <a:pt x="166" y="152"/>
                </a:lnTo>
                <a:lnTo>
                  <a:pt x="204" y="139"/>
                </a:lnTo>
                <a:lnTo>
                  <a:pt x="255" y="126"/>
                </a:lnTo>
                <a:lnTo>
                  <a:pt x="318" y="114"/>
                </a:lnTo>
                <a:lnTo>
                  <a:pt x="395" y="88"/>
                </a:lnTo>
                <a:lnTo>
                  <a:pt x="458" y="76"/>
                </a:lnTo>
                <a:lnTo>
                  <a:pt x="509" y="63"/>
                </a:lnTo>
                <a:lnTo>
                  <a:pt x="534" y="50"/>
                </a:lnTo>
                <a:lnTo>
                  <a:pt x="573" y="50"/>
                </a:lnTo>
                <a:lnTo>
                  <a:pt x="611" y="38"/>
                </a:lnTo>
                <a:lnTo>
                  <a:pt x="662" y="25"/>
                </a:lnTo>
                <a:lnTo>
                  <a:pt x="713" y="12"/>
                </a:lnTo>
                <a:lnTo>
                  <a:pt x="751" y="0"/>
                </a:lnTo>
                <a:lnTo>
                  <a:pt x="776" y="0"/>
                </a:lnTo>
                <a:lnTo>
                  <a:pt x="802" y="0"/>
                </a:lnTo>
                <a:lnTo>
                  <a:pt x="814" y="0"/>
                </a:lnTo>
                <a:lnTo>
                  <a:pt x="840" y="0"/>
                </a:lnTo>
                <a:lnTo>
                  <a:pt x="865" y="0"/>
                </a:lnTo>
                <a:lnTo>
                  <a:pt x="891" y="12"/>
                </a:lnTo>
                <a:lnTo>
                  <a:pt x="916" y="12"/>
                </a:lnTo>
                <a:lnTo>
                  <a:pt x="929" y="25"/>
                </a:lnTo>
                <a:lnTo>
                  <a:pt x="929" y="38"/>
                </a:lnTo>
                <a:lnTo>
                  <a:pt x="929" y="50"/>
                </a:lnTo>
                <a:lnTo>
                  <a:pt x="929" y="63"/>
                </a:lnTo>
                <a:lnTo>
                  <a:pt x="929" y="88"/>
                </a:lnTo>
                <a:lnTo>
                  <a:pt x="916" y="101"/>
                </a:lnTo>
                <a:lnTo>
                  <a:pt x="903" y="101"/>
                </a:lnTo>
                <a:lnTo>
                  <a:pt x="891" y="114"/>
                </a:lnTo>
                <a:lnTo>
                  <a:pt x="878" y="126"/>
                </a:lnTo>
                <a:lnTo>
                  <a:pt x="865" y="126"/>
                </a:lnTo>
                <a:lnTo>
                  <a:pt x="853" y="126"/>
                </a:lnTo>
                <a:lnTo>
                  <a:pt x="840" y="139"/>
                </a:lnTo>
                <a:lnTo>
                  <a:pt x="789" y="152"/>
                </a:lnTo>
                <a:lnTo>
                  <a:pt x="738" y="164"/>
                </a:lnTo>
                <a:lnTo>
                  <a:pt x="687" y="177"/>
                </a:lnTo>
                <a:lnTo>
                  <a:pt x="624" y="190"/>
                </a:lnTo>
                <a:lnTo>
                  <a:pt x="547" y="202"/>
                </a:lnTo>
                <a:lnTo>
                  <a:pt x="471" y="228"/>
                </a:lnTo>
                <a:lnTo>
                  <a:pt x="395" y="240"/>
                </a:lnTo>
                <a:lnTo>
                  <a:pt x="344" y="253"/>
                </a:lnTo>
                <a:lnTo>
                  <a:pt x="293" y="253"/>
                </a:lnTo>
                <a:lnTo>
                  <a:pt x="255" y="266"/>
                </a:lnTo>
                <a:lnTo>
                  <a:pt x="216" y="266"/>
                </a:lnTo>
                <a:lnTo>
                  <a:pt x="191" y="278"/>
                </a:lnTo>
                <a:lnTo>
                  <a:pt x="178" y="278"/>
                </a:lnTo>
                <a:lnTo>
                  <a:pt x="153" y="266"/>
                </a:lnTo>
                <a:lnTo>
                  <a:pt x="127" y="266"/>
                </a:lnTo>
                <a:lnTo>
                  <a:pt x="89" y="253"/>
                </a:lnTo>
                <a:lnTo>
                  <a:pt x="64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694" name="Freeform 38"/>
          <p:cNvSpPr>
            <a:spLocks noChangeArrowheads="1"/>
          </p:cNvSpPr>
          <p:nvPr/>
        </p:nvSpPr>
        <p:spPr bwMode="auto">
          <a:xfrm>
            <a:off x="6262688" y="919163"/>
            <a:ext cx="184150" cy="1536700"/>
          </a:xfrm>
          <a:custGeom>
            <a:avLst/>
            <a:gdLst>
              <a:gd name="T0" fmla="*/ 203 w 292"/>
              <a:gd name="T1" fmla="*/ 26 h 2421"/>
              <a:gd name="T2" fmla="*/ 241 w 292"/>
              <a:gd name="T3" fmla="*/ 38 h 2421"/>
              <a:gd name="T4" fmla="*/ 267 w 292"/>
              <a:gd name="T5" fmla="*/ 51 h 2421"/>
              <a:gd name="T6" fmla="*/ 292 w 292"/>
              <a:gd name="T7" fmla="*/ 64 h 2421"/>
              <a:gd name="T8" fmla="*/ 292 w 292"/>
              <a:gd name="T9" fmla="*/ 114 h 2421"/>
              <a:gd name="T10" fmla="*/ 279 w 292"/>
              <a:gd name="T11" fmla="*/ 152 h 2421"/>
              <a:gd name="T12" fmla="*/ 279 w 292"/>
              <a:gd name="T13" fmla="*/ 178 h 2421"/>
              <a:gd name="T14" fmla="*/ 267 w 292"/>
              <a:gd name="T15" fmla="*/ 216 h 2421"/>
              <a:gd name="T16" fmla="*/ 267 w 292"/>
              <a:gd name="T17" fmla="*/ 279 h 2421"/>
              <a:gd name="T18" fmla="*/ 254 w 292"/>
              <a:gd name="T19" fmla="*/ 343 h 2421"/>
              <a:gd name="T20" fmla="*/ 254 w 292"/>
              <a:gd name="T21" fmla="*/ 444 h 2421"/>
              <a:gd name="T22" fmla="*/ 241 w 292"/>
              <a:gd name="T23" fmla="*/ 545 h 2421"/>
              <a:gd name="T24" fmla="*/ 229 w 292"/>
              <a:gd name="T25" fmla="*/ 672 h 2421"/>
              <a:gd name="T26" fmla="*/ 229 w 292"/>
              <a:gd name="T27" fmla="*/ 799 h 2421"/>
              <a:gd name="T28" fmla="*/ 203 w 292"/>
              <a:gd name="T29" fmla="*/ 1090 h 2421"/>
              <a:gd name="T30" fmla="*/ 190 w 292"/>
              <a:gd name="T31" fmla="*/ 1344 h 2421"/>
              <a:gd name="T32" fmla="*/ 178 w 292"/>
              <a:gd name="T33" fmla="*/ 1559 h 2421"/>
              <a:gd name="T34" fmla="*/ 178 w 292"/>
              <a:gd name="T35" fmla="*/ 1736 h 2421"/>
              <a:gd name="T36" fmla="*/ 178 w 292"/>
              <a:gd name="T37" fmla="*/ 1901 h 2421"/>
              <a:gd name="T38" fmla="*/ 178 w 292"/>
              <a:gd name="T39" fmla="*/ 2040 h 2421"/>
              <a:gd name="T40" fmla="*/ 165 w 292"/>
              <a:gd name="T41" fmla="*/ 2154 h 2421"/>
              <a:gd name="T42" fmla="*/ 165 w 292"/>
              <a:gd name="T43" fmla="*/ 2256 h 2421"/>
              <a:gd name="T44" fmla="*/ 140 w 292"/>
              <a:gd name="T45" fmla="*/ 2332 h 2421"/>
              <a:gd name="T46" fmla="*/ 127 w 292"/>
              <a:gd name="T47" fmla="*/ 2383 h 2421"/>
              <a:gd name="T48" fmla="*/ 114 w 292"/>
              <a:gd name="T49" fmla="*/ 2408 h 2421"/>
              <a:gd name="T50" fmla="*/ 101 w 292"/>
              <a:gd name="T51" fmla="*/ 2421 h 2421"/>
              <a:gd name="T52" fmla="*/ 76 w 292"/>
              <a:gd name="T53" fmla="*/ 2395 h 2421"/>
              <a:gd name="T54" fmla="*/ 63 w 292"/>
              <a:gd name="T55" fmla="*/ 2370 h 2421"/>
              <a:gd name="T56" fmla="*/ 38 w 292"/>
              <a:gd name="T57" fmla="*/ 2319 h 2421"/>
              <a:gd name="T58" fmla="*/ 0 w 292"/>
              <a:gd name="T59" fmla="*/ 2218 h 2421"/>
              <a:gd name="T60" fmla="*/ 0 w 292"/>
              <a:gd name="T61" fmla="*/ 2154 h 2421"/>
              <a:gd name="T62" fmla="*/ 12 w 292"/>
              <a:gd name="T63" fmla="*/ 2116 h 2421"/>
              <a:gd name="T64" fmla="*/ 25 w 292"/>
              <a:gd name="T65" fmla="*/ 2066 h 2421"/>
              <a:gd name="T66" fmla="*/ 25 w 292"/>
              <a:gd name="T67" fmla="*/ 2015 h 2421"/>
              <a:gd name="T68" fmla="*/ 38 w 292"/>
              <a:gd name="T69" fmla="*/ 1939 h 2421"/>
              <a:gd name="T70" fmla="*/ 38 w 292"/>
              <a:gd name="T71" fmla="*/ 1901 h 2421"/>
              <a:gd name="T72" fmla="*/ 50 w 292"/>
              <a:gd name="T73" fmla="*/ 1838 h 2421"/>
              <a:gd name="T74" fmla="*/ 50 w 292"/>
              <a:gd name="T75" fmla="*/ 1774 h 2421"/>
              <a:gd name="T76" fmla="*/ 63 w 292"/>
              <a:gd name="T77" fmla="*/ 1698 h 2421"/>
              <a:gd name="T78" fmla="*/ 76 w 292"/>
              <a:gd name="T79" fmla="*/ 1610 h 2421"/>
              <a:gd name="T80" fmla="*/ 76 w 292"/>
              <a:gd name="T81" fmla="*/ 1496 h 2421"/>
              <a:gd name="T82" fmla="*/ 89 w 292"/>
              <a:gd name="T83" fmla="*/ 1382 h 2421"/>
              <a:gd name="T84" fmla="*/ 101 w 292"/>
              <a:gd name="T85" fmla="*/ 1255 h 2421"/>
              <a:gd name="T86" fmla="*/ 114 w 292"/>
              <a:gd name="T87" fmla="*/ 1001 h 2421"/>
              <a:gd name="T88" fmla="*/ 127 w 292"/>
              <a:gd name="T89" fmla="*/ 773 h 2421"/>
              <a:gd name="T90" fmla="*/ 140 w 292"/>
              <a:gd name="T91" fmla="*/ 571 h 2421"/>
              <a:gd name="T92" fmla="*/ 140 w 292"/>
              <a:gd name="T93" fmla="*/ 406 h 2421"/>
              <a:gd name="T94" fmla="*/ 127 w 292"/>
              <a:gd name="T95" fmla="*/ 330 h 2421"/>
              <a:gd name="T96" fmla="*/ 127 w 292"/>
              <a:gd name="T97" fmla="*/ 266 h 2421"/>
              <a:gd name="T98" fmla="*/ 114 w 292"/>
              <a:gd name="T99" fmla="*/ 165 h 2421"/>
              <a:gd name="T100" fmla="*/ 101 w 292"/>
              <a:gd name="T101" fmla="*/ 89 h 2421"/>
              <a:gd name="T102" fmla="*/ 89 w 292"/>
              <a:gd name="T103" fmla="*/ 64 h 2421"/>
              <a:gd name="T104" fmla="*/ 76 w 292"/>
              <a:gd name="T105" fmla="*/ 38 h 2421"/>
              <a:gd name="T106" fmla="*/ 63 w 292"/>
              <a:gd name="T107" fmla="*/ 26 h 2421"/>
              <a:gd name="T108" fmla="*/ 76 w 292"/>
              <a:gd name="T109" fmla="*/ 0 h 2421"/>
              <a:gd name="T110" fmla="*/ 101 w 292"/>
              <a:gd name="T111" fmla="*/ 0 h 2421"/>
              <a:gd name="T112" fmla="*/ 140 w 292"/>
              <a:gd name="T113" fmla="*/ 0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2" h="2421">
                <a:moveTo>
                  <a:pt x="178" y="13"/>
                </a:moveTo>
                <a:lnTo>
                  <a:pt x="203" y="26"/>
                </a:lnTo>
                <a:lnTo>
                  <a:pt x="229" y="26"/>
                </a:lnTo>
                <a:lnTo>
                  <a:pt x="241" y="38"/>
                </a:lnTo>
                <a:lnTo>
                  <a:pt x="254" y="51"/>
                </a:lnTo>
                <a:lnTo>
                  <a:pt x="267" y="51"/>
                </a:lnTo>
                <a:lnTo>
                  <a:pt x="279" y="64"/>
                </a:lnTo>
                <a:lnTo>
                  <a:pt x="292" y="64"/>
                </a:lnTo>
                <a:lnTo>
                  <a:pt x="292" y="89"/>
                </a:lnTo>
                <a:lnTo>
                  <a:pt x="292" y="114"/>
                </a:lnTo>
                <a:lnTo>
                  <a:pt x="292" y="140"/>
                </a:lnTo>
                <a:lnTo>
                  <a:pt x="279" y="152"/>
                </a:lnTo>
                <a:lnTo>
                  <a:pt x="279" y="165"/>
                </a:lnTo>
                <a:lnTo>
                  <a:pt x="279" y="178"/>
                </a:lnTo>
                <a:lnTo>
                  <a:pt x="279" y="203"/>
                </a:lnTo>
                <a:lnTo>
                  <a:pt x="267" y="216"/>
                </a:lnTo>
                <a:lnTo>
                  <a:pt x="267" y="241"/>
                </a:lnTo>
                <a:lnTo>
                  <a:pt x="267" y="279"/>
                </a:lnTo>
                <a:lnTo>
                  <a:pt x="267" y="304"/>
                </a:lnTo>
                <a:lnTo>
                  <a:pt x="254" y="343"/>
                </a:lnTo>
                <a:lnTo>
                  <a:pt x="254" y="393"/>
                </a:lnTo>
                <a:lnTo>
                  <a:pt x="254" y="444"/>
                </a:lnTo>
                <a:lnTo>
                  <a:pt x="241" y="495"/>
                </a:lnTo>
                <a:lnTo>
                  <a:pt x="241" y="545"/>
                </a:lnTo>
                <a:lnTo>
                  <a:pt x="241" y="609"/>
                </a:lnTo>
                <a:lnTo>
                  <a:pt x="229" y="672"/>
                </a:lnTo>
                <a:lnTo>
                  <a:pt x="229" y="735"/>
                </a:lnTo>
                <a:lnTo>
                  <a:pt x="229" y="799"/>
                </a:lnTo>
                <a:lnTo>
                  <a:pt x="216" y="951"/>
                </a:lnTo>
                <a:lnTo>
                  <a:pt x="203" y="1090"/>
                </a:lnTo>
                <a:lnTo>
                  <a:pt x="203" y="1217"/>
                </a:lnTo>
                <a:lnTo>
                  <a:pt x="190" y="1344"/>
                </a:lnTo>
                <a:lnTo>
                  <a:pt x="190" y="1458"/>
                </a:lnTo>
                <a:lnTo>
                  <a:pt x="178" y="1559"/>
                </a:lnTo>
                <a:lnTo>
                  <a:pt x="178" y="1648"/>
                </a:lnTo>
                <a:lnTo>
                  <a:pt x="178" y="1736"/>
                </a:lnTo>
                <a:lnTo>
                  <a:pt x="178" y="1825"/>
                </a:lnTo>
                <a:lnTo>
                  <a:pt x="178" y="1901"/>
                </a:lnTo>
                <a:lnTo>
                  <a:pt x="178" y="1977"/>
                </a:lnTo>
                <a:lnTo>
                  <a:pt x="178" y="2040"/>
                </a:lnTo>
                <a:lnTo>
                  <a:pt x="178" y="2104"/>
                </a:lnTo>
                <a:lnTo>
                  <a:pt x="165" y="2154"/>
                </a:lnTo>
                <a:lnTo>
                  <a:pt x="165" y="2205"/>
                </a:lnTo>
                <a:lnTo>
                  <a:pt x="165" y="2256"/>
                </a:lnTo>
                <a:lnTo>
                  <a:pt x="152" y="2294"/>
                </a:lnTo>
                <a:lnTo>
                  <a:pt x="140" y="2332"/>
                </a:lnTo>
                <a:lnTo>
                  <a:pt x="140" y="2357"/>
                </a:lnTo>
                <a:lnTo>
                  <a:pt x="127" y="2383"/>
                </a:lnTo>
                <a:lnTo>
                  <a:pt x="114" y="2395"/>
                </a:lnTo>
                <a:lnTo>
                  <a:pt x="114" y="2408"/>
                </a:lnTo>
                <a:lnTo>
                  <a:pt x="114" y="2421"/>
                </a:lnTo>
                <a:lnTo>
                  <a:pt x="101" y="2421"/>
                </a:lnTo>
                <a:lnTo>
                  <a:pt x="89" y="2408"/>
                </a:lnTo>
                <a:lnTo>
                  <a:pt x="76" y="2395"/>
                </a:lnTo>
                <a:lnTo>
                  <a:pt x="63" y="2383"/>
                </a:lnTo>
                <a:lnTo>
                  <a:pt x="63" y="2370"/>
                </a:lnTo>
                <a:lnTo>
                  <a:pt x="50" y="2345"/>
                </a:lnTo>
                <a:lnTo>
                  <a:pt x="38" y="2319"/>
                </a:lnTo>
                <a:lnTo>
                  <a:pt x="12" y="2269"/>
                </a:lnTo>
                <a:lnTo>
                  <a:pt x="0" y="2218"/>
                </a:lnTo>
                <a:lnTo>
                  <a:pt x="0" y="2180"/>
                </a:lnTo>
                <a:lnTo>
                  <a:pt x="0" y="2154"/>
                </a:lnTo>
                <a:lnTo>
                  <a:pt x="12" y="2142"/>
                </a:lnTo>
                <a:lnTo>
                  <a:pt x="12" y="2116"/>
                </a:lnTo>
                <a:lnTo>
                  <a:pt x="12" y="2091"/>
                </a:lnTo>
                <a:lnTo>
                  <a:pt x="25" y="2066"/>
                </a:lnTo>
                <a:lnTo>
                  <a:pt x="25" y="2040"/>
                </a:lnTo>
                <a:lnTo>
                  <a:pt x="25" y="2015"/>
                </a:lnTo>
                <a:lnTo>
                  <a:pt x="38" y="1977"/>
                </a:lnTo>
                <a:lnTo>
                  <a:pt x="38" y="1939"/>
                </a:lnTo>
                <a:lnTo>
                  <a:pt x="38" y="1926"/>
                </a:lnTo>
                <a:lnTo>
                  <a:pt x="38" y="1901"/>
                </a:lnTo>
                <a:lnTo>
                  <a:pt x="38" y="1876"/>
                </a:lnTo>
                <a:lnTo>
                  <a:pt x="50" y="1838"/>
                </a:lnTo>
                <a:lnTo>
                  <a:pt x="50" y="1812"/>
                </a:lnTo>
                <a:lnTo>
                  <a:pt x="50" y="1774"/>
                </a:lnTo>
                <a:lnTo>
                  <a:pt x="63" y="1736"/>
                </a:lnTo>
                <a:lnTo>
                  <a:pt x="63" y="1698"/>
                </a:lnTo>
                <a:lnTo>
                  <a:pt x="63" y="1648"/>
                </a:lnTo>
                <a:lnTo>
                  <a:pt x="76" y="1610"/>
                </a:lnTo>
                <a:lnTo>
                  <a:pt x="76" y="1559"/>
                </a:lnTo>
                <a:lnTo>
                  <a:pt x="76" y="1496"/>
                </a:lnTo>
                <a:lnTo>
                  <a:pt x="89" y="1445"/>
                </a:lnTo>
                <a:lnTo>
                  <a:pt x="89" y="1382"/>
                </a:lnTo>
                <a:lnTo>
                  <a:pt x="101" y="1318"/>
                </a:lnTo>
                <a:lnTo>
                  <a:pt x="101" y="1255"/>
                </a:lnTo>
                <a:lnTo>
                  <a:pt x="114" y="1115"/>
                </a:lnTo>
                <a:lnTo>
                  <a:pt x="114" y="1001"/>
                </a:lnTo>
                <a:lnTo>
                  <a:pt x="127" y="887"/>
                </a:lnTo>
                <a:lnTo>
                  <a:pt x="127" y="773"/>
                </a:lnTo>
                <a:lnTo>
                  <a:pt x="127" y="672"/>
                </a:lnTo>
                <a:lnTo>
                  <a:pt x="140" y="571"/>
                </a:lnTo>
                <a:lnTo>
                  <a:pt x="140" y="482"/>
                </a:lnTo>
                <a:lnTo>
                  <a:pt x="140" y="406"/>
                </a:lnTo>
                <a:lnTo>
                  <a:pt x="140" y="368"/>
                </a:lnTo>
                <a:lnTo>
                  <a:pt x="127" y="330"/>
                </a:lnTo>
                <a:lnTo>
                  <a:pt x="127" y="292"/>
                </a:lnTo>
                <a:lnTo>
                  <a:pt x="127" y="266"/>
                </a:lnTo>
                <a:lnTo>
                  <a:pt x="127" y="203"/>
                </a:lnTo>
                <a:lnTo>
                  <a:pt x="114" y="165"/>
                </a:lnTo>
                <a:lnTo>
                  <a:pt x="114" y="127"/>
                </a:lnTo>
                <a:lnTo>
                  <a:pt x="101" y="89"/>
                </a:lnTo>
                <a:lnTo>
                  <a:pt x="101" y="76"/>
                </a:lnTo>
                <a:lnTo>
                  <a:pt x="89" y="64"/>
                </a:lnTo>
                <a:lnTo>
                  <a:pt x="76" y="51"/>
                </a:lnTo>
                <a:lnTo>
                  <a:pt x="76" y="38"/>
                </a:lnTo>
                <a:lnTo>
                  <a:pt x="63" y="38"/>
                </a:lnTo>
                <a:lnTo>
                  <a:pt x="63" y="26"/>
                </a:lnTo>
                <a:lnTo>
                  <a:pt x="63" y="13"/>
                </a:lnTo>
                <a:lnTo>
                  <a:pt x="76" y="0"/>
                </a:lnTo>
                <a:lnTo>
                  <a:pt x="89" y="0"/>
                </a:lnTo>
                <a:lnTo>
                  <a:pt x="101" y="0"/>
                </a:lnTo>
                <a:lnTo>
                  <a:pt x="114" y="0"/>
                </a:lnTo>
                <a:lnTo>
                  <a:pt x="140" y="0"/>
                </a:lnTo>
                <a:lnTo>
                  <a:pt x="178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695" name="Freeform 39"/>
          <p:cNvSpPr>
            <a:spLocks noChangeArrowheads="1"/>
          </p:cNvSpPr>
          <p:nvPr/>
        </p:nvSpPr>
        <p:spPr bwMode="auto">
          <a:xfrm>
            <a:off x="5915025" y="1360488"/>
            <a:ext cx="452438" cy="708025"/>
          </a:xfrm>
          <a:custGeom>
            <a:avLst/>
            <a:gdLst>
              <a:gd name="T0" fmla="*/ 661 w 712"/>
              <a:gd name="T1" fmla="*/ 0 h 1115"/>
              <a:gd name="T2" fmla="*/ 712 w 712"/>
              <a:gd name="T3" fmla="*/ 190 h 1115"/>
              <a:gd name="T4" fmla="*/ 674 w 712"/>
              <a:gd name="T5" fmla="*/ 279 h 1115"/>
              <a:gd name="T6" fmla="*/ 636 w 712"/>
              <a:gd name="T7" fmla="*/ 368 h 1115"/>
              <a:gd name="T8" fmla="*/ 597 w 712"/>
              <a:gd name="T9" fmla="*/ 431 h 1115"/>
              <a:gd name="T10" fmla="*/ 559 w 712"/>
              <a:gd name="T11" fmla="*/ 507 h 1115"/>
              <a:gd name="T12" fmla="*/ 521 w 712"/>
              <a:gd name="T13" fmla="*/ 571 h 1115"/>
              <a:gd name="T14" fmla="*/ 483 w 712"/>
              <a:gd name="T15" fmla="*/ 634 h 1115"/>
              <a:gd name="T16" fmla="*/ 445 w 712"/>
              <a:gd name="T17" fmla="*/ 685 h 1115"/>
              <a:gd name="T18" fmla="*/ 407 w 712"/>
              <a:gd name="T19" fmla="*/ 735 h 1115"/>
              <a:gd name="T20" fmla="*/ 368 w 712"/>
              <a:gd name="T21" fmla="*/ 786 h 1115"/>
              <a:gd name="T22" fmla="*/ 330 w 712"/>
              <a:gd name="T23" fmla="*/ 824 h 1115"/>
              <a:gd name="T24" fmla="*/ 292 w 712"/>
              <a:gd name="T25" fmla="*/ 862 h 1115"/>
              <a:gd name="T26" fmla="*/ 267 w 712"/>
              <a:gd name="T27" fmla="*/ 913 h 1115"/>
              <a:gd name="T28" fmla="*/ 229 w 712"/>
              <a:gd name="T29" fmla="*/ 938 h 1115"/>
              <a:gd name="T30" fmla="*/ 190 w 712"/>
              <a:gd name="T31" fmla="*/ 976 h 1115"/>
              <a:gd name="T32" fmla="*/ 165 w 712"/>
              <a:gd name="T33" fmla="*/ 1001 h 1115"/>
              <a:gd name="T34" fmla="*/ 139 w 712"/>
              <a:gd name="T35" fmla="*/ 1027 h 1115"/>
              <a:gd name="T36" fmla="*/ 114 w 712"/>
              <a:gd name="T37" fmla="*/ 1052 h 1115"/>
              <a:gd name="T38" fmla="*/ 89 w 712"/>
              <a:gd name="T39" fmla="*/ 1077 h 1115"/>
              <a:gd name="T40" fmla="*/ 63 w 712"/>
              <a:gd name="T41" fmla="*/ 1090 h 1115"/>
              <a:gd name="T42" fmla="*/ 38 w 712"/>
              <a:gd name="T43" fmla="*/ 1103 h 1115"/>
              <a:gd name="T44" fmla="*/ 25 w 712"/>
              <a:gd name="T45" fmla="*/ 1103 h 1115"/>
              <a:gd name="T46" fmla="*/ 12 w 712"/>
              <a:gd name="T47" fmla="*/ 1115 h 1115"/>
              <a:gd name="T48" fmla="*/ 0 w 712"/>
              <a:gd name="T49" fmla="*/ 1115 h 1115"/>
              <a:gd name="T50" fmla="*/ 0 w 712"/>
              <a:gd name="T51" fmla="*/ 1103 h 1115"/>
              <a:gd name="T52" fmla="*/ 0 w 712"/>
              <a:gd name="T53" fmla="*/ 1090 h 1115"/>
              <a:gd name="T54" fmla="*/ 0 w 712"/>
              <a:gd name="T55" fmla="*/ 1077 h 1115"/>
              <a:gd name="T56" fmla="*/ 12 w 712"/>
              <a:gd name="T57" fmla="*/ 1065 h 1115"/>
              <a:gd name="T58" fmla="*/ 25 w 712"/>
              <a:gd name="T59" fmla="*/ 1039 h 1115"/>
              <a:gd name="T60" fmla="*/ 38 w 712"/>
              <a:gd name="T61" fmla="*/ 1014 h 1115"/>
              <a:gd name="T62" fmla="*/ 63 w 712"/>
              <a:gd name="T63" fmla="*/ 989 h 1115"/>
              <a:gd name="T64" fmla="*/ 89 w 712"/>
              <a:gd name="T65" fmla="*/ 951 h 1115"/>
              <a:gd name="T66" fmla="*/ 152 w 712"/>
              <a:gd name="T67" fmla="*/ 887 h 1115"/>
              <a:gd name="T68" fmla="*/ 203 w 712"/>
              <a:gd name="T69" fmla="*/ 811 h 1115"/>
              <a:gd name="T70" fmla="*/ 254 w 712"/>
              <a:gd name="T71" fmla="*/ 735 h 1115"/>
              <a:gd name="T72" fmla="*/ 318 w 712"/>
              <a:gd name="T73" fmla="*/ 659 h 1115"/>
              <a:gd name="T74" fmla="*/ 330 w 712"/>
              <a:gd name="T75" fmla="*/ 634 h 1115"/>
              <a:gd name="T76" fmla="*/ 343 w 712"/>
              <a:gd name="T77" fmla="*/ 609 h 1115"/>
              <a:gd name="T78" fmla="*/ 356 w 712"/>
              <a:gd name="T79" fmla="*/ 583 h 1115"/>
              <a:gd name="T80" fmla="*/ 381 w 712"/>
              <a:gd name="T81" fmla="*/ 558 h 1115"/>
              <a:gd name="T82" fmla="*/ 394 w 712"/>
              <a:gd name="T83" fmla="*/ 520 h 1115"/>
              <a:gd name="T84" fmla="*/ 419 w 712"/>
              <a:gd name="T85" fmla="*/ 494 h 1115"/>
              <a:gd name="T86" fmla="*/ 432 w 712"/>
              <a:gd name="T87" fmla="*/ 456 h 1115"/>
              <a:gd name="T88" fmla="*/ 458 w 712"/>
              <a:gd name="T89" fmla="*/ 418 h 1115"/>
              <a:gd name="T90" fmla="*/ 483 w 712"/>
              <a:gd name="T91" fmla="*/ 368 h 1115"/>
              <a:gd name="T92" fmla="*/ 508 w 712"/>
              <a:gd name="T93" fmla="*/ 330 h 1115"/>
              <a:gd name="T94" fmla="*/ 534 w 712"/>
              <a:gd name="T95" fmla="*/ 279 h 1115"/>
              <a:gd name="T96" fmla="*/ 559 w 712"/>
              <a:gd name="T97" fmla="*/ 228 h 1115"/>
              <a:gd name="T98" fmla="*/ 585 w 712"/>
              <a:gd name="T99" fmla="*/ 178 h 1115"/>
              <a:gd name="T100" fmla="*/ 610 w 712"/>
              <a:gd name="T101" fmla="*/ 114 h 1115"/>
              <a:gd name="T102" fmla="*/ 636 w 712"/>
              <a:gd name="T103" fmla="*/ 64 h 1115"/>
              <a:gd name="T104" fmla="*/ 661 w 712"/>
              <a:gd name="T105" fmla="*/ 0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12" h="1115">
                <a:moveTo>
                  <a:pt x="661" y="0"/>
                </a:moveTo>
                <a:lnTo>
                  <a:pt x="712" y="190"/>
                </a:lnTo>
                <a:lnTo>
                  <a:pt x="674" y="279"/>
                </a:lnTo>
                <a:lnTo>
                  <a:pt x="636" y="368"/>
                </a:lnTo>
                <a:lnTo>
                  <a:pt x="597" y="431"/>
                </a:lnTo>
                <a:lnTo>
                  <a:pt x="559" y="507"/>
                </a:lnTo>
                <a:lnTo>
                  <a:pt x="521" y="571"/>
                </a:lnTo>
                <a:lnTo>
                  <a:pt x="483" y="634"/>
                </a:lnTo>
                <a:lnTo>
                  <a:pt x="445" y="685"/>
                </a:lnTo>
                <a:lnTo>
                  <a:pt x="407" y="735"/>
                </a:lnTo>
                <a:lnTo>
                  <a:pt x="368" y="786"/>
                </a:lnTo>
                <a:lnTo>
                  <a:pt x="330" y="824"/>
                </a:lnTo>
                <a:lnTo>
                  <a:pt x="292" y="862"/>
                </a:lnTo>
                <a:lnTo>
                  <a:pt x="267" y="913"/>
                </a:lnTo>
                <a:lnTo>
                  <a:pt x="229" y="938"/>
                </a:lnTo>
                <a:lnTo>
                  <a:pt x="190" y="976"/>
                </a:lnTo>
                <a:lnTo>
                  <a:pt x="165" y="1001"/>
                </a:lnTo>
                <a:lnTo>
                  <a:pt x="139" y="1027"/>
                </a:lnTo>
                <a:lnTo>
                  <a:pt x="114" y="1052"/>
                </a:lnTo>
                <a:lnTo>
                  <a:pt x="89" y="1077"/>
                </a:lnTo>
                <a:lnTo>
                  <a:pt x="63" y="1090"/>
                </a:lnTo>
                <a:lnTo>
                  <a:pt x="38" y="1103"/>
                </a:lnTo>
                <a:lnTo>
                  <a:pt x="25" y="1103"/>
                </a:lnTo>
                <a:lnTo>
                  <a:pt x="12" y="1115"/>
                </a:lnTo>
                <a:lnTo>
                  <a:pt x="0" y="1115"/>
                </a:lnTo>
                <a:lnTo>
                  <a:pt x="0" y="1103"/>
                </a:lnTo>
                <a:lnTo>
                  <a:pt x="0" y="1090"/>
                </a:lnTo>
                <a:lnTo>
                  <a:pt x="0" y="1077"/>
                </a:lnTo>
                <a:lnTo>
                  <a:pt x="12" y="1065"/>
                </a:lnTo>
                <a:lnTo>
                  <a:pt x="25" y="1039"/>
                </a:lnTo>
                <a:lnTo>
                  <a:pt x="38" y="1014"/>
                </a:lnTo>
                <a:lnTo>
                  <a:pt x="63" y="989"/>
                </a:lnTo>
                <a:lnTo>
                  <a:pt x="89" y="951"/>
                </a:lnTo>
                <a:lnTo>
                  <a:pt x="152" y="887"/>
                </a:lnTo>
                <a:lnTo>
                  <a:pt x="203" y="811"/>
                </a:lnTo>
                <a:lnTo>
                  <a:pt x="254" y="735"/>
                </a:lnTo>
                <a:lnTo>
                  <a:pt x="318" y="659"/>
                </a:lnTo>
                <a:lnTo>
                  <a:pt x="330" y="634"/>
                </a:lnTo>
                <a:lnTo>
                  <a:pt x="343" y="609"/>
                </a:lnTo>
                <a:lnTo>
                  <a:pt x="356" y="583"/>
                </a:lnTo>
                <a:lnTo>
                  <a:pt x="381" y="558"/>
                </a:lnTo>
                <a:lnTo>
                  <a:pt x="394" y="520"/>
                </a:lnTo>
                <a:lnTo>
                  <a:pt x="419" y="494"/>
                </a:lnTo>
                <a:lnTo>
                  <a:pt x="432" y="456"/>
                </a:lnTo>
                <a:lnTo>
                  <a:pt x="458" y="418"/>
                </a:lnTo>
                <a:lnTo>
                  <a:pt x="483" y="368"/>
                </a:lnTo>
                <a:lnTo>
                  <a:pt x="508" y="330"/>
                </a:lnTo>
                <a:lnTo>
                  <a:pt x="534" y="279"/>
                </a:lnTo>
                <a:lnTo>
                  <a:pt x="559" y="228"/>
                </a:lnTo>
                <a:lnTo>
                  <a:pt x="585" y="178"/>
                </a:lnTo>
                <a:lnTo>
                  <a:pt x="610" y="114"/>
                </a:lnTo>
                <a:lnTo>
                  <a:pt x="636" y="64"/>
                </a:lnTo>
                <a:lnTo>
                  <a:pt x="66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696" name="Freeform 40"/>
          <p:cNvSpPr>
            <a:spLocks noChangeArrowheads="1"/>
          </p:cNvSpPr>
          <p:nvPr/>
        </p:nvSpPr>
        <p:spPr bwMode="auto">
          <a:xfrm>
            <a:off x="6357938" y="1601788"/>
            <a:ext cx="219075" cy="177800"/>
          </a:xfrm>
          <a:custGeom>
            <a:avLst/>
            <a:gdLst>
              <a:gd name="T0" fmla="*/ 331 w 344"/>
              <a:gd name="T1" fmla="*/ 102 h 279"/>
              <a:gd name="T2" fmla="*/ 344 w 344"/>
              <a:gd name="T3" fmla="*/ 127 h 279"/>
              <a:gd name="T4" fmla="*/ 344 w 344"/>
              <a:gd name="T5" fmla="*/ 152 h 279"/>
              <a:gd name="T6" fmla="*/ 344 w 344"/>
              <a:gd name="T7" fmla="*/ 178 h 279"/>
              <a:gd name="T8" fmla="*/ 344 w 344"/>
              <a:gd name="T9" fmla="*/ 203 h 279"/>
              <a:gd name="T10" fmla="*/ 331 w 344"/>
              <a:gd name="T11" fmla="*/ 241 h 279"/>
              <a:gd name="T12" fmla="*/ 318 w 344"/>
              <a:gd name="T13" fmla="*/ 254 h 279"/>
              <a:gd name="T14" fmla="*/ 306 w 344"/>
              <a:gd name="T15" fmla="*/ 267 h 279"/>
              <a:gd name="T16" fmla="*/ 293 w 344"/>
              <a:gd name="T17" fmla="*/ 279 h 279"/>
              <a:gd name="T18" fmla="*/ 280 w 344"/>
              <a:gd name="T19" fmla="*/ 267 h 279"/>
              <a:gd name="T20" fmla="*/ 267 w 344"/>
              <a:gd name="T21" fmla="*/ 254 h 279"/>
              <a:gd name="T22" fmla="*/ 242 w 344"/>
              <a:gd name="T23" fmla="*/ 241 h 279"/>
              <a:gd name="T24" fmla="*/ 204 w 344"/>
              <a:gd name="T25" fmla="*/ 203 h 279"/>
              <a:gd name="T26" fmla="*/ 166 w 344"/>
              <a:gd name="T27" fmla="*/ 165 h 279"/>
              <a:gd name="T28" fmla="*/ 115 w 344"/>
              <a:gd name="T29" fmla="*/ 127 h 279"/>
              <a:gd name="T30" fmla="*/ 64 w 344"/>
              <a:gd name="T31" fmla="*/ 64 h 279"/>
              <a:gd name="T32" fmla="*/ 0 w 344"/>
              <a:gd name="T33" fmla="*/ 0 h 279"/>
              <a:gd name="T34" fmla="*/ 51 w 344"/>
              <a:gd name="T35" fmla="*/ 0 h 279"/>
              <a:gd name="T36" fmla="*/ 115 w 344"/>
              <a:gd name="T37" fmla="*/ 0 h 279"/>
              <a:gd name="T38" fmla="*/ 166 w 344"/>
              <a:gd name="T39" fmla="*/ 13 h 279"/>
              <a:gd name="T40" fmla="*/ 204 w 344"/>
              <a:gd name="T41" fmla="*/ 13 h 279"/>
              <a:gd name="T42" fmla="*/ 255 w 344"/>
              <a:gd name="T43" fmla="*/ 38 h 279"/>
              <a:gd name="T44" fmla="*/ 280 w 344"/>
              <a:gd name="T45" fmla="*/ 64 h 279"/>
              <a:gd name="T46" fmla="*/ 306 w 344"/>
              <a:gd name="T47" fmla="*/ 76 h 279"/>
              <a:gd name="T48" fmla="*/ 331 w 344"/>
              <a:gd name="T49" fmla="*/ 10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279">
                <a:moveTo>
                  <a:pt x="331" y="102"/>
                </a:moveTo>
                <a:lnTo>
                  <a:pt x="344" y="127"/>
                </a:lnTo>
                <a:lnTo>
                  <a:pt x="344" y="152"/>
                </a:lnTo>
                <a:lnTo>
                  <a:pt x="344" y="178"/>
                </a:lnTo>
                <a:lnTo>
                  <a:pt x="344" y="203"/>
                </a:lnTo>
                <a:lnTo>
                  <a:pt x="331" y="241"/>
                </a:lnTo>
                <a:lnTo>
                  <a:pt x="318" y="254"/>
                </a:lnTo>
                <a:lnTo>
                  <a:pt x="306" y="267"/>
                </a:lnTo>
                <a:lnTo>
                  <a:pt x="293" y="279"/>
                </a:lnTo>
                <a:lnTo>
                  <a:pt x="280" y="267"/>
                </a:lnTo>
                <a:lnTo>
                  <a:pt x="267" y="254"/>
                </a:lnTo>
                <a:lnTo>
                  <a:pt x="242" y="241"/>
                </a:lnTo>
                <a:lnTo>
                  <a:pt x="204" y="203"/>
                </a:lnTo>
                <a:lnTo>
                  <a:pt x="166" y="165"/>
                </a:lnTo>
                <a:lnTo>
                  <a:pt x="115" y="127"/>
                </a:lnTo>
                <a:lnTo>
                  <a:pt x="64" y="64"/>
                </a:lnTo>
                <a:lnTo>
                  <a:pt x="0" y="0"/>
                </a:lnTo>
                <a:lnTo>
                  <a:pt x="51" y="0"/>
                </a:lnTo>
                <a:lnTo>
                  <a:pt x="115" y="0"/>
                </a:lnTo>
                <a:lnTo>
                  <a:pt x="166" y="13"/>
                </a:lnTo>
                <a:lnTo>
                  <a:pt x="204" y="13"/>
                </a:lnTo>
                <a:lnTo>
                  <a:pt x="255" y="38"/>
                </a:lnTo>
                <a:lnTo>
                  <a:pt x="280" y="64"/>
                </a:lnTo>
                <a:lnTo>
                  <a:pt x="306" y="76"/>
                </a:lnTo>
                <a:lnTo>
                  <a:pt x="331" y="1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697" name="Freeform 41"/>
          <p:cNvSpPr>
            <a:spLocks noChangeArrowheads="1"/>
          </p:cNvSpPr>
          <p:nvPr/>
        </p:nvSpPr>
        <p:spPr bwMode="auto">
          <a:xfrm>
            <a:off x="6569075" y="1192213"/>
            <a:ext cx="160338" cy="322262"/>
          </a:xfrm>
          <a:custGeom>
            <a:avLst/>
            <a:gdLst>
              <a:gd name="T0" fmla="*/ 64 w 254"/>
              <a:gd name="T1" fmla="*/ 507 h 507"/>
              <a:gd name="T2" fmla="*/ 64 w 254"/>
              <a:gd name="T3" fmla="*/ 494 h 507"/>
              <a:gd name="T4" fmla="*/ 51 w 254"/>
              <a:gd name="T5" fmla="*/ 482 h 507"/>
              <a:gd name="T6" fmla="*/ 38 w 254"/>
              <a:gd name="T7" fmla="*/ 456 h 507"/>
              <a:gd name="T8" fmla="*/ 38 w 254"/>
              <a:gd name="T9" fmla="*/ 431 h 507"/>
              <a:gd name="T10" fmla="*/ 25 w 254"/>
              <a:gd name="T11" fmla="*/ 406 h 507"/>
              <a:gd name="T12" fmla="*/ 13 w 254"/>
              <a:gd name="T13" fmla="*/ 380 h 507"/>
              <a:gd name="T14" fmla="*/ 0 w 254"/>
              <a:gd name="T15" fmla="*/ 368 h 507"/>
              <a:gd name="T16" fmla="*/ 0 w 254"/>
              <a:gd name="T17" fmla="*/ 355 h 507"/>
              <a:gd name="T18" fmla="*/ 0 w 254"/>
              <a:gd name="T19" fmla="*/ 342 h 507"/>
              <a:gd name="T20" fmla="*/ 13 w 254"/>
              <a:gd name="T21" fmla="*/ 330 h 507"/>
              <a:gd name="T22" fmla="*/ 25 w 254"/>
              <a:gd name="T23" fmla="*/ 304 h 507"/>
              <a:gd name="T24" fmla="*/ 51 w 254"/>
              <a:gd name="T25" fmla="*/ 279 h 507"/>
              <a:gd name="T26" fmla="*/ 64 w 254"/>
              <a:gd name="T27" fmla="*/ 254 h 507"/>
              <a:gd name="T28" fmla="*/ 89 w 254"/>
              <a:gd name="T29" fmla="*/ 216 h 507"/>
              <a:gd name="T30" fmla="*/ 115 w 254"/>
              <a:gd name="T31" fmla="*/ 178 h 507"/>
              <a:gd name="T32" fmla="*/ 140 w 254"/>
              <a:gd name="T33" fmla="*/ 114 h 507"/>
              <a:gd name="T34" fmla="*/ 140 w 254"/>
              <a:gd name="T35" fmla="*/ 89 h 507"/>
              <a:gd name="T36" fmla="*/ 153 w 254"/>
              <a:gd name="T37" fmla="*/ 64 h 507"/>
              <a:gd name="T38" fmla="*/ 165 w 254"/>
              <a:gd name="T39" fmla="*/ 38 h 507"/>
              <a:gd name="T40" fmla="*/ 165 w 254"/>
              <a:gd name="T41" fmla="*/ 26 h 507"/>
              <a:gd name="T42" fmla="*/ 178 w 254"/>
              <a:gd name="T43" fmla="*/ 13 h 507"/>
              <a:gd name="T44" fmla="*/ 178 w 254"/>
              <a:gd name="T45" fmla="*/ 0 h 507"/>
              <a:gd name="T46" fmla="*/ 191 w 254"/>
              <a:gd name="T47" fmla="*/ 0 h 507"/>
              <a:gd name="T48" fmla="*/ 204 w 254"/>
              <a:gd name="T49" fmla="*/ 13 h 507"/>
              <a:gd name="T50" fmla="*/ 216 w 254"/>
              <a:gd name="T51" fmla="*/ 26 h 507"/>
              <a:gd name="T52" fmla="*/ 242 w 254"/>
              <a:gd name="T53" fmla="*/ 38 h 507"/>
              <a:gd name="T54" fmla="*/ 242 w 254"/>
              <a:gd name="T55" fmla="*/ 51 h 507"/>
              <a:gd name="T56" fmla="*/ 242 w 254"/>
              <a:gd name="T57" fmla="*/ 76 h 507"/>
              <a:gd name="T58" fmla="*/ 254 w 254"/>
              <a:gd name="T59" fmla="*/ 89 h 507"/>
              <a:gd name="T60" fmla="*/ 254 w 254"/>
              <a:gd name="T61" fmla="*/ 114 h 507"/>
              <a:gd name="T62" fmla="*/ 254 w 254"/>
              <a:gd name="T63" fmla="*/ 140 h 507"/>
              <a:gd name="T64" fmla="*/ 242 w 254"/>
              <a:gd name="T65" fmla="*/ 165 h 507"/>
              <a:gd name="T66" fmla="*/ 242 w 254"/>
              <a:gd name="T67" fmla="*/ 203 h 507"/>
              <a:gd name="T68" fmla="*/ 229 w 254"/>
              <a:gd name="T69" fmla="*/ 241 h 507"/>
              <a:gd name="T70" fmla="*/ 216 w 254"/>
              <a:gd name="T71" fmla="*/ 279 h 507"/>
              <a:gd name="T72" fmla="*/ 204 w 254"/>
              <a:gd name="T73" fmla="*/ 317 h 507"/>
              <a:gd name="T74" fmla="*/ 191 w 254"/>
              <a:gd name="T75" fmla="*/ 342 h 507"/>
              <a:gd name="T76" fmla="*/ 178 w 254"/>
              <a:gd name="T77" fmla="*/ 380 h 507"/>
              <a:gd name="T78" fmla="*/ 165 w 254"/>
              <a:gd name="T79" fmla="*/ 393 h 507"/>
              <a:gd name="T80" fmla="*/ 153 w 254"/>
              <a:gd name="T81" fmla="*/ 418 h 507"/>
              <a:gd name="T82" fmla="*/ 153 w 254"/>
              <a:gd name="T83" fmla="*/ 431 h 507"/>
              <a:gd name="T84" fmla="*/ 140 w 254"/>
              <a:gd name="T85" fmla="*/ 456 h 507"/>
              <a:gd name="T86" fmla="*/ 115 w 254"/>
              <a:gd name="T87" fmla="*/ 469 h 507"/>
              <a:gd name="T88" fmla="*/ 89 w 254"/>
              <a:gd name="T89" fmla="*/ 494 h 507"/>
              <a:gd name="T90" fmla="*/ 76 w 254"/>
              <a:gd name="T91" fmla="*/ 507 h 507"/>
              <a:gd name="T92" fmla="*/ 64 w 254"/>
              <a:gd name="T93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4" h="507">
                <a:moveTo>
                  <a:pt x="64" y="507"/>
                </a:moveTo>
                <a:lnTo>
                  <a:pt x="64" y="494"/>
                </a:lnTo>
                <a:lnTo>
                  <a:pt x="51" y="482"/>
                </a:lnTo>
                <a:lnTo>
                  <a:pt x="38" y="456"/>
                </a:lnTo>
                <a:lnTo>
                  <a:pt x="38" y="431"/>
                </a:lnTo>
                <a:lnTo>
                  <a:pt x="25" y="406"/>
                </a:lnTo>
                <a:lnTo>
                  <a:pt x="13" y="380"/>
                </a:lnTo>
                <a:lnTo>
                  <a:pt x="0" y="368"/>
                </a:lnTo>
                <a:lnTo>
                  <a:pt x="0" y="355"/>
                </a:lnTo>
                <a:lnTo>
                  <a:pt x="0" y="342"/>
                </a:lnTo>
                <a:lnTo>
                  <a:pt x="13" y="330"/>
                </a:lnTo>
                <a:lnTo>
                  <a:pt x="25" y="304"/>
                </a:lnTo>
                <a:lnTo>
                  <a:pt x="51" y="279"/>
                </a:lnTo>
                <a:lnTo>
                  <a:pt x="64" y="254"/>
                </a:lnTo>
                <a:lnTo>
                  <a:pt x="89" y="216"/>
                </a:lnTo>
                <a:lnTo>
                  <a:pt x="115" y="178"/>
                </a:lnTo>
                <a:lnTo>
                  <a:pt x="140" y="114"/>
                </a:lnTo>
                <a:lnTo>
                  <a:pt x="140" y="89"/>
                </a:lnTo>
                <a:lnTo>
                  <a:pt x="153" y="64"/>
                </a:lnTo>
                <a:lnTo>
                  <a:pt x="165" y="38"/>
                </a:lnTo>
                <a:lnTo>
                  <a:pt x="165" y="26"/>
                </a:lnTo>
                <a:lnTo>
                  <a:pt x="178" y="13"/>
                </a:lnTo>
                <a:lnTo>
                  <a:pt x="178" y="0"/>
                </a:lnTo>
                <a:lnTo>
                  <a:pt x="191" y="0"/>
                </a:lnTo>
                <a:lnTo>
                  <a:pt x="204" y="13"/>
                </a:lnTo>
                <a:lnTo>
                  <a:pt x="216" y="26"/>
                </a:lnTo>
                <a:lnTo>
                  <a:pt x="242" y="38"/>
                </a:lnTo>
                <a:lnTo>
                  <a:pt x="242" y="51"/>
                </a:lnTo>
                <a:lnTo>
                  <a:pt x="242" y="76"/>
                </a:lnTo>
                <a:lnTo>
                  <a:pt x="254" y="89"/>
                </a:lnTo>
                <a:lnTo>
                  <a:pt x="254" y="114"/>
                </a:lnTo>
                <a:lnTo>
                  <a:pt x="254" y="140"/>
                </a:lnTo>
                <a:lnTo>
                  <a:pt x="242" y="165"/>
                </a:lnTo>
                <a:lnTo>
                  <a:pt x="242" y="203"/>
                </a:lnTo>
                <a:lnTo>
                  <a:pt x="229" y="241"/>
                </a:lnTo>
                <a:lnTo>
                  <a:pt x="216" y="279"/>
                </a:lnTo>
                <a:lnTo>
                  <a:pt x="204" y="317"/>
                </a:lnTo>
                <a:lnTo>
                  <a:pt x="191" y="342"/>
                </a:lnTo>
                <a:lnTo>
                  <a:pt x="178" y="380"/>
                </a:lnTo>
                <a:lnTo>
                  <a:pt x="165" y="393"/>
                </a:lnTo>
                <a:lnTo>
                  <a:pt x="153" y="418"/>
                </a:lnTo>
                <a:lnTo>
                  <a:pt x="153" y="431"/>
                </a:lnTo>
                <a:lnTo>
                  <a:pt x="140" y="456"/>
                </a:lnTo>
                <a:lnTo>
                  <a:pt x="115" y="469"/>
                </a:lnTo>
                <a:lnTo>
                  <a:pt x="89" y="494"/>
                </a:lnTo>
                <a:lnTo>
                  <a:pt x="76" y="507"/>
                </a:lnTo>
                <a:lnTo>
                  <a:pt x="64" y="5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698" name="Freeform 42"/>
          <p:cNvSpPr>
            <a:spLocks noChangeArrowheads="1"/>
          </p:cNvSpPr>
          <p:nvPr/>
        </p:nvSpPr>
        <p:spPr bwMode="auto">
          <a:xfrm>
            <a:off x="6681788" y="1136650"/>
            <a:ext cx="928687" cy="223838"/>
          </a:xfrm>
          <a:custGeom>
            <a:avLst/>
            <a:gdLst>
              <a:gd name="T0" fmla="*/ 1132 w 1463"/>
              <a:gd name="T1" fmla="*/ 316 h 354"/>
              <a:gd name="T2" fmla="*/ 1094 w 1463"/>
              <a:gd name="T3" fmla="*/ 342 h 354"/>
              <a:gd name="T4" fmla="*/ 1069 w 1463"/>
              <a:gd name="T5" fmla="*/ 354 h 354"/>
              <a:gd name="T6" fmla="*/ 1043 w 1463"/>
              <a:gd name="T7" fmla="*/ 342 h 354"/>
              <a:gd name="T8" fmla="*/ 1069 w 1463"/>
              <a:gd name="T9" fmla="*/ 291 h 354"/>
              <a:gd name="T10" fmla="*/ 1094 w 1463"/>
              <a:gd name="T11" fmla="*/ 215 h 354"/>
              <a:gd name="T12" fmla="*/ 1107 w 1463"/>
              <a:gd name="T13" fmla="*/ 164 h 354"/>
              <a:gd name="T14" fmla="*/ 1082 w 1463"/>
              <a:gd name="T15" fmla="*/ 139 h 354"/>
              <a:gd name="T16" fmla="*/ 1056 w 1463"/>
              <a:gd name="T17" fmla="*/ 139 h 354"/>
              <a:gd name="T18" fmla="*/ 1018 w 1463"/>
              <a:gd name="T19" fmla="*/ 139 h 354"/>
              <a:gd name="T20" fmla="*/ 980 w 1463"/>
              <a:gd name="T21" fmla="*/ 139 h 354"/>
              <a:gd name="T22" fmla="*/ 853 w 1463"/>
              <a:gd name="T23" fmla="*/ 152 h 354"/>
              <a:gd name="T24" fmla="*/ 738 w 1463"/>
              <a:gd name="T25" fmla="*/ 164 h 354"/>
              <a:gd name="T26" fmla="*/ 674 w 1463"/>
              <a:gd name="T27" fmla="*/ 177 h 354"/>
              <a:gd name="T28" fmla="*/ 585 w 1463"/>
              <a:gd name="T29" fmla="*/ 190 h 354"/>
              <a:gd name="T30" fmla="*/ 484 w 1463"/>
              <a:gd name="T31" fmla="*/ 202 h 354"/>
              <a:gd name="T32" fmla="*/ 369 w 1463"/>
              <a:gd name="T33" fmla="*/ 215 h 354"/>
              <a:gd name="T34" fmla="*/ 255 w 1463"/>
              <a:gd name="T35" fmla="*/ 240 h 354"/>
              <a:gd name="T36" fmla="*/ 153 w 1463"/>
              <a:gd name="T37" fmla="*/ 253 h 354"/>
              <a:gd name="T38" fmla="*/ 64 w 1463"/>
              <a:gd name="T39" fmla="*/ 278 h 354"/>
              <a:gd name="T40" fmla="*/ 0 w 1463"/>
              <a:gd name="T41" fmla="*/ 278 h 354"/>
              <a:gd name="T42" fmla="*/ 13 w 1463"/>
              <a:gd name="T43" fmla="*/ 202 h 354"/>
              <a:gd name="T44" fmla="*/ 64 w 1463"/>
              <a:gd name="T45" fmla="*/ 202 h 354"/>
              <a:gd name="T46" fmla="*/ 115 w 1463"/>
              <a:gd name="T47" fmla="*/ 190 h 354"/>
              <a:gd name="T48" fmla="*/ 178 w 1463"/>
              <a:gd name="T49" fmla="*/ 177 h 354"/>
              <a:gd name="T50" fmla="*/ 242 w 1463"/>
              <a:gd name="T51" fmla="*/ 164 h 354"/>
              <a:gd name="T52" fmla="*/ 331 w 1463"/>
              <a:gd name="T53" fmla="*/ 152 h 354"/>
              <a:gd name="T54" fmla="*/ 420 w 1463"/>
              <a:gd name="T55" fmla="*/ 139 h 354"/>
              <a:gd name="T56" fmla="*/ 535 w 1463"/>
              <a:gd name="T57" fmla="*/ 114 h 354"/>
              <a:gd name="T58" fmla="*/ 636 w 1463"/>
              <a:gd name="T59" fmla="*/ 101 h 354"/>
              <a:gd name="T60" fmla="*/ 738 w 1463"/>
              <a:gd name="T61" fmla="*/ 76 h 354"/>
              <a:gd name="T62" fmla="*/ 827 w 1463"/>
              <a:gd name="T63" fmla="*/ 63 h 354"/>
              <a:gd name="T64" fmla="*/ 903 w 1463"/>
              <a:gd name="T65" fmla="*/ 50 h 354"/>
              <a:gd name="T66" fmla="*/ 967 w 1463"/>
              <a:gd name="T67" fmla="*/ 38 h 354"/>
              <a:gd name="T68" fmla="*/ 1005 w 1463"/>
              <a:gd name="T69" fmla="*/ 38 h 354"/>
              <a:gd name="T70" fmla="*/ 1043 w 1463"/>
              <a:gd name="T71" fmla="*/ 25 h 354"/>
              <a:gd name="T72" fmla="*/ 1056 w 1463"/>
              <a:gd name="T73" fmla="*/ 12 h 354"/>
              <a:gd name="T74" fmla="*/ 1082 w 1463"/>
              <a:gd name="T75" fmla="*/ 0 h 354"/>
              <a:gd name="T76" fmla="*/ 1120 w 1463"/>
              <a:gd name="T77" fmla="*/ 0 h 354"/>
              <a:gd name="T78" fmla="*/ 1145 w 1463"/>
              <a:gd name="T79" fmla="*/ 0 h 354"/>
              <a:gd name="T80" fmla="*/ 1183 w 1463"/>
              <a:gd name="T81" fmla="*/ 12 h 354"/>
              <a:gd name="T82" fmla="*/ 1247 w 1463"/>
              <a:gd name="T83" fmla="*/ 50 h 354"/>
              <a:gd name="T84" fmla="*/ 1311 w 1463"/>
              <a:gd name="T85" fmla="*/ 88 h 354"/>
              <a:gd name="T86" fmla="*/ 1374 w 1463"/>
              <a:gd name="T87" fmla="*/ 126 h 354"/>
              <a:gd name="T88" fmla="*/ 1425 w 1463"/>
              <a:gd name="T89" fmla="*/ 164 h 354"/>
              <a:gd name="T90" fmla="*/ 1463 w 1463"/>
              <a:gd name="T91" fmla="*/ 190 h 354"/>
              <a:gd name="T92" fmla="*/ 1463 w 1463"/>
              <a:gd name="T93" fmla="*/ 215 h 354"/>
              <a:gd name="T94" fmla="*/ 1438 w 1463"/>
              <a:gd name="T95" fmla="*/ 240 h 354"/>
              <a:gd name="T96" fmla="*/ 1412 w 1463"/>
              <a:gd name="T97" fmla="*/ 240 h 354"/>
              <a:gd name="T98" fmla="*/ 1374 w 1463"/>
              <a:gd name="T99" fmla="*/ 240 h 354"/>
              <a:gd name="T100" fmla="*/ 1285 w 1463"/>
              <a:gd name="T101" fmla="*/ 253 h 354"/>
              <a:gd name="T102" fmla="*/ 1171 w 1463"/>
              <a:gd name="T103" fmla="*/ 30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63" h="354">
                <a:moveTo>
                  <a:pt x="1171" y="304"/>
                </a:moveTo>
                <a:lnTo>
                  <a:pt x="1132" y="316"/>
                </a:lnTo>
                <a:lnTo>
                  <a:pt x="1120" y="329"/>
                </a:lnTo>
                <a:lnTo>
                  <a:pt x="1094" y="342"/>
                </a:lnTo>
                <a:lnTo>
                  <a:pt x="1082" y="354"/>
                </a:lnTo>
                <a:lnTo>
                  <a:pt x="1069" y="354"/>
                </a:lnTo>
                <a:lnTo>
                  <a:pt x="1056" y="354"/>
                </a:lnTo>
                <a:lnTo>
                  <a:pt x="1043" y="342"/>
                </a:lnTo>
                <a:lnTo>
                  <a:pt x="1056" y="316"/>
                </a:lnTo>
                <a:lnTo>
                  <a:pt x="1069" y="291"/>
                </a:lnTo>
                <a:lnTo>
                  <a:pt x="1082" y="253"/>
                </a:lnTo>
                <a:lnTo>
                  <a:pt x="1094" y="215"/>
                </a:lnTo>
                <a:lnTo>
                  <a:pt x="1107" y="177"/>
                </a:lnTo>
                <a:lnTo>
                  <a:pt x="1107" y="164"/>
                </a:lnTo>
                <a:lnTo>
                  <a:pt x="1094" y="152"/>
                </a:lnTo>
                <a:lnTo>
                  <a:pt x="1082" y="139"/>
                </a:lnTo>
                <a:lnTo>
                  <a:pt x="1069" y="139"/>
                </a:lnTo>
                <a:lnTo>
                  <a:pt x="1056" y="139"/>
                </a:lnTo>
                <a:lnTo>
                  <a:pt x="1043" y="139"/>
                </a:lnTo>
                <a:lnTo>
                  <a:pt x="1018" y="139"/>
                </a:lnTo>
                <a:lnTo>
                  <a:pt x="1005" y="139"/>
                </a:lnTo>
                <a:lnTo>
                  <a:pt x="980" y="139"/>
                </a:lnTo>
                <a:lnTo>
                  <a:pt x="916" y="139"/>
                </a:lnTo>
                <a:lnTo>
                  <a:pt x="853" y="152"/>
                </a:lnTo>
                <a:lnTo>
                  <a:pt x="802" y="152"/>
                </a:lnTo>
                <a:lnTo>
                  <a:pt x="738" y="164"/>
                </a:lnTo>
                <a:lnTo>
                  <a:pt x="713" y="164"/>
                </a:lnTo>
                <a:lnTo>
                  <a:pt x="674" y="177"/>
                </a:lnTo>
                <a:lnTo>
                  <a:pt x="636" y="177"/>
                </a:lnTo>
                <a:lnTo>
                  <a:pt x="585" y="190"/>
                </a:lnTo>
                <a:lnTo>
                  <a:pt x="535" y="190"/>
                </a:lnTo>
                <a:lnTo>
                  <a:pt x="484" y="202"/>
                </a:lnTo>
                <a:lnTo>
                  <a:pt x="433" y="202"/>
                </a:lnTo>
                <a:lnTo>
                  <a:pt x="369" y="215"/>
                </a:lnTo>
                <a:lnTo>
                  <a:pt x="306" y="228"/>
                </a:lnTo>
                <a:lnTo>
                  <a:pt x="255" y="240"/>
                </a:lnTo>
                <a:lnTo>
                  <a:pt x="204" y="253"/>
                </a:lnTo>
                <a:lnTo>
                  <a:pt x="153" y="253"/>
                </a:lnTo>
                <a:lnTo>
                  <a:pt x="115" y="266"/>
                </a:lnTo>
                <a:lnTo>
                  <a:pt x="64" y="278"/>
                </a:lnTo>
                <a:lnTo>
                  <a:pt x="38" y="278"/>
                </a:lnTo>
                <a:lnTo>
                  <a:pt x="0" y="278"/>
                </a:lnTo>
                <a:lnTo>
                  <a:pt x="0" y="202"/>
                </a:lnTo>
                <a:lnTo>
                  <a:pt x="13" y="202"/>
                </a:lnTo>
                <a:lnTo>
                  <a:pt x="38" y="202"/>
                </a:lnTo>
                <a:lnTo>
                  <a:pt x="64" y="202"/>
                </a:lnTo>
                <a:lnTo>
                  <a:pt x="89" y="190"/>
                </a:lnTo>
                <a:lnTo>
                  <a:pt x="115" y="190"/>
                </a:lnTo>
                <a:lnTo>
                  <a:pt x="140" y="190"/>
                </a:lnTo>
                <a:lnTo>
                  <a:pt x="178" y="177"/>
                </a:lnTo>
                <a:lnTo>
                  <a:pt x="204" y="177"/>
                </a:lnTo>
                <a:lnTo>
                  <a:pt x="242" y="164"/>
                </a:lnTo>
                <a:lnTo>
                  <a:pt x="293" y="164"/>
                </a:lnTo>
                <a:lnTo>
                  <a:pt x="331" y="152"/>
                </a:lnTo>
                <a:lnTo>
                  <a:pt x="382" y="139"/>
                </a:lnTo>
                <a:lnTo>
                  <a:pt x="420" y="139"/>
                </a:lnTo>
                <a:lnTo>
                  <a:pt x="471" y="126"/>
                </a:lnTo>
                <a:lnTo>
                  <a:pt x="535" y="114"/>
                </a:lnTo>
                <a:lnTo>
                  <a:pt x="585" y="101"/>
                </a:lnTo>
                <a:lnTo>
                  <a:pt x="636" y="101"/>
                </a:lnTo>
                <a:lnTo>
                  <a:pt x="687" y="88"/>
                </a:lnTo>
                <a:lnTo>
                  <a:pt x="738" y="76"/>
                </a:lnTo>
                <a:lnTo>
                  <a:pt x="789" y="76"/>
                </a:lnTo>
                <a:lnTo>
                  <a:pt x="827" y="63"/>
                </a:lnTo>
                <a:lnTo>
                  <a:pt x="865" y="63"/>
                </a:lnTo>
                <a:lnTo>
                  <a:pt x="903" y="50"/>
                </a:lnTo>
                <a:lnTo>
                  <a:pt x="929" y="50"/>
                </a:lnTo>
                <a:lnTo>
                  <a:pt x="967" y="38"/>
                </a:lnTo>
                <a:lnTo>
                  <a:pt x="993" y="38"/>
                </a:lnTo>
                <a:lnTo>
                  <a:pt x="1005" y="38"/>
                </a:lnTo>
                <a:lnTo>
                  <a:pt x="1031" y="25"/>
                </a:lnTo>
                <a:lnTo>
                  <a:pt x="1043" y="25"/>
                </a:lnTo>
                <a:lnTo>
                  <a:pt x="1056" y="25"/>
                </a:lnTo>
                <a:lnTo>
                  <a:pt x="1056" y="12"/>
                </a:lnTo>
                <a:lnTo>
                  <a:pt x="1069" y="12"/>
                </a:lnTo>
                <a:lnTo>
                  <a:pt x="1082" y="0"/>
                </a:lnTo>
                <a:lnTo>
                  <a:pt x="1094" y="0"/>
                </a:lnTo>
                <a:lnTo>
                  <a:pt x="1120" y="0"/>
                </a:lnTo>
                <a:lnTo>
                  <a:pt x="1132" y="0"/>
                </a:lnTo>
                <a:lnTo>
                  <a:pt x="1145" y="0"/>
                </a:lnTo>
                <a:lnTo>
                  <a:pt x="1158" y="12"/>
                </a:lnTo>
                <a:lnTo>
                  <a:pt x="1183" y="12"/>
                </a:lnTo>
                <a:lnTo>
                  <a:pt x="1209" y="25"/>
                </a:lnTo>
                <a:lnTo>
                  <a:pt x="1247" y="50"/>
                </a:lnTo>
                <a:lnTo>
                  <a:pt x="1272" y="63"/>
                </a:lnTo>
                <a:lnTo>
                  <a:pt x="1311" y="88"/>
                </a:lnTo>
                <a:lnTo>
                  <a:pt x="1349" y="114"/>
                </a:lnTo>
                <a:lnTo>
                  <a:pt x="1374" y="126"/>
                </a:lnTo>
                <a:lnTo>
                  <a:pt x="1400" y="152"/>
                </a:lnTo>
                <a:lnTo>
                  <a:pt x="1425" y="164"/>
                </a:lnTo>
                <a:lnTo>
                  <a:pt x="1438" y="177"/>
                </a:lnTo>
                <a:lnTo>
                  <a:pt x="1463" y="190"/>
                </a:lnTo>
                <a:lnTo>
                  <a:pt x="1463" y="202"/>
                </a:lnTo>
                <a:lnTo>
                  <a:pt x="1463" y="215"/>
                </a:lnTo>
                <a:lnTo>
                  <a:pt x="1451" y="228"/>
                </a:lnTo>
                <a:lnTo>
                  <a:pt x="1438" y="240"/>
                </a:lnTo>
                <a:lnTo>
                  <a:pt x="1425" y="240"/>
                </a:lnTo>
                <a:lnTo>
                  <a:pt x="1412" y="240"/>
                </a:lnTo>
                <a:lnTo>
                  <a:pt x="1400" y="240"/>
                </a:lnTo>
                <a:lnTo>
                  <a:pt x="1374" y="240"/>
                </a:lnTo>
                <a:lnTo>
                  <a:pt x="1336" y="240"/>
                </a:lnTo>
                <a:lnTo>
                  <a:pt x="1285" y="253"/>
                </a:lnTo>
                <a:lnTo>
                  <a:pt x="1222" y="278"/>
                </a:lnTo>
                <a:lnTo>
                  <a:pt x="1171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699" name="Freeform 43"/>
          <p:cNvSpPr>
            <a:spLocks noChangeArrowheads="1"/>
          </p:cNvSpPr>
          <p:nvPr/>
        </p:nvSpPr>
        <p:spPr bwMode="auto">
          <a:xfrm>
            <a:off x="6689725" y="1344613"/>
            <a:ext cx="290513" cy="266700"/>
          </a:xfrm>
          <a:custGeom>
            <a:avLst/>
            <a:gdLst>
              <a:gd name="T0" fmla="*/ 458 w 458"/>
              <a:gd name="T1" fmla="*/ 127 h 418"/>
              <a:gd name="T2" fmla="*/ 458 w 458"/>
              <a:gd name="T3" fmla="*/ 127 h 418"/>
              <a:gd name="T4" fmla="*/ 458 w 458"/>
              <a:gd name="T5" fmla="*/ 139 h 418"/>
              <a:gd name="T6" fmla="*/ 445 w 458"/>
              <a:gd name="T7" fmla="*/ 152 h 418"/>
              <a:gd name="T8" fmla="*/ 432 w 458"/>
              <a:gd name="T9" fmla="*/ 165 h 418"/>
              <a:gd name="T10" fmla="*/ 420 w 458"/>
              <a:gd name="T11" fmla="*/ 177 h 418"/>
              <a:gd name="T12" fmla="*/ 394 w 458"/>
              <a:gd name="T13" fmla="*/ 190 h 418"/>
              <a:gd name="T14" fmla="*/ 369 w 458"/>
              <a:gd name="T15" fmla="*/ 215 h 418"/>
              <a:gd name="T16" fmla="*/ 343 w 458"/>
              <a:gd name="T17" fmla="*/ 228 h 418"/>
              <a:gd name="T18" fmla="*/ 293 w 458"/>
              <a:gd name="T19" fmla="*/ 279 h 418"/>
              <a:gd name="T20" fmla="*/ 229 w 458"/>
              <a:gd name="T21" fmla="*/ 304 h 418"/>
              <a:gd name="T22" fmla="*/ 178 w 458"/>
              <a:gd name="T23" fmla="*/ 342 h 418"/>
              <a:gd name="T24" fmla="*/ 127 w 458"/>
              <a:gd name="T25" fmla="*/ 367 h 418"/>
              <a:gd name="T26" fmla="*/ 102 w 458"/>
              <a:gd name="T27" fmla="*/ 380 h 418"/>
              <a:gd name="T28" fmla="*/ 76 w 458"/>
              <a:gd name="T29" fmla="*/ 393 h 418"/>
              <a:gd name="T30" fmla="*/ 51 w 458"/>
              <a:gd name="T31" fmla="*/ 393 h 418"/>
              <a:gd name="T32" fmla="*/ 38 w 458"/>
              <a:gd name="T33" fmla="*/ 405 h 418"/>
              <a:gd name="T34" fmla="*/ 25 w 458"/>
              <a:gd name="T35" fmla="*/ 405 h 418"/>
              <a:gd name="T36" fmla="*/ 13 w 458"/>
              <a:gd name="T37" fmla="*/ 418 h 418"/>
              <a:gd name="T38" fmla="*/ 0 w 458"/>
              <a:gd name="T39" fmla="*/ 418 h 418"/>
              <a:gd name="T40" fmla="*/ 0 w 458"/>
              <a:gd name="T41" fmla="*/ 405 h 418"/>
              <a:gd name="T42" fmla="*/ 0 w 458"/>
              <a:gd name="T43" fmla="*/ 393 h 418"/>
              <a:gd name="T44" fmla="*/ 13 w 458"/>
              <a:gd name="T45" fmla="*/ 393 h 418"/>
              <a:gd name="T46" fmla="*/ 13 w 458"/>
              <a:gd name="T47" fmla="*/ 380 h 418"/>
              <a:gd name="T48" fmla="*/ 38 w 458"/>
              <a:gd name="T49" fmla="*/ 367 h 418"/>
              <a:gd name="T50" fmla="*/ 51 w 458"/>
              <a:gd name="T51" fmla="*/ 342 h 418"/>
              <a:gd name="T52" fmla="*/ 76 w 458"/>
              <a:gd name="T53" fmla="*/ 329 h 418"/>
              <a:gd name="T54" fmla="*/ 102 w 458"/>
              <a:gd name="T55" fmla="*/ 304 h 418"/>
              <a:gd name="T56" fmla="*/ 153 w 458"/>
              <a:gd name="T57" fmla="*/ 253 h 418"/>
              <a:gd name="T58" fmla="*/ 191 w 458"/>
              <a:gd name="T59" fmla="*/ 215 h 418"/>
              <a:gd name="T60" fmla="*/ 229 w 458"/>
              <a:gd name="T61" fmla="*/ 177 h 418"/>
              <a:gd name="T62" fmla="*/ 254 w 458"/>
              <a:gd name="T63" fmla="*/ 139 h 418"/>
              <a:gd name="T64" fmla="*/ 280 w 458"/>
              <a:gd name="T65" fmla="*/ 114 h 418"/>
              <a:gd name="T66" fmla="*/ 293 w 458"/>
              <a:gd name="T67" fmla="*/ 89 h 418"/>
              <a:gd name="T68" fmla="*/ 305 w 458"/>
              <a:gd name="T69" fmla="*/ 76 h 418"/>
              <a:gd name="T70" fmla="*/ 305 w 458"/>
              <a:gd name="T71" fmla="*/ 63 h 418"/>
              <a:gd name="T72" fmla="*/ 305 w 458"/>
              <a:gd name="T73" fmla="*/ 51 h 418"/>
              <a:gd name="T74" fmla="*/ 305 w 458"/>
              <a:gd name="T75" fmla="*/ 38 h 418"/>
              <a:gd name="T76" fmla="*/ 293 w 458"/>
              <a:gd name="T77" fmla="*/ 13 h 418"/>
              <a:gd name="T78" fmla="*/ 305 w 458"/>
              <a:gd name="T79" fmla="*/ 0 h 418"/>
              <a:gd name="T80" fmla="*/ 318 w 458"/>
              <a:gd name="T81" fmla="*/ 0 h 418"/>
              <a:gd name="T82" fmla="*/ 343 w 458"/>
              <a:gd name="T83" fmla="*/ 0 h 418"/>
              <a:gd name="T84" fmla="*/ 369 w 458"/>
              <a:gd name="T85" fmla="*/ 13 h 418"/>
              <a:gd name="T86" fmla="*/ 394 w 458"/>
              <a:gd name="T87" fmla="*/ 25 h 418"/>
              <a:gd name="T88" fmla="*/ 420 w 458"/>
              <a:gd name="T89" fmla="*/ 38 h 418"/>
              <a:gd name="T90" fmla="*/ 432 w 458"/>
              <a:gd name="T91" fmla="*/ 63 h 418"/>
              <a:gd name="T92" fmla="*/ 458 w 458"/>
              <a:gd name="T93" fmla="*/ 89 h 418"/>
              <a:gd name="T94" fmla="*/ 458 w 458"/>
              <a:gd name="T95" fmla="*/ 101 h 418"/>
              <a:gd name="T96" fmla="*/ 458 w 458"/>
              <a:gd name="T97" fmla="*/ 114 h 418"/>
              <a:gd name="T98" fmla="*/ 458 w 458"/>
              <a:gd name="T99" fmla="*/ 12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8" h="418">
                <a:moveTo>
                  <a:pt x="458" y="127"/>
                </a:moveTo>
                <a:lnTo>
                  <a:pt x="458" y="127"/>
                </a:lnTo>
                <a:lnTo>
                  <a:pt x="458" y="139"/>
                </a:lnTo>
                <a:lnTo>
                  <a:pt x="445" y="152"/>
                </a:lnTo>
                <a:lnTo>
                  <a:pt x="432" y="165"/>
                </a:lnTo>
                <a:lnTo>
                  <a:pt x="420" y="177"/>
                </a:lnTo>
                <a:lnTo>
                  <a:pt x="394" y="190"/>
                </a:lnTo>
                <a:lnTo>
                  <a:pt x="369" y="215"/>
                </a:lnTo>
                <a:lnTo>
                  <a:pt x="343" y="228"/>
                </a:lnTo>
                <a:lnTo>
                  <a:pt x="293" y="279"/>
                </a:lnTo>
                <a:lnTo>
                  <a:pt x="229" y="304"/>
                </a:lnTo>
                <a:lnTo>
                  <a:pt x="178" y="342"/>
                </a:lnTo>
                <a:lnTo>
                  <a:pt x="127" y="367"/>
                </a:lnTo>
                <a:lnTo>
                  <a:pt x="102" y="380"/>
                </a:lnTo>
                <a:lnTo>
                  <a:pt x="76" y="393"/>
                </a:lnTo>
                <a:lnTo>
                  <a:pt x="51" y="393"/>
                </a:lnTo>
                <a:lnTo>
                  <a:pt x="38" y="405"/>
                </a:lnTo>
                <a:lnTo>
                  <a:pt x="25" y="405"/>
                </a:lnTo>
                <a:lnTo>
                  <a:pt x="13" y="418"/>
                </a:lnTo>
                <a:lnTo>
                  <a:pt x="0" y="418"/>
                </a:lnTo>
                <a:lnTo>
                  <a:pt x="0" y="405"/>
                </a:lnTo>
                <a:lnTo>
                  <a:pt x="0" y="393"/>
                </a:lnTo>
                <a:lnTo>
                  <a:pt x="13" y="393"/>
                </a:lnTo>
                <a:lnTo>
                  <a:pt x="13" y="380"/>
                </a:lnTo>
                <a:lnTo>
                  <a:pt x="38" y="367"/>
                </a:lnTo>
                <a:lnTo>
                  <a:pt x="51" y="342"/>
                </a:lnTo>
                <a:lnTo>
                  <a:pt x="76" y="329"/>
                </a:lnTo>
                <a:lnTo>
                  <a:pt x="102" y="304"/>
                </a:lnTo>
                <a:lnTo>
                  <a:pt x="153" y="253"/>
                </a:lnTo>
                <a:lnTo>
                  <a:pt x="191" y="215"/>
                </a:lnTo>
                <a:lnTo>
                  <a:pt x="229" y="177"/>
                </a:lnTo>
                <a:lnTo>
                  <a:pt x="254" y="139"/>
                </a:lnTo>
                <a:lnTo>
                  <a:pt x="280" y="114"/>
                </a:lnTo>
                <a:lnTo>
                  <a:pt x="293" y="89"/>
                </a:lnTo>
                <a:lnTo>
                  <a:pt x="305" y="76"/>
                </a:lnTo>
                <a:lnTo>
                  <a:pt x="305" y="63"/>
                </a:lnTo>
                <a:lnTo>
                  <a:pt x="305" y="51"/>
                </a:lnTo>
                <a:lnTo>
                  <a:pt x="305" y="38"/>
                </a:lnTo>
                <a:lnTo>
                  <a:pt x="293" y="13"/>
                </a:lnTo>
                <a:lnTo>
                  <a:pt x="305" y="0"/>
                </a:lnTo>
                <a:lnTo>
                  <a:pt x="318" y="0"/>
                </a:lnTo>
                <a:lnTo>
                  <a:pt x="343" y="0"/>
                </a:lnTo>
                <a:lnTo>
                  <a:pt x="369" y="13"/>
                </a:lnTo>
                <a:lnTo>
                  <a:pt x="394" y="25"/>
                </a:lnTo>
                <a:lnTo>
                  <a:pt x="420" y="38"/>
                </a:lnTo>
                <a:lnTo>
                  <a:pt x="432" y="63"/>
                </a:lnTo>
                <a:lnTo>
                  <a:pt x="458" y="89"/>
                </a:lnTo>
                <a:lnTo>
                  <a:pt x="458" y="101"/>
                </a:lnTo>
                <a:lnTo>
                  <a:pt x="458" y="114"/>
                </a:lnTo>
                <a:lnTo>
                  <a:pt x="458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700" name="Freeform 44"/>
          <p:cNvSpPr>
            <a:spLocks noChangeArrowheads="1"/>
          </p:cNvSpPr>
          <p:nvPr/>
        </p:nvSpPr>
        <p:spPr bwMode="auto">
          <a:xfrm>
            <a:off x="7092950" y="1344613"/>
            <a:ext cx="203200" cy="193675"/>
          </a:xfrm>
          <a:custGeom>
            <a:avLst/>
            <a:gdLst>
              <a:gd name="T0" fmla="*/ 153 w 318"/>
              <a:gd name="T1" fmla="*/ 215 h 304"/>
              <a:gd name="T2" fmla="*/ 102 w 318"/>
              <a:gd name="T3" fmla="*/ 177 h 304"/>
              <a:gd name="T4" fmla="*/ 76 w 318"/>
              <a:gd name="T5" fmla="*/ 139 h 304"/>
              <a:gd name="T6" fmla="*/ 51 w 318"/>
              <a:gd name="T7" fmla="*/ 101 h 304"/>
              <a:gd name="T8" fmla="*/ 25 w 318"/>
              <a:gd name="T9" fmla="*/ 76 h 304"/>
              <a:gd name="T10" fmla="*/ 13 w 318"/>
              <a:gd name="T11" fmla="*/ 63 h 304"/>
              <a:gd name="T12" fmla="*/ 0 w 318"/>
              <a:gd name="T13" fmla="*/ 51 h 304"/>
              <a:gd name="T14" fmla="*/ 0 w 318"/>
              <a:gd name="T15" fmla="*/ 38 h 304"/>
              <a:gd name="T16" fmla="*/ 0 w 318"/>
              <a:gd name="T17" fmla="*/ 25 h 304"/>
              <a:gd name="T18" fmla="*/ 0 w 318"/>
              <a:gd name="T19" fmla="*/ 13 h 304"/>
              <a:gd name="T20" fmla="*/ 13 w 318"/>
              <a:gd name="T21" fmla="*/ 0 h 304"/>
              <a:gd name="T22" fmla="*/ 25 w 318"/>
              <a:gd name="T23" fmla="*/ 0 h 304"/>
              <a:gd name="T24" fmla="*/ 51 w 318"/>
              <a:gd name="T25" fmla="*/ 0 h 304"/>
              <a:gd name="T26" fmla="*/ 76 w 318"/>
              <a:gd name="T27" fmla="*/ 0 h 304"/>
              <a:gd name="T28" fmla="*/ 102 w 318"/>
              <a:gd name="T29" fmla="*/ 13 h 304"/>
              <a:gd name="T30" fmla="*/ 140 w 318"/>
              <a:gd name="T31" fmla="*/ 25 h 304"/>
              <a:gd name="T32" fmla="*/ 191 w 318"/>
              <a:gd name="T33" fmla="*/ 38 h 304"/>
              <a:gd name="T34" fmla="*/ 242 w 318"/>
              <a:gd name="T35" fmla="*/ 63 h 304"/>
              <a:gd name="T36" fmla="*/ 254 w 318"/>
              <a:gd name="T37" fmla="*/ 76 h 304"/>
              <a:gd name="T38" fmla="*/ 280 w 318"/>
              <a:gd name="T39" fmla="*/ 89 h 304"/>
              <a:gd name="T40" fmla="*/ 293 w 318"/>
              <a:gd name="T41" fmla="*/ 101 h 304"/>
              <a:gd name="T42" fmla="*/ 305 w 318"/>
              <a:gd name="T43" fmla="*/ 114 h 304"/>
              <a:gd name="T44" fmla="*/ 305 w 318"/>
              <a:gd name="T45" fmla="*/ 127 h 304"/>
              <a:gd name="T46" fmla="*/ 318 w 318"/>
              <a:gd name="T47" fmla="*/ 139 h 304"/>
              <a:gd name="T48" fmla="*/ 318 w 318"/>
              <a:gd name="T49" fmla="*/ 177 h 304"/>
              <a:gd name="T50" fmla="*/ 318 w 318"/>
              <a:gd name="T51" fmla="*/ 203 h 304"/>
              <a:gd name="T52" fmla="*/ 318 w 318"/>
              <a:gd name="T53" fmla="*/ 228 h 304"/>
              <a:gd name="T54" fmla="*/ 318 w 318"/>
              <a:gd name="T55" fmla="*/ 253 h 304"/>
              <a:gd name="T56" fmla="*/ 305 w 318"/>
              <a:gd name="T57" fmla="*/ 279 h 304"/>
              <a:gd name="T58" fmla="*/ 293 w 318"/>
              <a:gd name="T59" fmla="*/ 291 h 304"/>
              <a:gd name="T60" fmla="*/ 280 w 318"/>
              <a:gd name="T61" fmla="*/ 304 h 304"/>
              <a:gd name="T62" fmla="*/ 267 w 318"/>
              <a:gd name="T63" fmla="*/ 304 h 304"/>
              <a:gd name="T64" fmla="*/ 254 w 318"/>
              <a:gd name="T65" fmla="*/ 304 h 304"/>
              <a:gd name="T66" fmla="*/ 242 w 318"/>
              <a:gd name="T67" fmla="*/ 291 h 304"/>
              <a:gd name="T68" fmla="*/ 229 w 318"/>
              <a:gd name="T69" fmla="*/ 291 h 304"/>
              <a:gd name="T70" fmla="*/ 216 w 318"/>
              <a:gd name="T71" fmla="*/ 279 h 304"/>
              <a:gd name="T72" fmla="*/ 191 w 318"/>
              <a:gd name="T73" fmla="*/ 253 h 304"/>
              <a:gd name="T74" fmla="*/ 165 w 318"/>
              <a:gd name="T75" fmla="*/ 241 h 304"/>
              <a:gd name="T76" fmla="*/ 153 w 318"/>
              <a:gd name="T77" fmla="*/ 215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8" h="304">
                <a:moveTo>
                  <a:pt x="153" y="215"/>
                </a:moveTo>
                <a:lnTo>
                  <a:pt x="102" y="177"/>
                </a:lnTo>
                <a:lnTo>
                  <a:pt x="76" y="139"/>
                </a:lnTo>
                <a:lnTo>
                  <a:pt x="51" y="101"/>
                </a:lnTo>
                <a:lnTo>
                  <a:pt x="25" y="76"/>
                </a:lnTo>
                <a:lnTo>
                  <a:pt x="13" y="63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3" y="0"/>
                </a:lnTo>
                <a:lnTo>
                  <a:pt x="25" y="0"/>
                </a:lnTo>
                <a:lnTo>
                  <a:pt x="51" y="0"/>
                </a:lnTo>
                <a:lnTo>
                  <a:pt x="76" y="0"/>
                </a:lnTo>
                <a:lnTo>
                  <a:pt x="102" y="13"/>
                </a:lnTo>
                <a:lnTo>
                  <a:pt x="140" y="25"/>
                </a:lnTo>
                <a:lnTo>
                  <a:pt x="191" y="38"/>
                </a:lnTo>
                <a:lnTo>
                  <a:pt x="242" y="63"/>
                </a:lnTo>
                <a:lnTo>
                  <a:pt x="254" y="76"/>
                </a:lnTo>
                <a:lnTo>
                  <a:pt x="280" y="89"/>
                </a:lnTo>
                <a:lnTo>
                  <a:pt x="293" y="101"/>
                </a:lnTo>
                <a:lnTo>
                  <a:pt x="305" y="114"/>
                </a:lnTo>
                <a:lnTo>
                  <a:pt x="305" y="127"/>
                </a:lnTo>
                <a:lnTo>
                  <a:pt x="318" y="139"/>
                </a:lnTo>
                <a:lnTo>
                  <a:pt x="318" y="177"/>
                </a:lnTo>
                <a:lnTo>
                  <a:pt x="318" y="203"/>
                </a:lnTo>
                <a:lnTo>
                  <a:pt x="318" y="228"/>
                </a:lnTo>
                <a:lnTo>
                  <a:pt x="318" y="253"/>
                </a:lnTo>
                <a:lnTo>
                  <a:pt x="305" y="279"/>
                </a:lnTo>
                <a:lnTo>
                  <a:pt x="293" y="291"/>
                </a:lnTo>
                <a:lnTo>
                  <a:pt x="280" y="304"/>
                </a:lnTo>
                <a:lnTo>
                  <a:pt x="267" y="304"/>
                </a:lnTo>
                <a:lnTo>
                  <a:pt x="254" y="304"/>
                </a:lnTo>
                <a:lnTo>
                  <a:pt x="242" y="291"/>
                </a:lnTo>
                <a:lnTo>
                  <a:pt x="229" y="291"/>
                </a:lnTo>
                <a:lnTo>
                  <a:pt x="216" y="279"/>
                </a:lnTo>
                <a:lnTo>
                  <a:pt x="191" y="253"/>
                </a:lnTo>
                <a:lnTo>
                  <a:pt x="165" y="241"/>
                </a:lnTo>
                <a:lnTo>
                  <a:pt x="153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701" name="Freeform 45"/>
          <p:cNvSpPr>
            <a:spLocks noChangeArrowheads="1"/>
          </p:cNvSpPr>
          <p:nvPr/>
        </p:nvSpPr>
        <p:spPr bwMode="auto">
          <a:xfrm>
            <a:off x="6932613" y="903288"/>
            <a:ext cx="225425" cy="200025"/>
          </a:xfrm>
          <a:custGeom>
            <a:avLst/>
            <a:gdLst>
              <a:gd name="T0" fmla="*/ 50 w 356"/>
              <a:gd name="T1" fmla="*/ 127 h 317"/>
              <a:gd name="T2" fmla="*/ 38 w 356"/>
              <a:gd name="T3" fmla="*/ 101 h 317"/>
              <a:gd name="T4" fmla="*/ 25 w 356"/>
              <a:gd name="T5" fmla="*/ 89 h 317"/>
              <a:gd name="T6" fmla="*/ 12 w 356"/>
              <a:gd name="T7" fmla="*/ 76 h 317"/>
              <a:gd name="T8" fmla="*/ 0 w 356"/>
              <a:gd name="T9" fmla="*/ 51 h 317"/>
              <a:gd name="T10" fmla="*/ 0 w 356"/>
              <a:gd name="T11" fmla="*/ 38 h 317"/>
              <a:gd name="T12" fmla="*/ 0 w 356"/>
              <a:gd name="T13" fmla="*/ 25 h 317"/>
              <a:gd name="T14" fmla="*/ 0 w 356"/>
              <a:gd name="T15" fmla="*/ 13 h 317"/>
              <a:gd name="T16" fmla="*/ 0 w 356"/>
              <a:gd name="T17" fmla="*/ 0 h 317"/>
              <a:gd name="T18" fmla="*/ 38 w 356"/>
              <a:gd name="T19" fmla="*/ 0 h 317"/>
              <a:gd name="T20" fmla="*/ 89 w 356"/>
              <a:gd name="T21" fmla="*/ 13 h 317"/>
              <a:gd name="T22" fmla="*/ 127 w 356"/>
              <a:gd name="T23" fmla="*/ 13 h 317"/>
              <a:gd name="T24" fmla="*/ 165 w 356"/>
              <a:gd name="T25" fmla="*/ 25 h 317"/>
              <a:gd name="T26" fmla="*/ 203 w 356"/>
              <a:gd name="T27" fmla="*/ 38 h 317"/>
              <a:gd name="T28" fmla="*/ 229 w 356"/>
              <a:gd name="T29" fmla="*/ 51 h 317"/>
              <a:gd name="T30" fmla="*/ 267 w 356"/>
              <a:gd name="T31" fmla="*/ 63 h 317"/>
              <a:gd name="T32" fmla="*/ 292 w 356"/>
              <a:gd name="T33" fmla="*/ 89 h 317"/>
              <a:gd name="T34" fmla="*/ 305 w 356"/>
              <a:gd name="T35" fmla="*/ 101 h 317"/>
              <a:gd name="T36" fmla="*/ 330 w 356"/>
              <a:gd name="T37" fmla="*/ 127 h 317"/>
              <a:gd name="T38" fmla="*/ 343 w 356"/>
              <a:gd name="T39" fmla="*/ 139 h 317"/>
              <a:gd name="T40" fmla="*/ 343 w 356"/>
              <a:gd name="T41" fmla="*/ 165 h 317"/>
              <a:gd name="T42" fmla="*/ 356 w 356"/>
              <a:gd name="T43" fmla="*/ 190 h 317"/>
              <a:gd name="T44" fmla="*/ 356 w 356"/>
              <a:gd name="T45" fmla="*/ 203 h 317"/>
              <a:gd name="T46" fmla="*/ 356 w 356"/>
              <a:gd name="T47" fmla="*/ 228 h 317"/>
              <a:gd name="T48" fmla="*/ 356 w 356"/>
              <a:gd name="T49" fmla="*/ 241 h 317"/>
              <a:gd name="T50" fmla="*/ 343 w 356"/>
              <a:gd name="T51" fmla="*/ 266 h 317"/>
              <a:gd name="T52" fmla="*/ 330 w 356"/>
              <a:gd name="T53" fmla="*/ 291 h 317"/>
              <a:gd name="T54" fmla="*/ 318 w 356"/>
              <a:gd name="T55" fmla="*/ 304 h 317"/>
              <a:gd name="T56" fmla="*/ 318 w 356"/>
              <a:gd name="T57" fmla="*/ 317 h 317"/>
              <a:gd name="T58" fmla="*/ 305 w 356"/>
              <a:gd name="T59" fmla="*/ 317 h 317"/>
              <a:gd name="T60" fmla="*/ 292 w 356"/>
              <a:gd name="T61" fmla="*/ 317 h 317"/>
              <a:gd name="T62" fmla="*/ 279 w 356"/>
              <a:gd name="T63" fmla="*/ 317 h 317"/>
              <a:gd name="T64" fmla="*/ 254 w 356"/>
              <a:gd name="T65" fmla="*/ 291 h 317"/>
              <a:gd name="T66" fmla="*/ 216 w 356"/>
              <a:gd name="T67" fmla="*/ 279 h 317"/>
              <a:gd name="T68" fmla="*/ 165 w 356"/>
              <a:gd name="T69" fmla="*/ 241 h 317"/>
              <a:gd name="T70" fmla="*/ 127 w 356"/>
              <a:gd name="T71" fmla="*/ 203 h 317"/>
              <a:gd name="T72" fmla="*/ 89 w 356"/>
              <a:gd name="T73" fmla="*/ 165 h 317"/>
              <a:gd name="T74" fmla="*/ 50 w 356"/>
              <a:gd name="T75" fmla="*/ 12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6" h="317">
                <a:moveTo>
                  <a:pt x="50" y="127"/>
                </a:moveTo>
                <a:lnTo>
                  <a:pt x="38" y="101"/>
                </a:lnTo>
                <a:lnTo>
                  <a:pt x="25" y="89"/>
                </a:lnTo>
                <a:lnTo>
                  <a:pt x="12" y="76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0" y="0"/>
                </a:lnTo>
                <a:lnTo>
                  <a:pt x="38" y="0"/>
                </a:lnTo>
                <a:lnTo>
                  <a:pt x="89" y="13"/>
                </a:lnTo>
                <a:lnTo>
                  <a:pt x="127" y="13"/>
                </a:lnTo>
                <a:lnTo>
                  <a:pt x="165" y="25"/>
                </a:lnTo>
                <a:lnTo>
                  <a:pt x="203" y="38"/>
                </a:lnTo>
                <a:lnTo>
                  <a:pt x="229" y="51"/>
                </a:lnTo>
                <a:lnTo>
                  <a:pt x="267" y="63"/>
                </a:lnTo>
                <a:lnTo>
                  <a:pt x="292" y="89"/>
                </a:lnTo>
                <a:lnTo>
                  <a:pt x="305" y="101"/>
                </a:lnTo>
                <a:lnTo>
                  <a:pt x="330" y="127"/>
                </a:lnTo>
                <a:lnTo>
                  <a:pt x="343" y="139"/>
                </a:lnTo>
                <a:lnTo>
                  <a:pt x="343" y="165"/>
                </a:lnTo>
                <a:lnTo>
                  <a:pt x="356" y="190"/>
                </a:lnTo>
                <a:lnTo>
                  <a:pt x="356" y="203"/>
                </a:lnTo>
                <a:lnTo>
                  <a:pt x="356" y="228"/>
                </a:lnTo>
                <a:lnTo>
                  <a:pt x="356" y="241"/>
                </a:lnTo>
                <a:lnTo>
                  <a:pt x="343" y="266"/>
                </a:lnTo>
                <a:lnTo>
                  <a:pt x="330" y="291"/>
                </a:lnTo>
                <a:lnTo>
                  <a:pt x="318" y="304"/>
                </a:lnTo>
                <a:lnTo>
                  <a:pt x="318" y="317"/>
                </a:lnTo>
                <a:lnTo>
                  <a:pt x="305" y="317"/>
                </a:lnTo>
                <a:lnTo>
                  <a:pt x="292" y="317"/>
                </a:lnTo>
                <a:lnTo>
                  <a:pt x="279" y="317"/>
                </a:lnTo>
                <a:lnTo>
                  <a:pt x="254" y="291"/>
                </a:lnTo>
                <a:lnTo>
                  <a:pt x="216" y="279"/>
                </a:lnTo>
                <a:lnTo>
                  <a:pt x="165" y="241"/>
                </a:lnTo>
                <a:lnTo>
                  <a:pt x="127" y="203"/>
                </a:lnTo>
                <a:lnTo>
                  <a:pt x="89" y="165"/>
                </a:lnTo>
                <a:lnTo>
                  <a:pt x="50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702" name="Freeform 46"/>
          <p:cNvSpPr>
            <a:spLocks noChangeArrowheads="1"/>
          </p:cNvSpPr>
          <p:nvPr/>
        </p:nvSpPr>
        <p:spPr bwMode="auto">
          <a:xfrm>
            <a:off x="6561138" y="1530350"/>
            <a:ext cx="442912" cy="522288"/>
          </a:xfrm>
          <a:custGeom>
            <a:avLst/>
            <a:gdLst>
              <a:gd name="T0" fmla="*/ 522 w 700"/>
              <a:gd name="T1" fmla="*/ 393 h 824"/>
              <a:gd name="T2" fmla="*/ 471 w 700"/>
              <a:gd name="T3" fmla="*/ 457 h 824"/>
              <a:gd name="T4" fmla="*/ 433 w 700"/>
              <a:gd name="T5" fmla="*/ 507 h 824"/>
              <a:gd name="T6" fmla="*/ 382 w 700"/>
              <a:gd name="T7" fmla="*/ 545 h 824"/>
              <a:gd name="T8" fmla="*/ 344 w 700"/>
              <a:gd name="T9" fmla="*/ 596 h 824"/>
              <a:gd name="T10" fmla="*/ 306 w 700"/>
              <a:gd name="T11" fmla="*/ 634 h 824"/>
              <a:gd name="T12" fmla="*/ 255 w 700"/>
              <a:gd name="T13" fmla="*/ 672 h 824"/>
              <a:gd name="T14" fmla="*/ 217 w 700"/>
              <a:gd name="T15" fmla="*/ 697 h 824"/>
              <a:gd name="T16" fmla="*/ 178 w 700"/>
              <a:gd name="T17" fmla="*/ 735 h 824"/>
              <a:gd name="T18" fmla="*/ 140 w 700"/>
              <a:gd name="T19" fmla="*/ 761 h 824"/>
              <a:gd name="T20" fmla="*/ 102 w 700"/>
              <a:gd name="T21" fmla="*/ 786 h 824"/>
              <a:gd name="T22" fmla="*/ 77 w 700"/>
              <a:gd name="T23" fmla="*/ 799 h 824"/>
              <a:gd name="T24" fmla="*/ 51 w 700"/>
              <a:gd name="T25" fmla="*/ 811 h 824"/>
              <a:gd name="T26" fmla="*/ 38 w 700"/>
              <a:gd name="T27" fmla="*/ 824 h 824"/>
              <a:gd name="T28" fmla="*/ 26 w 700"/>
              <a:gd name="T29" fmla="*/ 824 h 824"/>
              <a:gd name="T30" fmla="*/ 13 w 700"/>
              <a:gd name="T31" fmla="*/ 824 h 824"/>
              <a:gd name="T32" fmla="*/ 0 w 700"/>
              <a:gd name="T33" fmla="*/ 824 h 824"/>
              <a:gd name="T34" fmla="*/ 0 w 700"/>
              <a:gd name="T35" fmla="*/ 811 h 824"/>
              <a:gd name="T36" fmla="*/ 13 w 700"/>
              <a:gd name="T37" fmla="*/ 799 h 824"/>
              <a:gd name="T38" fmla="*/ 26 w 700"/>
              <a:gd name="T39" fmla="*/ 773 h 824"/>
              <a:gd name="T40" fmla="*/ 38 w 700"/>
              <a:gd name="T41" fmla="*/ 761 h 824"/>
              <a:gd name="T42" fmla="*/ 64 w 700"/>
              <a:gd name="T43" fmla="*/ 735 h 824"/>
              <a:gd name="T44" fmla="*/ 89 w 700"/>
              <a:gd name="T45" fmla="*/ 710 h 824"/>
              <a:gd name="T46" fmla="*/ 115 w 700"/>
              <a:gd name="T47" fmla="*/ 672 h 824"/>
              <a:gd name="T48" fmla="*/ 178 w 700"/>
              <a:gd name="T49" fmla="*/ 621 h 824"/>
              <a:gd name="T50" fmla="*/ 242 w 700"/>
              <a:gd name="T51" fmla="*/ 558 h 824"/>
              <a:gd name="T52" fmla="*/ 293 w 700"/>
              <a:gd name="T53" fmla="*/ 482 h 824"/>
              <a:gd name="T54" fmla="*/ 344 w 700"/>
              <a:gd name="T55" fmla="*/ 419 h 824"/>
              <a:gd name="T56" fmla="*/ 382 w 700"/>
              <a:gd name="T57" fmla="*/ 368 h 824"/>
              <a:gd name="T58" fmla="*/ 420 w 700"/>
              <a:gd name="T59" fmla="*/ 305 h 824"/>
              <a:gd name="T60" fmla="*/ 458 w 700"/>
              <a:gd name="T61" fmla="*/ 254 h 824"/>
              <a:gd name="T62" fmla="*/ 484 w 700"/>
              <a:gd name="T63" fmla="*/ 203 h 824"/>
              <a:gd name="T64" fmla="*/ 509 w 700"/>
              <a:gd name="T65" fmla="*/ 152 h 824"/>
              <a:gd name="T66" fmla="*/ 522 w 700"/>
              <a:gd name="T67" fmla="*/ 127 h 824"/>
              <a:gd name="T68" fmla="*/ 522 w 700"/>
              <a:gd name="T69" fmla="*/ 89 h 824"/>
              <a:gd name="T70" fmla="*/ 522 w 700"/>
              <a:gd name="T71" fmla="*/ 64 h 824"/>
              <a:gd name="T72" fmla="*/ 509 w 700"/>
              <a:gd name="T73" fmla="*/ 38 h 824"/>
              <a:gd name="T74" fmla="*/ 509 w 700"/>
              <a:gd name="T75" fmla="*/ 26 h 824"/>
              <a:gd name="T76" fmla="*/ 522 w 700"/>
              <a:gd name="T77" fmla="*/ 13 h 824"/>
              <a:gd name="T78" fmla="*/ 535 w 700"/>
              <a:gd name="T79" fmla="*/ 0 h 824"/>
              <a:gd name="T80" fmla="*/ 560 w 700"/>
              <a:gd name="T81" fmla="*/ 13 h 824"/>
              <a:gd name="T82" fmla="*/ 586 w 700"/>
              <a:gd name="T83" fmla="*/ 26 h 824"/>
              <a:gd name="T84" fmla="*/ 624 w 700"/>
              <a:gd name="T85" fmla="*/ 38 h 824"/>
              <a:gd name="T86" fmla="*/ 662 w 700"/>
              <a:gd name="T87" fmla="*/ 64 h 824"/>
              <a:gd name="T88" fmla="*/ 675 w 700"/>
              <a:gd name="T89" fmla="*/ 89 h 824"/>
              <a:gd name="T90" fmla="*/ 687 w 700"/>
              <a:gd name="T91" fmla="*/ 114 h 824"/>
              <a:gd name="T92" fmla="*/ 700 w 700"/>
              <a:gd name="T93" fmla="*/ 127 h 824"/>
              <a:gd name="T94" fmla="*/ 687 w 700"/>
              <a:gd name="T95" fmla="*/ 152 h 824"/>
              <a:gd name="T96" fmla="*/ 687 w 700"/>
              <a:gd name="T97" fmla="*/ 165 h 824"/>
              <a:gd name="T98" fmla="*/ 675 w 700"/>
              <a:gd name="T99" fmla="*/ 190 h 824"/>
              <a:gd name="T100" fmla="*/ 649 w 700"/>
              <a:gd name="T101" fmla="*/ 228 h 824"/>
              <a:gd name="T102" fmla="*/ 624 w 700"/>
              <a:gd name="T103" fmla="*/ 254 h 824"/>
              <a:gd name="T104" fmla="*/ 598 w 700"/>
              <a:gd name="T105" fmla="*/ 305 h 824"/>
              <a:gd name="T106" fmla="*/ 560 w 700"/>
              <a:gd name="T107" fmla="*/ 343 h 824"/>
              <a:gd name="T108" fmla="*/ 522 w 700"/>
              <a:gd name="T109" fmla="*/ 393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00" h="824">
                <a:moveTo>
                  <a:pt x="522" y="393"/>
                </a:moveTo>
                <a:lnTo>
                  <a:pt x="471" y="457"/>
                </a:lnTo>
                <a:lnTo>
                  <a:pt x="433" y="507"/>
                </a:lnTo>
                <a:lnTo>
                  <a:pt x="382" y="545"/>
                </a:lnTo>
                <a:lnTo>
                  <a:pt x="344" y="596"/>
                </a:lnTo>
                <a:lnTo>
                  <a:pt x="306" y="634"/>
                </a:lnTo>
                <a:lnTo>
                  <a:pt x="255" y="672"/>
                </a:lnTo>
                <a:lnTo>
                  <a:pt x="217" y="697"/>
                </a:lnTo>
                <a:lnTo>
                  <a:pt x="178" y="735"/>
                </a:lnTo>
                <a:lnTo>
                  <a:pt x="140" y="761"/>
                </a:lnTo>
                <a:lnTo>
                  <a:pt x="102" y="786"/>
                </a:lnTo>
                <a:lnTo>
                  <a:pt x="77" y="799"/>
                </a:lnTo>
                <a:lnTo>
                  <a:pt x="51" y="811"/>
                </a:lnTo>
                <a:lnTo>
                  <a:pt x="38" y="824"/>
                </a:lnTo>
                <a:lnTo>
                  <a:pt x="26" y="824"/>
                </a:lnTo>
                <a:lnTo>
                  <a:pt x="13" y="824"/>
                </a:lnTo>
                <a:lnTo>
                  <a:pt x="0" y="824"/>
                </a:lnTo>
                <a:lnTo>
                  <a:pt x="0" y="811"/>
                </a:lnTo>
                <a:lnTo>
                  <a:pt x="13" y="799"/>
                </a:lnTo>
                <a:lnTo>
                  <a:pt x="26" y="773"/>
                </a:lnTo>
                <a:lnTo>
                  <a:pt x="38" y="761"/>
                </a:lnTo>
                <a:lnTo>
                  <a:pt x="64" y="735"/>
                </a:lnTo>
                <a:lnTo>
                  <a:pt x="89" y="710"/>
                </a:lnTo>
                <a:lnTo>
                  <a:pt x="115" y="672"/>
                </a:lnTo>
                <a:lnTo>
                  <a:pt x="178" y="621"/>
                </a:lnTo>
                <a:lnTo>
                  <a:pt x="242" y="558"/>
                </a:lnTo>
                <a:lnTo>
                  <a:pt x="293" y="482"/>
                </a:lnTo>
                <a:lnTo>
                  <a:pt x="344" y="419"/>
                </a:lnTo>
                <a:lnTo>
                  <a:pt x="382" y="368"/>
                </a:lnTo>
                <a:lnTo>
                  <a:pt x="420" y="305"/>
                </a:lnTo>
                <a:lnTo>
                  <a:pt x="458" y="254"/>
                </a:lnTo>
                <a:lnTo>
                  <a:pt x="484" y="203"/>
                </a:lnTo>
                <a:lnTo>
                  <a:pt x="509" y="152"/>
                </a:lnTo>
                <a:lnTo>
                  <a:pt x="522" y="127"/>
                </a:lnTo>
                <a:lnTo>
                  <a:pt x="522" y="89"/>
                </a:lnTo>
                <a:lnTo>
                  <a:pt x="522" y="64"/>
                </a:lnTo>
                <a:lnTo>
                  <a:pt x="509" y="38"/>
                </a:lnTo>
                <a:lnTo>
                  <a:pt x="509" y="26"/>
                </a:lnTo>
                <a:lnTo>
                  <a:pt x="522" y="13"/>
                </a:lnTo>
                <a:lnTo>
                  <a:pt x="535" y="0"/>
                </a:lnTo>
                <a:lnTo>
                  <a:pt x="560" y="13"/>
                </a:lnTo>
                <a:lnTo>
                  <a:pt x="586" y="26"/>
                </a:lnTo>
                <a:lnTo>
                  <a:pt x="624" y="38"/>
                </a:lnTo>
                <a:lnTo>
                  <a:pt x="662" y="64"/>
                </a:lnTo>
                <a:lnTo>
                  <a:pt x="675" y="89"/>
                </a:lnTo>
                <a:lnTo>
                  <a:pt x="687" y="114"/>
                </a:lnTo>
                <a:lnTo>
                  <a:pt x="700" y="127"/>
                </a:lnTo>
                <a:lnTo>
                  <a:pt x="687" y="152"/>
                </a:lnTo>
                <a:lnTo>
                  <a:pt x="687" y="165"/>
                </a:lnTo>
                <a:lnTo>
                  <a:pt x="675" y="190"/>
                </a:lnTo>
                <a:lnTo>
                  <a:pt x="649" y="228"/>
                </a:lnTo>
                <a:lnTo>
                  <a:pt x="624" y="254"/>
                </a:lnTo>
                <a:lnTo>
                  <a:pt x="598" y="305"/>
                </a:lnTo>
                <a:lnTo>
                  <a:pt x="560" y="343"/>
                </a:lnTo>
                <a:lnTo>
                  <a:pt x="522" y="39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703" name="Freeform 47"/>
          <p:cNvSpPr>
            <a:spLocks noChangeArrowheads="1"/>
          </p:cNvSpPr>
          <p:nvPr/>
        </p:nvSpPr>
        <p:spPr bwMode="auto">
          <a:xfrm>
            <a:off x="6867525" y="1601788"/>
            <a:ext cx="622300" cy="161925"/>
          </a:xfrm>
          <a:custGeom>
            <a:avLst/>
            <a:gdLst>
              <a:gd name="T0" fmla="*/ 38 w 979"/>
              <a:gd name="T1" fmla="*/ 152 h 254"/>
              <a:gd name="T2" fmla="*/ 76 w 979"/>
              <a:gd name="T3" fmla="*/ 152 h 254"/>
              <a:gd name="T4" fmla="*/ 114 w 979"/>
              <a:gd name="T5" fmla="*/ 152 h 254"/>
              <a:gd name="T6" fmla="*/ 165 w 979"/>
              <a:gd name="T7" fmla="*/ 140 h 254"/>
              <a:gd name="T8" fmla="*/ 216 w 979"/>
              <a:gd name="T9" fmla="*/ 140 h 254"/>
              <a:gd name="T10" fmla="*/ 280 w 979"/>
              <a:gd name="T11" fmla="*/ 127 h 254"/>
              <a:gd name="T12" fmla="*/ 343 w 979"/>
              <a:gd name="T13" fmla="*/ 114 h 254"/>
              <a:gd name="T14" fmla="*/ 407 w 979"/>
              <a:gd name="T15" fmla="*/ 89 h 254"/>
              <a:gd name="T16" fmla="*/ 483 w 979"/>
              <a:gd name="T17" fmla="*/ 76 h 254"/>
              <a:gd name="T18" fmla="*/ 547 w 979"/>
              <a:gd name="T19" fmla="*/ 51 h 254"/>
              <a:gd name="T20" fmla="*/ 610 w 979"/>
              <a:gd name="T21" fmla="*/ 38 h 254"/>
              <a:gd name="T22" fmla="*/ 661 w 979"/>
              <a:gd name="T23" fmla="*/ 26 h 254"/>
              <a:gd name="T24" fmla="*/ 712 w 979"/>
              <a:gd name="T25" fmla="*/ 26 h 254"/>
              <a:gd name="T26" fmla="*/ 750 w 979"/>
              <a:gd name="T27" fmla="*/ 13 h 254"/>
              <a:gd name="T28" fmla="*/ 776 w 979"/>
              <a:gd name="T29" fmla="*/ 13 h 254"/>
              <a:gd name="T30" fmla="*/ 801 w 979"/>
              <a:gd name="T31" fmla="*/ 13 h 254"/>
              <a:gd name="T32" fmla="*/ 814 w 979"/>
              <a:gd name="T33" fmla="*/ 0 h 254"/>
              <a:gd name="T34" fmla="*/ 839 w 979"/>
              <a:gd name="T35" fmla="*/ 13 h 254"/>
              <a:gd name="T36" fmla="*/ 865 w 979"/>
              <a:gd name="T37" fmla="*/ 13 h 254"/>
              <a:gd name="T38" fmla="*/ 890 w 979"/>
              <a:gd name="T39" fmla="*/ 26 h 254"/>
              <a:gd name="T40" fmla="*/ 929 w 979"/>
              <a:gd name="T41" fmla="*/ 38 h 254"/>
              <a:gd name="T42" fmla="*/ 954 w 979"/>
              <a:gd name="T43" fmla="*/ 51 h 254"/>
              <a:gd name="T44" fmla="*/ 967 w 979"/>
              <a:gd name="T45" fmla="*/ 76 h 254"/>
              <a:gd name="T46" fmla="*/ 979 w 979"/>
              <a:gd name="T47" fmla="*/ 89 h 254"/>
              <a:gd name="T48" fmla="*/ 979 w 979"/>
              <a:gd name="T49" fmla="*/ 114 h 254"/>
              <a:gd name="T50" fmla="*/ 967 w 979"/>
              <a:gd name="T51" fmla="*/ 127 h 254"/>
              <a:gd name="T52" fmla="*/ 941 w 979"/>
              <a:gd name="T53" fmla="*/ 127 h 254"/>
              <a:gd name="T54" fmla="*/ 916 w 979"/>
              <a:gd name="T55" fmla="*/ 140 h 254"/>
              <a:gd name="T56" fmla="*/ 878 w 979"/>
              <a:gd name="T57" fmla="*/ 152 h 254"/>
              <a:gd name="T58" fmla="*/ 827 w 979"/>
              <a:gd name="T59" fmla="*/ 152 h 254"/>
              <a:gd name="T60" fmla="*/ 789 w 979"/>
              <a:gd name="T61" fmla="*/ 152 h 254"/>
              <a:gd name="T62" fmla="*/ 738 w 979"/>
              <a:gd name="T63" fmla="*/ 165 h 254"/>
              <a:gd name="T64" fmla="*/ 725 w 979"/>
              <a:gd name="T65" fmla="*/ 165 h 254"/>
              <a:gd name="T66" fmla="*/ 700 w 979"/>
              <a:gd name="T67" fmla="*/ 165 h 254"/>
              <a:gd name="T68" fmla="*/ 674 w 979"/>
              <a:gd name="T69" fmla="*/ 165 h 254"/>
              <a:gd name="T70" fmla="*/ 649 w 979"/>
              <a:gd name="T71" fmla="*/ 178 h 254"/>
              <a:gd name="T72" fmla="*/ 610 w 979"/>
              <a:gd name="T73" fmla="*/ 178 h 254"/>
              <a:gd name="T74" fmla="*/ 585 w 979"/>
              <a:gd name="T75" fmla="*/ 178 h 254"/>
              <a:gd name="T76" fmla="*/ 534 w 979"/>
              <a:gd name="T77" fmla="*/ 191 h 254"/>
              <a:gd name="T78" fmla="*/ 496 w 979"/>
              <a:gd name="T79" fmla="*/ 191 h 254"/>
              <a:gd name="T80" fmla="*/ 445 w 979"/>
              <a:gd name="T81" fmla="*/ 203 h 254"/>
              <a:gd name="T82" fmla="*/ 394 w 979"/>
              <a:gd name="T83" fmla="*/ 203 h 254"/>
              <a:gd name="T84" fmla="*/ 343 w 979"/>
              <a:gd name="T85" fmla="*/ 216 h 254"/>
              <a:gd name="T86" fmla="*/ 280 w 979"/>
              <a:gd name="T87" fmla="*/ 216 h 254"/>
              <a:gd name="T88" fmla="*/ 216 w 979"/>
              <a:gd name="T89" fmla="*/ 229 h 254"/>
              <a:gd name="T90" fmla="*/ 152 w 979"/>
              <a:gd name="T91" fmla="*/ 229 h 254"/>
              <a:gd name="T92" fmla="*/ 76 w 979"/>
              <a:gd name="T93" fmla="*/ 241 h 254"/>
              <a:gd name="T94" fmla="*/ 0 w 979"/>
              <a:gd name="T95" fmla="*/ 254 h 254"/>
              <a:gd name="T96" fmla="*/ 38 w 979"/>
              <a:gd name="T97" fmla="*/ 15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9" h="254">
                <a:moveTo>
                  <a:pt x="38" y="152"/>
                </a:moveTo>
                <a:lnTo>
                  <a:pt x="76" y="152"/>
                </a:lnTo>
                <a:lnTo>
                  <a:pt x="114" y="152"/>
                </a:lnTo>
                <a:lnTo>
                  <a:pt x="165" y="140"/>
                </a:lnTo>
                <a:lnTo>
                  <a:pt x="216" y="140"/>
                </a:lnTo>
                <a:lnTo>
                  <a:pt x="280" y="127"/>
                </a:lnTo>
                <a:lnTo>
                  <a:pt x="343" y="114"/>
                </a:lnTo>
                <a:lnTo>
                  <a:pt x="407" y="89"/>
                </a:lnTo>
                <a:lnTo>
                  <a:pt x="483" y="76"/>
                </a:lnTo>
                <a:lnTo>
                  <a:pt x="547" y="51"/>
                </a:lnTo>
                <a:lnTo>
                  <a:pt x="610" y="38"/>
                </a:lnTo>
                <a:lnTo>
                  <a:pt x="661" y="26"/>
                </a:lnTo>
                <a:lnTo>
                  <a:pt x="712" y="26"/>
                </a:lnTo>
                <a:lnTo>
                  <a:pt x="750" y="13"/>
                </a:lnTo>
                <a:lnTo>
                  <a:pt x="776" y="13"/>
                </a:lnTo>
                <a:lnTo>
                  <a:pt x="801" y="13"/>
                </a:lnTo>
                <a:lnTo>
                  <a:pt x="814" y="0"/>
                </a:lnTo>
                <a:lnTo>
                  <a:pt x="839" y="13"/>
                </a:lnTo>
                <a:lnTo>
                  <a:pt x="865" y="13"/>
                </a:lnTo>
                <a:lnTo>
                  <a:pt x="890" y="26"/>
                </a:lnTo>
                <a:lnTo>
                  <a:pt x="929" y="38"/>
                </a:lnTo>
                <a:lnTo>
                  <a:pt x="954" y="51"/>
                </a:lnTo>
                <a:lnTo>
                  <a:pt x="967" y="76"/>
                </a:lnTo>
                <a:lnTo>
                  <a:pt x="979" y="89"/>
                </a:lnTo>
                <a:lnTo>
                  <a:pt x="979" y="114"/>
                </a:lnTo>
                <a:lnTo>
                  <a:pt x="967" y="127"/>
                </a:lnTo>
                <a:lnTo>
                  <a:pt x="941" y="127"/>
                </a:lnTo>
                <a:lnTo>
                  <a:pt x="916" y="140"/>
                </a:lnTo>
                <a:lnTo>
                  <a:pt x="878" y="152"/>
                </a:lnTo>
                <a:lnTo>
                  <a:pt x="827" y="152"/>
                </a:lnTo>
                <a:lnTo>
                  <a:pt x="789" y="152"/>
                </a:lnTo>
                <a:lnTo>
                  <a:pt x="738" y="165"/>
                </a:lnTo>
                <a:lnTo>
                  <a:pt x="725" y="165"/>
                </a:lnTo>
                <a:lnTo>
                  <a:pt x="700" y="165"/>
                </a:lnTo>
                <a:lnTo>
                  <a:pt x="674" y="165"/>
                </a:lnTo>
                <a:lnTo>
                  <a:pt x="649" y="178"/>
                </a:lnTo>
                <a:lnTo>
                  <a:pt x="610" y="178"/>
                </a:lnTo>
                <a:lnTo>
                  <a:pt x="585" y="178"/>
                </a:lnTo>
                <a:lnTo>
                  <a:pt x="534" y="191"/>
                </a:lnTo>
                <a:lnTo>
                  <a:pt x="496" y="191"/>
                </a:lnTo>
                <a:lnTo>
                  <a:pt x="445" y="203"/>
                </a:lnTo>
                <a:lnTo>
                  <a:pt x="394" y="203"/>
                </a:lnTo>
                <a:lnTo>
                  <a:pt x="343" y="216"/>
                </a:lnTo>
                <a:lnTo>
                  <a:pt x="280" y="216"/>
                </a:lnTo>
                <a:lnTo>
                  <a:pt x="216" y="229"/>
                </a:lnTo>
                <a:lnTo>
                  <a:pt x="152" y="229"/>
                </a:lnTo>
                <a:lnTo>
                  <a:pt x="76" y="241"/>
                </a:lnTo>
                <a:lnTo>
                  <a:pt x="0" y="254"/>
                </a:lnTo>
                <a:lnTo>
                  <a:pt x="38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704" name="Freeform 48"/>
          <p:cNvSpPr>
            <a:spLocks noChangeArrowheads="1"/>
          </p:cNvSpPr>
          <p:nvPr/>
        </p:nvSpPr>
        <p:spPr bwMode="auto">
          <a:xfrm>
            <a:off x="6956425" y="1724025"/>
            <a:ext cx="112713" cy="844550"/>
          </a:xfrm>
          <a:custGeom>
            <a:avLst/>
            <a:gdLst>
              <a:gd name="T0" fmla="*/ 140 w 178"/>
              <a:gd name="T1" fmla="*/ 1178 h 1330"/>
              <a:gd name="T2" fmla="*/ 140 w 178"/>
              <a:gd name="T3" fmla="*/ 1216 h 1330"/>
              <a:gd name="T4" fmla="*/ 127 w 178"/>
              <a:gd name="T5" fmla="*/ 1241 h 1330"/>
              <a:gd name="T6" fmla="*/ 127 w 178"/>
              <a:gd name="T7" fmla="*/ 1267 h 1330"/>
              <a:gd name="T8" fmla="*/ 127 w 178"/>
              <a:gd name="T9" fmla="*/ 1292 h 1330"/>
              <a:gd name="T10" fmla="*/ 114 w 178"/>
              <a:gd name="T11" fmla="*/ 1305 h 1330"/>
              <a:gd name="T12" fmla="*/ 114 w 178"/>
              <a:gd name="T13" fmla="*/ 1317 h 1330"/>
              <a:gd name="T14" fmla="*/ 114 w 178"/>
              <a:gd name="T15" fmla="*/ 1330 h 1330"/>
              <a:gd name="T16" fmla="*/ 102 w 178"/>
              <a:gd name="T17" fmla="*/ 1330 h 1330"/>
              <a:gd name="T18" fmla="*/ 89 w 178"/>
              <a:gd name="T19" fmla="*/ 1317 h 1330"/>
              <a:gd name="T20" fmla="*/ 76 w 178"/>
              <a:gd name="T21" fmla="*/ 1305 h 1330"/>
              <a:gd name="T22" fmla="*/ 76 w 178"/>
              <a:gd name="T23" fmla="*/ 1292 h 1330"/>
              <a:gd name="T24" fmla="*/ 63 w 178"/>
              <a:gd name="T25" fmla="*/ 1279 h 1330"/>
              <a:gd name="T26" fmla="*/ 63 w 178"/>
              <a:gd name="T27" fmla="*/ 1267 h 1330"/>
              <a:gd name="T28" fmla="*/ 51 w 178"/>
              <a:gd name="T29" fmla="*/ 1241 h 1330"/>
              <a:gd name="T30" fmla="*/ 38 w 178"/>
              <a:gd name="T31" fmla="*/ 1216 h 1330"/>
              <a:gd name="T32" fmla="*/ 25 w 178"/>
              <a:gd name="T33" fmla="*/ 1191 h 1330"/>
              <a:gd name="T34" fmla="*/ 25 w 178"/>
              <a:gd name="T35" fmla="*/ 1178 h 1330"/>
              <a:gd name="T36" fmla="*/ 12 w 178"/>
              <a:gd name="T37" fmla="*/ 1165 h 1330"/>
              <a:gd name="T38" fmla="*/ 12 w 178"/>
              <a:gd name="T39" fmla="*/ 1140 h 1330"/>
              <a:gd name="T40" fmla="*/ 12 w 178"/>
              <a:gd name="T41" fmla="*/ 1127 h 1330"/>
              <a:gd name="T42" fmla="*/ 0 w 178"/>
              <a:gd name="T43" fmla="*/ 1127 h 1330"/>
              <a:gd name="T44" fmla="*/ 0 w 178"/>
              <a:gd name="T45" fmla="*/ 1115 h 1330"/>
              <a:gd name="T46" fmla="*/ 12 w 178"/>
              <a:gd name="T47" fmla="*/ 1102 h 1330"/>
              <a:gd name="T48" fmla="*/ 12 w 178"/>
              <a:gd name="T49" fmla="*/ 1077 h 1330"/>
              <a:gd name="T50" fmla="*/ 12 w 178"/>
              <a:gd name="T51" fmla="*/ 1064 h 1330"/>
              <a:gd name="T52" fmla="*/ 12 w 178"/>
              <a:gd name="T53" fmla="*/ 1039 h 1330"/>
              <a:gd name="T54" fmla="*/ 25 w 178"/>
              <a:gd name="T55" fmla="*/ 1013 h 1330"/>
              <a:gd name="T56" fmla="*/ 25 w 178"/>
              <a:gd name="T57" fmla="*/ 988 h 1330"/>
              <a:gd name="T58" fmla="*/ 25 w 178"/>
              <a:gd name="T59" fmla="*/ 950 h 1330"/>
              <a:gd name="T60" fmla="*/ 25 w 178"/>
              <a:gd name="T61" fmla="*/ 937 h 1330"/>
              <a:gd name="T62" fmla="*/ 25 w 178"/>
              <a:gd name="T63" fmla="*/ 912 h 1330"/>
              <a:gd name="T64" fmla="*/ 38 w 178"/>
              <a:gd name="T65" fmla="*/ 886 h 1330"/>
              <a:gd name="T66" fmla="*/ 38 w 178"/>
              <a:gd name="T67" fmla="*/ 848 h 1330"/>
              <a:gd name="T68" fmla="*/ 38 w 178"/>
              <a:gd name="T69" fmla="*/ 810 h 1330"/>
              <a:gd name="T70" fmla="*/ 38 w 178"/>
              <a:gd name="T71" fmla="*/ 760 h 1330"/>
              <a:gd name="T72" fmla="*/ 38 w 178"/>
              <a:gd name="T73" fmla="*/ 709 h 1330"/>
              <a:gd name="T74" fmla="*/ 38 w 178"/>
              <a:gd name="T75" fmla="*/ 658 h 1330"/>
              <a:gd name="T76" fmla="*/ 38 w 178"/>
              <a:gd name="T77" fmla="*/ 595 h 1330"/>
              <a:gd name="T78" fmla="*/ 38 w 178"/>
              <a:gd name="T79" fmla="*/ 519 h 1330"/>
              <a:gd name="T80" fmla="*/ 38 w 178"/>
              <a:gd name="T81" fmla="*/ 443 h 1330"/>
              <a:gd name="T82" fmla="*/ 38 w 178"/>
              <a:gd name="T83" fmla="*/ 367 h 1330"/>
              <a:gd name="T84" fmla="*/ 38 w 178"/>
              <a:gd name="T85" fmla="*/ 278 h 1330"/>
              <a:gd name="T86" fmla="*/ 38 w 178"/>
              <a:gd name="T87" fmla="*/ 190 h 1330"/>
              <a:gd name="T88" fmla="*/ 38 w 178"/>
              <a:gd name="T89" fmla="*/ 101 h 1330"/>
              <a:gd name="T90" fmla="*/ 38 w 178"/>
              <a:gd name="T91" fmla="*/ 0 h 1330"/>
              <a:gd name="T92" fmla="*/ 178 w 178"/>
              <a:gd name="T93" fmla="*/ 0 h 1330"/>
              <a:gd name="T94" fmla="*/ 165 w 178"/>
              <a:gd name="T95" fmla="*/ 114 h 1330"/>
              <a:gd name="T96" fmla="*/ 165 w 178"/>
              <a:gd name="T97" fmla="*/ 240 h 1330"/>
              <a:gd name="T98" fmla="*/ 165 w 178"/>
              <a:gd name="T99" fmla="*/ 342 h 1330"/>
              <a:gd name="T100" fmla="*/ 165 w 178"/>
              <a:gd name="T101" fmla="*/ 443 h 1330"/>
              <a:gd name="T102" fmla="*/ 165 w 178"/>
              <a:gd name="T103" fmla="*/ 544 h 1330"/>
              <a:gd name="T104" fmla="*/ 165 w 178"/>
              <a:gd name="T105" fmla="*/ 633 h 1330"/>
              <a:gd name="T106" fmla="*/ 152 w 178"/>
              <a:gd name="T107" fmla="*/ 722 h 1330"/>
              <a:gd name="T108" fmla="*/ 152 w 178"/>
              <a:gd name="T109" fmla="*/ 798 h 1330"/>
              <a:gd name="T110" fmla="*/ 152 w 178"/>
              <a:gd name="T111" fmla="*/ 861 h 1330"/>
              <a:gd name="T112" fmla="*/ 152 w 178"/>
              <a:gd name="T113" fmla="*/ 925 h 1330"/>
              <a:gd name="T114" fmla="*/ 152 w 178"/>
              <a:gd name="T115" fmla="*/ 988 h 1330"/>
              <a:gd name="T116" fmla="*/ 152 w 178"/>
              <a:gd name="T117" fmla="*/ 1039 h 1330"/>
              <a:gd name="T118" fmla="*/ 140 w 178"/>
              <a:gd name="T119" fmla="*/ 1077 h 1330"/>
              <a:gd name="T120" fmla="*/ 140 w 178"/>
              <a:gd name="T121" fmla="*/ 1115 h 1330"/>
              <a:gd name="T122" fmla="*/ 140 w 178"/>
              <a:gd name="T123" fmla="*/ 1153 h 1330"/>
              <a:gd name="T124" fmla="*/ 140 w 178"/>
              <a:gd name="T125" fmla="*/ 1178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8" h="1330">
                <a:moveTo>
                  <a:pt x="140" y="1178"/>
                </a:moveTo>
                <a:lnTo>
                  <a:pt x="140" y="1216"/>
                </a:lnTo>
                <a:lnTo>
                  <a:pt x="127" y="1241"/>
                </a:lnTo>
                <a:lnTo>
                  <a:pt x="127" y="1267"/>
                </a:lnTo>
                <a:lnTo>
                  <a:pt x="127" y="1292"/>
                </a:lnTo>
                <a:lnTo>
                  <a:pt x="114" y="1305"/>
                </a:lnTo>
                <a:lnTo>
                  <a:pt x="114" y="1317"/>
                </a:lnTo>
                <a:lnTo>
                  <a:pt x="114" y="1330"/>
                </a:lnTo>
                <a:lnTo>
                  <a:pt x="102" y="1330"/>
                </a:lnTo>
                <a:lnTo>
                  <a:pt x="89" y="1317"/>
                </a:lnTo>
                <a:lnTo>
                  <a:pt x="76" y="1305"/>
                </a:lnTo>
                <a:lnTo>
                  <a:pt x="76" y="1292"/>
                </a:lnTo>
                <a:lnTo>
                  <a:pt x="63" y="1279"/>
                </a:lnTo>
                <a:lnTo>
                  <a:pt x="63" y="1267"/>
                </a:lnTo>
                <a:lnTo>
                  <a:pt x="51" y="1241"/>
                </a:lnTo>
                <a:lnTo>
                  <a:pt x="38" y="1216"/>
                </a:lnTo>
                <a:lnTo>
                  <a:pt x="25" y="1191"/>
                </a:lnTo>
                <a:lnTo>
                  <a:pt x="25" y="1178"/>
                </a:lnTo>
                <a:lnTo>
                  <a:pt x="12" y="1165"/>
                </a:lnTo>
                <a:lnTo>
                  <a:pt x="12" y="1140"/>
                </a:lnTo>
                <a:lnTo>
                  <a:pt x="12" y="1127"/>
                </a:lnTo>
                <a:lnTo>
                  <a:pt x="0" y="1127"/>
                </a:lnTo>
                <a:lnTo>
                  <a:pt x="0" y="1115"/>
                </a:lnTo>
                <a:lnTo>
                  <a:pt x="12" y="1102"/>
                </a:lnTo>
                <a:lnTo>
                  <a:pt x="12" y="1077"/>
                </a:lnTo>
                <a:lnTo>
                  <a:pt x="12" y="1064"/>
                </a:lnTo>
                <a:lnTo>
                  <a:pt x="12" y="1039"/>
                </a:lnTo>
                <a:lnTo>
                  <a:pt x="25" y="1013"/>
                </a:lnTo>
                <a:lnTo>
                  <a:pt x="25" y="988"/>
                </a:lnTo>
                <a:lnTo>
                  <a:pt x="25" y="950"/>
                </a:lnTo>
                <a:lnTo>
                  <a:pt x="25" y="937"/>
                </a:lnTo>
                <a:lnTo>
                  <a:pt x="25" y="912"/>
                </a:lnTo>
                <a:lnTo>
                  <a:pt x="38" y="886"/>
                </a:lnTo>
                <a:lnTo>
                  <a:pt x="38" y="848"/>
                </a:lnTo>
                <a:lnTo>
                  <a:pt x="38" y="810"/>
                </a:lnTo>
                <a:lnTo>
                  <a:pt x="38" y="760"/>
                </a:lnTo>
                <a:lnTo>
                  <a:pt x="38" y="709"/>
                </a:lnTo>
                <a:lnTo>
                  <a:pt x="38" y="658"/>
                </a:lnTo>
                <a:lnTo>
                  <a:pt x="38" y="595"/>
                </a:lnTo>
                <a:lnTo>
                  <a:pt x="38" y="519"/>
                </a:lnTo>
                <a:lnTo>
                  <a:pt x="38" y="443"/>
                </a:lnTo>
                <a:lnTo>
                  <a:pt x="38" y="367"/>
                </a:lnTo>
                <a:lnTo>
                  <a:pt x="38" y="278"/>
                </a:lnTo>
                <a:lnTo>
                  <a:pt x="38" y="190"/>
                </a:lnTo>
                <a:lnTo>
                  <a:pt x="38" y="101"/>
                </a:lnTo>
                <a:lnTo>
                  <a:pt x="38" y="0"/>
                </a:lnTo>
                <a:lnTo>
                  <a:pt x="178" y="0"/>
                </a:lnTo>
                <a:lnTo>
                  <a:pt x="165" y="114"/>
                </a:lnTo>
                <a:lnTo>
                  <a:pt x="165" y="240"/>
                </a:lnTo>
                <a:lnTo>
                  <a:pt x="165" y="342"/>
                </a:lnTo>
                <a:lnTo>
                  <a:pt x="165" y="443"/>
                </a:lnTo>
                <a:lnTo>
                  <a:pt x="165" y="544"/>
                </a:lnTo>
                <a:lnTo>
                  <a:pt x="165" y="633"/>
                </a:lnTo>
                <a:lnTo>
                  <a:pt x="152" y="722"/>
                </a:lnTo>
                <a:lnTo>
                  <a:pt x="152" y="798"/>
                </a:lnTo>
                <a:lnTo>
                  <a:pt x="152" y="861"/>
                </a:lnTo>
                <a:lnTo>
                  <a:pt x="152" y="925"/>
                </a:lnTo>
                <a:lnTo>
                  <a:pt x="152" y="988"/>
                </a:lnTo>
                <a:lnTo>
                  <a:pt x="152" y="1039"/>
                </a:lnTo>
                <a:lnTo>
                  <a:pt x="140" y="1077"/>
                </a:lnTo>
                <a:lnTo>
                  <a:pt x="140" y="1115"/>
                </a:lnTo>
                <a:lnTo>
                  <a:pt x="140" y="1153"/>
                </a:lnTo>
                <a:lnTo>
                  <a:pt x="140" y="1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705" name="Freeform 49"/>
          <p:cNvSpPr>
            <a:spLocks noChangeArrowheads="1"/>
          </p:cNvSpPr>
          <p:nvPr/>
        </p:nvSpPr>
        <p:spPr bwMode="auto">
          <a:xfrm>
            <a:off x="7037388" y="1860550"/>
            <a:ext cx="363537" cy="96838"/>
          </a:xfrm>
          <a:custGeom>
            <a:avLst/>
            <a:gdLst>
              <a:gd name="T0" fmla="*/ 572 w 572"/>
              <a:gd name="T1" fmla="*/ 76 h 152"/>
              <a:gd name="T2" fmla="*/ 572 w 572"/>
              <a:gd name="T3" fmla="*/ 89 h 152"/>
              <a:gd name="T4" fmla="*/ 560 w 572"/>
              <a:gd name="T5" fmla="*/ 89 h 152"/>
              <a:gd name="T6" fmla="*/ 547 w 572"/>
              <a:gd name="T7" fmla="*/ 89 h 152"/>
              <a:gd name="T8" fmla="*/ 534 w 572"/>
              <a:gd name="T9" fmla="*/ 101 h 152"/>
              <a:gd name="T10" fmla="*/ 522 w 572"/>
              <a:gd name="T11" fmla="*/ 101 h 152"/>
              <a:gd name="T12" fmla="*/ 496 w 572"/>
              <a:gd name="T13" fmla="*/ 101 h 152"/>
              <a:gd name="T14" fmla="*/ 458 w 572"/>
              <a:gd name="T15" fmla="*/ 114 h 152"/>
              <a:gd name="T16" fmla="*/ 433 w 572"/>
              <a:gd name="T17" fmla="*/ 114 h 152"/>
              <a:gd name="T18" fmla="*/ 394 w 572"/>
              <a:gd name="T19" fmla="*/ 114 h 152"/>
              <a:gd name="T20" fmla="*/ 356 w 572"/>
              <a:gd name="T21" fmla="*/ 127 h 152"/>
              <a:gd name="T22" fmla="*/ 331 w 572"/>
              <a:gd name="T23" fmla="*/ 127 h 152"/>
              <a:gd name="T24" fmla="*/ 305 w 572"/>
              <a:gd name="T25" fmla="*/ 127 h 152"/>
              <a:gd name="T26" fmla="*/ 280 w 572"/>
              <a:gd name="T27" fmla="*/ 127 h 152"/>
              <a:gd name="T28" fmla="*/ 267 w 572"/>
              <a:gd name="T29" fmla="*/ 139 h 152"/>
              <a:gd name="T30" fmla="*/ 254 w 572"/>
              <a:gd name="T31" fmla="*/ 139 h 152"/>
              <a:gd name="T32" fmla="*/ 242 w 572"/>
              <a:gd name="T33" fmla="*/ 139 h 152"/>
              <a:gd name="T34" fmla="*/ 216 w 572"/>
              <a:gd name="T35" fmla="*/ 139 h 152"/>
              <a:gd name="T36" fmla="*/ 204 w 572"/>
              <a:gd name="T37" fmla="*/ 139 h 152"/>
              <a:gd name="T38" fmla="*/ 165 w 572"/>
              <a:gd name="T39" fmla="*/ 139 h 152"/>
              <a:gd name="T40" fmla="*/ 140 w 572"/>
              <a:gd name="T41" fmla="*/ 139 h 152"/>
              <a:gd name="T42" fmla="*/ 102 w 572"/>
              <a:gd name="T43" fmla="*/ 152 h 152"/>
              <a:gd name="T44" fmla="*/ 51 w 572"/>
              <a:gd name="T45" fmla="*/ 152 h 152"/>
              <a:gd name="T46" fmla="*/ 0 w 572"/>
              <a:gd name="T47" fmla="*/ 152 h 152"/>
              <a:gd name="T48" fmla="*/ 0 w 572"/>
              <a:gd name="T49" fmla="*/ 63 h 152"/>
              <a:gd name="T50" fmla="*/ 51 w 572"/>
              <a:gd name="T51" fmla="*/ 63 h 152"/>
              <a:gd name="T52" fmla="*/ 102 w 572"/>
              <a:gd name="T53" fmla="*/ 51 h 152"/>
              <a:gd name="T54" fmla="*/ 140 w 572"/>
              <a:gd name="T55" fmla="*/ 38 h 152"/>
              <a:gd name="T56" fmla="*/ 191 w 572"/>
              <a:gd name="T57" fmla="*/ 38 h 152"/>
              <a:gd name="T58" fmla="*/ 229 w 572"/>
              <a:gd name="T59" fmla="*/ 25 h 152"/>
              <a:gd name="T60" fmla="*/ 267 w 572"/>
              <a:gd name="T61" fmla="*/ 25 h 152"/>
              <a:gd name="T62" fmla="*/ 305 w 572"/>
              <a:gd name="T63" fmla="*/ 13 h 152"/>
              <a:gd name="T64" fmla="*/ 331 w 572"/>
              <a:gd name="T65" fmla="*/ 13 h 152"/>
              <a:gd name="T66" fmla="*/ 356 w 572"/>
              <a:gd name="T67" fmla="*/ 13 h 152"/>
              <a:gd name="T68" fmla="*/ 382 w 572"/>
              <a:gd name="T69" fmla="*/ 0 h 152"/>
              <a:gd name="T70" fmla="*/ 407 w 572"/>
              <a:gd name="T71" fmla="*/ 0 h 152"/>
              <a:gd name="T72" fmla="*/ 433 w 572"/>
              <a:gd name="T73" fmla="*/ 0 h 152"/>
              <a:gd name="T74" fmla="*/ 445 w 572"/>
              <a:gd name="T75" fmla="*/ 0 h 152"/>
              <a:gd name="T76" fmla="*/ 471 w 572"/>
              <a:gd name="T77" fmla="*/ 0 h 152"/>
              <a:gd name="T78" fmla="*/ 483 w 572"/>
              <a:gd name="T79" fmla="*/ 13 h 152"/>
              <a:gd name="T80" fmla="*/ 496 w 572"/>
              <a:gd name="T81" fmla="*/ 13 h 152"/>
              <a:gd name="T82" fmla="*/ 509 w 572"/>
              <a:gd name="T83" fmla="*/ 25 h 152"/>
              <a:gd name="T84" fmla="*/ 534 w 572"/>
              <a:gd name="T85" fmla="*/ 25 h 152"/>
              <a:gd name="T86" fmla="*/ 547 w 572"/>
              <a:gd name="T87" fmla="*/ 38 h 152"/>
              <a:gd name="T88" fmla="*/ 560 w 572"/>
              <a:gd name="T89" fmla="*/ 51 h 152"/>
              <a:gd name="T90" fmla="*/ 572 w 572"/>
              <a:gd name="T91" fmla="*/ 63 h 152"/>
              <a:gd name="T92" fmla="*/ 572 w 572"/>
              <a:gd name="T93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2" h="152">
                <a:moveTo>
                  <a:pt x="572" y="76"/>
                </a:moveTo>
                <a:lnTo>
                  <a:pt x="572" y="89"/>
                </a:lnTo>
                <a:lnTo>
                  <a:pt x="560" y="89"/>
                </a:lnTo>
                <a:lnTo>
                  <a:pt x="547" y="89"/>
                </a:lnTo>
                <a:lnTo>
                  <a:pt x="534" y="101"/>
                </a:lnTo>
                <a:lnTo>
                  <a:pt x="522" y="101"/>
                </a:lnTo>
                <a:lnTo>
                  <a:pt x="496" y="101"/>
                </a:lnTo>
                <a:lnTo>
                  <a:pt x="458" y="114"/>
                </a:lnTo>
                <a:lnTo>
                  <a:pt x="433" y="114"/>
                </a:lnTo>
                <a:lnTo>
                  <a:pt x="394" y="114"/>
                </a:lnTo>
                <a:lnTo>
                  <a:pt x="356" y="127"/>
                </a:lnTo>
                <a:lnTo>
                  <a:pt x="331" y="127"/>
                </a:lnTo>
                <a:lnTo>
                  <a:pt x="305" y="127"/>
                </a:lnTo>
                <a:lnTo>
                  <a:pt x="280" y="127"/>
                </a:lnTo>
                <a:lnTo>
                  <a:pt x="267" y="139"/>
                </a:lnTo>
                <a:lnTo>
                  <a:pt x="254" y="139"/>
                </a:lnTo>
                <a:lnTo>
                  <a:pt x="242" y="139"/>
                </a:lnTo>
                <a:lnTo>
                  <a:pt x="216" y="139"/>
                </a:lnTo>
                <a:lnTo>
                  <a:pt x="204" y="139"/>
                </a:lnTo>
                <a:lnTo>
                  <a:pt x="165" y="139"/>
                </a:lnTo>
                <a:lnTo>
                  <a:pt x="140" y="139"/>
                </a:lnTo>
                <a:lnTo>
                  <a:pt x="102" y="152"/>
                </a:lnTo>
                <a:lnTo>
                  <a:pt x="51" y="152"/>
                </a:lnTo>
                <a:lnTo>
                  <a:pt x="0" y="152"/>
                </a:lnTo>
                <a:lnTo>
                  <a:pt x="0" y="63"/>
                </a:lnTo>
                <a:lnTo>
                  <a:pt x="51" y="63"/>
                </a:lnTo>
                <a:lnTo>
                  <a:pt x="102" y="51"/>
                </a:lnTo>
                <a:lnTo>
                  <a:pt x="140" y="38"/>
                </a:lnTo>
                <a:lnTo>
                  <a:pt x="191" y="38"/>
                </a:lnTo>
                <a:lnTo>
                  <a:pt x="229" y="25"/>
                </a:lnTo>
                <a:lnTo>
                  <a:pt x="267" y="25"/>
                </a:lnTo>
                <a:lnTo>
                  <a:pt x="305" y="13"/>
                </a:lnTo>
                <a:lnTo>
                  <a:pt x="331" y="13"/>
                </a:lnTo>
                <a:lnTo>
                  <a:pt x="356" y="13"/>
                </a:lnTo>
                <a:lnTo>
                  <a:pt x="382" y="0"/>
                </a:lnTo>
                <a:lnTo>
                  <a:pt x="407" y="0"/>
                </a:lnTo>
                <a:lnTo>
                  <a:pt x="433" y="0"/>
                </a:lnTo>
                <a:lnTo>
                  <a:pt x="445" y="0"/>
                </a:lnTo>
                <a:lnTo>
                  <a:pt x="471" y="0"/>
                </a:lnTo>
                <a:lnTo>
                  <a:pt x="483" y="13"/>
                </a:lnTo>
                <a:lnTo>
                  <a:pt x="496" y="13"/>
                </a:lnTo>
                <a:lnTo>
                  <a:pt x="509" y="25"/>
                </a:lnTo>
                <a:lnTo>
                  <a:pt x="534" y="25"/>
                </a:lnTo>
                <a:lnTo>
                  <a:pt x="547" y="38"/>
                </a:lnTo>
                <a:lnTo>
                  <a:pt x="560" y="51"/>
                </a:lnTo>
                <a:lnTo>
                  <a:pt x="572" y="63"/>
                </a:lnTo>
                <a:lnTo>
                  <a:pt x="57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0706" name="Freeform 50"/>
          <p:cNvSpPr>
            <a:spLocks noChangeArrowheads="1"/>
          </p:cNvSpPr>
          <p:nvPr/>
        </p:nvSpPr>
        <p:spPr bwMode="auto">
          <a:xfrm>
            <a:off x="7021513" y="2078038"/>
            <a:ext cx="419100" cy="95250"/>
          </a:xfrm>
          <a:custGeom>
            <a:avLst/>
            <a:gdLst>
              <a:gd name="T0" fmla="*/ 661 w 661"/>
              <a:gd name="T1" fmla="*/ 76 h 152"/>
              <a:gd name="T2" fmla="*/ 661 w 661"/>
              <a:gd name="T3" fmla="*/ 76 h 152"/>
              <a:gd name="T4" fmla="*/ 648 w 661"/>
              <a:gd name="T5" fmla="*/ 76 h 152"/>
              <a:gd name="T6" fmla="*/ 636 w 661"/>
              <a:gd name="T7" fmla="*/ 89 h 152"/>
              <a:gd name="T8" fmla="*/ 623 w 661"/>
              <a:gd name="T9" fmla="*/ 89 h 152"/>
              <a:gd name="T10" fmla="*/ 597 w 661"/>
              <a:gd name="T11" fmla="*/ 101 h 152"/>
              <a:gd name="T12" fmla="*/ 572 w 661"/>
              <a:gd name="T13" fmla="*/ 101 h 152"/>
              <a:gd name="T14" fmla="*/ 534 w 661"/>
              <a:gd name="T15" fmla="*/ 114 h 152"/>
              <a:gd name="T16" fmla="*/ 496 w 661"/>
              <a:gd name="T17" fmla="*/ 114 h 152"/>
              <a:gd name="T18" fmla="*/ 458 w 661"/>
              <a:gd name="T19" fmla="*/ 127 h 152"/>
              <a:gd name="T20" fmla="*/ 407 w 661"/>
              <a:gd name="T21" fmla="*/ 127 h 152"/>
              <a:gd name="T22" fmla="*/ 343 w 661"/>
              <a:gd name="T23" fmla="*/ 139 h 152"/>
              <a:gd name="T24" fmla="*/ 292 w 661"/>
              <a:gd name="T25" fmla="*/ 139 h 152"/>
              <a:gd name="T26" fmla="*/ 229 w 661"/>
              <a:gd name="T27" fmla="*/ 139 h 152"/>
              <a:gd name="T28" fmla="*/ 152 w 661"/>
              <a:gd name="T29" fmla="*/ 152 h 152"/>
              <a:gd name="T30" fmla="*/ 76 w 661"/>
              <a:gd name="T31" fmla="*/ 152 h 152"/>
              <a:gd name="T32" fmla="*/ 0 w 661"/>
              <a:gd name="T33" fmla="*/ 152 h 152"/>
              <a:gd name="T34" fmla="*/ 0 w 661"/>
              <a:gd name="T35" fmla="*/ 63 h 152"/>
              <a:gd name="T36" fmla="*/ 76 w 661"/>
              <a:gd name="T37" fmla="*/ 63 h 152"/>
              <a:gd name="T38" fmla="*/ 152 w 661"/>
              <a:gd name="T39" fmla="*/ 51 h 152"/>
              <a:gd name="T40" fmla="*/ 229 w 661"/>
              <a:gd name="T41" fmla="*/ 38 h 152"/>
              <a:gd name="T42" fmla="*/ 292 w 661"/>
              <a:gd name="T43" fmla="*/ 25 h 152"/>
              <a:gd name="T44" fmla="*/ 356 w 661"/>
              <a:gd name="T45" fmla="*/ 13 h 152"/>
              <a:gd name="T46" fmla="*/ 407 w 661"/>
              <a:gd name="T47" fmla="*/ 13 h 152"/>
              <a:gd name="T48" fmla="*/ 458 w 661"/>
              <a:gd name="T49" fmla="*/ 13 h 152"/>
              <a:gd name="T50" fmla="*/ 496 w 661"/>
              <a:gd name="T51" fmla="*/ 0 h 152"/>
              <a:gd name="T52" fmla="*/ 534 w 661"/>
              <a:gd name="T53" fmla="*/ 13 h 152"/>
              <a:gd name="T54" fmla="*/ 572 w 661"/>
              <a:gd name="T55" fmla="*/ 13 h 152"/>
              <a:gd name="T56" fmla="*/ 597 w 661"/>
              <a:gd name="T57" fmla="*/ 13 h 152"/>
              <a:gd name="T58" fmla="*/ 623 w 661"/>
              <a:gd name="T59" fmla="*/ 25 h 152"/>
              <a:gd name="T60" fmla="*/ 636 w 661"/>
              <a:gd name="T61" fmla="*/ 38 h 152"/>
              <a:gd name="T62" fmla="*/ 648 w 661"/>
              <a:gd name="T63" fmla="*/ 51 h 152"/>
              <a:gd name="T64" fmla="*/ 661 w 661"/>
              <a:gd name="T65" fmla="*/ 63 h 152"/>
              <a:gd name="T66" fmla="*/ 661 w 661"/>
              <a:gd name="T6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1" h="152">
                <a:moveTo>
                  <a:pt x="661" y="76"/>
                </a:moveTo>
                <a:lnTo>
                  <a:pt x="661" y="76"/>
                </a:lnTo>
                <a:lnTo>
                  <a:pt x="648" y="76"/>
                </a:lnTo>
                <a:lnTo>
                  <a:pt x="636" y="89"/>
                </a:lnTo>
                <a:lnTo>
                  <a:pt x="623" y="89"/>
                </a:lnTo>
                <a:lnTo>
                  <a:pt x="597" y="101"/>
                </a:lnTo>
                <a:lnTo>
                  <a:pt x="572" y="101"/>
                </a:lnTo>
                <a:lnTo>
                  <a:pt x="534" y="114"/>
                </a:lnTo>
                <a:lnTo>
                  <a:pt x="496" y="114"/>
                </a:lnTo>
                <a:lnTo>
                  <a:pt x="458" y="127"/>
                </a:lnTo>
                <a:lnTo>
                  <a:pt x="407" y="127"/>
                </a:lnTo>
                <a:lnTo>
                  <a:pt x="343" y="139"/>
                </a:lnTo>
                <a:lnTo>
                  <a:pt x="292" y="139"/>
                </a:lnTo>
                <a:lnTo>
                  <a:pt x="229" y="139"/>
                </a:lnTo>
                <a:lnTo>
                  <a:pt x="152" y="152"/>
                </a:lnTo>
                <a:lnTo>
                  <a:pt x="76" y="152"/>
                </a:lnTo>
                <a:lnTo>
                  <a:pt x="0" y="152"/>
                </a:lnTo>
                <a:lnTo>
                  <a:pt x="0" y="63"/>
                </a:lnTo>
                <a:lnTo>
                  <a:pt x="76" y="63"/>
                </a:lnTo>
                <a:lnTo>
                  <a:pt x="152" y="51"/>
                </a:lnTo>
                <a:lnTo>
                  <a:pt x="229" y="38"/>
                </a:lnTo>
                <a:lnTo>
                  <a:pt x="292" y="25"/>
                </a:lnTo>
                <a:lnTo>
                  <a:pt x="356" y="13"/>
                </a:lnTo>
                <a:lnTo>
                  <a:pt x="407" y="13"/>
                </a:lnTo>
                <a:lnTo>
                  <a:pt x="458" y="13"/>
                </a:lnTo>
                <a:lnTo>
                  <a:pt x="496" y="0"/>
                </a:lnTo>
                <a:lnTo>
                  <a:pt x="534" y="13"/>
                </a:lnTo>
                <a:lnTo>
                  <a:pt x="572" y="13"/>
                </a:lnTo>
                <a:lnTo>
                  <a:pt x="597" y="13"/>
                </a:lnTo>
                <a:lnTo>
                  <a:pt x="623" y="25"/>
                </a:lnTo>
                <a:lnTo>
                  <a:pt x="636" y="38"/>
                </a:lnTo>
                <a:lnTo>
                  <a:pt x="648" y="51"/>
                </a:lnTo>
                <a:lnTo>
                  <a:pt x="661" y="63"/>
                </a:lnTo>
                <a:lnTo>
                  <a:pt x="661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7075" y="2936875"/>
            <a:ext cx="619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榨汁   榨油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7075" y="3659188"/>
            <a:ext cx="843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用花生榨油可香了！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08" name="矩形 4"/>
          <p:cNvSpPr>
            <a:spLocks noChangeArrowheads="1"/>
          </p:cNvSpPr>
          <p:nvPr/>
        </p:nvSpPr>
        <p:spPr bwMode="auto">
          <a:xfrm>
            <a:off x="2619375" y="1120775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57475" y="347663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zhà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608013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56" name="Freeform 52"/>
          <p:cNvSpPr>
            <a:spLocks noChangeArrowheads="1"/>
          </p:cNvSpPr>
          <p:nvPr/>
        </p:nvSpPr>
        <p:spPr bwMode="auto">
          <a:xfrm>
            <a:off x="6175375" y="1079500"/>
            <a:ext cx="1212850" cy="201613"/>
          </a:xfrm>
          <a:custGeom>
            <a:avLst/>
            <a:gdLst>
              <a:gd name="T0" fmla="*/ 1183 w 1909"/>
              <a:gd name="T1" fmla="*/ 51 h 317"/>
              <a:gd name="T2" fmla="*/ 1298 w 1909"/>
              <a:gd name="T3" fmla="*/ 38 h 317"/>
              <a:gd name="T4" fmla="*/ 1387 w 1909"/>
              <a:gd name="T5" fmla="*/ 25 h 317"/>
              <a:gd name="T6" fmla="*/ 1476 w 1909"/>
              <a:gd name="T7" fmla="*/ 13 h 317"/>
              <a:gd name="T8" fmla="*/ 1540 w 1909"/>
              <a:gd name="T9" fmla="*/ 13 h 317"/>
              <a:gd name="T10" fmla="*/ 1603 w 1909"/>
              <a:gd name="T11" fmla="*/ 0 h 317"/>
              <a:gd name="T12" fmla="*/ 1641 w 1909"/>
              <a:gd name="T13" fmla="*/ 0 h 317"/>
              <a:gd name="T14" fmla="*/ 1680 w 1909"/>
              <a:gd name="T15" fmla="*/ 0 h 317"/>
              <a:gd name="T16" fmla="*/ 1718 w 1909"/>
              <a:gd name="T17" fmla="*/ 0 h 317"/>
              <a:gd name="T18" fmla="*/ 1794 w 1909"/>
              <a:gd name="T19" fmla="*/ 13 h 317"/>
              <a:gd name="T20" fmla="*/ 1858 w 1909"/>
              <a:gd name="T21" fmla="*/ 38 h 317"/>
              <a:gd name="T22" fmla="*/ 1883 w 1909"/>
              <a:gd name="T23" fmla="*/ 63 h 317"/>
              <a:gd name="T24" fmla="*/ 1896 w 1909"/>
              <a:gd name="T25" fmla="*/ 89 h 317"/>
              <a:gd name="T26" fmla="*/ 1909 w 1909"/>
              <a:gd name="T27" fmla="*/ 101 h 317"/>
              <a:gd name="T28" fmla="*/ 1896 w 1909"/>
              <a:gd name="T29" fmla="*/ 127 h 317"/>
              <a:gd name="T30" fmla="*/ 1870 w 1909"/>
              <a:gd name="T31" fmla="*/ 127 h 317"/>
              <a:gd name="T32" fmla="*/ 1845 w 1909"/>
              <a:gd name="T33" fmla="*/ 127 h 317"/>
              <a:gd name="T34" fmla="*/ 1794 w 1909"/>
              <a:gd name="T35" fmla="*/ 139 h 317"/>
              <a:gd name="T36" fmla="*/ 1743 w 1909"/>
              <a:gd name="T37" fmla="*/ 139 h 317"/>
              <a:gd name="T38" fmla="*/ 1680 w 1909"/>
              <a:gd name="T39" fmla="*/ 139 h 317"/>
              <a:gd name="T40" fmla="*/ 1603 w 1909"/>
              <a:gd name="T41" fmla="*/ 139 h 317"/>
              <a:gd name="T42" fmla="*/ 1374 w 1909"/>
              <a:gd name="T43" fmla="*/ 152 h 317"/>
              <a:gd name="T44" fmla="*/ 1031 w 1909"/>
              <a:gd name="T45" fmla="*/ 177 h 317"/>
              <a:gd name="T46" fmla="*/ 764 w 1909"/>
              <a:gd name="T47" fmla="*/ 216 h 317"/>
              <a:gd name="T48" fmla="*/ 611 w 1909"/>
              <a:gd name="T49" fmla="*/ 241 h 317"/>
              <a:gd name="T50" fmla="*/ 484 w 1909"/>
              <a:gd name="T51" fmla="*/ 254 h 317"/>
              <a:gd name="T52" fmla="*/ 382 w 1909"/>
              <a:gd name="T53" fmla="*/ 279 h 317"/>
              <a:gd name="T54" fmla="*/ 306 w 1909"/>
              <a:gd name="T55" fmla="*/ 292 h 317"/>
              <a:gd name="T56" fmla="*/ 242 w 1909"/>
              <a:gd name="T57" fmla="*/ 304 h 317"/>
              <a:gd name="T58" fmla="*/ 191 w 1909"/>
              <a:gd name="T59" fmla="*/ 317 h 317"/>
              <a:gd name="T60" fmla="*/ 166 w 1909"/>
              <a:gd name="T61" fmla="*/ 317 h 317"/>
              <a:gd name="T62" fmla="*/ 140 w 1909"/>
              <a:gd name="T63" fmla="*/ 317 h 317"/>
              <a:gd name="T64" fmla="*/ 102 w 1909"/>
              <a:gd name="T65" fmla="*/ 304 h 317"/>
              <a:gd name="T66" fmla="*/ 38 w 1909"/>
              <a:gd name="T67" fmla="*/ 266 h 317"/>
              <a:gd name="T68" fmla="*/ 0 w 1909"/>
              <a:gd name="T69" fmla="*/ 241 h 317"/>
              <a:gd name="T70" fmla="*/ 13 w 1909"/>
              <a:gd name="T71" fmla="*/ 216 h 317"/>
              <a:gd name="T72" fmla="*/ 38 w 1909"/>
              <a:gd name="T73" fmla="*/ 216 h 317"/>
              <a:gd name="T74" fmla="*/ 77 w 1909"/>
              <a:gd name="T75" fmla="*/ 216 h 317"/>
              <a:gd name="T76" fmla="*/ 127 w 1909"/>
              <a:gd name="T77" fmla="*/ 203 h 317"/>
              <a:gd name="T78" fmla="*/ 191 w 1909"/>
              <a:gd name="T79" fmla="*/ 203 h 317"/>
              <a:gd name="T80" fmla="*/ 293 w 1909"/>
              <a:gd name="T81" fmla="*/ 190 h 317"/>
              <a:gd name="T82" fmla="*/ 407 w 1909"/>
              <a:gd name="T83" fmla="*/ 165 h 317"/>
              <a:gd name="T84" fmla="*/ 547 w 1909"/>
              <a:gd name="T85" fmla="*/ 152 h 317"/>
              <a:gd name="T86" fmla="*/ 713 w 1909"/>
              <a:gd name="T87" fmla="*/ 127 h 317"/>
              <a:gd name="T88" fmla="*/ 903 w 1909"/>
              <a:gd name="T89" fmla="*/ 101 h 317"/>
              <a:gd name="T90" fmla="*/ 1132 w 1909"/>
              <a:gd name="T91" fmla="*/ 6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17">
                <a:moveTo>
                  <a:pt x="1132" y="63"/>
                </a:moveTo>
                <a:lnTo>
                  <a:pt x="1183" y="51"/>
                </a:lnTo>
                <a:lnTo>
                  <a:pt x="1247" y="51"/>
                </a:lnTo>
                <a:lnTo>
                  <a:pt x="1298" y="38"/>
                </a:lnTo>
                <a:lnTo>
                  <a:pt x="1349" y="38"/>
                </a:lnTo>
                <a:lnTo>
                  <a:pt x="1387" y="25"/>
                </a:lnTo>
                <a:lnTo>
                  <a:pt x="1438" y="25"/>
                </a:lnTo>
                <a:lnTo>
                  <a:pt x="1476" y="13"/>
                </a:lnTo>
                <a:lnTo>
                  <a:pt x="1514" y="13"/>
                </a:lnTo>
                <a:lnTo>
                  <a:pt x="1540" y="13"/>
                </a:lnTo>
                <a:lnTo>
                  <a:pt x="1578" y="13"/>
                </a:lnTo>
                <a:lnTo>
                  <a:pt x="1603" y="0"/>
                </a:lnTo>
                <a:lnTo>
                  <a:pt x="1629" y="0"/>
                </a:lnTo>
                <a:lnTo>
                  <a:pt x="1641" y="0"/>
                </a:lnTo>
                <a:lnTo>
                  <a:pt x="1667" y="0"/>
                </a:lnTo>
                <a:lnTo>
                  <a:pt x="1680" y="0"/>
                </a:lnTo>
                <a:lnTo>
                  <a:pt x="1692" y="0"/>
                </a:lnTo>
                <a:lnTo>
                  <a:pt x="1718" y="0"/>
                </a:lnTo>
                <a:lnTo>
                  <a:pt x="1756" y="0"/>
                </a:lnTo>
                <a:lnTo>
                  <a:pt x="1794" y="13"/>
                </a:lnTo>
                <a:lnTo>
                  <a:pt x="1832" y="25"/>
                </a:lnTo>
                <a:lnTo>
                  <a:pt x="1858" y="38"/>
                </a:lnTo>
                <a:lnTo>
                  <a:pt x="1870" y="51"/>
                </a:lnTo>
                <a:lnTo>
                  <a:pt x="1883" y="63"/>
                </a:lnTo>
                <a:lnTo>
                  <a:pt x="1896" y="76"/>
                </a:lnTo>
                <a:lnTo>
                  <a:pt x="1896" y="89"/>
                </a:lnTo>
                <a:lnTo>
                  <a:pt x="1909" y="89"/>
                </a:lnTo>
                <a:lnTo>
                  <a:pt x="1909" y="101"/>
                </a:lnTo>
                <a:lnTo>
                  <a:pt x="1909" y="114"/>
                </a:lnTo>
                <a:lnTo>
                  <a:pt x="1896" y="127"/>
                </a:lnTo>
                <a:lnTo>
                  <a:pt x="1883" y="127"/>
                </a:lnTo>
                <a:lnTo>
                  <a:pt x="1870" y="127"/>
                </a:lnTo>
                <a:lnTo>
                  <a:pt x="1858" y="127"/>
                </a:lnTo>
                <a:lnTo>
                  <a:pt x="1845" y="127"/>
                </a:lnTo>
                <a:lnTo>
                  <a:pt x="1819" y="139"/>
                </a:lnTo>
                <a:lnTo>
                  <a:pt x="1794" y="139"/>
                </a:lnTo>
                <a:lnTo>
                  <a:pt x="1769" y="139"/>
                </a:lnTo>
                <a:lnTo>
                  <a:pt x="1743" y="139"/>
                </a:lnTo>
                <a:lnTo>
                  <a:pt x="1705" y="139"/>
                </a:lnTo>
                <a:lnTo>
                  <a:pt x="1680" y="139"/>
                </a:lnTo>
                <a:lnTo>
                  <a:pt x="1641" y="139"/>
                </a:lnTo>
                <a:lnTo>
                  <a:pt x="1603" y="139"/>
                </a:lnTo>
                <a:lnTo>
                  <a:pt x="1552" y="139"/>
                </a:lnTo>
                <a:lnTo>
                  <a:pt x="1374" y="152"/>
                </a:lnTo>
                <a:lnTo>
                  <a:pt x="1196" y="152"/>
                </a:lnTo>
                <a:lnTo>
                  <a:pt x="1031" y="177"/>
                </a:lnTo>
                <a:lnTo>
                  <a:pt x="853" y="203"/>
                </a:lnTo>
                <a:lnTo>
                  <a:pt x="764" y="216"/>
                </a:lnTo>
                <a:lnTo>
                  <a:pt x="687" y="228"/>
                </a:lnTo>
                <a:lnTo>
                  <a:pt x="611" y="241"/>
                </a:lnTo>
                <a:lnTo>
                  <a:pt x="547" y="254"/>
                </a:lnTo>
                <a:lnTo>
                  <a:pt x="484" y="254"/>
                </a:lnTo>
                <a:lnTo>
                  <a:pt x="433" y="266"/>
                </a:lnTo>
                <a:lnTo>
                  <a:pt x="382" y="279"/>
                </a:lnTo>
                <a:lnTo>
                  <a:pt x="344" y="292"/>
                </a:lnTo>
                <a:lnTo>
                  <a:pt x="306" y="292"/>
                </a:lnTo>
                <a:lnTo>
                  <a:pt x="267" y="304"/>
                </a:lnTo>
                <a:lnTo>
                  <a:pt x="242" y="304"/>
                </a:lnTo>
                <a:lnTo>
                  <a:pt x="216" y="317"/>
                </a:lnTo>
                <a:lnTo>
                  <a:pt x="191" y="317"/>
                </a:lnTo>
                <a:lnTo>
                  <a:pt x="178" y="317"/>
                </a:lnTo>
                <a:lnTo>
                  <a:pt x="166" y="317"/>
                </a:lnTo>
                <a:lnTo>
                  <a:pt x="153" y="317"/>
                </a:lnTo>
                <a:lnTo>
                  <a:pt x="140" y="317"/>
                </a:lnTo>
                <a:lnTo>
                  <a:pt x="127" y="317"/>
                </a:lnTo>
                <a:lnTo>
                  <a:pt x="102" y="304"/>
                </a:lnTo>
                <a:lnTo>
                  <a:pt x="64" y="292"/>
                </a:lnTo>
                <a:lnTo>
                  <a:pt x="38" y="266"/>
                </a:lnTo>
                <a:lnTo>
                  <a:pt x="13" y="254"/>
                </a:lnTo>
                <a:lnTo>
                  <a:pt x="0" y="241"/>
                </a:lnTo>
                <a:lnTo>
                  <a:pt x="0" y="228"/>
                </a:lnTo>
                <a:lnTo>
                  <a:pt x="13" y="216"/>
                </a:lnTo>
                <a:lnTo>
                  <a:pt x="26" y="216"/>
                </a:lnTo>
                <a:lnTo>
                  <a:pt x="38" y="216"/>
                </a:lnTo>
                <a:lnTo>
                  <a:pt x="64" y="216"/>
                </a:lnTo>
                <a:lnTo>
                  <a:pt x="77" y="216"/>
                </a:lnTo>
                <a:lnTo>
                  <a:pt x="102" y="203"/>
                </a:lnTo>
                <a:lnTo>
                  <a:pt x="127" y="203"/>
                </a:lnTo>
                <a:lnTo>
                  <a:pt x="153" y="203"/>
                </a:lnTo>
                <a:lnTo>
                  <a:pt x="191" y="203"/>
                </a:lnTo>
                <a:lnTo>
                  <a:pt x="242" y="190"/>
                </a:lnTo>
                <a:lnTo>
                  <a:pt x="293" y="190"/>
                </a:lnTo>
                <a:lnTo>
                  <a:pt x="344" y="177"/>
                </a:lnTo>
                <a:lnTo>
                  <a:pt x="407" y="165"/>
                </a:lnTo>
                <a:lnTo>
                  <a:pt x="471" y="152"/>
                </a:lnTo>
                <a:lnTo>
                  <a:pt x="547" y="152"/>
                </a:lnTo>
                <a:lnTo>
                  <a:pt x="624" y="139"/>
                </a:lnTo>
                <a:lnTo>
                  <a:pt x="713" y="127"/>
                </a:lnTo>
                <a:lnTo>
                  <a:pt x="802" y="114"/>
                </a:lnTo>
                <a:lnTo>
                  <a:pt x="903" y="101"/>
                </a:lnTo>
                <a:lnTo>
                  <a:pt x="1018" y="76"/>
                </a:lnTo>
                <a:lnTo>
                  <a:pt x="1132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57" name="Freeform 53"/>
          <p:cNvSpPr>
            <a:spLocks noChangeArrowheads="1"/>
          </p:cNvSpPr>
          <p:nvPr/>
        </p:nvSpPr>
        <p:spPr bwMode="auto">
          <a:xfrm>
            <a:off x="6831013" y="919163"/>
            <a:ext cx="306387" cy="427037"/>
          </a:xfrm>
          <a:custGeom>
            <a:avLst/>
            <a:gdLst>
              <a:gd name="T0" fmla="*/ 0 w 483"/>
              <a:gd name="T1" fmla="*/ 659 h 671"/>
              <a:gd name="T2" fmla="*/ 12 w 483"/>
              <a:gd name="T3" fmla="*/ 621 h 671"/>
              <a:gd name="T4" fmla="*/ 38 w 483"/>
              <a:gd name="T5" fmla="*/ 570 h 671"/>
              <a:gd name="T6" fmla="*/ 76 w 483"/>
              <a:gd name="T7" fmla="*/ 494 h 671"/>
              <a:gd name="T8" fmla="*/ 140 w 483"/>
              <a:gd name="T9" fmla="*/ 405 h 671"/>
              <a:gd name="T10" fmla="*/ 178 w 483"/>
              <a:gd name="T11" fmla="*/ 329 h 671"/>
              <a:gd name="T12" fmla="*/ 216 w 483"/>
              <a:gd name="T13" fmla="*/ 253 h 671"/>
              <a:gd name="T14" fmla="*/ 241 w 483"/>
              <a:gd name="T15" fmla="*/ 190 h 671"/>
              <a:gd name="T16" fmla="*/ 267 w 483"/>
              <a:gd name="T17" fmla="*/ 139 h 671"/>
              <a:gd name="T18" fmla="*/ 254 w 483"/>
              <a:gd name="T19" fmla="*/ 88 h 671"/>
              <a:gd name="T20" fmla="*/ 254 w 483"/>
              <a:gd name="T21" fmla="*/ 63 h 671"/>
              <a:gd name="T22" fmla="*/ 229 w 483"/>
              <a:gd name="T23" fmla="*/ 50 h 671"/>
              <a:gd name="T24" fmla="*/ 229 w 483"/>
              <a:gd name="T25" fmla="*/ 25 h 671"/>
              <a:gd name="T26" fmla="*/ 241 w 483"/>
              <a:gd name="T27" fmla="*/ 0 h 671"/>
              <a:gd name="T28" fmla="*/ 280 w 483"/>
              <a:gd name="T29" fmla="*/ 0 h 671"/>
              <a:gd name="T30" fmla="*/ 318 w 483"/>
              <a:gd name="T31" fmla="*/ 0 h 671"/>
              <a:gd name="T32" fmla="*/ 369 w 483"/>
              <a:gd name="T33" fmla="*/ 12 h 671"/>
              <a:gd name="T34" fmla="*/ 420 w 483"/>
              <a:gd name="T35" fmla="*/ 38 h 671"/>
              <a:gd name="T36" fmla="*/ 458 w 483"/>
              <a:gd name="T37" fmla="*/ 63 h 671"/>
              <a:gd name="T38" fmla="*/ 470 w 483"/>
              <a:gd name="T39" fmla="*/ 88 h 671"/>
              <a:gd name="T40" fmla="*/ 483 w 483"/>
              <a:gd name="T41" fmla="*/ 101 h 671"/>
              <a:gd name="T42" fmla="*/ 470 w 483"/>
              <a:gd name="T43" fmla="*/ 139 h 671"/>
              <a:gd name="T44" fmla="*/ 445 w 483"/>
              <a:gd name="T45" fmla="*/ 190 h 671"/>
              <a:gd name="T46" fmla="*/ 407 w 483"/>
              <a:gd name="T47" fmla="*/ 253 h 671"/>
              <a:gd name="T48" fmla="*/ 356 w 483"/>
              <a:gd name="T49" fmla="*/ 316 h 671"/>
              <a:gd name="T50" fmla="*/ 292 w 483"/>
              <a:gd name="T51" fmla="*/ 392 h 671"/>
              <a:gd name="T52" fmla="*/ 229 w 483"/>
              <a:gd name="T53" fmla="*/ 469 h 671"/>
              <a:gd name="T54" fmla="*/ 178 w 483"/>
              <a:gd name="T55" fmla="*/ 532 h 671"/>
              <a:gd name="T56" fmla="*/ 127 w 483"/>
              <a:gd name="T57" fmla="*/ 570 h 671"/>
              <a:gd name="T58" fmla="*/ 76 w 483"/>
              <a:gd name="T59" fmla="*/ 621 h 671"/>
              <a:gd name="T60" fmla="*/ 38 w 483"/>
              <a:gd name="T61" fmla="*/ 646 h 671"/>
              <a:gd name="T62" fmla="*/ 12 w 483"/>
              <a:gd name="T63" fmla="*/ 659 h 671"/>
              <a:gd name="T64" fmla="*/ 0 w 483"/>
              <a:gd name="T65" fmla="*/ 659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3" h="671">
                <a:moveTo>
                  <a:pt x="0" y="659"/>
                </a:moveTo>
                <a:lnTo>
                  <a:pt x="0" y="659"/>
                </a:lnTo>
                <a:lnTo>
                  <a:pt x="0" y="646"/>
                </a:lnTo>
                <a:lnTo>
                  <a:pt x="12" y="621"/>
                </a:lnTo>
                <a:lnTo>
                  <a:pt x="25" y="595"/>
                </a:lnTo>
                <a:lnTo>
                  <a:pt x="38" y="570"/>
                </a:lnTo>
                <a:lnTo>
                  <a:pt x="63" y="532"/>
                </a:lnTo>
                <a:lnTo>
                  <a:pt x="76" y="494"/>
                </a:lnTo>
                <a:lnTo>
                  <a:pt x="114" y="456"/>
                </a:lnTo>
                <a:lnTo>
                  <a:pt x="140" y="405"/>
                </a:lnTo>
                <a:lnTo>
                  <a:pt x="165" y="367"/>
                </a:lnTo>
                <a:lnTo>
                  <a:pt x="178" y="329"/>
                </a:lnTo>
                <a:lnTo>
                  <a:pt x="203" y="291"/>
                </a:lnTo>
                <a:lnTo>
                  <a:pt x="216" y="253"/>
                </a:lnTo>
                <a:lnTo>
                  <a:pt x="229" y="228"/>
                </a:lnTo>
                <a:lnTo>
                  <a:pt x="241" y="190"/>
                </a:lnTo>
                <a:lnTo>
                  <a:pt x="254" y="177"/>
                </a:lnTo>
                <a:lnTo>
                  <a:pt x="267" y="139"/>
                </a:lnTo>
                <a:lnTo>
                  <a:pt x="267" y="101"/>
                </a:lnTo>
                <a:lnTo>
                  <a:pt x="254" y="88"/>
                </a:lnTo>
                <a:lnTo>
                  <a:pt x="254" y="76"/>
                </a:lnTo>
                <a:lnTo>
                  <a:pt x="254" y="63"/>
                </a:lnTo>
                <a:lnTo>
                  <a:pt x="241" y="63"/>
                </a:lnTo>
                <a:lnTo>
                  <a:pt x="229" y="50"/>
                </a:lnTo>
                <a:lnTo>
                  <a:pt x="229" y="38"/>
                </a:lnTo>
                <a:lnTo>
                  <a:pt x="229" y="25"/>
                </a:lnTo>
                <a:lnTo>
                  <a:pt x="229" y="0"/>
                </a:lnTo>
                <a:lnTo>
                  <a:pt x="241" y="0"/>
                </a:lnTo>
                <a:lnTo>
                  <a:pt x="254" y="0"/>
                </a:lnTo>
                <a:lnTo>
                  <a:pt x="280" y="0"/>
                </a:lnTo>
                <a:lnTo>
                  <a:pt x="292" y="0"/>
                </a:lnTo>
                <a:lnTo>
                  <a:pt x="318" y="0"/>
                </a:lnTo>
                <a:lnTo>
                  <a:pt x="343" y="12"/>
                </a:lnTo>
                <a:lnTo>
                  <a:pt x="369" y="12"/>
                </a:lnTo>
                <a:lnTo>
                  <a:pt x="394" y="25"/>
                </a:lnTo>
                <a:lnTo>
                  <a:pt x="420" y="38"/>
                </a:lnTo>
                <a:lnTo>
                  <a:pt x="432" y="50"/>
                </a:lnTo>
                <a:lnTo>
                  <a:pt x="458" y="63"/>
                </a:lnTo>
                <a:lnTo>
                  <a:pt x="458" y="76"/>
                </a:lnTo>
                <a:lnTo>
                  <a:pt x="470" y="88"/>
                </a:lnTo>
                <a:lnTo>
                  <a:pt x="483" y="88"/>
                </a:lnTo>
                <a:lnTo>
                  <a:pt x="483" y="101"/>
                </a:lnTo>
                <a:lnTo>
                  <a:pt x="470" y="126"/>
                </a:lnTo>
                <a:lnTo>
                  <a:pt x="470" y="139"/>
                </a:lnTo>
                <a:lnTo>
                  <a:pt x="458" y="164"/>
                </a:lnTo>
                <a:lnTo>
                  <a:pt x="445" y="190"/>
                </a:lnTo>
                <a:lnTo>
                  <a:pt x="432" y="215"/>
                </a:lnTo>
                <a:lnTo>
                  <a:pt x="407" y="253"/>
                </a:lnTo>
                <a:lnTo>
                  <a:pt x="381" y="278"/>
                </a:lnTo>
                <a:lnTo>
                  <a:pt x="356" y="316"/>
                </a:lnTo>
                <a:lnTo>
                  <a:pt x="318" y="354"/>
                </a:lnTo>
                <a:lnTo>
                  <a:pt x="292" y="392"/>
                </a:lnTo>
                <a:lnTo>
                  <a:pt x="254" y="430"/>
                </a:lnTo>
                <a:lnTo>
                  <a:pt x="229" y="469"/>
                </a:lnTo>
                <a:lnTo>
                  <a:pt x="203" y="494"/>
                </a:lnTo>
                <a:lnTo>
                  <a:pt x="178" y="532"/>
                </a:lnTo>
                <a:lnTo>
                  <a:pt x="152" y="557"/>
                </a:lnTo>
                <a:lnTo>
                  <a:pt x="127" y="570"/>
                </a:lnTo>
                <a:lnTo>
                  <a:pt x="101" y="595"/>
                </a:lnTo>
                <a:lnTo>
                  <a:pt x="76" y="621"/>
                </a:lnTo>
                <a:lnTo>
                  <a:pt x="51" y="633"/>
                </a:lnTo>
                <a:lnTo>
                  <a:pt x="38" y="646"/>
                </a:lnTo>
                <a:lnTo>
                  <a:pt x="25" y="659"/>
                </a:lnTo>
                <a:lnTo>
                  <a:pt x="12" y="659"/>
                </a:lnTo>
                <a:lnTo>
                  <a:pt x="0" y="671"/>
                </a:lnTo>
                <a:lnTo>
                  <a:pt x="0" y="6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58" name="Freeform 54"/>
          <p:cNvSpPr>
            <a:spLocks noChangeArrowheads="1"/>
          </p:cNvSpPr>
          <p:nvPr/>
        </p:nvSpPr>
        <p:spPr bwMode="auto">
          <a:xfrm>
            <a:off x="6410325" y="992188"/>
            <a:ext cx="201613" cy="369887"/>
          </a:xfrm>
          <a:custGeom>
            <a:avLst/>
            <a:gdLst>
              <a:gd name="T0" fmla="*/ 178 w 318"/>
              <a:gd name="T1" fmla="*/ 342 h 583"/>
              <a:gd name="T2" fmla="*/ 153 w 318"/>
              <a:gd name="T3" fmla="*/ 278 h 583"/>
              <a:gd name="T4" fmla="*/ 140 w 318"/>
              <a:gd name="T5" fmla="*/ 228 h 583"/>
              <a:gd name="T6" fmla="*/ 115 w 318"/>
              <a:gd name="T7" fmla="*/ 177 h 583"/>
              <a:gd name="T8" fmla="*/ 102 w 318"/>
              <a:gd name="T9" fmla="*/ 152 h 583"/>
              <a:gd name="T10" fmla="*/ 76 w 318"/>
              <a:gd name="T11" fmla="*/ 114 h 583"/>
              <a:gd name="T12" fmla="*/ 64 w 318"/>
              <a:gd name="T13" fmla="*/ 88 h 583"/>
              <a:gd name="T14" fmla="*/ 51 w 318"/>
              <a:gd name="T15" fmla="*/ 76 h 583"/>
              <a:gd name="T16" fmla="*/ 38 w 318"/>
              <a:gd name="T17" fmla="*/ 76 h 583"/>
              <a:gd name="T18" fmla="*/ 13 w 318"/>
              <a:gd name="T19" fmla="*/ 63 h 583"/>
              <a:gd name="T20" fmla="*/ 0 w 318"/>
              <a:gd name="T21" fmla="*/ 50 h 583"/>
              <a:gd name="T22" fmla="*/ 0 w 318"/>
              <a:gd name="T23" fmla="*/ 38 h 583"/>
              <a:gd name="T24" fmla="*/ 0 w 318"/>
              <a:gd name="T25" fmla="*/ 25 h 583"/>
              <a:gd name="T26" fmla="*/ 0 w 318"/>
              <a:gd name="T27" fmla="*/ 12 h 583"/>
              <a:gd name="T28" fmla="*/ 13 w 318"/>
              <a:gd name="T29" fmla="*/ 12 h 583"/>
              <a:gd name="T30" fmla="*/ 26 w 318"/>
              <a:gd name="T31" fmla="*/ 0 h 583"/>
              <a:gd name="T32" fmla="*/ 38 w 318"/>
              <a:gd name="T33" fmla="*/ 0 h 583"/>
              <a:gd name="T34" fmla="*/ 51 w 318"/>
              <a:gd name="T35" fmla="*/ 0 h 583"/>
              <a:gd name="T36" fmla="*/ 64 w 318"/>
              <a:gd name="T37" fmla="*/ 0 h 583"/>
              <a:gd name="T38" fmla="*/ 89 w 318"/>
              <a:gd name="T39" fmla="*/ 0 h 583"/>
              <a:gd name="T40" fmla="*/ 115 w 318"/>
              <a:gd name="T41" fmla="*/ 0 h 583"/>
              <a:gd name="T42" fmla="*/ 153 w 318"/>
              <a:gd name="T43" fmla="*/ 12 h 583"/>
              <a:gd name="T44" fmla="*/ 191 w 318"/>
              <a:gd name="T45" fmla="*/ 12 h 583"/>
              <a:gd name="T46" fmla="*/ 216 w 318"/>
              <a:gd name="T47" fmla="*/ 25 h 583"/>
              <a:gd name="T48" fmla="*/ 229 w 318"/>
              <a:gd name="T49" fmla="*/ 25 h 583"/>
              <a:gd name="T50" fmla="*/ 242 w 318"/>
              <a:gd name="T51" fmla="*/ 38 h 583"/>
              <a:gd name="T52" fmla="*/ 255 w 318"/>
              <a:gd name="T53" fmla="*/ 38 h 583"/>
              <a:gd name="T54" fmla="*/ 255 w 318"/>
              <a:gd name="T55" fmla="*/ 63 h 583"/>
              <a:gd name="T56" fmla="*/ 267 w 318"/>
              <a:gd name="T57" fmla="*/ 76 h 583"/>
              <a:gd name="T58" fmla="*/ 280 w 318"/>
              <a:gd name="T59" fmla="*/ 101 h 583"/>
              <a:gd name="T60" fmla="*/ 280 w 318"/>
              <a:gd name="T61" fmla="*/ 126 h 583"/>
              <a:gd name="T62" fmla="*/ 280 w 318"/>
              <a:gd name="T63" fmla="*/ 152 h 583"/>
              <a:gd name="T64" fmla="*/ 293 w 318"/>
              <a:gd name="T65" fmla="*/ 190 h 583"/>
              <a:gd name="T66" fmla="*/ 293 w 318"/>
              <a:gd name="T67" fmla="*/ 266 h 583"/>
              <a:gd name="T68" fmla="*/ 305 w 318"/>
              <a:gd name="T69" fmla="*/ 329 h 583"/>
              <a:gd name="T70" fmla="*/ 305 w 318"/>
              <a:gd name="T71" fmla="*/ 405 h 583"/>
              <a:gd name="T72" fmla="*/ 318 w 318"/>
              <a:gd name="T73" fmla="*/ 456 h 583"/>
              <a:gd name="T74" fmla="*/ 318 w 318"/>
              <a:gd name="T75" fmla="*/ 494 h 583"/>
              <a:gd name="T76" fmla="*/ 305 w 318"/>
              <a:gd name="T77" fmla="*/ 507 h 583"/>
              <a:gd name="T78" fmla="*/ 305 w 318"/>
              <a:gd name="T79" fmla="*/ 532 h 583"/>
              <a:gd name="T80" fmla="*/ 305 w 318"/>
              <a:gd name="T81" fmla="*/ 545 h 583"/>
              <a:gd name="T82" fmla="*/ 305 w 318"/>
              <a:gd name="T83" fmla="*/ 570 h 583"/>
              <a:gd name="T84" fmla="*/ 293 w 318"/>
              <a:gd name="T85" fmla="*/ 570 h 583"/>
              <a:gd name="T86" fmla="*/ 293 w 318"/>
              <a:gd name="T87" fmla="*/ 583 h 583"/>
              <a:gd name="T88" fmla="*/ 280 w 318"/>
              <a:gd name="T89" fmla="*/ 583 h 583"/>
              <a:gd name="T90" fmla="*/ 280 w 318"/>
              <a:gd name="T91" fmla="*/ 570 h 583"/>
              <a:gd name="T92" fmla="*/ 267 w 318"/>
              <a:gd name="T93" fmla="*/ 545 h 583"/>
              <a:gd name="T94" fmla="*/ 255 w 318"/>
              <a:gd name="T95" fmla="*/ 519 h 583"/>
              <a:gd name="T96" fmla="*/ 229 w 318"/>
              <a:gd name="T97" fmla="*/ 494 h 583"/>
              <a:gd name="T98" fmla="*/ 216 w 318"/>
              <a:gd name="T99" fmla="*/ 443 h 583"/>
              <a:gd name="T100" fmla="*/ 204 w 318"/>
              <a:gd name="T101" fmla="*/ 393 h 583"/>
              <a:gd name="T102" fmla="*/ 178 w 318"/>
              <a:gd name="T103" fmla="*/ 34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8" h="583">
                <a:moveTo>
                  <a:pt x="178" y="342"/>
                </a:moveTo>
                <a:lnTo>
                  <a:pt x="153" y="278"/>
                </a:lnTo>
                <a:lnTo>
                  <a:pt x="140" y="228"/>
                </a:lnTo>
                <a:lnTo>
                  <a:pt x="115" y="177"/>
                </a:lnTo>
                <a:lnTo>
                  <a:pt x="102" y="152"/>
                </a:lnTo>
                <a:lnTo>
                  <a:pt x="76" y="114"/>
                </a:lnTo>
                <a:lnTo>
                  <a:pt x="64" y="88"/>
                </a:lnTo>
                <a:lnTo>
                  <a:pt x="51" y="76"/>
                </a:lnTo>
                <a:lnTo>
                  <a:pt x="38" y="76"/>
                </a:lnTo>
                <a:lnTo>
                  <a:pt x="13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3" y="12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15" y="0"/>
                </a:lnTo>
                <a:lnTo>
                  <a:pt x="153" y="12"/>
                </a:lnTo>
                <a:lnTo>
                  <a:pt x="191" y="12"/>
                </a:lnTo>
                <a:lnTo>
                  <a:pt x="216" y="25"/>
                </a:lnTo>
                <a:lnTo>
                  <a:pt x="229" y="25"/>
                </a:lnTo>
                <a:lnTo>
                  <a:pt x="242" y="38"/>
                </a:lnTo>
                <a:lnTo>
                  <a:pt x="255" y="38"/>
                </a:lnTo>
                <a:lnTo>
                  <a:pt x="255" y="63"/>
                </a:lnTo>
                <a:lnTo>
                  <a:pt x="267" y="76"/>
                </a:lnTo>
                <a:lnTo>
                  <a:pt x="280" y="101"/>
                </a:lnTo>
                <a:lnTo>
                  <a:pt x="280" y="126"/>
                </a:lnTo>
                <a:lnTo>
                  <a:pt x="280" y="152"/>
                </a:lnTo>
                <a:lnTo>
                  <a:pt x="293" y="190"/>
                </a:lnTo>
                <a:lnTo>
                  <a:pt x="293" y="266"/>
                </a:lnTo>
                <a:lnTo>
                  <a:pt x="305" y="329"/>
                </a:lnTo>
                <a:lnTo>
                  <a:pt x="305" y="405"/>
                </a:lnTo>
                <a:lnTo>
                  <a:pt x="318" y="456"/>
                </a:lnTo>
                <a:lnTo>
                  <a:pt x="318" y="494"/>
                </a:lnTo>
                <a:lnTo>
                  <a:pt x="305" y="507"/>
                </a:lnTo>
                <a:lnTo>
                  <a:pt x="305" y="532"/>
                </a:lnTo>
                <a:lnTo>
                  <a:pt x="305" y="545"/>
                </a:lnTo>
                <a:lnTo>
                  <a:pt x="305" y="570"/>
                </a:lnTo>
                <a:lnTo>
                  <a:pt x="293" y="570"/>
                </a:lnTo>
                <a:lnTo>
                  <a:pt x="293" y="583"/>
                </a:lnTo>
                <a:lnTo>
                  <a:pt x="280" y="583"/>
                </a:lnTo>
                <a:lnTo>
                  <a:pt x="280" y="570"/>
                </a:lnTo>
                <a:lnTo>
                  <a:pt x="267" y="545"/>
                </a:lnTo>
                <a:lnTo>
                  <a:pt x="255" y="519"/>
                </a:lnTo>
                <a:lnTo>
                  <a:pt x="229" y="494"/>
                </a:lnTo>
                <a:lnTo>
                  <a:pt x="216" y="443"/>
                </a:lnTo>
                <a:lnTo>
                  <a:pt x="204" y="393"/>
                </a:lnTo>
                <a:lnTo>
                  <a:pt x="178" y="3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59" name="Freeform 55"/>
          <p:cNvSpPr>
            <a:spLocks noChangeArrowheads="1"/>
          </p:cNvSpPr>
          <p:nvPr/>
        </p:nvSpPr>
        <p:spPr bwMode="auto">
          <a:xfrm>
            <a:off x="6353175" y="1409700"/>
            <a:ext cx="201613" cy="369888"/>
          </a:xfrm>
          <a:custGeom>
            <a:avLst/>
            <a:gdLst>
              <a:gd name="T0" fmla="*/ 140 w 318"/>
              <a:gd name="T1" fmla="*/ 367 h 582"/>
              <a:gd name="T2" fmla="*/ 127 w 318"/>
              <a:gd name="T3" fmla="*/ 316 h 582"/>
              <a:gd name="T4" fmla="*/ 115 w 318"/>
              <a:gd name="T5" fmla="*/ 278 h 582"/>
              <a:gd name="T6" fmla="*/ 102 w 318"/>
              <a:gd name="T7" fmla="*/ 228 h 582"/>
              <a:gd name="T8" fmla="*/ 89 w 318"/>
              <a:gd name="T9" fmla="*/ 202 h 582"/>
              <a:gd name="T10" fmla="*/ 76 w 318"/>
              <a:gd name="T11" fmla="*/ 164 h 582"/>
              <a:gd name="T12" fmla="*/ 64 w 318"/>
              <a:gd name="T13" fmla="*/ 152 h 582"/>
              <a:gd name="T14" fmla="*/ 51 w 318"/>
              <a:gd name="T15" fmla="*/ 126 h 582"/>
              <a:gd name="T16" fmla="*/ 38 w 318"/>
              <a:gd name="T17" fmla="*/ 114 h 582"/>
              <a:gd name="T18" fmla="*/ 13 w 318"/>
              <a:gd name="T19" fmla="*/ 88 h 582"/>
              <a:gd name="T20" fmla="*/ 0 w 318"/>
              <a:gd name="T21" fmla="*/ 63 h 582"/>
              <a:gd name="T22" fmla="*/ 0 w 318"/>
              <a:gd name="T23" fmla="*/ 50 h 582"/>
              <a:gd name="T24" fmla="*/ 0 w 318"/>
              <a:gd name="T25" fmla="*/ 25 h 582"/>
              <a:gd name="T26" fmla="*/ 0 w 318"/>
              <a:gd name="T27" fmla="*/ 12 h 582"/>
              <a:gd name="T28" fmla="*/ 13 w 318"/>
              <a:gd name="T29" fmla="*/ 0 h 582"/>
              <a:gd name="T30" fmla="*/ 26 w 318"/>
              <a:gd name="T31" fmla="*/ 0 h 582"/>
              <a:gd name="T32" fmla="*/ 38 w 318"/>
              <a:gd name="T33" fmla="*/ 0 h 582"/>
              <a:gd name="T34" fmla="*/ 64 w 318"/>
              <a:gd name="T35" fmla="*/ 0 h 582"/>
              <a:gd name="T36" fmla="*/ 89 w 318"/>
              <a:gd name="T37" fmla="*/ 0 h 582"/>
              <a:gd name="T38" fmla="*/ 127 w 318"/>
              <a:gd name="T39" fmla="*/ 0 h 582"/>
              <a:gd name="T40" fmla="*/ 165 w 318"/>
              <a:gd name="T41" fmla="*/ 12 h 582"/>
              <a:gd name="T42" fmla="*/ 242 w 318"/>
              <a:gd name="T43" fmla="*/ 291 h 582"/>
              <a:gd name="T44" fmla="*/ 318 w 318"/>
              <a:gd name="T45" fmla="*/ 582 h 582"/>
              <a:gd name="T46" fmla="*/ 293 w 318"/>
              <a:gd name="T47" fmla="*/ 582 h 582"/>
              <a:gd name="T48" fmla="*/ 267 w 318"/>
              <a:gd name="T49" fmla="*/ 570 h 582"/>
              <a:gd name="T50" fmla="*/ 255 w 318"/>
              <a:gd name="T51" fmla="*/ 557 h 582"/>
              <a:gd name="T52" fmla="*/ 229 w 318"/>
              <a:gd name="T53" fmla="*/ 532 h 582"/>
              <a:gd name="T54" fmla="*/ 204 w 318"/>
              <a:gd name="T55" fmla="*/ 506 h 582"/>
              <a:gd name="T56" fmla="*/ 191 w 318"/>
              <a:gd name="T57" fmla="*/ 468 h 582"/>
              <a:gd name="T58" fmla="*/ 165 w 318"/>
              <a:gd name="T59" fmla="*/ 418 h 582"/>
              <a:gd name="T60" fmla="*/ 140 w 318"/>
              <a:gd name="T61" fmla="*/ 367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8" h="582">
                <a:moveTo>
                  <a:pt x="140" y="367"/>
                </a:moveTo>
                <a:lnTo>
                  <a:pt x="127" y="316"/>
                </a:lnTo>
                <a:lnTo>
                  <a:pt x="115" y="278"/>
                </a:lnTo>
                <a:lnTo>
                  <a:pt x="102" y="228"/>
                </a:lnTo>
                <a:lnTo>
                  <a:pt x="89" y="202"/>
                </a:lnTo>
                <a:lnTo>
                  <a:pt x="76" y="164"/>
                </a:lnTo>
                <a:lnTo>
                  <a:pt x="64" y="152"/>
                </a:lnTo>
                <a:lnTo>
                  <a:pt x="51" y="126"/>
                </a:lnTo>
                <a:lnTo>
                  <a:pt x="38" y="114"/>
                </a:lnTo>
                <a:lnTo>
                  <a:pt x="13" y="88"/>
                </a:lnTo>
                <a:lnTo>
                  <a:pt x="0" y="63"/>
                </a:lnTo>
                <a:lnTo>
                  <a:pt x="0" y="50"/>
                </a:lnTo>
                <a:lnTo>
                  <a:pt x="0" y="25"/>
                </a:lnTo>
                <a:lnTo>
                  <a:pt x="0" y="12"/>
                </a:lnTo>
                <a:lnTo>
                  <a:pt x="13" y="0"/>
                </a:lnTo>
                <a:lnTo>
                  <a:pt x="26" y="0"/>
                </a:lnTo>
                <a:lnTo>
                  <a:pt x="38" y="0"/>
                </a:lnTo>
                <a:lnTo>
                  <a:pt x="64" y="0"/>
                </a:lnTo>
                <a:lnTo>
                  <a:pt x="89" y="0"/>
                </a:lnTo>
                <a:lnTo>
                  <a:pt x="127" y="0"/>
                </a:lnTo>
                <a:lnTo>
                  <a:pt x="165" y="12"/>
                </a:lnTo>
                <a:lnTo>
                  <a:pt x="242" y="291"/>
                </a:lnTo>
                <a:lnTo>
                  <a:pt x="318" y="582"/>
                </a:lnTo>
                <a:lnTo>
                  <a:pt x="293" y="582"/>
                </a:lnTo>
                <a:lnTo>
                  <a:pt x="267" y="570"/>
                </a:lnTo>
                <a:lnTo>
                  <a:pt x="255" y="557"/>
                </a:lnTo>
                <a:lnTo>
                  <a:pt x="229" y="532"/>
                </a:lnTo>
                <a:lnTo>
                  <a:pt x="204" y="506"/>
                </a:lnTo>
                <a:lnTo>
                  <a:pt x="191" y="468"/>
                </a:lnTo>
                <a:lnTo>
                  <a:pt x="165" y="418"/>
                </a:lnTo>
                <a:lnTo>
                  <a:pt x="140" y="36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0" name="Freeform 56"/>
          <p:cNvSpPr>
            <a:spLocks noChangeArrowheads="1"/>
          </p:cNvSpPr>
          <p:nvPr/>
        </p:nvSpPr>
        <p:spPr bwMode="auto">
          <a:xfrm>
            <a:off x="6457950" y="1506538"/>
            <a:ext cx="420688" cy="104775"/>
          </a:xfrm>
          <a:custGeom>
            <a:avLst/>
            <a:gdLst>
              <a:gd name="T0" fmla="*/ 0 w 662"/>
              <a:gd name="T1" fmla="*/ 88 h 164"/>
              <a:gd name="T2" fmla="*/ 90 w 662"/>
              <a:gd name="T3" fmla="*/ 88 h 164"/>
              <a:gd name="T4" fmla="*/ 179 w 662"/>
              <a:gd name="T5" fmla="*/ 76 h 164"/>
              <a:gd name="T6" fmla="*/ 268 w 662"/>
              <a:gd name="T7" fmla="*/ 50 h 164"/>
              <a:gd name="T8" fmla="*/ 344 w 662"/>
              <a:gd name="T9" fmla="*/ 38 h 164"/>
              <a:gd name="T10" fmla="*/ 420 w 662"/>
              <a:gd name="T11" fmla="*/ 25 h 164"/>
              <a:gd name="T12" fmla="*/ 484 w 662"/>
              <a:gd name="T13" fmla="*/ 12 h 164"/>
              <a:gd name="T14" fmla="*/ 535 w 662"/>
              <a:gd name="T15" fmla="*/ 12 h 164"/>
              <a:gd name="T16" fmla="*/ 586 w 662"/>
              <a:gd name="T17" fmla="*/ 0 h 164"/>
              <a:gd name="T18" fmla="*/ 598 w 662"/>
              <a:gd name="T19" fmla="*/ 12 h 164"/>
              <a:gd name="T20" fmla="*/ 624 w 662"/>
              <a:gd name="T21" fmla="*/ 12 h 164"/>
              <a:gd name="T22" fmla="*/ 637 w 662"/>
              <a:gd name="T23" fmla="*/ 12 h 164"/>
              <a:gd name="T24" fmla="*/ 649 w 662"/>
              <a:gd name="T25" fmla="*/ 12 h 164"/>
              <a:gd name="T26" fmla="*/ 662 w 662"/>
              <a:gd name="T27" fmla="*/ 25 h 164"/>
              <a:gd name="T28" fmla="*/ 662 w 662"/>
              <a:gd name="T29" fmla="*/ 38 h 164"/>
              <a:gd name="T30" fmla="*/ 662 w 662"/>
              <a:gd name="T31" fmla="*/ 50 h 164"/>
              <a:gd name="T32" fmla="*/ 649 w 662"/>
              <a:gd name="T33" fmla="*/ 63 h 164"/>
              <a:gd name="T34" fmla="*/ 637 w 662"/>
              <a:gd name="T35" fmla="*/ 76 h 164"/>
              <a:gd name="T36" fmla="*/ 611 w 662"/>
              <a:gd name="T37" fmla="*/ 88 h 164"/>
              <a:gd name="T38" fmla="*/ 598 w 662"/>
              <a:gd name="T39" fmla="*/ 88 h 164"/>
              <a:gd name="T40" fmla="*/ 586 w 662"/>
              <a:gd name="T41" fmla="*/ 88 h 164"/>
              <a:gd name="T42" fmla="*/ 560 w 662"/>
              <a:gd name="T43" fmla="*/ 101 h 164"/>
              <a:gd name="T44" fmla="*/ 522 w 662"/>
              <a:gd name="T45" fmla="*/ 101 h 164"/>
              <a:gd name="T46" fmla="*/ 484 w 662"/>
              <a:gd name="T47" fmla="*/ 114 h 164"/>
              <a:gd name="T48" fmla="*/ 446 w 662"/>
              <a:gd name="T49" fmla="*/ 114 h 164"/>
              <a:gd name="T50" fmla="*/ 395 w 662"/>
              <a:gd name="T51" fmla="*/ 126 h 164"/>
              <a:gd name="T52" fmla="*/ 344 w 662"/>
              <a:gd name="T53" fmla="*/ 126 h 164"/>
              <a:gd name="T54" fmla="*/ 293 w 662"/>
              <a:gd name="T55" fmla="*/ 139 h 164"/>
              <a:gd name="T56" fmla="*/ 242 w 662"/>
              <a:gd name="T57" fmla="*/ 139 h 164"/>
              <a:gd name="T58" fmla="*/ 191 w 662"/>
              <a:gd name="T59" fmla="*/ 152 h 164"/>
              <a:gd name="T60" fmla="*/ 153 w 662"/>
              <a:gd name="T61" fmla="*/ 152 h 164"/>
              <a:gd name="T62" fmla="*/ 102 w 662"/>
              <a:gd name="T63" fmla="*/ 152 h 164"/>
              <a:gd name="T64" fmla="*/ 64 w 662"/>
              <a:gd name="T65" fmla="*/ 164 h 164"/>
              <a:gd name="T66" fmla="*/ 39 w 662"/>
              <a:gd name="T67" fmla="*/ 164 h 164"/>
              <a:gd name="T68" fmla="*/ 0 w 662"/>
              <a:gd name="T69" fmla="*/ 164 h 164"/>
              <a:gd name="T70" fmla="*/ 0 w 662"/>
              <a:gd name="T71" fmla="*/ 8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2" h="164">
                <a:moveTo>
                  <a:pt x="0" y="88"/>
                </a:moveTo>
                <a:lnTo>
                  <a:pt x="90" y="88"/>
                </a:lnTo>
                <a:lnTo>
                  <a:pt x="179" y="76"/>
                </a:lnTo>
                <a:lnTo>
                  <a:pt x="268" y="50"/>
                </a:lnTo>
                <a:lnTo>
                  <a:pt x="344" y="38"/>
                </a:lnTo>
                <a:lnTo>
                  <a:pt x="420" y="25"/>
                </a:lnTo>
                <a:lnTo>
                  <a:pt x="484" y="12"/>
                </a:lnTo>
                <a:lnTo>
                  <a:pt x="535" y="12"/>
                </a:lnTo>
                <a:lnTo>
                  <a:pt x="586" y="0"/>
                </a:lnTo>
                <a:lnTo>
                  <a:pt x="598" y="12"/>
                </a:lnTo>
                <a:lnTo>
                  <a:pt x="624" y="12"/>
                </a:lnTo>
                <a:lnTo>
                  <a:pt x="637" y="12"/>
                </a:lnTo>
                <a:lnTo>
                  <a:pt x="649" y="12"/>
                </a:lnTo>
                <a:lnTo>
                  <a:pt x="662" y="25"/>
                </a:lnTo>
                <a:lnTo>
                  <a:pt x="662" y="38"/>
                </a:lnTo>
                <a:lnTo>
                  <a:pt x="662" y="50"/>
                </a:lnTo>
                <a:lnTo>
                  <a:pt x="649" y="63"/>
                </a:lnTo>
                <a:lnTo>
                  <a:pt x="637" y="76"/>
                </a:lnTo>
                <a:lnTo>
                  <a:pt x="611" y="88"/>
                </a:lnTo>
                <a:lnTo>
                  <a:pt x="598" y="88"/>
                </a:lnTo>
                <a:lnTo>
                  <a:pt x="586" y="88"/>
                </a:lnTo>
                <a:lnTo>
                  <a:pt x="560" y="101"/>
                </a:lnTo>
                <a:lnTo>
                  <a:pt x="522" y="101"/>
                </a:lnTo>
                <a:lnTo>
                  <a:pt x="484" y="114"/>
                </a:lnTo>
                <a:lnTo>
                  <a:pt x="446" y="114"/>
                </a:lnTo>
                <a:lnTo>
                  <a:pt x="395" y="126"/>
                </a:lnTo>
                <a:lnTo>
                  <a:pt x="344" y="126"/>
                </a:lnTo>
                <a:lnTo>
                  <a:pt x="293" y="139"/>
                </a:lnTo>
                <a:lnTo>
                  <a:pt x="242" y="139"/>
                </a:lnTo>
                <a:lnTo>
                  <a:pt x="191" y="152"/>
                </a:lnTo>
                <a:lnTo>
                  <a:pt x="153" y="152"/>
                </a:lnTo>
                <a:lnTo>
                  <a:pt x="102" y="152"/>
                </a:lnTo>
                <a:lnTo>
                  <a:pt x="64" y="164"/>
                </a:lnTo>
                <a:lnTo>
                  <a:pt x="39" y="164"/>
                </a:lnTo>
                <a:lnTo>
                  <a:pt x="0" y="164"/>
                </a:lnTo>
                <a:lnTo>
                  <a:pt x="0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3" name="Freeform 59"/>
          <p:cNvSpPr>
            <a:spLocks noChangeArrowheads="1"/>
          </p:cNvSpPr>
          <p:nvPr/>
        </p:nvSpPr>
        <p:spPr bwMode="auto">
          <a:xfrm>
            <a:off x="6119813" y="1812925"/>
            <a:ext cx="1211262" cy="176213"/>
          </a:xfrm>
          <a:custGeom>
            <a:avLst/>
            <a:gdLst>
              <a:gd name="T0" fmla="*/ 420 w 1908"/>
              <a:gd name="T1" fmla="*/ 254 h 279"/>
              <a:gd name="T2" fmla="*/ 318 w 1908"/>
              <a:gd name="T3" fmla="*/ 266 h 279"/>
              <a:gd name="T4" fmla="*/ 229 w 1908"/>
              <a:gd name="T5" fmla="*/ 279 h 279"/>
              <a:gd name="T6" fmla="*/ 178 w 1908"/>
              <a:gd name="T7" fmla="*/ 279 h 279"/>
              <a:gd name="T8" fmla="*/ 140 w 1908"/>
              <a:gd name="T9" fmla="*/ 279 h 279"/>
              <a:gd name="T10" fmla="*/ 76 w 1908"/>
              <a:gd name="T11" fmla="*/ 266 h 279"/>
              <a:gd name="T12" fmla="*/ 38 w 1908"/>
              <a:gd name="T13" fmla="*/ 228 h 279"/>
              <a:gd name="T14" fmla="*/ 0 w 1908"/>
              <a:gd name="T15" fmla="*/ 203 h 279"/>
              <a:gd name="T16" fmla="*/ 13 w 1908"/>
              <a:gd name="T17" fmla="*/ 190 h 279"/>
              <a:gd name="T18" fmla="*/ 38 w 1908"/>
              <a:gd name="T19" fmla="*/ 178 h 279"/>
              <a:gd name="T20" fmla="*/ 64 w 1908"/>
              <a:gd name="T21" fmla="*/ 178 h 279"/>
              <a:gd name="T22" fmla="*/ 102 w 1908"/>
              <a:gd name="T23" fmla="*/ 178 h 279"/>
              <a:gd name="T24" fmla="*/ 140 w 1908"/>
              <a:gd name="T25" fmla="*/ 178 h 279"/>
              <a:gd name="T26" fmla="*/ 204 w 1908"/>
              <a:gd name="T27" fmla="*/ 178 h 279"/>
              <a:gd name="T28" fmla="*/ 280 w 1908"/>
              <a:gd name="T29" fmla="*/ 165 h 279"/>
              <a:gd name="T30" fmla="*/ 369 w 1908"/>
              <a:gd name="T31" fmla="*/ 152 h 279"/>
              <a:gd name="T32" fmla="*/ 484 w 1908"/>
              <a:gd name="T33" fmla="*/ 140 h 279"/>
              <a:gd name="T34" fmla="*/ 624 w 1908"/>
              <a:gd name="T35" fmla="*/ 127 h 279"/>
              <a:gd name="T36" fmla="*/ 763 w 1908"/>
              <a:gd name="T37" fmla="*/ 102 h 279"/>
              <a:gd name="T38" fmla="*/ 929 w 1908"/>
              <a:gd name="T39" fmla="*/ 76 h 279"/>
              <a:gd name="T40" fmla="*/ 1082 w 1908"/>
              <a:gd name="T41" fmla="*/ 64 h 279"/>
              <a:gd name="T42" fmla="*/ 1221 w 1908"/>
              <a:gd name="T43" fmla="*/ 51 h 279"/>
              <a:gd name="T44" fmla="*/ 1336 w 1908"/>
              <a:gd name="T45" fmla="*/ 38 h 279"/>
              <a:gd name="T46" fmla="*/ 1438 w 1908"/>
              <a:gd name="T47" fmla="*/ 26 h 279"/>
              <a:gd name="T48" fmla="*/ 1514 w 1908"/>
              <a:gd name="T49" fmla="*/ 13 h 279"/>
              <a:gd name="T50" fmla="*/ 1590 w 1908"/>
              <a:gd name="T51" fmla="*/ 13 h 279"/>
              <a:gd name="T52" fmla="*/ 1641 w 1908"/>
              <a:gd name="T53" fmla="*/ 0 h 279"/>
              <a:gd name="T54" fmla="*/ 1718 w 1908"/>
              <a:gd name="T55" fmla="*/ 0 h 279"/>
              <a:gd name="T56" fmla="*/ 1819 w 1908"/>
              <a:gd name="T57" fmla="*/ 13 h 279"/>
              <a:gd name="T58" fmla="*/ 1883 w 1908"/>
              <a:gd name="T59" fmla="*/ 38 h 279"/>
              <a:gd name="T60" fmla="*/ 1908 w 1908"/>
              <a:gd name="T61" fmla="*/ 76 h 279"/>
              <a:gd name="T62" fmla="*/ 1908 w 1908"/>
              <a:gd name="T63" fmla="*/ 102 h 279"/>
              <a:gd name="T64" fmla="*/ 1883 w 1908"/>
              <a:gd name="T65" fmla="*/ 114 h 279"/>
              <a:gd name="T66" fmla="*/ 1832 w 1908"/>
              <a:gd name="T67" fmla="*/ 127 h 279"/>
              <a:gd name="T68" fmla="*/ 1756 w 1908"/>
              <a:gd name="T69" fmla="*/ 127 h 279"/>
              <a:gd name="T70" fmla="*/ 1641 w 1908"/>
              <a:gd name="T71" fmla="*/ 127 h 279"/>
              <a:gd name="T72" fmla="*/ 1552 w 1908"/>
              <a:gd name="T73" fmla="*/ 127 h 279"/>
              <a:gd name="T74" fmla="*/ 1476 w 1908"/>
              <a:gd name="T75" fmla="*/ 127 h 279"/>
              <a:gd name="T76" fmla="*/ 1412 w 1908"/>
              <a:gd name="T77" fmla="*/ 140 h 279"/>
              <a:gd name="T78" fmla="*/ 1361 w 1908"/>
              <a:gd name="T79" fmla="*/ 140 h 279"/>
              <a:gd name="T80" fmla="*/ 1285 w 1908"/>
              <a:gd name="T81" fmla="*/ 152 h 279"/>
              <a:gd name="T82" fmla="*/ 1196 w 1908"/>
              <a:gd name="T83" fmla="*/ 165 h 279"/>
              <a:gd name="T84" fmla="*/ 1094 w 1908"/>
              <a:gd name="T85" fmla="*/ 178 h 279"/>
              <a:gd name="T86" fmla="*/ 903 w 1908"/>
              <a:gd name="T87" fmla="*/ 203 h 279"/>
              <a:gd name="T88" fmla="*/ 636 w 1908"/>
              <a:gd name="T89" fmla="*/ 228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08" h="279">
                <a:moveTo>
                  <a:pt x="496" y="254"/>
                </a:moveTo>
                <a:lnTo>
                  <a:pt x="420" y="254"/>
                </a:lnTo>
                <a:lnTo>
                  <a:pt x="369" y="266"/>
                </a:lnTo>
                <a:lnTo>
                  <a:pt x="318" y="266"/>
                </a:lnTo>
                <a:lnTo>
                  <a:pt x="267" y="279"/>
                </a:lnTo>
                <a:lnTo>
                  <a:pt x="229" y="279"/>
                </a:lnTo>
                <a:lnTo>
                  <a:pt x="204" y="279"/>
                </a:lnTo>
                <a:lnTo>
                  <a:pt x="178" y="279"/>
                </a:lnTo>
                <a:lnTo>
                  <a:pt x="166" y="279"/>
                </a:lnTo>
                <a:lnTo>
                  <a:pt x="140" y="279"/>
                </a:lnTo>
                <a:lnTo>
                  <a:pt x="115" y="279"/>
                </a:lnTo>
                <a:lnTo>
                  <a:pt x="76" y="266"/>
                </a:lnTo>
                <a:lnTo>
                  <a:pt x="51" y="254"/>
                </a:lnTo>
                <a:lnTo>
                  <a:pt x="38" y="228"/>
                </a:lnTo>
                <a:lnTo>
                  <a:pt x="13" y="216"/>
                </a:lnTo>
                <a:lnTo>
                  <a:pt x="0" y="203"/>
                </a:lnTo>
                <a:lnTo>
                  <a:pt x="0" y="190"/>
                </a:lnTo>
                <a:lnTo>
                  <a:pt x="13" y="190"/>
                </a:lnTo>
                <a:lnTo>
                  <a:pt x="26" y="178"/>
                </a:lnTo>
                <a:lnTo>
                  <a:pt x="38" y="178"/>
                </a:lnTo>
                <a:lnTo>
                  <a:pt x="51" y="178"/>
                </a:lnTo>
                <a:lnTo>
                  <a:pt x="64" y="178"/>
                </a:lnTo>
                <a:lnTo>
                  <a:pt x="89" y="178"/>
                </a:lnTo>
                <a:lnTo>
                  <a:pt x="102" y="178"/>
                </a:lnTo>
                <a:lnTo>
                  <a:pt x="115" y="178"/>
                </a:lnTo>
                <a:lnTo>
                  <a:pt x="140" y="178"/>
                </a:lnTo>
                <a:lnTo>
                  <a:pt x="166" y="178"/>
                </a:lnTo>
                <a:lnTo>
                  <a:pt x="204" y="178"/>
                </a:lnTo>
                <a:lnTo>
                  <a:pt x="242" y="165"/>
                </a:lnTo>
                <a:lnTo>
                  <a:pt x="280" y="165"/>
                </a:lnTo>
                <a:lnTo>
                  <a:pt x="318" y="165"/>
                </a:lnTo>
                <a:lnTo>
                  <a:pt x="369" y="152"/>
                </a:lnTo>
                <a:lnTo>
                  <a:pt x="433" y="152"/>
                </a:lnTo>
                <a:lnTo>
                  <a:pt x="484" y="140"/>
                </a:lnTo>
                <a:lnTo>
                  <a:pt x="547" y="127"/>
                </a:lnTo>
                <a:lnTo>
                  <a:pt x="624" y="127"/>
                </a:lnTo>
                <a:lnTo>
                  <a:pt x="687" y="114"/>
                </a:lnTo>
                <a:lnTo>
                  <a:pt x="763" y="102"/>
                </a:lnTo>
                <a:lnTo>
                  <a:pt x="853" y="89"/>
                </a:lnTo>
                <a:lnTo>
                  <a:pt x="929" y="76"/>
                </a:lnTo>
                <a:lnTo>
                  <a:pt x="1005" y="76"/>
                </a:lnTo>
                <a:lnTo>
                  <a:pt x="1082" y="64"/>
                </a:lnTo>
                <a:lnTo>
                  <a:pt x="1145" y="51"/>
                </a:lnTo>
                <a:lnTo>
                  <a:pt x="1221" y="51"/>
                </a:lnTo>
                <a:lnTo>
                  <a:pt x="1272" y="38"/>
                </a:lnTo>
                <a:lnTo>
                  <a:pt x="1336" y="38"/>
                </a:lnTo>
                <a:lnTo>
                  <a:pt x="1387" y="26"/>
                </a:lnTo>
                <a:lnTo>
                  <a:pt x="1438" y="26"/>
                </a:lnTo>
                <a:lnTo>
                  <a:pt x="1476" y="13"/>
                </a:lnTo>
                <a:lnTo>
                  <a:pt x="1514" y="13"/>
                </a:lnTo>
                <a:lnTo>
                  <a:pt x="1552" y="13"/>
                </a:lnTo>
                <a:lnTo>
                  <a:pt x="1590" y="13"/>
                </a:lnTo>
                <a:lnTo>
                  <a:pt x="1616" y="0"/>
                </a:lnTo>
                <a:lnTo>
                  <a:pt x="1641" y="0"/>
                </a:lnTo>
                <a:lnTo>
                  <a:pt x="1654" y="0"/>
                </a:lnTo>
                <a:lnTo>
                  <a:pt x="1718" y="0"/>
                </a:lnTo>
                <a:lnTo>
                  <a:pt x="1769" y="13"/>
                </a:lnTo>
                <a:lnTo>
                  <a:pt x="1819" y="13"/>
                </a:lnTo>
                <a:lnTo>
                  <a:pt x="1858" y="26"/>
                </a:lnTo>
                <a:lnTo>
                  <a:pt x="1883" y="38"/>
                </a:lnTo>
                <a:lnTo>
                  <a:pt x="1896" y="64"/>
                </a:lnTo>
                <a:lnTo>
                  <a:pt x="1908" y="76"/>
                </a:lnTo>
                <a:lnTo>
                  <a:pt x="1908" y="89"/>
                </a:lnTo>
                <a:lnTo>
                  <a:pt x="1908" y="102"/>
                </a:lnTo>
                <a:lnTo>
                  <a:pt x="1896" y="102"/>
                </a:lnTo>
                <a:lnTo>
                  <a:pt x="1883" y="114"/>
                </a:lnTo>
                <a:lnTo>
                  <a:pt x="1858" y="114"/>
                </a:lnTo>
                <a:lnTo>
                  <a:pt x="1832" y="127"/>
                </a:lnTo>
                <a:lnTo>
                  <a:pt x="1794" y="127"/>
                </a:lnTo>
                <a:lnTo>
                  <a:pt x="1756" y="127"/>
                </a:lnTo>
                <a:lnTo>
                  <a:pt x="1705" y="127"/>
                </a:lnTo>
                <a:lnTo>
                  <a:pt x="1641" y="127"/>
                </a:lnTo>
                <a:lnTo>
                  <a:pt x="1603" y="127"/>
                </a:lnTo>
                <a:lnTo>
                  <a:pt x="1552" y="127"/>
                </a:lnTo>
                <a:lnTo>
                  <a:pt x="1514" y="127"/>
                </a:lnTo>
                <a:lnTo>
                  <a:pt x="1476" y="127"/>
                </a:lnTo>
                <a:lnTo>
                  <a:pt x="1438" y="127"/>
                </a:lnTo>
                <a:lnTo>
                  <a:pt x="1412" y="140"/>
                </a:lnTo>
                <a:lnTo>
                  <a:pt x="1387" y="140"/>
                </a:lnTo>
                <a:lnTo>
                  <a:pt x="1361" y="140"/>
                </a:lnTo>
                <a:lnTo>
                  <a:pt x="1323" y="140"/>
                </a:lnTo>
                <a:lnTo>
                  <a:pt x="1285" y="152"/>
                </a:lnTo>
                <a:lnTo>
                  <a:pt x="1247" y="152"/>
                </a:lnTo>
                <a:lnTo>
                  <a:pt x="1196" y="165"/>
                </a:lnTo>
                <a:lnTo>
                  <a:pt x="1145" y="165"/>
                </a:lnTo>
                <a:lnTo>
                  <a:pt x="1094" y="178"/>
                </a:lnTo>
                <a:lnTo>
                  <a:pt x="1031" y="178"/>
                </a:lnTo>
                <a:lnTo>
                  <a:pt x="903" y="203"/>
                </a:lnTo>
                <a:lnTo>
                  <a:pt x="763" y="216"/>
                </a:lnTo>
                <a:lnTo>
                  <a:pt x="636" y="228"/>
                </a:lnTo>
                <a:lnTo>
                  <a:pt x="496" y="2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4" name="Freeform 60"/>
          <p:cNvSpPr>
            <a:spLocks noChangeArrowheads="1"/>
          </p:cNvSpPr>
          <p:nvPr/>
        </p:nvSpPr>
        <p:spPr bwMode="auto">
          <a:xfrm>
            <a:off x="6499225" y="2012950"/>
            <a:ext cx="249238" cy="652463"/>
          </a:xfrm>
          <a:custGeom>
            <a:avLst/>
            <a:gdLst>
              <a:gd name="T0" fmla="*/ 204 w 394"/>
              <a:gd name="T1" fmla="*/ 938 h 1026"/>
              <a:gd name="T2" fmla="*/ 178 w 394"/>
              <a:gd name="T3" fmla="*/ 900 h 1026"/>
              <a:gd name="T4" fmla="*/ 153 w 394"/>
              <a:gd name="T5" fmla="*/ 862 h 1026"/>
              <a:gd name="T6" fmla="*/ 115 w 394"/>
              <a:gd name="T7" fmla="*/ 824 h 1026"/>
              <a:gd name="T8" fmla="*/ 76 w 394"/>
              <a:gd name="T9" fmla="*/ 798 h 1026"/>
              <a:gd name="T10" fmla="*/ 38 w 394"/>
              <a:gd name="T11" fmla="*/ 773 h 1026"/>
              <a:gd name="T12" fmla="*/ 13 w 394"/>
              <a:gd name="T13" fmla="*/ 748 h 1026"/>
              <a:gd name="T14" fmla="*/ 0 w 394"/>
              <a:gd name="T15" fmla="*/ 735 h 1026"/>
              <a:gd name="T16" fmla="*/ 13 w 394"/>
              <a:gd name="T17" fmla="*/ 722 h 1026"/>
              <a:gd name="T18" fmla="*/ 38 w 394"/>
              <a:gd name="T19" fmla="*/ 722 h 1026"/>
              <a:gd name="T20" fmla="*/ 76 w 394"/>
              <a:gd name="T21" fmla="*/ 735 h 1026"/>
              <a:gd name="T22" fmla="*/ 153 w 394"/>
              <a:gd name="T23" fmla="*/ 735 h 1026"/>
              <a:gd name="T24" fmla="*/ 216 w 394"/>
              <a:gd name="T25" fmla="*/ 735 h 1026"/>
              <a:gd name="T26" fmla="*/ 242 w 394"/>
              <a:gd name="T27" fmla="*/ 710 h 1026"/>
              <a:gd name="T28" fmla="*/ 255 w 394"/>
              <a:gd name="T29" fmla="*/ 672 h 1026"/>
              <a:gd name="T30" fmla="*/ 255 w 394"/>
              <a:gd name="T31" fmla="*/ 596 h 1026"/>
              <a:gd name="T32" fmla="*/ 255 w 394"/>
              <a:gd name="T33" fmla="*/ 481 h 1026"/>
              <a:gd name="T34" fmla="*/ 242 w 394"/>
              <a:gd name="T35" fmla="*/ 342 h 1026"/>
              <a:gd name="T36" fmla="*/ 242 w 394"/>
              <a:gd name="T37" fmla="*/ 228 h 1026"/>
              <a:gd name="T38" fmla="*/ 229 w 394"/>
              <a:gd name="T39" fmla="*/ 152 h 1026"/>
              <a:gd name="T40" fmla="*/ 204 w 394"/>
              <a:gd name="T41" fmla="*/ 101 h 1026"/>
              <a:gd name="T42" fmla="*/ 178 w 394"/>
              <a:gd name="T43" fmla="*/ 76 h 1026"/>
              <a:gd name="T44" fmla="*/ 153 w 394"/>
              <a:gd name="T45" fmla="*/ 38 h 1026"/>
              <a:gd name="T46" fmla="*/ 165 w 394"/>
              <a:gd name="T47" fmla="*/ 13 h 1026"/>
              <a:gd name="T48" fmla="*/ 178 w 394"/>
              <a:gd name="T49" fmla="*/ 0 h 1026"/>
              <a:gd name="T50" fmla="*/ 216 w 394"/>
              <a:gd name="T51" fmla="*/ 0 h 1026"/>
              <a:gd name="T52" fmla="*/ 255 w 394"/>
              <a:gd name="T53" fmla="*/ 13 h 1026"/>
              <a:gd name="T54" fmla="*/ 305 w 394"/>
              <a:gd name="T55" fmla="*/ 38 h 1026"/>
              <a:gd name="T56" fmla="*/ 344 w 394"/>
              <a:gd name="T57" fmla="*/ 51 h 1026"/>
              <a:gd name="T58" fmla="*/ 369 w 394"/>
              <a:gd name="T59" fmla="*/ 76 h 1026"/>
              <a:gd name="T60" fmla="*/ 394 w 394"/>
              <a:gd name="T61" fmla="*/ 89 h 1026"/>
              <a:gd name="T62" fmla="*/ 394 w 394"/>
              <a:gd name="T63" fmla="*/ 114 h 1026"/>
              <a:gd name="T64" fmla="*/ 394 w 394"/>
              <a:gd name="T65" fmla="*/ 165 h 1026"/>
              <a:gd name="T66" fmla="*/ 382 w 394"/>
              <a:gd name="T67" fmla="*/ 215 h 1026"/>
              <a:gd name="T68" fmla="*/ 369 w 394"/>
              <a:gd name="T69" fmla="*/ 266 h 1026"/>
              <a:gd name="T70" fmla="*/ 369 w 394"/>
              <a:gd name="T71" fmla="*/ 317 h 1026"/>
              <a:gd name="T72" fmla="*/ 369 w 394"/>
              <a:gd name="T73" fmla="*/ 380 h 1026"/>
              <a:gd name="T74" fmla="*/ 382 w 394"/>
              <a:gd name="T75" fmla="*/ 494 h 1026"/>
              <a:gd name="T76" fmla="*/ 382 w 394"/>
              <a:gd name="T77" fmla="*/ 659 h 1026"/>
              <a:gd name="T78" fmla="*/ 382 w 394"/>
              <a:gd name="T79" fmla="*/ 773 h 1026"/>
              <a:gd name="T80" fmla="*/ 382 w 394"/>
              <a:gd name="T81" fmla="*/ 836 h 1026"/>
              <a:gd name="T82" fmla="*/ 369 w 394"/>
              <a:gd name="T83" fmla="*/ 887 h 1026"/>
              <a:gd name="T84" fmla="*/ 356 w 394"/>
              <a:gd name="T85" fmla="*/ 938 h 1026"/>
              <a:gd name="T86" fmla="*/ 318 w 394"/>
              <a:gd name="T87" fmla="*/ 988 h 1026"/>
              <a:gd name="T88" fmla="*/ 280 w 394"/>
              <a:gd name="T89" fmla="*/ 1014 h 1026"/>
              <a:gd name="T90" fmla="*/ 242 w 394"/>
              <a:gd name="T91" fmla="*/ 1014 h 1026"/>
              <a:gd name="T92" fmla="*/ 216 w 394"/>
              <a:gd name="T93" fmla="*/ 988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4" h="1026">
                <a:moveTo>
                  <a:pt x="204" y="963"/>
                </a:moveTo>
                <a:lnTo>
                  <a:pt x="204" y="938"/>
                </a:lnTo>
                <a:lnTo>
                  <a:pt x="191" y="912"/>
                </a:lnTo>
                <a:lnTo>
                  <a:pt x="178" y="900"/>
                </a:lnTo>
                <a:lnTo>
                  <a:pt x="165" y="874"/>
                </a:lnTo>
                <a:lnTo>
                  <a:pt x="153" y="862"/>
                </a:lnTo>
                <a:lnTo>
                  <a:pt x="140" y="849"/>
                </a:lnTo>
                <a:lnTo>
                  <a:pt x="115" y="824"/>
                </a:lnTo>
                <a:lnTo>
                  <a:pt x="89" y="811"/>
                </a:lnTo>
                <a:lnTo>
                  <a:pt x="76" y="798"/>
                </a:lnTo>
                <a:lnTo>
                  <a:pt x="51" y="786"/>
                </a:lnTo>
                <a:lnTo>
                  <a:pt x="38" y="773"/>
                </a:lnTo>
                <a:lnTo>
                  <a:pt x="26" y="760"/>
                </a:lnTo>
                <a:lnTo>
                  <a:pt x="13" y="748"/>
                </a:lnTo>
                <a:lnTo>
                  <a:pt x="0" y="748"/>
                </a:lnTo>
                <a:lnTo>
                  <a:pt x="0" y="735"/>
                </a:lnTo>
                <a:lnTo>
                  <a:pt x="13" y="735"/>
                </a:lnTo>
                <a:lnTo>
                  <a:pt x="13" y="722"/>
                </a:lnTo>
                <a:lnTo>
                  <a:pt x="26" y="722"/>
                </a:lnTo>
                <a:lnTo>
                  <a:pt x="38" y="722"/>
                </a:lnTo>
                <a:lnTo>
                  <a:pt x="64" y="722"/>
                </a:lnTo>
                <a:lnTo>
                  <a:pt x="76" y="735"/>
                </a:lnTo>
                <a:lnTo>
                  <a:pt x="102" y="735"/>
                </a:lnTo>
                <a:lnTo>
                  <a:pt x="153" y="735"/>
                </a:lnTo>
                <a:lnTo>
                  <a:pt x="191" y="735"/>
                </a:lnTo>
                <a:lnTo>
                  <a:pt x="216" y="735"/>
                </a:lnTo>
                <a:lnTo>
                  <a:pt x="242" y="722"/>
                </a:lnTo>
                <a:lnTo>
                  <a:pt x="242" y="710"/>
                </a:lnTo>
                <a:lnTo>
                  <a:pt x="242" y="697"/>
                </a:lnTo>
                <a:lnTo>
                  <a:pt x="255" y="672"/>
                </a:lnTo>
                <a:lnTo>
                  <a:pt x="255" y="634"/>
                </a:lnTo>
                <a:lnTo>
                  <a:pt x="255" y="596"/>
                </a:lnTo>
                <a:lnTo>
                  <a:pt x="255" y="532"/>
                </a:lnTo>
                <a:lnTo>
                  <a:pt x="255" y="481"/>
                </a:lnTo>
                <a:lnTo>
                  <a:pt x="255" y="405"/>
                </a:lnTo>
                <a:lnTo>
                  <a:pt x="242" y="342"/>
                </a:lnTo>
                <a:lnTo>
                  <a:pt x="242" y="279"/>
                </a:lnTo>
                <a:lnTo>
                  <a:pt x="242" y="228"/>
                </a:lnTo>
                <a:lnTo>
                  <a:pt x="229" y="190"/>
                </a:lnTo>
                <a:lnTo>
                  <a:pt x="229" y="152"/>
                </a:lnTo>
                <a:lnTo>
                  <a:pt x="216" y="127"/>
                </a:lnTo>
                <a:lnTo>
                  <a:pt x="204" y="101"/>
                </a:lnTo>
                <a:lnTo>
                  <a:pt x="191" y="89"/>
                </a:lnTo>
                <a:lnTo>
                  <a:pt x="178" y="76"/>
                </a:lnTo>
                <a:lnTo>
                  <a:pt x="165" y="51"/>
                </a:lnTo>
                <a:lnTo>
                  <a:pt x="153" y="38"/>
                </a:lnTo>
                <a:lnTo>
                  <a:pt x="165" y="25"/>
                </a:lnTo>
                <a:lnTo>
                  <a:pt x="165" y="13"/>
                </a:lnTo>
                <a:lnTo>
                  <a:pt x="178" y="13"/>
                </a:lnTo>
                <a:lnTo>
                  <a:pt x="178" y="0"/>
                </a:lnTo>
                <a:lnTo>
                  <a:pt x="204" y="0"/>
                </a:lnTo>
                <a:lnTo>
                  <a:pt x="216" y="0"/>
                </a:lnTo>
                <a:lnTo>
                  <a:pt x="229" y="13"/>
                </a:lnTo>
                <a:lnTo>
                  <a:pt x="255" y="13"/>
                </a:lnTo>
                <a:lnTo>
                  <a:pt x="280" y="25"/>
                </a:lnTo>
                <a:lnTo>
                  <a:pt x="305" y="38"/>
                </a:lnTo>
                <a:lnTo>
                  <a:pt x="331" y="51"/>
                </a:lnTo>
                <a:lnTo>
                  <a:pt x="344" y="51"/>
                </a:lnTo>
                <a:lnTo>
                  <a:pt x="356" y="63"/>
                </a:lnTo>
                <a:lnTo>
                  <a:pt x="369" y="76"/>
                </a:lnTo>
                <a:lnTo>
                  <a:pt x="382" y="89"/>
                </a:lnTo>
                <a:lnTo>
                  <a:pt x="394" y="89"/>
                </a:lnTo>
                <a:lnTo>
                  <a:pt x="394" y="101"/>
                </a:lnTo>
                <a:lnTo>
                  <a:pt x="394" y="114"/>
                </a:lnTo>
                <a:lnTo>
                  <a:pt x="394" y="139"/>
                </a:lnTo>
                <a:lnTo>
                  <a:pt x="394" y="165"/>
                </a:lnTo>
                <a:lnTo>
                  <a:pt x="382" y="203"/>
                </a:lnTo>
                <a:lnTo>
                  <a:pt x="382" y="215"/>
                </a:lnTo>
                <a:lnTo>
                  <a:pt x="382" y="241"/>
                </a:lnTo>
                <a:lnTo>
                  <a:pt x="369" y="266"/>
                </a:lnTo>
                <a:lnTo>
                  <a:pt x="369" y="291"/>
                </a:lnTo>
                <a:lnTo>
                  <a:pt x="369" y="317"/>
                </a:lnTo>
                <a:lnTo>
                  <a:pt x="369" y="355"/>
                </a:lnTo>
                <a:lnTo>
                  <a:pt x="369" y="380"/>
                </a:lnTo>
                <a:lnTo>
                  <a:pt x="369" y="418"/>
                </a:lnTo>
                <a:lnTo>
                  <a:pt x="382" y="494"/>
                </a:lnTo>
                <a:lnTo>
                  <a:pt x="382" y="583"/>
                </a:lnTo>
                <a:lnTo>
                  <a:pt x="382" y="659"/>
                </a:lnTo>
                <a:lnTo>
                  <a:pt x="382" y="735"/>
                </a:lnTo>
                <a:lnTo>
                  <a:pt x="382" y="773"/>
                </a:lnTo>
                <a:lnTo>
                  <a:pt x="382" y="811"/>
                </a:lnTo>
                <a:lnTo>
                  <a:pt x="382" y="836"/>
                </a:lnTo>
                <a:lnTo>
                  <a:pt x="369" y="862"/>
                </a:lnTo>
                <a:lnTo>
                  <a:pt x="369" y="887"/>
                </a:lnTo>
                <a:lnTo>
                  <a:pt x="356" y="912"/>
                </a:lnTo>
                <a:lnTo>
                  <a:pt x="356" y="938"/>
                </a:lnTo>
                <a:lnTo>
                  <a:pt x="344" y="963"/>
                </a:lnTo>
                <a:lnTo>
                  <a:pt x="318" y="988"/>
                </a:lnTo>
                <a:lnTo>
                  <a:pt x="293" y="1001"/>
                </a:lnTo>
                <a:lnTo>
                  <a:pt x="280" y="1014"/>
                </a:lnTo>
                <a:lnTo>
                  <a:pt x="267" y="1026"/>
                </a:lnTo>
                <a:lnTo>
                  <a:pt x="242" y="1014"/>
                </a:lnTo>
                <a:lnTo>
                  <a:pt x="229" y="1001"/>
                </a:lnTo>
                <a:lnTo>
                  <a:pt x="216" y="988"/>
                </a:lnTo>
                <a:lnTo>
                  <a:pt x="204" y="9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5" name="Freeform 61"/>
          <p:cNvSpPr>
            <a:spLocks noChangeArrowheads="1"/>
          </p:cNvSpPr>
          <p:nvPr/>
        </p:nvSpPr>
        <p:spPr bwMode="auto">
          <a:xfrm>
            <a:off x="6272213" y="2230438"/>
            <a:ext cx="161925" cy="306387"/>
          </a:xfrm>
          <a:custGeom>
            <a:avLst/>
            <a:gdLst>
              <a:gd name="T0" fmla="*/ 165 w 254"/>
              <a:gd name="T1" fmla="*/ 380 h 482"/>
              <a:gd name="T2" fmla="*/ 153 w 254"/>
              <a:gd name="T3" fmla="*/ 406 h 482"/>
              <a:gd name="T4" fmla="*/ 140 w 254"/>
              <a:gd name="T5" fmla="*/ 431 h 482"/>
              <a:gd name="T6" fmla="*/ 127 w 254"/>
              <a:gd name="T7" fmla="*/ 444 h 482"/>
              <a:gd name="T8" fmla="*/ 114 w 254"/>
              <a:gd name="T9" fmla="*/ 456 h 482"/>
              <a:gd name="T10" fmla="*/ 102 w 254"/>
              <a:gd name="T11" fmla="*/ 469 h 482"/>
              <a:gd name="T12" fmla="*/ 89 w 254"/>
              <a:gd name="T13" fmla="*/ 469 h 482"/>
              <a:gd name="T14" fmla="*/ 89 w 254"/>
              <a:gd name="T15" fmla="*/ 482 h 482"/>
              <a:gd name="T16" fmla="*/ 76 w 254"/>
              <a:gd name="T17" fmla="*/ 482 h 482"/>
              <a:gd name="T18" fmla="*/ 63 w 254"/>
              <a:gd name="T19" fmla="*/ 469 h 482"/>
              <a:gd name="T20" fmla="*/ 38 w 254"/>
              <a:gd name="T21" fmla="*/ 444 h 482"/>
              <a:gd name="T22" fmla="*/ 25 w 254"/>
              <a:gd name="T23" fmla="*/ 431 h 482"/>
              <a:gd name="T24" fmla="*/ 13 w 254"/>
              <a:gd name="T25" fmla="*/ 393 h 482"/>
              <a:gd name="T26" fmla="*/ 0 w 254"/>
              <a:gd name="T27" fmla="*/ 368 h 482"/>
              <a:gd name="T28" fmla="*/ 0 w 254"/>
              <a:gd name="T29" fmla="*/ 342 h 482"/>
              <a:gd name="T30" fmla="*/ 13 w 254"/>
              <a:gd name="T31" fmla="*/ 330 h 482"/>
              <a:gd name="T32" fmla="*/ 13 w 254"/>
              <a:gd name="T33" fmla="*/ 304 h 482"/>
              <a:gd name="T34" fmla="*/ 38 w 254"/>
              <a:gd name="T35" fmla="*/ 279 h 482"/>
              <a:gd name="T36" fmla="*/ 63 w 254"/>
              <a:gd name="T37" fmla="*/ 254 h 482"/>
              <a:gd name="T38" fmla="*/ 76 w 254"/>
              <a:gd name="T39" fmla="*/ 241 h 482"/>
              <a:gd name="T40" fmla="*/ 89 w 254"/>
              <a:gd name="T41" fmla="*/ 228 h 482"/>
              <a:gd name="T42" fmla="*/ 102 w 254"/>
              <a:gd name="T43" fmla="*/ 203 h 482"/>
              <a:gd name="T44" fmla="*/ 114 w 254"/>
              <a:gd name="T45" fmla="*/ 165 h 482"/>
              <a:gd name="T46" fmla="*/ 140 w 254"/>
              <a:gd name="T47" fmla="*/ 139 h 482"/>
              <a:gd name="T48" fmla="*/ 153 w 254"/>
              <a:gd name="T49" fmla="*/ 89 h 482"/>
              <a:gd name="T50" fmla="*/ 178 w 254"/>
              <a:gd name="T51" fmla="*/ 51 h 482"/>
              <a:gd name="T52" fmla="*/ 203 w 254"/>
              <a:gd name="T53" fmla="*/ 0 h 482"/>
              <a:gd name="T54" fmla="*/ 229 w 254"/>
              <a:gd name="T55" fmla="*/ 51 h 482"/>
              <a:gd name="T56" fmla="*/ 242 w 254"/>
              <a:gd name="T57" fmla="*/ 89 h 482"/>
              <a:gd name="T58" fmla="*/ 242 w 254"/>
              <a:gd name="T59" fmla="*/ 139 h 482"/>
              <a:gd name="T60" fmla="*/ 254 w 254"/>
              <a:gd name="T61" fmla="*/ 177 h 482"/>
              <a:gd name="T62" fmla="*/ 242 w 254"/>
              <a:gd name="T63" fmla="*/ 228 h 482"/>
              <a:gd name="T64" fmla="*/ 216 w 254"/>
              <a:gd name="T65" fmla="*/ 279 h 482"/>
              <a:gd name="T66" fmla="*/ 203 w 254"/>
              <a:gd name="T67" fmla="*/ 330 h 482"/>
              <a:gd name="T68" fmla="*/ 165 w 254"/>
              <a:gd name="T69" fmla="*/ 38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4" h="482">
                <a:moveTo>
                  <a:pt x="165" y="380"/>
                </a:moveTo>
                <a:lnTo>
                  <a:pt x="153" y="406"/>
                </a:lnTo>
                <a:lnTo>
                  <a:pt x="140" y="431"/>
                </a:lnTo>
                <a:lnTo>
                  <a:pt x="127" y="444"/>
                </a:lnTo>
                <a:lnTo>
                  <a:pt x="114" y="456"/>
                </a:lnTo>
                <a:lnTo>
                  <a:pt x="102" y="469"/>
                </a:lnTo>
                <a:lnTo>
                  <a:pt x="89" y="469"/>
                </a:lnTo>
                <a:lnTo>
                  <a:pt x="89" y="482"/>
                </a:lnTo>
                <a:lnTo>
                  <a:pt x="76" y="482"/>
                </a:lnTo>
                <a:lnTo>
                  <a:pt x="63" y="469"/>
                </a:lnTo>
                <a:lnTo>
                  <a:pt x="38" y="444"/>
                </a:lnTo>
                <a:lnTo>
                  <a:pt x="25" y="431"/>
                </a:lnTo>
                <a:lnTo>
                  <a:pt x="13" y="393"/>
                </a:lnTo>
                <a:lnTo>
                  <a:pt x="0" y="368"/>
                </a:lnTo>
                <a:lnTo>
                  <a:pt x="0" y="342"/>
                </a:lnTo>
                <a:lnTo>
                  <a:pt x="13" y="330"/>
                </a:lnTo>
                <a:lnTo>
                  <a:pt x="13" y="304"/>
                </a:lnTo>
                <a:lnTo>
                  <a:pt x="38" y="279"/>
                </a:lnTo>
                <a:lnTo>
                  <a:pt x="63" y="254"/>
                </a:lnTo>
                <a:lnTo>
                  <a:pt x="76" y="241"/>
                </a:lnTo>
                <a:lnTo>
                  <a:pt x="89" y="228"/>
                </a:lnTo>
                <a:lnTo>
                  <a:pt x="102" y="203"/>
                </a:lnTo>
                <a:lnTo>
                  <a:pt x="114" y="165"/>
                </a:lnTo>
                <a:lnTo>
                  <a:pt x="140" y="139"/>
                </a:lnTo>
                <a:lnTo>
                  <a:pt x="153" y="89"/>
                </a:lnTo>
                <a:lnTo>
                  <a:pt x="178" y="51"/>
                </a:lnTo>
                <a:lnTo>
                  <a:pt x="203" y="0"/>
                </a:lnTo>
                <a:lnTo>
                  <a:pt x="229" y="51"/>
                </a:lnTo>
                <a:lnTo>
                  <a:pt x="242" y="89"/>
                </a:lnTo>
                <a:lnTo>
                  <a:pt x="242" y="139"/>
                </a:lnTo>
                <a:lnTo>
                  <a:pt x="254" y="177"/>
                </a:lnTo>
                <a:lnTo>
                  <a:pt x="242" y="228"/>
                </a:lnTo>
                <a:lnTo>
                  <a:pt x="216" y="279"/>
                </a:lnTo>
                <a:lnTo>
                  <a:pt x="203" y="330"/>
                </a:lnTo>
                <a:lnTo>
                  <a:pt x="165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6" name="Freeform 62"/>
          <p:cNvSpPr>
            <a:spLocks noChangeArrowheads="1"/>
          </p:cNvSpPr>
          <p:nvPr/>
        </p:nvSpPr>
        <p:spPr bwMode="auto">
          <a:xfrm>
            <a:off x="6831013" y="2254250"/>
            <a:ext cx="136525" cy="250825"/>
          </a:xfrm>
          <a:custGeom>
            <a:avLst/>
            <a:gdLst>
              <a:gd name="T0" fmla="*/ 152 w 216"/>
              <a:gd name="T1" fmla="*/ 114 h 393"/>
              <a:gd name="T2" fmla="*/ 178 w 216"/>
              <a:gd name="T3" fmla="*/ 139 h 393"/>
              <a:gd name="T4" fmla="*/ 191 w 216"/>
              <a:gd name="T5" fmla="*/ 165 h 393"/>
              <a:gd name="T6" fmla="*/ 216 w 216"/>
              <a:gd name="T7" fmla="*/ 190 h 393"/>
              <a:gd name="T8" fmla="*/ 216 w 216"/>
              <a:gd name="T9" fmla="*/ 228 h 393"/>
              <a:gd name="T10" fmla="*/ 216 w 216"/>
              <a:gd name="T11" fmla="*/ 266 h 393"/>
              <a:gd name="T12" fmla="*/ 216 w 216"/>
              <a:gd name="T13" fmla="*/ 304 h 393"/>
              <a:gd name="T14" fmla="*/ 203 w 216"/>
              <a:gd name="T15" fmla="*/ 330 h 393"/>
              <a:gd name="T16" fmla="*/ 203 w 216"/>
              <a:gd name="T17" fmla="*/ 355 h 393"/>
              <a:gd name="T18" fmla="*/ 178 w 216"/>
              <a:gd name="T19" fmla="*/ 368 h 393"/>
              <a:gd name="T20" fmla="*/ 165 w 216"/>
              <a:gd name="T21" fmla="*/ 380 h 393"/>
              <a:gd name="T22" fmla="*/ 152 w 216"/>
              <a:gd name="T23" fmla="*/ 380 h 393"/>
              <a:gd name="T24" fmla="*/ 140 w 216"/>
              <a:gd name="T25" fmla="*/ 393 h 393"/>
              <a:gd name="T26" fmla="*/ 140 w 216"/>
              <a:gd name="T27" fmla="*/ 380 h 393"/>
              <a:gd name="T28" fmla="*/ 127 w 216"/>
              <a:gd name="T29" fmla="*/ 368 h 393"/>
              <a:gd name="T30" fmla="*/ 127 w 216"/>
              <a:gd name="T31" fmla="*/ 355 h 393"/>
              <a:gd name="T32" fmla="*/ 114 w 216"/>
              <a:gd name="T33" fmla="*/ 330 h 393"/>
              <a:gd name="T34" fmla="*/ 101 w 216"/>
              <a:gd name="T35" fmla="*/ 304 h 393"/>
              <a:gd name="T36" fmla="*/ 89 w 216"/>
              <a:gd name="T37" fmla="*/ 279 h 393"/>
              <a:gd name="T38" fmla="*/ 63 w 216"/>
              <a:gd name="T39" fmla="*/ 241 h 393"/>
              <a:gd name="T40" fmla="*/ 51 w 216"/>
              <a:gd name="T41" fmla="*/ 203 h 393"/>
              <a:gd name="T42" fmla="*/ 38 w 216"/>
              <a:gd name="T43" fmla="*/ 152 h 393"/>
              <a:gd name="T44" fmla="*/ 25 w 216"/>
              <a:gd name="T45" fmla="*/ 114 h 393"/>
              <a:gd name="T46" fmla="*/ 12 w 216"/>
              <a:gd name="T47" fmla="*/ 89 h 393"/>
              <a:gd name="T48" fmla="*/ 0 w 216"/>
              <a:gd name="T49" fmla="*/ 63 h 393"/>
              <a:gd name="T50" fmla="*/ 0 w 216"/>
              <a:gd name="T51" fmla="*/ 38 h 393"/>
              <a:gd name="T52" fmla="*/ 0 w 216"/>
              <a:gd name="T53" fmla="*/ 25 h 393"/>
              <a:gd name="T54" fmla="*/ 0 w 216"/>
              <a:gd name="T55" fmla="*/ 13 h 393"/>
              <a:gd name="T56" fmla="*/ 12 w 216"/>
              <a:gd name="T57" fmla="*/ 0 h 393"/>
              <a:gd name="T58" fmla="*/ 25 w 216"/>
              <a:gd name="T59" fmla="*/ 0 h 393"/>
              <a:gd name="T60" fmla="*/ 38 w 216"/>
              <a:gd name="T61" fmla="*/ 13 h 393"/>
              <a:gd name="T62" fmla="*/ 63 w 216"/>
              <a:gd name="T63" fmla="*/ 25 h 393"/>
              <a:gd name="T64" fmla="*/ 89 w 216"/>
              <a:gd name="T65" fmla="*/ 38 h 393"/>
              <a:gd name="T66" fmla="*/ 114 w 216"/>
              <a:gd name="T67" fmla="*/ 63 h 393"/>
              <a:gd name="T68" fmla="*/ 127 w 216"/>
              <a:gd name="T69" fmla="*/ 89 h 393"/>
              <a:gd name="T70" fmla="*/ 152 w 216"/>
              <a:gd name="T71" fmla="*/ 114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6" h="393">
                <a:moveTo>
                  <a:pt x="152" y="114"/>
                </a:moveTo>
                <a:lnTo>
                  <a:pt x="178" y="139"/>
                </a:lnTo>
                <a:lnTo>
                  <a:pt x="191" y="165"/>
                </a:lnTo>
                <a:lnTo>
                  <a:pt x="216" y="190"/>
                </a:lnTo>
                <a:lnTo>
                  <a:pt x="216" y="228"/>
                </a:lnTo>
                <a:lnTo>
                  <a:pt x="216" y="266"/>
                </a:lnTo>
                <a:lnTo>
                  <a:pt x="216" y="304"/>
                </a:lnTo>
                <a:lnTo>
                  <a:pt x="203" y="330"/>
                </a:lnTo>
                <a:lnTo>
                  <a:pt x="203" y="355"/>
                </a:lnTo>
                <a:lnTo>
                  <a:pt x="178" y="368"/>
                </a:lnTo>
                <a:lnTo>
                  <a:pt x="165" y="380"/>
                </a:lnTo>
                <a:lnTo>
                  <a:pt x="152" y="380"/>
                </a:lnTo>
                <a:lnTo>
                  <a:pt x="140" y="393"/>
                </a:lnTo>
                <a:lnTo>
                  <a:pt x="140" y="380"/>
                </a:lnTo>
                <a:lnTo>
                  <a:pt x="127" y="368"/>
                </a:lnTo>
                <a:lnTo>
                  <a:pt x="127" y="355"/>
                </a:lnTo>
                <a:lnTo>
                  <a:pt x="114" y="330"/>
                </a:lnTo>
                <a:lnTo>
                  <a:pt x="101" y="304"/>
                </a:lnTo>
                <a:lnTo>
                  <a:pt x="89" y="279"/>
                </a:lnTo>
                <a:lnTo>
                  <a:pt x="63" y="241"/>
                </a:lnTo>
                <a:lnTo>
                  <a:pt x="51" y="203"/>
                </a:lnTo>
                <a:lnTo>
                  <a:pt x="38" y="152"/>
                </a:lnTo>
                <a:lnTo>
                  <a:pt x="25" y="114"/>
                </a:lnTo>
                <a:lnTo>
                  <a:pt x="12" y="89"/>
                </a:lnTo>
                <a:lnTo>
                  <a:pt x="0" y="63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2" y="0"/>
                </a:lnTo>
                <a:lnTo>
                  <a:pt x="25" y="0"/>
                </a:lnTo>
                <a:lnTo>
                  <a:pt x="38" y="13"/>
                </a:lnTo>
                <a:lnTo>
                  <a:pt x="63" y="25"/>
                </a:lnTo>
                <a:lnTo>
                  <a:pt x="89" y="38"/>
                </a:lnTo>
                <a:lnTo>
                  <a:pt x="114" y="63"/>
                </a:lnTo>
                <a:lnTo>
                  <a:pt x="127" y="89"/>
                </a:lnTo>
                <a:lnTo>
                  <a:pt x="152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7" name="Freeform 63"/>
          <p:cNvSpPr>
            <a:spLocks noChangeArrowheads="1"/>
          </p:cNvSpPr>
          <p:nvPr/>
        </p:nvSpPr>
        <p:spPr bwMode="auto">
          <a:xfrm>
            <a:off x="7040563" y="2238375"/>
            <a:ext cx="169862" cy="274638"/>
          </a:xfrm>
          <a:custGeom>
            <a:avLst/>
            <a:gdLst>
              <a:gd name="T0" fmla="*/ 255 w 268"/>
              <a:gd name="T1" fmla="*/ 355 h 431"/>
              <a:gd name="T2" fmla="*/ 255 w 268"/>
              <a:gd name="T3" fmla="*/ 380 h 431"/>
              <a:gd name="T4" fmla="*/ 255 w 268"/>
              <a:gd name="T5" fmla="*/ 393 h 431"/>
              <a:gd name="T6" fmla="*/ 242 w 268"/>
              <a:gd name="T7" fmla="*/ 405 h 431"/>
              <a:gd name="T8" fmla="*/ 242 w 268"/>
              <a:gd name="T9" fmla="*/ 418 h 431"/>
              <a:gd name="T10" fmla="*/ 229 w 268"/>
              <a:gd name="T11" fmla="*/ 431 h 431"/>
              <a:gd name="T12" fmla="*/ 217 w 268"/>
              <a:gd name="T13" fmla="*/ 431 h 431"/>
              <a:gd name="T14" fmla="*/ 204 w 268"/>
              <a:gd name="T15" fmla="*/ 431 h 431"/>
              <a:gd name="T16" fmla="*/ 191 w 268"/>
              <a:gd name="T17" fmla="*/ 418 h 431"/>
              <a:gd name="T18" fmla="*/ 179 w 268"/>
              <a:gd name="T19" fmla="*/ 405 h 431"/>
              <a:gd name="T20" fmla="*/ 166 w 268"/>
              <a:gd name="T21" fmla="*/ 380 h 431"/>
              <a:gd name="T22" fmla="*/ 153 w 268"/>
              <a:gd name="T23" fmla="*/ 355 h 431"/>
              <a:gd name="T24" fmla="*/ 128 w 268"/>
              <a:gd name="T25" fmla="*/ 317 h 431"/>
              <a:gd name="T26" fmla="*/ 102 w 268"/>
              <a:gd name="T27" fmla="*/ 279 h 431"/>
              <a:gd name="T28" fmla="*/ 77 w 268"/>
              <a:gd name="T29" fmla="*/ 228 h 431"/>
              <a:gd name="T30" fmla="*/ 64 w 268"/>
              <a:gd name="T31" fmla="*/ 177 h 431"/>
              <a:gd name="T32" fmla="*/ 39 w 268"/>
              <a:gd name="T33" fmla="*/ 126 h 431"/>
              <a:gd name="T34" fmla="*/ 26 w 268"/>
              <a:gd name="T35" fmla="*/ 88 h 431"/>
              <a:gd name="T36" fmla="*/ 13 w 268"/>
              <a:gd name="T37" fmla="*/ 63 h 431"/>
              <a:gd name="T38" fmla="*/ 0 w 268"/>
              <a:gd name="T39" fmla="*/ 38 h 431"/>
              <a:gd name="T40" fmla="*/ 0 w 268"/>
              <a:gd name="T41" fmla="*/ 25 h 431"/>
              <a:gd name="T42" fmla="*/ 0 w 268"/>
              <a:gd name="T43" fmla="*/ 12 h 431"/>
              <a:gd name="T44" fmla="*/ 0 w 268"/>
              <a:gd name="T45" fmla="*/ 0 h 431"/>
              <a:gd name="T46" fmla="*/ 13 w 268"/>
              <a:gd name="T47" fmla="*/ 0 h 431"/>
              <a:gd name="T48" fmla="*/ 39 w 268"/>
              <a:gd name="T49" fmla="*/ 12 h 431"/>
              <a:gd name="T50" fmla="*/ 51 w 268"/>
              <a:gd name="T51" fmla="*/ 25 h 431"/>
              <a:gd name="T52" fmla="*/ 77 w 268"/>
              <a:gd name="T53" fmla="*/ 38 h 431"/>
              <a:gd name="T54" fmla="*/ 102 w 268"/>
              <a:gd name="T55" fmla="*/ 50 h 431"/>
              <a:gd name="T56" fmla="*/ 140 w 268"/>
              <a:gd name="T57" fmla="*/ 88 h 431"/>
              <a:gd name="T58" fmla="*/ 179 w 268"/>
              <a:gd name="T59" fmla="*/ 126 h 431"/>
              <a:gd name="T60" fmla="*/ 217 w 268"/>
              <a:gd name="T61" fmla="*/ 164 h 431"/>
              <a:gd name="T62" fmla="*/ 229 w 268"/>
              <a:gd name="T63" fmla="*/ 190 h 431"/>
              <a:gd name="T64" fmla="*/ 255 w 268"/>
              <a:gd name="T65" fmla="*/ 228 h 431"/>
              <a:gd name="T66" fmla="*/ 255 w 268"/>
              <a:gd name="T67" fmla="*/ 253 h 431"/>
              <a:gd name="T68" fmla="*/ 268 w 268"/>
              <a:gd name="T69" fmla="*/ 266 h 431"/>
              <a:gd name="T70" fmla="*/ 268 w 268"/>
              <a:gd name="T71" fmla="*/ 291 h 431"/>
              <a:gd name="T72" fmla="*/ 268 w 268"/>
              <a:gd name="T73" fmla="*/ 317 h 431"/>
              <a:gd name="T74" fmla="*/ 268 w 268"/>
              <a:gd name="T75" fmla="*/ 342 h 431"/>
              <a:gd name="T76" fmla="*/ 255 w 268"/>
              <a:gd name="T77" fmla="*/ 355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8" h="431">
                <a:moveTo>
                  <a:pt x="255" y="355"/>
                </a:moveTo>
                <a:lnTo>
                  <a:pt x="255" y="380"/>
                </a:lnTo>
                <a:lnTo>
                  <a:pt x="255" y="393"/>
                </a:lnTo>
                <a:lnTo>
                  <a:pt x="242" y="405"/>
                </a:lnTo>
                <a:lnTo>
                  <a:pt x="242" y="418"/>
                </a:lnTo>
                <a:lnTo>
                  <a:pt x="229" y="431"/>
                </a:lnTo>
                <a:lnTo>
                  <a:pt x="217" y="431"/>
                </a:lnTo>
                <a:lnTo>
                  <a:pt x="204" y="431"/>
                </a:lnTo>
                <a:lnTo>
                  <a:pt x="191" y="418"/>
                </a:lnTo>
                <a:lnTo>
                  <a:pt x="179" y="405"/>
                </a:lnTo>
                <a:lnTo>
                  <a:pt x="166" y="380"/>
                </a:lnTo>
                <a:lnTo>
                  <a:pt x="153" y="355"/>
                </a:lnTo>
                <a:lnTo>
                  <a:pt x="128" y="317"/>
                </a:lnTo>
                <a:lnTo>
                  <a:pt x="102" y="279"/>
                </a:lnTo>
                <a:lnTo>
                  <a:pt x="77" y="228"/>
                </a:lnTo>
                <a:lnTo>
                  <a:pt x="64" y="177"/>
                </a:lnTo>
                <a:lnTo>
                  <a:pt x="39" y="126"/>
                </a:lnTo>
                <a:lnTo>
                  <a:pt x="26" y="88"/>
                </a:lnTo>
                <a:lnTo>
                  <a:pt x="13" y="63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  <a:lnTo>
                  <a:pt x="13" y="0"/>
                </a:lnTo>
                <a:lnTo>
                  <a:pt x="39" y="12"/>
                </a:lnTo>
                <a:lnTo>
                  <a:pt x="51" y="25"/>
                </a:lnTo>
                <a:lnTo>
                  <a:pt x="77" y="38"/>
                </a:lnTo>
                <a:lnTo>
                  <a:pt x="102" y="50"/>
                </a:lnTo>
                <a:lnTo>
                  <a:pt x="140" y="88"/>
                </a:lnTo>
                <a:lnTo>
                  <a:pt x="179" y="126"/>
                </a:lnTo>
                <a:lnTo>
                  <a:pt x="217" y="164"/>
                </a:lnTo>
                <a:lnTo>
                  <a:pt x="229" y="190"/>
                </a:lnTo>
                <a:lnTo>
                  <a:pt x="255" y="228"/>
                </a:lnTo>
                <a:lnTo>
                  <a:pt x="255" y="253"/>
                </a:lnTo>
                <a:lnTo>
                  <a:pt x="268" y="266"/>
                </a:lnTo>
                <a:lnTo>
                  <a:pt x="268" y="291"/>
                </a:lnTo>
                <a:lnTo>
                  <a:pt x="268" y="317"/>
                </a:lnTo>
                <a:lnTo>
                  <a:pt x="268" y="342"/>
                </a:lnTo>
                <a:lnTo>
                  <a:pt x="255" y="3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8" name="Freeform 64"/>
          <p:cNvSpPr>
            <a:spLocks noChangeArrowheads="1"/>
          </p:cNvSpPr>
          <p:nvPr/>
        </p:nvSpPr>
        <p:spPr bwMode="auto">
          <a:xfrm>
            <a:off x="6837363" y="1884363"/>
            <a:ext cx="833437" cy="450850"/>
          </a:xfrm>
          <a:custGeom>
            <a:avLst/>
            <a:gdLst>
              <a:gd name="T0" fmla="*/ 1311 w 1311"/>
              <a:gd name="T1" fmla="*/ 608 h 710"/>
              <a:gd name="T2" fmla="*/ 1298 w 1311"/>
              <a:gd name="T3" fmla="*/ 621 h 710"/>
              <a:gd name="T4" fmla="*/ 1285 w 1311"/>
              <a:gd name="T5" fmla="*/ 634 h 710"/>
              <a:gd name="T6" fmla="*/ 1273 w 1311"/>
              <a:gd name="T7" fmla="*/ 634 h 710"/>
              <a:gd name="T8" fmla="*/ 1260 w 1311"/>
              <a:gd name="T9" fmla="*/ 646 h 710"/>
              <a:gd name="T10" fmla="*/ 1234 w 1311"/>
              <a:gd name="T11" fmla="*/ 659 h 710"/>
              <a:gd name="T12" fmla="*/ 1209 w 1311"/>
              <a:gd name="T13" fmla="*/ 659 h 710"/>
              <a:gd name="T14" fmla="*/ 1184 w 1311"/>
              <a:gd name="T15" fmla="*/ 672 h 710"/>
              <a:gd name="T16" fmla="*/ 1120 w 1311"/>
              <a:gd name="T17" fmla="*/ 697 h 710"/>
              <a:gd name="T18" fmla="*/ 1056 w 1311"/>
              <a:gd name="T19" fmla="*/ 710 h 710"/>
              <a:gd name="T20" fmla="*/ 1005 w 1311"/>
              <a:gd name="T21" fmla="*/ 710 h 710"/>
              <a:gd name="T22" fmla="*/ 955 w 1311"/>
              <a:gd name="T23" fmla="*/ 710 h 710"/>
              <a:gd name="T24" fmla="*/ 916 w 1311"/>
              <a:gd name="T25" fmla="*/ 710 h 710"/>
              <a:gd name="T26" fmla="*/ 866 w 1311"/>
              <a:gd name="T27" fmla="*/ 710 h 710"/>
              <a:gd name="T28" fmla="*/ 827 w 1311"/>
              <a:gd name="T29" fmla="*/ 710 h 710"/>
              <a:gd name="T30" fmla="*/ 802 w 1311"/>
              <a:gd name="T31" fmla="*/ 697 h 710"/>
              <a:gd name="T32" fmla="*/ 789 w 1311"/>
              <a:gd name="T33" fmla="*/ 697 h 710"/>
              <a:gd name="T34" fmla="*/ 776 w 1311"/>
              <a:gd name="T35" fmla="*/ 684 h 710"/>
              <a:gd name="T36" fmla="*/ 751 w 1311"/>
              <a:gd name="T37" fmla="*/ 672 h 710"/>
              <a:gd name="T38" fmla="*/ 726 w 1311"/>
              <a:gd name="T39" fmla="*/ 659 h 710"/>
              <a:gd name="T40" fmla="*/ 687 w 1311"/>
              <a:gd name="T41" fmla="*/ 634 h 710"/>
              <a:gd name="T42" fmla="*/ 662 w 1311"/>
              <a:gd name="T43" fmla="*/ 596 h 710"/>
              <a:gd name="T44" fmla="*/ 611 w 1311"/>
              <a:gd name="T45" fmla="*/ 570 h 710"/>
              <a:gd name="T46" fmla="*/ 560 w 1311"/>
              <a:gd name="T47" fmla="*/ 532 h 710"/>
              <a:gd name="T48" fmla="*/ 509 w 1311"/>
              <a:gd name="T49" fmla="*/ 482 h 710"/>
              <a:gd name="T50" fmla="*/ 458 w 1311"/>
              <a:gd name="T51" fmla="*/ 431 h 710"/>
              <a:gd name="T52" fmla="*/ 395 w 1311"/>
              <a:gd name="T53" fmla="*/ 380 h 710"/>
              <a:gd name="T54" fmla="*/ 318 w 1311"/>
              <a:gd name="T55" fmla="*/ 317 h 710"/>
              <a:gd name="T56" fmla="*/ 242 w 1311"/>
              <a:gd name="T57" fmla="*/ 241 h 710"/>
              <a:gd name="T58" fmla="*/ 166 w 1311"/>
              <a:gd name="T59" fmla="*/ 178 h 710"/>
              <a:gd name="T60" fmla="*/ 89 w 1311"/>
              <a:gd name="T61" fmla="*/ 102 h 710"/>
              <a:gd name="T62" fmla="*/ 0 w 1311"/>
              <a:gd name="T63" fmla="*/ 13 h 710"/>
              <a:gd name="T64" fmla="*/ 89 w 1311"/>
              <a:gd name="T65" fmla="*/ 0 h 710"/>
              <a:gd name="T66" fmla="*/ 153 w 1311"/>
              <a:gd name="T67" fmla="*/ 51 h 710"/>
              <a:gd name="T68" fmla="*/ 229 w 1311"/>
              <a:gd name="T69" fmla="*/ 102 h 710"/>
              <a:gd name="T70" fmla="*/ 293 w 1311"/>
              <a:gd name="T71" fmla="*/ 152 h 710"/>
              <a:gd name="T72" fmla="*/ 357 w 1311"/>
              <a:gd name="T73" fmla="*/ 190 h 710"/>
              <a:gd name="T74" fmla="*/ 420 w 1311"/>
              <a:gd name="T75" fmla="*/ 228 h 710"/>
              <a:gd name="T76" fmla="*/ 484 w 1311"/>
              <a:gd name="T77" fmla="*/ 266 h 710"/>
              <a:gd name="T78" fmla="*/ 535 w 1311"/>
              <a:gd name="T79" fmla="*/ 304 h 710"/>
              <a:gd name="T80" fmla="*/ 598 w 1311"/>
              <a:gd name="T81" fmla="*/ 342 h 710"/>
              <a:gd name="T82" fmla="*/ 649 w 1311"/>
              <a:gd name="T83" fmla="*/ 368 h 710"/>
              <a:gd name="T84" fmla="*/ 700 w 1311"/>
              <a:gd name="T85" fmla="*/ 393 h 710"/>
              <a:gd name="T86" fmla="*/ 751 w 1311"/>
              <a:gd name="T87" fmla="*/ 418 h 710"/>
              <a:gd name="T88" fmla="*/ 802 w 1311"/>
              <a:gd name="T89" fmla="*/ 444 h 710"/>
              <a:gd name="T90" fmla="*/ 853 w 1311"/>
              <a:gd name="T91" fmla="*/ 456 h 710"/>
              <a:gd name="T92" fmla="*/ 891 w 1311"/>
              <a:gd name="T93" fmla="*/ 482 h 710"/>
              <a:gd name="T94" fmla="*/ 942 w 1311"/>
              <a:gd name="T95" fmla="*/ 494 h 710"/>
              <a:gd name="T96" fmla="*/ 980 w 1311"/>
              <a:gd name="T97" fmla="*/ 507 h 710"/>
              <a:gd name="T98" fmla="*/ 1018 w 1311"/>
              <a:gd name="T99" fmla="*/ 507 h 710"/>
              <a:gd name="T100" fmla="*/ 1056 w 1311"/>
              <a:gd name="T101" fmla="*/ 520 h 710"/>
              <a:gd name="T102" fmla="*/ 1095 w 1311"/>
              <a:gd name="T103" fmla="*/ 532 h 710"/>
              <a:gd name="T104" fmla="*/ 1120 w 1311"/>
              <a:gd name="T105" fmla="*/ 545 h 710"/>
              <a:gd name="T106" fmla="*/ 1145 w 1311"/>
              <a:gd name="T107" fmla="*/ 545 h 710"/>
              <a:gd name="T108" fmla="*/ 1171 w 1311"/>
              <a:gd name="T109" fmla="*/ 558 h 710"/>
              <a:gd name="T110" fmla="*/ 1196 w 1311"/>
              <a:gd name="T111" fmla="*/ 570 h 710"/>
              <a:gd name="T112" fmla="*/ 1222 w 1311"/>
              <a:gd name="T113" fmla="*/ 570 h 710"/>
              <a:gd name="T114" fmla="*/ 1247 w 1311"/>
              <a:gd name="T115" fmla="*/ 583 h 710"/>
              <a:gd name="T116" fmla="*/ 1260 w 1311"/>
              <a:gd name="T117" fmla="*/ 583 h 710"/>
              <a:gd name="T118" fmla="*/ 1273 w 1311"/>
              <a:gd name="T119" fmla="*/ 596 h 710"/>
              <a:gd name="T120" fmla="*/ 1285 w 1311"/>
              <a:gd name="T121" fmla="*/ 596 h 710"/>
              <a:gd name="T122" fmla="*/ 1298 w 1311"/>
              <a:gd name="T123" fmla="*/ 608 h 710"/>
              <a:gd name="T124" fmla="*/ 1311 w 1311"/>
              <a:gd name="T125" fmla="*/ 608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1" h="710">
                <a:moveTo>
                  <a:pt x="1311" y="608"/>
                </a:moveTo>
                <a:lnTo>
                  <a:pt x="1298" y="621"/>
                </a:lnTo>
                <a:lnTo>
                  <a:pt x="1285" y="634"/>
                </a:lnTo>
                <a:lnTo>
                  <a:pt x="1273" y="634"/>
                </a:lnTo>
                <a:lnTo>
                  <a:pt x="1260" y="646"/>
                </a:lnTo>
                <a:lnTo>
                  <a:pt x="1234" y="659"/>
                </a:lnTo>
                <a:lnTo>
                  <a:pt x="1209" y="659"/>
                </a:lnTo>
                <a:lnTo>
                  <a:pt x="1184" y="672"/>
                </a:lnTo>
                <a:lnTo>
                  <a:pt x="1120" y="697"/>
                </a:lnTo>
                <a:lnTo>
                  <a:pt x="1056" y="710"/>
                </a:lnTo>
                <a:lnTo>
                  <a:pt x="1005" y="710"/>
                </a:lnTo>
                <a:lnTo>
                  <a:pt x="955" y="710"/>
                </a:lnTo>
                <a:lnTo>
                  <a:pt x="916" y="710"/>
                </a:lnTo>
                <a:lnTo>
                  <a:pt x="866" y="710"/>
                </a:lnTo>
                <a:lnTo>
                  <a:pt x="827" y="710"/>
                </a:lnTo>
                <a:lnTo>
                  <a:pt x="802" y="697"/>
                </a:lnTo>
                <a:lnTo>
                  <a:pt x="789" y="697"/>
                </a:lnTo>
                <a:lnTo>
                  <a:pt x="776" y="684"/>
                </a:lnTo>
                <a:lnTo>
                  <a:pt x="751" y="672"/>
                </a:lnTo>
                <a:lnTo>
                  <a:pt x="726" y="659"/>
                </a:lnTo>
                <a:lnTo>
                  <a:pt x="687" y="634"/>
                </a:lnTo>
                <a:lnTo>
                  <a:pt x="662" y="596"/>
                </a:lnTo>
                <a:lnTo>
                  <a:pt x="611" y="570"/>
                </a:lnTo>
                <a:lnTo>
                  <a:pt x="560" y="532"/>
                </a:lnTo>
                <a:lnTo>
                  <a:pt x="509" y="482"/>
                </a:lnTo>
                <a:lnTo>
                  <a:pt x="458" y="431"/>
                </a:lnTo>
                <a:lnTo>
                  <a:pt x="395" y="380"/>
                </a:lnTo>
                <a:lnTo>
                  <a:pt x="318" y="317"/>
                </a:lnTo>
                <a:lnTo>
                  <a:pt x="242" y="241"/>
                </a:lnTo>
                <a:lnTo>
                  <a:pt x="166" y="178"/>
                </a:lnTo>
                <a:lnTo>
                  <a:pt x="89" y="102"/>
                </a:lnTo>
                <a:lnTo>
                  <a:pt x="0" y="13"/>
                </a:lnTo>
                <a:lnTo>
                  <a:pt x="89" y="0"/>
                </a:lnTo>
                <a:lnTo>
                  <a:pt x="153" y="51"/>
                </a:lnTo>
                <a:lnTo>
                  <a:pt x="229" y="102"/>
                </a:lnTo>
                <a:lnTo>
                  <a:pt x="293" y="152"/>
                </a:lnTo>
                <a:lnTo>
                  <a:pt x="357" y="190"/>
                </a:lnTo>
                <a:lnTo>
                  <a:pt x="420" y="228"/>
                </a:lnTo>
                <a:lnTo>
                  <a:pt x="484" y="266"/>
                </a:lnTo>
                <a:lnTo>
                  <a:pt x="535" y="304"/>
                </a:lnTo>
                <a:lnTo>
                  <a:pt x="598" y="342"/>
                </a:lnTo>
                <a:lnTo>
                  <a:pt x="649" y="368"/>
                </a:lnTo>
                <a:lnTo>
                  <a:pt x="700" y="393"/>
                </a:lnTo>
                <a:lnTo>
                  <a:pt x="751" y="418"/>
                </a:lnTo>
                <a:lnTo>
                  <a:pt x="802" y="444"/>
                </a:lnTo>
                <a:lnTo>
                  <a:pt x="853" y="456"/>
                </a:lnTo>
                <a:lnTo>
                  <a:pt x="891" y="482"/>
                </a:lnTo>
                <a:lnTo>
                  <a:pt x="942" y="494"/>
                </a:lnTo>
                <a:lnTo>
                  <a:pt x="980" y="507"/>
                </a:lnTo>
                <a:lnTo>
                  <a:pt x="1018" y="507"/>
                </a:lnTo>
                <a:lnTo>
                  <a:pt x="1056" y="520"/>
                </a:lnTo>
                <a:lnTo>
                  <a:pt x="1095" y="532"/>
                </a:lnTo>
                <a:lnTo>
                  <a:pt x="1120" y="545"/>
                </a:lnTo>
                <a:lnTo>
                  <a:pt x="1145" y="545"/>
                </a:lnTo>
                <a:lnTo>
                  <a:pt x="1171" y="558"/>
                </a:lnTo>
                <a:lnTo>
                  <a:pt x="1196" y="570"/>
                </a:lnTo>
                <a:lnTo>
                  <a:pt x="1222" y="570"/>
                </a:lnTo>
                <a:lnTo>
                  <a:pt x="1247" y="583"/>
                </a:lnTo>
                <a:lnTo>
                  <a:pt x="1260" y="583"/>
                </a:lnTo>
                <a:lnTo>
                  <a:pt x="1273" y="596"/>
                </a:lnTo>
                <a:lnTo>
                  <a:pt x="1285" y="596"/>
                </a:lnTo>
                <a:lnTo>
                  <a:pt x="1298" y="608"/>
                </a:lnTo>
                <a:lnTo>
                  <a:pt x="1311" y="6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55" name="Freeform 51"/>
          <p:cNvSpPr>
            <a:spLocks noChangeArrowheads="1"/>
          </p:cNvSpPr>
          <p:nvPr/>
        </p:nvSpPr>
        <p:spPr bwMode="auto">
          <a:xfrm>
            <a:off x="6402388" y="1314450"/>
            <a:ext cx="831850" cy="401638"/>
          </a:xfrm>
          <a:custGeom>
            <a:avLst/>
            <a:gdLst>
              <a:gd name="T0" fmla="*/ 0 w 1311"/>
              <a:gd name="T1" fmla="*/ 164 h 633"/>
              <a:gd name="T2" fmla="*/ 318 w 1311"/>
              <a:gd name="T3" fmla="*/ 139 h 633"/>
              <a:gd name="T4" fmla="*/ 611 w 1311"/>
              <a:gd name="T5" fmla="*/ 101 h 633"/>
              <a:gd name="T6" fmla="*/ 738 w 1311"/>
              <a:gd name="T7" fmla="*/ 76 h 633"/>
              <a:gd name="T8" fmla="*/ 840 w 1311"/>
              <a:gd name="T9" fmla="*/ 50 h 633"/>
              <a:gd name="T10" fmla="*/ 904 w 1311"/>
              <a:gd name="T11" fmla="*/ 38 h 633"/>
              <a:gd name="T12" fmla="*/ 942 w 1311"/>
              <a:gd name="T13" fmla="*/ 25 h 633"/>
              <a:gd name="T14" fmla="*/ 967 w 1311"/>
              <a:gd name="T15" fmla="*/ 0 h 633"/>
              <a:gd name="T16" fmla="*/ 1005 w 1311"/>
              <a:gd name="T17" fmla="*/ 0 h 633"/>
              <a:gd name="T18" fmla="*/ 1031 w 1311"/>
              <a:gd name="T19" fmla="*/ 12 h 633"/>
              <a:gd name="T20" fmla="*/ 1069 w 1311"/>
              <a:gd name="T21" fmla="*/ 25 h 633"/>
              <a:gd name="T22" fmla="*/ 1120 w 1311"/>
              <a:gd name="T23" fmla="*/ 63 h 633"/>
              <a:gd name="T24" fmla="*/ 1171 w 1311"/>
              <a:gd name="T25" fmla="*/ 101 h 633"/>
              <a:gd name="T26" fmla="*/ 1234 w 1311"/>
              <a:gd name="T27" fmla="*/ 139 h 633"/>
              <a:gd name="T28" fmla="*/ 1273 w 1311"/>
              <a:gd name="T29" fmla="*/ 177 h 633"/>
              <a:gd name="T30" fmla="*/ 1298 w 1311"/>
              <a:gd name="T31" fmla="*/ 190 h 633"/>
              <a:gd name="T32" fmla="*/ 1311 w 1311"/>
              <a:gd name="T33" fmla="*/ 215 h 633"/>
              <a:gd name="T34" fmla="*/ 1285 w 1311"/>
              <a:gd name="T35" fmla="*/ 240 h 633"/>
              <a:gd name="T36" fmla="*/ 1234 w 1311"/>
              <a:gd name="T37" fmla="*/ 253 h 633"/>
              <a:gd name="T38" fmla="*/ 1184 w 1311"/>
              <a:gd name="T39" fmla="*/ 266 h 633"/>
              <a:gd name="T40" fmla="*/ 1145 w 1311"/>
              <a:gd name="T41" fmla="*/ 304 h 633"/>
              <a:gd name="T42" fmla="*/ 1107 w 1311"/>
              <a:gd name="T43" fmla="*/ 367 h 633"/>
              <a:gd name="T44" fmla="*/ 1056 w 1311"/>
              <a:gd name="T45" fmla="*/ 443 h 633"/>
              <a:gd name="T46" fmla="*/ 1005 w 1311"/>
              <a:gd name="T47" fmla="*/ 519 h 633"/>
              <a:gd name="T48" fmla="*/ 955 w 1311"/>
              <a:gd name="T49" fmla="*/ 582 h 633"/>
              <a:gd name="T50" fmla="*/ 904 w 1311"/>
              <a:gd name="T51" fmla="*/ 620 h 633"/>
              <a:gd name="T52" fmla="*/ 866 w 1311"/>
              <a:gd name="T53" fmla="*/ 633 h 633"/>
              <a:gd name="T54" fmla="*/ 866 w 1311"/>
              <a:gd name="T55" fmla="*/ 582 h 633"/>
              <a:gd name="T56" fmla="*/ 878 w 1311"/>
              <a:gd name="T57" fmla="*/ 519 h 633"/>
              <a:gd name="T58" fmla="*/ 904 w 1311"/>
              <a:gd name="T59" fmla="*/ 456 h 633"/>
              <a:gd name="T60" fmla="*/ 929 w 1311"/>
              <a:gd name="T61" fmla="*/ 367 h 633"/>
              <a:gd name="T62" fmla="*/ 955 w 1311"/>
              <a:gd name="T63" fmla="*/ 291 h 633"/>
              <a:gd name="T64" fmla="*/ 967 w 1311"/>
              <a:gd name="T65" fmla="*/ 228 h 633"/>
              <a:gd name="T66" fmla="*/ 967 w 1311"/>
              <a:gd name="T67" fmla="*/ 190 h 633"/>
              <a:gd name="T68" fmla="*/ 967 w 1311"/>
              <a:gd name="T69" fmla="*/ 164 h 633"/>
              <a:gd name="T70" fmla="*/ 904 w 1311"/>
              <a:gd name="T71" fmla="*/ 139 h 633"/>
              <a:gd name="T72" fmla="*/ 866 w 1311"/>
              <a:gd name="T73" fmla="*/ 152 h 633"/>
              <a:gd name="T74" fmla="*/ 815 w 1311"/>
              <a:gd name="T75" fmla="*/ 152 h 633"/>
              <a:gd name="T76" fmla="*/ 713 w 1311"/>
              <a:gd name="T77" fmla="*/ 164 h 633"/>
              <a:gd name="T78" fmla="*/ 586 w 1311"/>
              <a:gd name="T79" fmla="*/ 190 h 633"/>
              <a:gd name="T80" fmla="*/ 433 w 1311"/>
              <a:gd name="T81" fmla="*/ 215 h 633"/>
              <a:gd name="T82" fmla="*/ 293 w 1311"/>
              <a:gd name="T83" fmla="*/ 228 h 633"/>
              <a:gd name="T84" fmla="*/ 153 w 1311"/>
              <a:gd name="T85" fmla="*/ 228 h 633"/>
              <a:gd name="T86" fmla="*/ 51 w 1311"/>
              <a:gd name="T87" fmla="*/ 22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11" h="633">
                <a:moveTo>
                  <a:pt x="0" y="215"/>
                </a:moveTo>
                <a:lnTo>
                  <a:pt x="0" y="164"/>
                </a:lnTo>
                <a:lnTo>
                  <a:pt x="153" y="152"/>
                </a:lnTo>
                <a:lnTo>
                  <a:pt x="318" y="139"/>
                </a:lnTo>
                <a:lnTo>
                  <a:pt x="471" y="126"/>
                </a:lnTo>
                <a:lnTo>
                  <a:pt x="611" y="101"/>
                </a:lnTo>
                <a:lnTo>
                  <a:pt x="687" y="88"/>
                </a:lnTo>
                <a:lnTo>
                  <a:pt x="738" y="76"/>
                </a:lnTo>
                <a:lnTo>
                  <a:pt x="802" y="63"/>
                </a:lnTo>
                <a:lnTo>
                  <a:pt x="840" y="50"/>
                </a:lnTo>
                <a:lnTo>
                  <a:pt x="878" y="50"/>
                </a:lnTo>
                <a:lnTo>
                  <a:pt x="904" y="38"/>
                </a:lnTo>
                <a:lnTo>
                  <a:pt x="929" y="25"/>
                </a:lnTo>
                <a:lnTo>
                  <a:pt x="942" y="25"/>
                </a:lnTo>
                <a:lnTo>
                  <a:pt x="955" y="12"/>
                </a:lnTo>
                <a:lnTo>
                  <a:pt x="967" y="0"/>
                </a:lnTo>
                <a:lnTo>
                  <a:pt x="980" y="0"/>
                </a:lnTo>
                <a:lnTo>
                  <a:pt x="1005" y="0"/>
                </a:lnTo>
                <a:lnTo>
                  <a:pt x="1018" y="0"/>
                </a:lnTo>
                <a:lnTo>
                  <a:pt x="1031" y="12"/>
                </a:lnTo>
                <a:lnTo>
                  <a:pt x="1044" y="25"/>
                </a:lnTo>
                <a:lnTo>
                  <a:pt x="1069" y="25"/>
                </a:lnTo>
                <a:lnTo>
                  <a:pt x="1095" y="50"/>
                </a:lnTo>
                <a:lnTo>
                  <a:pt x="1120" y="63"/>
                </a:lnTo>
                <a:lnTo>
                  <a:pt x="1145" y="76"/>
                </a:lnTo>
                <a:lnTo>
                  <a:pt x="1171" y="101"/>
                </a:lnTo>
                <a:lnTo>
                  <a:pt x="1209" y="114"/>
                </a:lnTo>
                <a:lnTo>
                  <a:pt x="1234" y="139"/>
                </a:lnTo>
                <a:lnTo>
                  <a:pt x="1260" y="152"/>
                </a:lnTo>
                <a:lnTo>
                  <a:pt x="1273" y="177"/>
                </a:lnTo>
                <a:lnTo>
                  <a:pt x="1285" y="190"/>
                </a:lnTo>
                <a:lnTo>
                  <a:pt x="1298" y="190"/>
                </a:lnTo>
                <a:lnTo>
                  <a:pt x="1311" y="202"/>
                </a:lnTo>
                <a:lnTo>
                  <a:pt x="1311" y="215"/>
                </a:lnTo>
                <a:lnTo>
                  <a:pt x="1298" y="228"/>
                </a:lnTo>
                <a:lnTo>
                  <a:pt x="1285" y="240"/>
                </a:lnTo>
                <a:lnTo>
                  <a:pt x="1260" y="240"/>
                </a:lnTo>
                <a:lnTo>
                  <a:pt x="1234" y="253"/>
                </a:lnTo>
                <a:lnTo>
                  <a:pt x="1209" y="266"/>
                </a:lnTo>
                <a:lnTo>
                  <a:pt x="1184" y="266"/>
                </a:lnTo>
                <a:lnTo>
                  <a:pt x="1171" y="291"/>
                </a:lnTo>
                <a:lnTo>
                  <a:pt x="1145" y="304"/>
                </a:lnTo>
                <a:lnTo>
                  <a:pt x="1120" y="329"/>
                </a:lnTo>
                <a:lnTo>
                  <a:pt x="1107" y="367"/>
                </a:lnTo>
                <a:lnTo>
                  <a:pt x="1082" y="405"/>
                </a:lnTo>
                <a:lnTo>
                  <a:pt x="1056" y="443"/>
                </a:lnTo>
                <a:lnTo>
                  <a:pt x="1031" y="481"/>
                </a:lnTo>
                <a:lnTo>
                  <a:pt x="1005" y="519"/>
                </a:lnTo>
                <a:lnTo>
                  <a:pt x="980" y="557"/>
                </a:lnTo>
                <a:lnTo>
                  <a:pt x="955" y="582"/>
                </a:lnTo>
                <a:lnTo>
                  <a:pt x="929" y="608"/>
                </a:lnTo>
                <a:lnTo>
                  <a:pt x="904" y="620"/>
                </a:lnTo>
                <a:lnTo>
                  <a:pt x="878" y="633"/>
                </a:lnTo>
                <a:lnTo>
                  <a:pt x="866" y="633"/>
                </a:lnTo>
                <a:lnTo>
                  <a:pt x="866" y="608"/>
                </a:lnTo>
                <a:lnTo>
                  <a:pt x="866" y="582"/>
                </a:lnTo>
                <a:lnTo>
                  <a:pt x="878" y="557"/>
                </a:lnTo>
                <a:lnTo>
                  <a:pt x="878" y="519"/>
                </a:lnTo>
                <a:lnTo>
                  <a:pt x="891" y="494"/>
                </a:lnTo>
                <a:lnTo>
                  <a:pt x="904" y="456"/>
                </a:lnTo>
                <a:lnTo>
                  <a:pt x="916" y="405"/>
                </a:lnTo>
                <a:lnTo>
                  <a:pt x="929" y="367"/>
                </a:lnTo>
                <a:lnTo>
                  <a:pt x="942" y="329"/>
                </a:lnTo>
                <a:lnTo>
                  <a:pt x="955" y="291"/>
                </a:lnTo>
                <a:lnTo>
                  <a:pt x="967" y="253"/>
                </a:lnTo>
                <a:lnTo>
                  <a:pt x="967" y="228"/>
                </a:lnTo>
                <a:lnTo>
                  <a:pt x="980" y="215"/>
                </a:lnTo>
                <a:lnTo>
                  <a:pt x="967" y="190"/>
                </a:lnTo>
                <a:lnTo>
                  <a:pt x="967" y="177"/>
                </a:lnTo>
                <a:lnTo>
                  <a:pt x="967" y="164"/>
                </a:lnTo>
                <a:lnTo>
                  <a:pt x="929" y="152"/>
                </a:lnTo>
                <a:lnTo>
                  <a:pt x="904" y="139"/>
                </a:lnTo>
                <a:lnTo>
                  <a:pt x="891" y="139"/>
                </a:lnTo>
                <a:lnTo>
                  <a:pt x="866" y="152"/>
                </a:lnTo>
                <a:lnTo>
                  <a:pt x="840" y="152"/>
                </a:lnTo>
                <a:lnTo>
                  <a:pt x="815" y="152"/>
                </a:lnTo>
                <a:lnTo>
                  <a:pt x="764" y="164"/>
                </a:lnTo>
                <a:lnTo>
                  <a:pt x="713" y="164"/>
                </a:lnTo>
                <a:lnTo>
                  <a:pt x="662" y="177"/>
                </a:lnTo>
                <a:lnTo>
                  <a:pt x="586" y="190"/>
                </a:lnTo>
                <a:lnTo>
                  <a:pt x="522" y="202"/>
                </a:lnTo>
                <a:lnTo>
                  <a:pt x="433" y="215"/>
                </a:lnTo>
                <a:lnTo>
                  <a:pt x="357" y="215"/>
                </a:lnTo>
                <a:lnTo>
                  <a:pt x="293" y="228"/>
                </a:lnTo>
                <a:lnTo>
                  <a:pt x="217" y="228"/>
                </a:lnTo>
                <a:lnTo>
                  <a:pt x="153" y="228"/>
                </a:lnTo>
                <a:lnTo>
                  <a:pt x="102" y="228"/>
                </a:lnTo>
                <a:lnTo>
                  <a:pt x="51" y="228"/>
                </a:lnTo>
                <a:lnTo>
                  <a:pt x="0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1" name="Freeform 57"/>
          <p:cNvSpPr>
            <a:spLocks noChangeArrowheads="1"/>
          </p:cNvSpPr>
          <p:nvPr/>
        </p:nvSpPr>
        <p:spPr bwMode="auto">
          <a:xfrm>
            <a:off x="6515100" y="1666875"/>
            <a:ext cx="452438" cy="88900"/>
          </a:xfrm>
          <a:custGeom>
            <a:avLst/>
            <a:gdLst>
              <a:gd name="T0" fmla="*/ 712 w 712"/>
              <a:gd name="T1" fmla="*/ 76 h 139"/>
              <a:gd name="T2" fmla="*/ 687 w 712"/>
              <a:gd name="T3" fmla="*/ 76 h 139"/>
              <a:gd name="T4" fmla="*/ 661 w 712"/>
              <a:gd name="T5" fmla="*/ 76 h 139"/>
              <a:gd name="T6" fmla="*/ 636 w 712"/>
              <a:gd name="T7" fmla="*/ 76 h 139"/>
              <a:gd name="T8" fmla="*/ 597 w 712"/>
              <a:gd name="T9" fmla="*/ 76 h 139"/>
              <a:gd name="T10" fmla="*/ 572 w 712"/>
              <a:gd name="T11" fmla="*/ 76 h 139"/>
              <a:gd name="T12" fmla="*/ 534 w 712"/>
              <a:gd name="T13" fmla="*/ 89 h 139"/>
              <a:gd name="T14" fmla="*/ 496 w 712"/>
              <a:gd name="T15" fmla="*/ 89 h 139"/>
              <a:gd name="T16" fmla="*/ 445 w 712"/>
              <a:gd name="T17" fmla="*/ 89 h 139"/>
              <a:gd name="T18" fmla="*/ 407 w 712"/>
              <a:gd name="T19" fmla="*/ 101 h 139"/>
              <a:gd name="T20" fmla="*/ 356 w 712"/>
              <a:gd name="T21" fmla="*/ 101 h 139"/>
              <a:gd name="T22" fmla="*/ 305 w 712"/>
              <a:gd name="T23" fmla="*/ 101 h 139"/>
              <a:gd name="T24" fmla="*/ 241 w 712"/>
              <a:gd name="T25" fmla="*/ 114 h 139"/>
              <a:gd name="T26" fmla="*/ 190 w 712"/>
              <a:gd name="T27" fmla="*/ 114 h 139"/>
              <a:gd name="T28" fmla="*/ 127 w 712"/>
              <a:gd name="T29" fmla="*/ 127 h 139"/>
              <a:gd name="T30" fmla="*/ 63 w 712"/>
              <a:gd name="T31" fmla="*/ 139 h 139"/>
              <a:gd name="T32" fmla="*/ 0 w 712"/>
              <a:gd name="T33" fmla="*/ 139 h 139"/>
              <a:gd name="T34" fmla="*/ 0 w 712"/>
              <a:gd name="T35" fmla="*/ 51 h 139"/>
              <a:gd name="T36" fmla="*/ 25 w 712"/>
              <a:gd name="T37" fmla="*/ 51 h 139"/>
              <a:gd name="T38" fmla="*/ 50 w 712"/>
              <a:gd name="T39" fmla="*/ 51 h 139"/>
              <a:gd name="T40" fmla="*/ 89 w 712"/>
              <a:gd name="T41" fmla="*/ 51 h 139"/>
              <a:gd name="T42" fmla="*/ 114 w 712"/>
              <a:gd name="T43" fmla="*/ 51 h 139"/>
              <a:gd name="T44" fmla="*/ 165 w 712"/>
              <a:gd name="T45" fmla="*/ 38 h 139"/>
              <a:gd name="T46" fmla="*/ 203 w 712"/>
              <a:gd name="T47" fmla="*/ 38 h 139"/>
              <a:gd name="T48" fmla="*/ 254 w 712"/>
              <a:gd name="T49" fmla="*/ 25 h 139"/>
              <a:gd name="T50" fmla="*/ 305 w 712"/>
              <a:gd name="T51" fmla="*/ 25 h 139"/>
              <a:gd name="T52" fmla="*/ 508 w 712"/>
              <a:gd name="T53" fmla="*/ 0 h 139"/>
              <a:gd name="T54" fmla="*/ 610 w 712"/>
              <a:gd name="T55" fmla="*/ 0 h 139"/>
              <a:gd name="T56" fmla="*/ 712 w 712"/>
              <a:gd name="T57" fmla="*/ 0 h 139"/>
              <a:gd name="T58" fmla="*/ 712 w 712"/>
              <a:gd name="T59" fmla="*/ 7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2" h="139">
                <a:moveTo>
                  <a:pt x="712" y="76"/>
                </a:moveTo>
                <a:lnTo>
                  <a:pt x="687" y="76"/>
                </a:lnTo>
                <a:lnTo>
                  <a:pt x="661" y="76"/>
                </a:lnTo>
                <a:lnTo>
                  <a:pt x="636" y="76"/>
                </a:lnTo>
                <a:lnTo>
                  <a:pt x="597" y="76"/>
                </a:lnTo>
                <a:lnTo>
                  <a:pt x="572" y="76"/>
                </a:lnTo>
                <a:lnTo>
                  <a:pt x="534" y="89"/>
                </a:lnTo>
                <a:lnTo>
                  <a:pt x="496" y="89"/>
                </a:lnTo>
                <a:lnTo>
                  <a:pt x="445" y="89"/>
                </a:lnTo>
                <a:lnTo>
                  <a:pt x="407" y="101"/>
                </a:lnTo>
                <a:lnTo>
                  <a:pt x="356" y="101"/>
                </a:lnTo>
                <a:lnTo>
                  <a:pt x="305" y="101"/>
                </a:lnTo>
                <a:lnTo>
                  <a:pt x="241" y="114"/>
                </a:lnTo>
                <a:lnTo>
                  <a:pt x="190" y="114"/>
                </a:lnTo>
                <a:lnTo>
                  <a:pt x="127" y="127"/>
                </a:lnTo>
                <a:lnTo>
                  <a:pt x="63" y="139"/>
                </a:lnTo>
                <a:lnTo>
                  <a:pt x="0" y="139"/>
                </a:lnTo>
                <a:lnTo>
                  <a:pt x="0" y="51"/>
                </a:lnTo>
                <a:lnTo>
                  <a:pt x="25" y="51"/>
                </a:lnTo>
                <a:lnTo>
                  <a:pt x="50" y="51"/>
                </a:lnTo>
                <a:lnTo>
                  <a:pt x="89" y="51"/>
                </a:lnTo>
                <a:lnTo>
                  <a:pt x="114" y="51"/>
                </a:lnTo>
                <a:lnTo>
                  <a:pt x="165" y="38"/>
                </a:lnTo>
                <a:lnTo>
                  <a:pt x="203" y="38"/>
                </a:lnTo>
                <a:lnTo>
                  <a:pt x="254" y="25"/>
                </a:lnTo>
                <a:lnTo>
                  <a:pt x="305" y="25"/>
                </a:lnTo>
                <a:lnTo>
                  <a:pt x="508" y="0"/>
                </a:lnTo>
                <a:lnTo>
                  <a:pt x="610" y="0"/>
                </a:lnTo>
                <a:lnTo>
                  <a:pt x="712" y="0"/>
                </a:lnTo>
                <a:lnTo>
                  <a:pt x="71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2762" name="Freeform 58"/>
          <p:cNvSpPr>
            <a:spLocks noChangeArrowheads="1"/>
          </p:cNvSpPr>
          <p:nvPr/>
        </p:nvSpPr>
        <p:spPr bwMode="auto">
          <a:xfrm>
            <a:off x="5926138" y="1771650"/>
            <a:ext cx="742950" cy="644525"/>
          </a:xfrm>
          <a:custGeom>
            <a:avLst/>
            <a:gdLst>
              <a:gd name="T0" fmla="*/ 878 w 1170"/>
              <a:gd name="T1" fmla="*/ 241 h 1014"/>
              <a:gd name="T2" fmla="*/ 929 w 1170"/>
              <a:gd name="T3" fmla="*/ 165 h 1014"/>
              <a:gd name="T4" fmla="*/ 954 w 1170"/>
              <a:gd name="T5" fmla="*/ 114 h 1014"/>
              <a:gd name="T6" fmla="*/ 954 w 1170"/>
              <a:gd name="T7" fmla="*/ 76 h 1014"/>
              <a:gd name="T8" fmla="*/ 941 w 1170"/>
              <a:gd name="T9" fmla="*/ 51 h 1014"/>
              <a:gd name="T10" fmla="*/ 941 w 1170"/>
              <a:gd name="T11" fmla="*/ 25 h 1014"/>
              <a:gd name="T12" fmla="*/ 967 w 1170"/>
              <a:gd name="T13" fmla="*/ 0 h 1014"/>
              <a:gd name="T14" fmla="*/ 992 w 1170"/>
              <a:gd name="T15" fmla="*/ 0 h 1014"/>
              <a:gd name="T16" fmla="*/ 1018 w 1170"/>
              <a:gd name="T17" fmla="*/ 0 h 1014"/>
              <a:gd name="T18" fmla="*/ 1068 w 1170"/>
              <a:gd name="T19" fmla="*/ 12 h 1014"/>
              <a:gd name="T20" fmla="*/ 1107 w 1170"/>
              <a:gd name="T21" fmla="*/ 38 h 1014"/>
              <a:gd name="T22" fmla="*/ 1145 w 1170"/>
              <a:gd name="T23" fmla="*/ 51 h 1014"/>
              <a:gd name="T24" fmla="*/ 1158 w 1170"/>
              <a:gd name="T25" fmla="*/ 76 h 1014"/>
              <a:gd name="T26" fmla="*/ 1170 w 1170"/>
              <a:gd name="T27" fmla="*/ 101 h 1014"/>
              <a:gd name="T28" fmla="*/ 1145 w 1170"/>
              <a:gd name="T29" fmla="*/ 152 h 1014"/>
              <a:gd name="T30" fmla="*/ 1094 w 1170"/>
              <a:gd name="T31" fmla="*/ 228 h 1014"/>
              <a:gd name="T32" fmla="*/ 1018 w 1170"/>
              <a:gd name="T33" fmla="*/ 317 h 1014"/>
              <a:gd name="T34" fmla="*/ 903 w 1170"/>
              <a:gd name="T35" fmla="*/ 431 h 1014"/>
              <a:gd name="T36" fmla="*/ 839 w 1170"/>
              <a:gd name="T37" fmla="*/ 507 h 1014"/>
              <a:gd name="T38" fmla="*/ 700 w 1170"/>
              <a:gd name="T39" fmla="*/ 633 h 1014"/>
              <a:gd name="T40" fmla="*/ 560 w 1170"/>
              <a:gd name="T41" fmla="*/ 735 h 1014"/>
              <a:gd name="T42" fmla="*/ 420 w 1170"/>
              <a:gd name="T43" fmla="*/ 836 h 1014"/>
              <a:gd name="T44" fmla="*/ 216 w 1170"/>
              <a:gd name="T45" fmla="*/ 937 h 1014"/>
              <a:gd name="T46" fmla="*/ 114 w 1170"/>
              <a:gd name="T47" fmla="*/ 976 h 1014"/>
              <a:gd name="T48" fmla="*/ 51 w 1170"/>
              <a:gd name="T49" fmla="*/ 1001 h 1014"/>
              <a:gd name="T50" fmla="*/ 13 w 1170"/>
              <a:gd name="T51" fmla="*/ 1014 h 1014"/>
              <a:gd name="T52" fmla="*/ 0 w 1170"/>
              <a:gd name="T53" fmla="*/ 1001 h 1014"/>
              <a:gd name="T54" fmla="*/ 13 w 1170"/>
              <a:gd name="T55" fmla="*/ 976 h 1014"/>
              <a:gd name="T56" fmla="*/ 63 w 1170"/>
              <a:gd name="T57" fmla="*/ 950 h 1014"/>
              <a:gd name="T58" fmla="*/ 127 w 1170"/>
              <a:gd name="T59" fmla="*/ 899 h 1014"/>
              <a:gd name="T60" fmla="*/ 254 w 1170"/>
              <a:gd name="T61" fmla="*/ 823 h 1014"/>
              <a:gd name="T62" fmla="*/ 445 w 1170"/>
              <a:gd name="T63" fmla="*/ 697 h 1014"/>
              <a:gd name="T64" fmla="*/ 534 w 1170"/>
              <a:gd name="T65" fmla="*/ 608 h 1014"/>
              <a:gd name="T66" fmla="*/ 712 w 1170"/>
              <a:gd name="T67" fmla="*/ 443 h 1014"/>
              <a:gd name="T68" fmla="*/ 789 w 1170"/>
              <a:gd name="T69" fmla="*/ 367 h 1014"/>
              <a:gd name="T70" fmla="*/ 852 w 1170"/>
              <a:gd name="T71" fmla="*/ 279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70" h="1014">
                <a:moveTo>
                  <a:pt x="852" y="279"/>
                </a:moveTo>
                <a:lnTo>
                  <a:pt x="878" y="241"/>
                </a:lnTo>
                <a:lnTo>
                  <a:pt x="903" y="203"/>
                </a:lnTo>
                <a:lnTo>
                  <a:pt x="929" y="165"/>
                </a:lnTo>
                <a:lnTo>
                  <a:pt x="941" y="139"/>
                </a:lnTo>
                <a:lnTo>
                  <a:pt x="954" y="114"/>
                </a:lnTo>
                <a:lnTo>
                  <a:pt x="954" y="89"/>
                </a:lnTo>
                <a:lnTo>
                  <a:pt x="954" y="76"/>
                </a:lnTo>
                <a:lnTo>
                  <a:pt x="954" y="63"/>
                </a:lnTo>
                <a:lnTo>
                  <a:pt x="941" y="51"/>
                </a:lnTo>
                <a:lnTo>
                  <a:pt x="941" y="38"/>
                </a:lnTo>
                <a:lnTo>
                  <a:pt x="941" y="25"/>
                </a:lnTo>
                <a:lnTo>
                  <a:pt x="954" y="12"/>
                </a:lnTo>
                <a:lnTo>
                  <a:pt x="967" y="0"/>
                </a:lnTo>
                <a:lnTo>
                  <a:pt x="979" y="0"/>
                </a:lnTo>
                <a:lnTo>
                  <a:pt x="992" y="0"/>
                </a:lnTo>
                <a:lnTo>
                  <a:pt x="1005" y="0"/>
                </a:lnTo>
                <a:lnTo>
                  <a:pt x="1018" y="0"/>
                </a:lnTo>
                <a:lnTo>
                  <a:pt x="1043" y="0"/>
                </a:lnTo>
                <a:lnTo>
                  <a:pt x="1068" y="12"/>
                </a:lnTo>
                <a:lnTo>
                  <a:pt x="1081" y="25"/>
                </a:lnTo>
                <a:lnTo>
                  <a:pt x="1107" y="38"/>
                </a:lnTo>
                <a:lnTo>
                  <a:pt x="1119" y="51"/>
                </a:lnTo>
                <a:lnTo>
                  <a:pt x="1145" y="51"/>
                </a:lnTo>
                <a:lnTo>
                  <a:pt x="1158" y="63"/>
                </a:lnTo>
                <a:lnTo>
                  <a:pt x="1158" y="76"/>
                </a:lnTo>
                <a:lnTo>
                  <a:pt x="1170" y="89"/>
                </a:lnTo>
                <a:lnTo>
                  <a:pt x="1170" y="101"/>
                </a:lnTo>
                <a:lnTo>
                  <a:pt x="1170" y="127"/>
                </a:lnTo>
                <a:lnTo>
                  <a:pt x="1145" y="152"/>
                </a:lnTo>
                <a:lnTo>
                  <a:pt x="1132" y="177"/>
                </a:lnTo>
                <a:lnTo>
                  <a:pt x="1094" y="228"/>
                </a:lnTo>
                <a:lnTo>
                  <a:pt x="1056" y="266"/>
                </a:lnTo>
                <a:lnTo>
                  <a:pt x="1018" y="317"/>
                </a:lnTo>
                <a:lnTo>
                  <a:pt x="967" y="380"/>
                </a:lnTo>
                <a:lnTo>
                  <a:pt x="903" y="431"/>
                </a:lnTo>
                <a:lnTo>
                  <a:pt x="878" y="469"/>
                </a:lnTo>
                <a:lnTo>
                  <a:pt x="839" y="507"/>
                </a:lnTo>
                <a:lnTo>
                  <a:pt x="776" y="570"/>
                </a:lnTo>
                <a:lnTo>
                  <a:pt x="700" y="633"/>
                </a:lnTo>
                <a:lnTo>
                  <a:pt x="610" y="697"/>
                </a:lnTo>
                <a:lnTo>
                  <a:pt x="560" y="735"/>
                </a:lnTo>
                <a:lnTo>
                  <a:pt x="509" y="773"/>
                </a:lnTo>
                <a:lnTo>
                  <a:pt x="420" y="836"/>
                </a:lnTo>
                <a:lnTo>
                  <a:pt x="318" y="887"/>
                </a:lnTo>
                <a:lnTo>
                  <a:pt x="216" y="937"/>
                </a:lnTo>
                <a:lnTo>
                  <a:pt x="165" y="963"/>
                </a:lnTo>
                <a:lnTo>
                  <a:pt x="114" y="976"/>
                </a:lnTo>
                <a:lnTo>
                  <a:pt x="89" y="988"/>
                </a:lnTo>
                <a:lnTo>
                  <a:pt x="51" y="1001"/>
                </a:lnTo>
                <a:lnTo>
                  <a:pt x="25" y="1014"/>
                </a:lnTo>
                <a:lnTo>
                  <a:pt x="13" y="1014"/>
                </a:lnTo>
                <a:lnTo>
                  <a:pt x="0" y="1014"/>
                </a:lnTo>
                <a:lnTo>
                  <a:pt x="0" y="1001"/>
                </a:lnTo>
                <a:lnTo>
                  <a:pt x="0" y="988"/>
                </a:lnTo>
                <a:lnTo>
                  <a:pt x="13" y="976"/>
                </a:lnTo>
                <a:lnTo>
                  <a:pt x="38" y="963"/>
                </a:lnTo>
                <a:lnTo>
                  <a:pt x="63" y="950"/>
                </a:lnTo>
                <a:lnTo>
                  <a:pt x="89" y="925"/>
                </a:lnTo>
                <a:lnTo>
                  <a:pt x="127" y="899"/>
                </a:lnTo>
                <a:lnTo>
                  <a:pt x="165" y="874"/>
                </a:lnTo>
                <a:lnTo>
                  <a:pt x="254" y="823"/>
                </a:lnTo>
                <a:lnTo>
                  <a:pt x="343" y="760"/>
                </a:lnTo>
                <a:lnTo>
                  <a:pt x="445" y="697"/>
                </a:lnTo>
                <a:lnTo>
                  <a:pt x="483" y="659"/>
                </a:lnTo>
                <a:lnTo>
                  <a:pt x="534" y="608"/>
                </a:lnTo>
                <a:lnTo>
                  <a:pt x="623" y="532"/>
                </a:lnTo>
                <a:lnTo>
                  <a:pt x="712" y="443"/>
                </a:lnTo>
                <a:lnTo>
                  <a:pt x="750" y="405"/>
                </a:lnTo>
                <a:lnTo>
                  <a:pt x="789" y="367"/>
                </a:lnTo>
                <a:lnTo>
                  <a:pt x="827" y="317"/>
                </a:lnTo>
                <a:lnTo>
                  <a:pt x="852" y="2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7388" y="2984500"/>
            <a:ext cx="700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羡慕   爱慕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8500" y="3729038"/>
            <a:ext cx="8566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小芳不是一个爱慕虚荣的女孩。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756" name="矩形 4"/>
          <p:cNvSpPr>
            <a:spLocks noChangeArrowheads="1"/>
          </p:cNvSpPr>
          <p:nvPr/>
        </p:nvSpPr>
        <p:spPr bwMode="auto">
          <a:xfrm>
            <a:off x="2487613" y="1228725"/>
            <a:ext cx="12049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慕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728913" y="404813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mù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550863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83" name="Freeform 31"/>
          <p:cNvSpPr>
            <a:spLocks noChangeArrowheads="1"/>
          </p:cNvSpPr>
          <p:nvPr/>
        </p:nvSpPr>
        <p:spPr bwMode="auto">
          <a:xfrm>
            <a:off x="5929313" y="1641475"/>
            <a:ext cx="735012" cy="233363"/>
          </a:xfrm>
          <a:custGeom>
            <a:avLst/>
            <a:gdLst>
              <a:gd name="T0" fmla="*/ 127 w 1158"/>
              <a:gd name="T1" fmla="*/ 355 h 368"/>
              <a:gd name="T2" fmla="*/ 89 w 1158"/>
              <a:gd name="T3" fmla="*/ 330 h 368"/>
              <a:gd name="T4" fmla="*/ 38 w 1158"/>
              <a:gd name="T5" fmla="*/ 292 h 368"/>
              <a:gd name="T6" fmla="*/ 13 w 1158"/>
              <a:gd name="T7" fmla="*/ 241 h 368"/>
              <a:gd name="T8" fmla="*/ 13 w 1158"/>
              <a:gd name="T9" fmla="*/ 228 h 368"/>
              <a:gd name="T10" fmla="*/ 38 w 1158"/>
              <a:gd name="T11" fmla="*/ 216 h 368"/>
              <a:gd name="T12" fmla="*/ 76 w 1158"/>
              <a:gd name="T13" fmla="*/ 203 h 368"/>
              <a:gd name="T14" fmla="*/ 140 w 1158"/>
              <a:gd name="T15" fmla="*/ 203 h 368"/>
              <a:gd name="T16" fmla="*/ 204 w 1158"/>
              <a:gd name="T17" fmla="*/ 203 h 368"/>
              <a:gd name="T18" fmla="*/ 242 w 1158"/>
              <a:gd name="T19" fmla="*/ 190 h 368"/>
              <a:gd name="T20" fmla="*/ 267 w 1158"/>
              <a:gd name="T21" fmla="*/ 190 h 368"/>
              <a:gd name="T22" fmla="*/ 293 w 1158"/>
              <a:gd name="T23" fmla="*/ 178 h 368"/>
              <a:gd name="T24" fmla="*/ 344 w 1158"/>
              <a:gd name="T25" fmla="*/ 178 h 368"/>
              <a:gd name="T26" fmla="*/ 394 w 1158"/>
              <a:gd name="T27" fmla="*/ 165 h 368"/>
              <a:gd name="T28" fmla="*/ 445 w 1158"/>
              <a:gd name="T29" fmla="*/ 140 h 368"/>
              <a:gd name="T30" fmla="*/ 522 w 1158"/>
              <a:gd name="T31" fmla="*/ 127 h 368"/>
              <a:gd name="T32" fmla="*/ 611 w 1158"/>
              <a:gd name="T33" fmla="*/ 102 h 368"/>
              <a:gd name="T34" fmla="*/ 687 w 1158"/>
              <a:gd name="T35" fmla="*/ 89 h 368"/>
              <a:gd name="T36" fmla="*/ 763 w 1158"/>
              <a:gd name="T37" fmla="*/ 63 h 368"/>
              <a:gd name="T38" fmla="*/ 827 w 1158"/>
              <a:gd name="T39" fmla="*/ 51 h 368"/>
              <a:gd name="T40" fmla="*/ 878 w 1158"/>
              <a:gd name="T41" fmla="*/ 38 h 368"/>
              <a:gd name="T42" fmla="*/ 916 w 1158"/>
              <a:gd name="T43" fmla="*/ 25 h 368"/>
              <a:gd name="T44" fmla="*/ 980 w 1158"/>
              <a:gd name="T45" fmla="*/ 13 h 368"/>
              <a:gd name="T46" fmla="*/ 1005 w 1158"/>
              <a:gd name="T47" fmla="*/ 0 h 368"/>
              <a:gd name="T48" fmla="*/ 1056 w 1158"/>
              <a:gd name="T49" fmla="*/ 0 h 368"/>
              <a:gd name="T50" fmla="*/ 1120 w 1158"/>
              <a:gd name="T51" fmla="*/ 13 h 368"/>
              <a:gd name="T52" fmla="*/ 1158 w 1158"/>
              <a:gd name="T53" fmla="*/ 38 h 368"/>
              <a:gd name="T54" fmla="*/ 1158 w 1158"/>
              <a:gd name="T55" fmla="*/ 63 h 368"/>
              <a:gd name="T56" fmla="*/ 1132 w 1158"/>
              <a:gd name="T57" fmla="*/ 102 h 368"/>
              <a:gd name="T58" fmla="*/ 1094 w 1158"/>
              <a:gd name="T59" fmla="*/ 114 h 368"/>
              <a:gd name="T60" fmla="*/ 1056 w 1158"/>
              <a:gd name="T61" fmla="*/ 127 h 368"/>
              <a:gd name="T62" fmla="*/ 1005 w 1158"/>
              <a:gd name="T63" fmla="*/ 140 h 368"/>
              <a:gd name="T64" fmla="*/ 941 w 1158"/>
              <a:gd name="T65" fmla="*/ 152 h 368"/>
              <a:gd name="T66" fmla="*/ 865 w 1158"/>
              <a:gd name="T67" fmla="*/ 178 h 368"/>
              <a:gd name="T68" fmla="*/ 763 w 1158"/>
              <a:gd name="T69" fmla="*/ 203 h 368"/>
              <a:gd name="T70" fmla="*/ 662 w 1158"/>
              <a:gd name="T71" fmla="*/ 228 h 368"/>
              <a:gd name="T72" fmla="*/ 547 w 1158"/>
              <a:gd name="T73" fmla="*/ 266 h 368"/>
              <a:gd name="T74" fmla="*/ 458 w 1158"/>
              <a:gd name="T75" fmla="*/ 292 h 368"/>
              <a:gd name="T76" fmla="*/ 369 w 1158"/>
              <a:gd name="T77" fmla="*/ 317 h 368"/>
              <a:gd name="T78" fmla="*/ 305 w 1158"/>
              <a:gd name="T79" fmla="*/ 330 h 368"/>
              <a:gd name="T80" fmla="*/ 242 w 1158"/>
              <a:gd name="T81" fmla="*/ 342 h 368"/>
              <a:gd name="T82" fmla="*/ 204 w 1158"/>
              <a:gd name="T83" fmla="*/ 355 h 368"/>
              <a:gd name="T84" fmla="*/ 165 w 1158"/>
              <a:gd name="T85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58" h="368">
                <a:moveTo>
                  <a:pt x="153" y="368"/>
                </a:moveTo>
                <a:lnTo>
                  <a:pt x="127" y="355"/>
                </a:lnTo>
                <a:lnTo>
                  <a:pt x="115" y="355"/>
                </a:lnTo>
                <a:lnTo>
                  <a:pt x="89" y="330"/>
                </a:lnTo>
                <a:lnTo>
                  <a:pt x="64" y="304"/>
                </a:lnTo>
                <a:lnTo>
                  <a:pt x="38" y="292"/>
                </a:lnTo>
                <a:lnTo>
                  <a:pt x="25" y="266"/>
                </a:lnTo>
                <a:lnTo>
                  <a:pt x="13" y="241"/>
                </a:lnTo>
                <a:lnTo>
                  <a:pt x="0" y="228"/>
                </a:lnTo>
                <a:lnTo>
                  <a:pt x="13" y="228"/>
                </a:lnTo>
                <a:lnTo>
                  <a:pt x="25" y="216"/>
                </a:lnTo>
                <a:lnTo>
                  <a:pt x="38" y="216"/>
                </a:lnTo>
                <a:lnTo>
                  <a:pt x="64" y="216"/>
                </a:lnTo>
                <a:lnTo>
                  <a:pt x="76" y="203"/>
                </a:lnTo>
                <a:lnTo>
                  <a:pt x="89" y="203"/>
                </a:lnTo>
                <a:lnTo>
                  <a:pt x="140" y="203"/>
                </a:lnTo>
                <a:lnTo>
                  <a:pt x="165" y="203"/>
                </a:lnTo>
                <a:lnTo>
                  <a:pt x="204" y="203"/>
                </a:lnTo>
                <a:lnTo>
                  <a:pt x="229" y="190"/>
                </a:lnTo>
                <a:lnTo>
                  <a:pt x="242" y="190"/>
                </a:lnTo>
                <a:lnTo>
                  <a:pt x="254" y="190"/>
                </a:lnTo>
                <a:lnTo>
                  <a:pt x="267" y="190"/>
                </a:lnTo>
                <a:lnTo>
                  <a:pt x="280" y="190"/>
                </a:lnTo>
                <a:lnTo>
                  <a:pt x="293" y="178"/>
                </a:lnTo>
                <a:lnTo>
                  <a:pt x="318" y="178"/>
                </a:lnTo>
                <a:lnTo>
                  <a:pt x="344" y="178"/>
                </a:lnTo>
                <a:lnTo>
                  <a:pt x="356" y="165"/>
                </a:lnTo>
                <a:lnTo>
                  <a:pt x="394" y="165"/>
                </a:lnTo>
                <a:lnTo>
                  <a:pt x="420" y="152"/>
                </a:lnTo>
                <a:lnTo>
                  <a:pt x="445" y="140"/>
                </a:lnTo>
                <a:lnTo>
                  <a:pt x="483" y="140"/>
                </a:lnTo>
                <a:lnTo>
                  <a:pt x="522" y="127"/>
                </a:lnTo>
                <a:lnTo>
                  <a:pt x="560" y="114"/>
                </a:lnTo>
                <a:lnTo>
                  <a:pt x="611" y="102"/>
                </a:lnTo>
                <a:lnTo>
                  <a:pt x="649" y="102"/>
                </a:lnTo>
                <a:lnTo>
                  <a:pt x="687" y="89"/>
                </a:lnTo>
                <a:lnTo>
                  <a:pt x="725" y="76"/>
                </a:lnTo>
                <a:lnTo>
                  <a:pt x="763" y="63"/>
                </a:lnTo>
                <a:lnTo>
                  <a:pt x="789" y="63"/>
                </a:lnTo>
                <a:lnTo>
                  <a:pt x="827" y="51"/>
                </a:lnTo>
                <a:lnTo>
                  <a:pt x="852" y="51"/>
                </a:lnTo>
                <a:lnTo>
                  <a:pt x="878" y="38"/>
                </a:lnTo>
                <a:lnTo>
                  <a:pt x="891" y="38"/>
                </a:lnTo>
                <a:lnTo>
                  <a:pt x="916" y="25"/>
                </a:lnTo>
                <a:lnTo>
                  <a:pt x="954" y="13"/>
                </a:lnTo>
                <a:lnTo>
                  <a:pt x="980" y="13"/>
                </a:lnTo>
                <a:lnTo>
                  <a:pt x="992" y="0"/>
                </a:lnTo>
                <a:lnTo>
                  <a:pt x="1005" y="0"/>
                </a:lnTo>
                <a:lnTo>
                  <a:pt x="1031" y="0"/>
                </a:lnTo>
                <a:lnTo>
                  <a:pt x="1056" y="0"/>
                </a:lnTo>
                <a:lnTo>
                  <a:pt x="1094" y="0"/>
                </a:lnTo>
                <a:lnTo>
                  <a:pt x="1120" y="13"/>
                </a:lnTo>
                <a:lnTo>
                  <a:pt x="1145" y="25"/>
                </a:lnTo>
                <a:lnTo>
                  <a:pt x="1158" y="38"/>
                </a:lnTo>
                <a:lnTo>
                  <a:pt x="1158" y="51"/>
                </a:lnTo>
                <a:lnTo>
                  <a:pt x="1158" y="63"/>
                </a:lnTo>
                <a:lnTo>
                  <a:pt x="1158" y="76"/>
                </a:lnTo>
                <a:lnTo>
                  <a:pt x="1132" y="102"/>
                </a:lnTo>
                <a:lnTo>
                  <a:pt x="1120" y="102"/>
                </a:lnTo>
                <a:lnTo>
                  <a:pt x="1094" y="114"/>
                </a:lnTo>
                <a:lnTo>
                  <a:pt x="1081" y="114"/>
                </a:lnTo>
                <a:lnTo>
                  <a:pt x="1056" y="127"/>
                </a:lnTo>
                <a:lnTo>
                  <a:pt x="1031" y="127"/>
                </a:lnTo>
                <a:lnTo>
                  <a:pt x="1005" y="140"/>
                </a:lnTo>
                <a:lnTo>
                  <a:pt x="980" y="140"/>
                </a:lnTo>
                <a:lnTo>
                  <a:pt x="941" y="152"/>
                </a:lnTo>
                <a:lnTo>
                  <a:pt x="903" y="165"/>
                </a:lnTo>
                <a:lnTo>
                  <a:pt x="865" y="178"/>
                </a:lnTo>
                <a:lnTo>
                  <a:pt x="814" y="190"/>
                </a:lnTo>
                <a:lnTo>
                  <a:pt x="763" y="203"/>
                </a:lnTo>
                <a:lnTo>
                  <a:pt x="712" y="216"/>
                </a:lnTo>
                <a:lnTo>
                  <a:pt x="662" y="228"/>
                </a:lnTo>
                <a:lnTo>
                  <a:pt x="598" y="241"/>
                </a:lnTo>
                <a:lnTo>
                  <a:pt x="547" y="266"/>
                </a:lnTo>
                <a:lnTo>
                  <a:pt x="496" y="279"/>
                </a:lnTo>
                <a:lnTo>
                  <a:pt x="458" y="292"/>
                </a:lnTo>
                <a:lnTo>
                  <a:pt x="407" y="304"/>
                </a:lnTo>
                <a:lnTo>
                  <a:pt x="369" y="317"/>
                </a:lnTo>
                <a:lnTo>
                  <a:pt x="331" y="317"/>
                </a:lnTo>
                <a:lnTo>
                  <a:pt x="305" y="330"/>
                </a:lnTo>
                <a:lnTo>
                  <a:pt x="267" y="342"/>
                </a:lnTo>
                <a:lnTo>
                  <a:pt x="242" y="342"/>
                </a:lnTo>
                <a:lnTo>
                  <a:pt x="216" y="355"/>
                </a:lnTo>
                <a:lnTo>
                  <a:pt x="204" y="355"/>
                </a:lnTo>
                <a:lnTo>
                  <a:pt x="178" y="355"/>
                </a:lnTo>
                <a:lnTo>
                  <a:pt x="165" y="368"/>
                </a:lnTo>
                <a:lnTo>
                  <a:pt x="153" y="3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4" name="Freeform 32"/>
          <p:cNvSpPr>
            <a:spLocks noChangeArrowheads="1"/>
          </p:cNvSpPr>
          <p:nvPr/>
        </p:nvSpPr>
        <p:spPr bwMode="auto">
          <a:xfrm>
            <a:off x="6083300" y="973138"/>
            <a:ext cx="444500" cy="652462"/>
          </a:xfrm>
          <a:custGeom>
            <a:avLst/>
            <a:gdLst>
              <a:gd name="T0" fmla="*/ 420 w 699"/>
              <a:gd name="T1" fmla="*/ 279 h 1027"/>
              <a:gd name="T2" fmla="*/ 432 w 699"/>
              <a:gd name="T3" fmla="*/ 254 h 1027"/>
              <a:gd name="T4" fmla="*/ 432 w 699"/>
              <a:gd name="T5" fmla="*/ 216 h 1027"/>
              <a:gd name="T6" fmla="*/ 445 w 699"/>
              <a:gd name="T7" fmla="*/ 190 h 1027"/>
              <a:gd name="T8" fmla="*/ 445 w 699"/>
              <a:gd name="T9" fmla="*/ 165 h 1027"/>
              <a:gd name="T10" fmla="*/ 445 w 699"/>
              <a:gd name="T11" fmla="*/ 114 h 1027"/>
              <a:gd name="T12" fmla="*/ 445 w 699"/>
              <a:gd name="T13" fmla="*/ 76 h 1027"/>
              <a:gd name="T14" fmla="*/ 432 w 699"/>
              <a:gd name="T15" fmla="*/ 51 h 1027"/>
              <a:gd name="T16" fmla="*/ 432 w 699"/>
              <a:gd name="T17" fmla="*/ 26 h 1027"/>
              <a:gd name="T18" fmla="*/ 445 w 699"/>
              <a:gd name="T19" fmla="*/ 13 h 1027"/>
              <a:gd name="T20" fmla="*/ 458 w 699"/>
              <a:gd name="T21" fmla="*/ 0 h 1027"/>
              <a:gd name="T22" fmla="*/ 483 w 699"/>
              <a:gd name="T23" fmla="*/ 0 h 1027"/>
              <a:gd name="T24" fmla="*/ 509 w 699"/>
              <a:gd name="T25" fmla="*/ 13 h 1027"/>
              <a:gd name="T26" fmla="*/ 547 w 699"/>
              <a:gd name="T27" fmla="*/ 26 h 1027"/>
              <a:gd name="T28" fmla="*/ 598 w 699"/>
              <a:gd name="T29" fmla="*/ 51 h 1027"/>
              <a:gd name="T30" fmla="*/ 636 w 699"/>
              <a:gd name="T31" fmla="*/ 76 h 1027"/>
              <a:gd name="T32" fmla="*/ 661 w 699"/>
              <a:gd name="T33" fmla="*/ 102 h 1027"/>
              <a:gd name="T34" fmla="*/ 687 w 699"/>
              <a:gd name="T35" fmla="*/ 114 h 1027"/>
              <a:gd name="T36" fmla="*/ 699 w 699"/>
              <a:gd name="T37" fmla="*/ 140 h 1027"/>
              <a:gd name="T38" fmla="*/ 699 w 699"/>
              <a:gd name="T39" fmla="*/ 152 h 1027"/>
              <a:gd name="T40" fmla="*/ 699 w 699"/>
              <a:gd name="T41" fmla="*/ 165 h 1027"/>
              <a:gd name="T42" fmla="*/ 699 w 699"/>
              <a:gd name="T43" fmla="*/ 178 h 1027"/>
              <a:gd name="T44" fmla="*/ 687 w 699"/>
              <a:gd name="T45" fmla="*/ 190 h 1027"/>
              <a:gd name="T46" fmla="*/ 674 w 699"/>
              <a:gd name="T47" fmla="*/ 203 h 1027"/>
              <a:gd name="T48" fmla="*/ 674 w 699"/>
              <a:gd name="T49" fmla="*/ 216 h 1027"/>
              <a:gd name="T50" fmla="*/ 636 w 699"/>
              <a:gd name="T51" fmla="*/ 254 h 1027"/>
              <a:gd name="T52" fmla="*/ 623 w 699"/>
              <a:gd name="T53" fmla="*/ 267 h 1027"/>
              <a:gd name="T54" fmla="*/ 598 w 699"/>
              <a:gd name="T55" fmla="*/ 305 h 1027"/>
              <a:gd name="T56" fmla="*/ 585 w 699"/>
              <a:gd name="T57" fmla="*/ 330 h 1027"/>
              <a:gd name="T58" fmla="*/ 560 w 699"/>
              <a:gd name="T59" fmla="*/ 368 h 1027"/>
              <a:gd name="T60" fmla="*/ 534 w 699"/>
              <a:gd name="T61" fmla="*/ 406 h 1027"/>
              <a:gd name="T62" fmla="*/ 509 w 699"/>
              <a:gd name="T63" fmla="*/ 457 h 1027"/>
              <a:gd name="T64" fmla="*/ 483 w 699"/>
              <a:gd name="T65" fmla="*/ 507 h 1027"/>
              <a:gd name="T66" fmla="*/ 458 w 699"/>
              <a:gd name="T67" fmla="*/ 558 h 1027"/>
              <a:gd name="T68" fmla="*/ 420 w 699"/>
              <a:gd name="T69" fmla="*/ 621 h 1027"/>
              <a:gd name="T70" fmla="*/ 381 w 699"/>
              <a:gd name="T71" fmla="*/ 672 h 1027"/>
              <a:gd name="T72" fmla="*/ 356 w 699"/>
              <a:gd name="T73" fmla="*/ 723 h 1027"/>
              <a:gd name="T74" fmla="*/ 318 w 699"/>
              <a:gd name="T75" fmla="*/ 773 h 1027"/>
              <a:gd name="T76" fmla="*/ 280 w 699"/>
              <a:gd name="T77" fmla="*/ 811 h 1027"/>
              <a:gd name="T78" fmla="*/ 241 w 699"/>
              <a:gd name="T79" fmla="*/ 849 h 1027"/>
              <a:gd name="T80" fmla="*/ 216 w 699"/>
              <a:gd name="T81" fmla="*/ 887 h 1027"/>
              <a:gd name="T82" fmla="*/ 178 w 699"/>
              <a:gd name="T83" fmla="*/ 925 h 1027"/>
              <a:gd name="T84" fmla="*/ 140 w 699"/>
              <a:gd name="T85" fmla="*/ 951 h 1027"/>
              <a:gd name="T86" fmla="*/ 114 w 699"/>
              <a:gd name="T87" fmla="*/ 976 h 1027"/>
              <a:gd name="T88" fmla="*/ 76 w 699"/>
              <a:gd name="T89" fmla="*/ 989 h 1027"/>
              <a:gd name="T90" fmla="*/ 51 w 699"/>
              <a:gd name="T91" fmla="*/ 1001 h 1027"/>
              <a:gd name="T92" fmla="*/ 38 w 699"/>
              <a:gd name="T93" fmla="*/ 1014 h 1027"/>
              <a:gd name="T94" fmla="*/ 25 w 699"/>
              <a:gd name="T95" fmla="*/ 1027 h 1027"/>
              <a:gd name="T96" fmla="*/ 12 w 699"/>
              <a:gd name="T97" fmla="*/ 1027 h 1027"/>
              <a:gd name="T98" fmla="*/ 0 w 699"/>
              <a:gd name="T99" fmla="*/ 1027 h 1027"/>
              <a:gd name="T100" fmla="*/ 51 w 699"/>
              <a:gd name="T101" fmla="*/ 963 h 1027"/>
              <a:gd name="T102" fmla="*/ 102 w 699"/>
              <a:gd name="T103" fmla="*/ 900 h 1027"/>
              <a:gd name="T104" fmla="*/ 140 w 699"/>
              <a:gd name="T105" fmla="*/ 837 h 1027"/>
              <a:gd name="T106" fmla="*/ 178 w 699"/>
              <a:gd name="T107" fmla="*/ 773 h 1027"/>
              <a:gd name="T108" fmla="*/ 216 w 699"/>
              <a:gd name="T109" fmla="*/ 723 h 1027"/>
              <a:gd name="T110" fmla="*/ 241 w 699"/>
              <a:gd name="T111" fmla="*/ 672 h 1027"/>
              <a:gd name="T112" fmla="*/ 280 w 699"/>
              <a:gd name="T113" fmla="*/ 621 h 1027"/>
              <a:gd name="T114" fmla="*/ 292 w 699"/>
              <a:gd name="T115" fmla="*/ 571 h 1027"/>
              <a:gd name="T116" fmla="*/ 331 w 699"/>
              <a:gd name="T117" fmla="*/ 495 h 1027"/>
              <a:gd name="T118" fmla="*/ 369 w 699"/>
              <a:gd name="T119" fmla="*/ 419 h 1027"/>
              <a:gd name="T120" fmla="*/ 394 w 699"/>
              <a:gd name="T121" fmla="*/ 343 h 1027"/>
              <a:gd name="T122" fmla="*/ 420 w 699"/>
              <a:gd name="T123" fmla="*/ 27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9" h="1027">
                <a:moveTo>
                  <a:pt x="420" y="279"/>
                </a:moveTo>
                <a:lnTo>
                  <a:pt x="432" y="254"/>
                </a:lnTo>
                <a:lnTo>
                  <a:pt x="432" y="216"/>
                </a:lnTo>
                <a:lnTo>
                  <a:pt x="445" y="190"/>
                </a:lnTo>
                <a:lnTo>
                  <a:pt x="445" y="165"/>
                </a:lnTo>
                <a:lnTo>
                  <a:pt x="445" y="114"/>
                </a:lnTo>
                <a:lnTo>
                  <a:pt x="445" y="76"/>
                </a:lnTo>
                <a:lnTo>
                  <a:pt x="432" y="51"/>
                </a:lnTo>
                <a:lnTo>
                  <a:pt x="432" y="26"/>
                </a:lnTo>
                <a:lnTo>
                  <a:pt x="445" y="13"/>
                </a:lnTo>
                <a:lnTo>
                  <a:pt x="458" y="0"/>
                </a:lnTo>
                <a:lnTo>
                  <a:pt x="483" y="0"/>
                </a:lnTo>
                <a:lnTo>
                  <a:pt x="509" y="13"/>
                </a:lnTo>
                <a:lnTo>
                  <a:pt x="547" y="26"/>
                </a:lnTo>
                <a:lnTo>
                  <a:pt x="598" y="51"/>
                </a:lnTo>
                <a:lnTo>
                  <a:pt x="636" y="76"/>
                </a:lnTo>
                <a:lnTo>
                  <a:pt x="661" y="102"/>
                </a:lnTo>
                <a:lnTo>
                  <a:pt x="687" y="114"/>
                </a:lnTo>
                <a:lnTo>
                  <a:pt x="699" y="140"/>
                </a:lnTo>
                <a:lnTo>
                  <a:pt x="699" y="152"/>
                </a:lnTo>
                <a:lnTo>
                  <a:pt x="699" y="165"/>
                </a:lnTo>
                <a:lnTo>
                  <a:pt x="699" y="178"/>
                </a:lnTo>
                <a:lnTo>
                  <a:pt x="687" y="190"/>
                </a:lnTo>
                <a:lnTo>
                  <a:pt x="674" y="203"/>
                </a:lnTo>
                <a:lnTo>
                  <a:pt x="674" y="216"/>
                </a:lnTo>
                <a:lnTo>
                  <a:pt x="636" y="254"/>
                </a:lnTo>
                <a:lnTo>
                  <a:pt x="623" y="267"/>
                </a:lnTo>
                <a:lnTo>
                  <a:pt x="598" y="305"/>
                </a:lnTo>
                <a:lnTo>
                  <a:pt x="585" y="330"/>
                </a:lnTo>
                <a:lnTo>
                  <a:pt x="560" y="368"/>
                </a:lnTo>
                <a:lnTo>
                  <a:pt x="534" y="406"/>
                </a:lnTo>
                <a:lnTo>
                  <a:pt x="509" y="457"/>
                </a:lnTo>
                <a:lnTo>
                  <a:pt x="483" y="507"/>
                </a:lnTo>
                <a:lnTo>
                  <a:pt x="458" y="558"/>
                </a:lnTo>
                <a:lnTo>
                  <a:pt x="420" y="621"/>
                </a:lnTo>
                <a:lnTo>
                  <a:pt x="381" y="672"/>
                </a:lnTo>
                <a:lnTo>
                  <a:pt x="356" y="723"/>
                </a:lnTo>
                <a:lnTo>
                  <a:pt x="318" y="773"/>
                </a:lnTo>
                <a:lnTo>
                  <a:pt x="280" y="811"/>
                </a:lnTo>
                <a:lnTo>
                  <a:pt x="241" y="849"/>
                </a:lnTo>
                <a:lnTo>
                  <a:pt x="216" y="887"/>
                </a:lnTo>
                <a:lnTo>
                  <a:pt x="178" y="925"/>
                </a:lnTo>
                <a:lnTo>
                  <a:pt x="140" y="951"/>
                </a:lnTo>
                <a:lnTo>
                  <a:pt x="114" y="976"/>
                </a:lnTo>
                <a:lnTo>
                  <a:pt x="76" y="989"/>
                </a:lnTo>
                <a:lnTo>
                  <a:pt x="51" y="1001"/>
                </a:lnTo>
                <a:lnTo>
                  <a:pt x="38" y="1014"/>
                </a:lnTo>
                <a:lnTo>
                  <a:pt x="25" y="1027"/>
                </a:lnTo>
                <a:lnTo>
                  <a:pt x="12" y="1027"/>
                </a:lnTo>
                <a:lnTo>
                  <a:pt x="0" y="1027"/>
                </a:lnTo>
                <a:lnTo>
                  <a:pt x="51" y="963"/>
                </a:lnTo>
                <a:lnTo>
                  <a:pt x="102" y="900"/>
                </a:lnTo>
                <a:lnTo>
                  <a:pt x="140" y="837"/>
                </a:lnTo>
                <a:lnTo>
                  <a:pt x="178" y="773"/>
                </a:lnTo>
                <a:lnTo>
                  <a:pt x="216" y="723"/>
                </a:lnTo>
                <a:lnTo>
                  <a:pt x="241" y="672"/>
                </a:lnTo>
                <a:lnTo>
                  <a:pt x="280" y="621"/>
                </a:lnTo>
                <a:lnTo>
                  <a:pt x="292" y="571"/>
                </a:lnTo>
                <a:lnTo>
                  <a:pt x="331" y="495"/>
                </a:lnTo>
                <a:lnTo>
                  <a:pt x="369" y="419"/>
                </a:lnTo>
                <a:lnTo>
                  <a:pt x="394" y="343"/>
                </a:lnTo>
                <a:lnTo>
                  <a:pt x="420" y="2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5" name="Freeform 33"/>
          <p:cNvSpPr>
            <a:spLocks noChangeArrowheads="1"/>
          </p:cNvSpPr>
          <p:nvPr/>
        </p:nvSpPr>
        <p:spPr bwMode="auto">
          <a:xfrm>
            <a:off x="6802438" y="957263"/>
            <a:ext cx="468312" cy="282575"/>
          </a:xfrm>
          <a:custGeom>
            <a:avLst/>
            <a:gdLst>
              <a:gd name="T0" fmla="*/ 433 w 738"/>
              <a:gd name="T1" fmla="*/ 190 h 444"/>
              <a:gd name="T2" fmla="*/ 458 w 738"/>
              <a:gd name="T3" fmla="*/ 177 h 444"/>
              <a:gd name="T4" fmla="*/ 483 w 738"/>
              <a:gd name="T5" fmla="*/ 152 h 444"/>
              <a:gd name="T6" fmla="*/ 496 w 738"/>
              <a:gd name="T7" fmla="*/ 139 h 444"/>
              <a:gd name="T8" fmla="*/ 509 w 738"/>
              <a:gd name="T9" fmla="*/ 114 h 444"/>
              <a:gd name="T10" fmla="*/ 522 w 738"/>
              <a:gd name="T11" fmla="*/ 101 h 444"/>
              <a:gd name="T12" fmla="*/ 522 w 738"/>
              <a:gd name="T13" fmla="*/ 89 h 444"/>
              <a:gd name="T14" fmla="*/ 534 w 738"/>
              <a:gd name="T15" fmla="*/ 76 h 444"/>
              <a:gd name="T16" fmla="*/ 522 w 738"/>
              <a:gd name="T17" fmla="*/ 63 h 444"/>
              <a:gd name="T18" fmla="*/ 522 w 738"/>
              <a:gd name="T19" fmla="*/ 38 h 444"/>
              <a:gd name="T20" fmla="*/ 522 w 738"/>
              <a:gd name="T21" fmla="*/ 25 h 444"/>
              <a:gd name="T22" fmla="*/ 534 w 738"/>
              <a:gd name="T23" fmla="*/ 13 h 444"/>
              <a:gd name="T24" fmla="*/ 547 w 738"/>
              <a:gd name="T25" fmla="*/ 0 h 444"/>
              <a:gd name="T26" fmla="*/ 560 w 738"/>
              <a:gd name="T27" fmla="*/ 0 h 444"/>
              <a:gd name="T28" fmla="*/ 560 w 738"/>
              <a:gd name="T29" fmla="*/ 13 h 444"/>
              <a:gd name="T30" fmla="*/ 573 w 738"/>
              <a:gd name="T31" fmla="*/ 13 h 444"/>
              <a:gd name="T32" fmla="*/ 585 w 738"/>
              <a:gd name="T33" fmla="*/ 25 h 444"/>
              <a:gd name="T34" fmla="*/ 623 w 738"/>
              <a:gd name="T35" fmla="*/ 38 h 444"/>
              <a:gd name="T36" fmla="*/ 662 w 738"/>
              <a:gd name="T37" fmla="*/ 63 h 444"/>
              <a:gd name="T38" fmla="*/ 674 w 738"/>
              <a:gd name="T39" fmla="*/ 76 h 444"/>
              <a:gd name="T40" fmla="*/ 700 w 738"/>
              <a:gd name="T41" fmla="*/ 89 h 444"/>
              <a:gd name="T42" fmla="*/ 712 w 738"/>
              <a:gd name="T43" fmla="*/ 101 h 444"/>
              <a:gd name="T44" fmla="*/ 725 w 738"/>
              <a:gd name="T45" fmla="*/ 114 h 444"/>
              <a:gd name="T46" fmla="*/ 725 w 738"/>
              <a:gd name="T47" fmla="*/ 127 h 444"/>
              <a:gd name="T48" fmla="*/ 738 w 738"/>
              <a:gd name="T49" fmla="*/ 139 h 444"/>
              <a:gd name="T50" fmla="*/ 738 w 738"/>
              <a:gd name="T51" fmla="*/ 152 h 444"/>
              <a:gd name="T52" fmla="*/ 738 w 738"/>
              <a:gd name="T53" fmla="*/ 165 h 444"/>
              <a:gd name="T54" fmla="*/ 738 w 738"/>
              <a:gd name="T55" fmla="*/ 190 h 444"/>
              <a:gd name="T56" fmla="*/ 725 w 738"/>
              <a:gd name="T57" fmla="*/ 203 h 444"/>
              <a:gd name="T58" fmla="*/ 700 w 738"/>
              <a:gd name="T59" fmla="*/ 215 h 444"/>
              <a:gd name="T60" fmla="*/ 687 w 738"/>
              <a:gd name="T61" fmla="*/ 228 h 444"/>
              <a:gd name="T62" fmla="*/ 611 w 738"/>
              <a:gd name="T63" fmla="*/ 241 h 444"/>
              <a:gd name="T64" fmla="*/ 573 w 738"/>
              <a:gd name="T65" fmla="*/ 254 h 444"/>
              <a:gd name="T66" fmla="*/ 534 w 738"/>
              <a:gd name="T67" fmla="*/ 279 h 444"/>
              <a:gd name="T68" fmla="*/ 496 w 738"/>
              <a:gd name="T69" fmla="*/ 292 h 444"/>
              <a:gd name="T70" fmla="*/ 445 w 738"/>
              <a:gd name="T71" fmla="*/ 317 h 444"/>
              <a:gd name="T72" fmla="*/ 382 w 738"/>
              <a:gd name="T73" fmla="*/ 342 h 444"/>
              <a:gd name="T74" fmla="*/ 318 w 738"/>
              <a:gd name="T75" fmla="*/ 368 h 444"/>
              <a:gd name="T76" fmla="*/ 280 w 738"/>
              <a:gd name="T77" fmla="*/ 380 h 444"/>
              <a:gd name="T78" fmla="*/ 242 w 738"/>
              <a:gd name="T79" fmla="*/ 393 h 444"/>
              <a:gd name="T80" fmla="*/ 216 w 738"/>
              <a:gd name="T81" fmla="*/ 393 h 444"/>
              <a:gd name="T82" fmla="*/ 191 w 738"/>
              <a:gd name="T83" fmla="*/ 406 h 444"/>
              <a:gd name="T84" fmla="*/ 140 w 738"/>
              <a:gd name="T85" fmla="*/ 418 h 444"/>
              <a:gd name="T86" fmla="*/ 89 w 738"/>
              <a:gd name="T87" fmla="*/ 431 h 444"/>
              <a:gd name="T88" fmla="*/ 64 w 738"/>
              <a:gd name="T89" fmla="*/ 444 h 444"/>
              <a:gd name="T90" fmla="*/ 25 w 738"/>
              <a:gd name="T91" fmla="*/ 444 h 444"/>
              <a:gd name="T92" fmla="*/ 13 w 738"/>
              <a:gd name="T93" fmla="*/ 444 h 444"/>
              <a:gd name="T94" fmla="*/ 0 w 738"/>
              <a:gd name="T95" fmla="*/ 431 h 444"/>
              <a:gd name="T96" fmla="*/ 0 w 738"/>
              <a:gd name="T97" fmla="*/ 418 h 444"/>
              <a:gd name="T98" fmla="*/ 13 w 738"/>
              <a:gd name="T99" fmla="*/ 406 h 444"/>
              <a:gd name="T100" fmla="*/ 25 w 738"/>
              <a:gd name="T101" fmla="*/ 393 h 444"/>
              <a:gd name="T102" fmla="*/ 51 w 738"/>
              <a:gd name="T103" fmla="*/ 393 h 444"/>
              <a:gd name="T104" fmla="*/ 76 w 738"/>
              <a:gd name="T105" fmla="*/ 368 h 444"/>
              <a:gd name="T106" fmla="*/ 115 w 738"/>
              <a:gd name="T107" fmla="*/ 355 h 444"/>
              <a:gd name="T108" fmla="*/ 153 w 738"/>
              <a:gd name="T109" fmla="*/ 342 h 444"/>
              <a:gd name="T110" fmla="*/ 229 w 738"/>
              <a:gd name="T111" fmla="*/ 304 h 444"/>
              <a:gd name="T112" fmla="*/ 305 w 738"/>
              <a:gd name="T113" fmla="*/ 266 h 444"/>
              <a:gd name="T114" fmla="*/ 369 w 738"/>
              <a:gd name="T115" fmla="*/ 241 h 444"/>
              <a:gd name="T116" fmla="*/ 433 w 738"/>
              <a:gd name="T117" fmla="*/ 19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8" h="444">
                <a:moveTo>
                  <a:pt x="433" y="190"/>
                </a:moveTo>
                <a:lnTo>
                  <a:pt x="458" y="177"/>
                </a:lnTo>
                <a:lnTo>
                  <a:pt x="483" y="152"/>
                </a:lnTo>
                <a:lnTo>
                  <a:pt x="496" y="139"/>
                </a:lnTo>
                <a:lnTo>
                  <a:pt x="509" y="114"/>
                </a:lnTo>
                <a:lnTo>
                  <a:pt x="522" y="101"/>
                </a:lnTo>
                <a:lnTo>
                  <a:pt x="522" y="89"/>
                </a:lnTo>
                <a:lnTo>
                  <a:pt x="534" y="76"/>
                </a:lnTo>
                <a:lnTo>
                  <a:pt x="522" y="63"/>
                </a:lnTo>
                <a:lnTo>
                  <a:pt x="522" y="38"/>
                </a:lnTo>
                <a:lnTo>
                  <a:pt x="522" y="25"/>
                </a:lnTo>
                <a:lnTo>
                  <a:pt x="534" y="13"/>
                </a:lnTo>
                <a:lnTo>
                  <a:pt x="547" y="0"/>
                </a:lnTo>
                <a:lnTo>
                  <a:pt x="560" y="0"/>
                </a:lnTo>
                <a:lnTo>
                  <a:pt x="560" y="13"/>
                </a:lnTo>
                <a:lnTo>
                  <a:pt x="573" y="13"/>
                </a:lnTo>
                <a:lnTo>
                  <a:pt x="585" y="25"/>
                </a:lnTo>
                <a:lnTo>
                  <a:pt x="623" y="38"/>
                </a:lnTo>
                <a:lnTo>
                  <a:pt x="662" y="63"/>
                </a:lnTo>
                <a:lnTo>
                  <a:pt x="674" y="76"/>
                </a:lnTo>
                <a:lnTo>
                  <a:pt x="700" y="89"/>
                </a:lnTo>
                <a:lnTo>
                  <a:pt x="712" y="101"/>
                </a:lnTo>
                <a:lnTo>
                  <a:pt x="725" y="114"/>
                </a:lnTo>
                <a:lnTo>
                  <a:pt x="725" y="127"/>
                </a:lnTo>
                <a:lnTo>
                  <a:pt x="738" y="139"/>
                </a:lnTo>
                <a:lnTo>
                  <a:pt x="738" y="152"/>
                </a:lnTo>
                <a:lnTo>
                  <a:pt x="738" y="165"/>
                </a:lnTo>
                <a:lnTo>
                  <a:pt x="738" y="190"/>
                </a:lnTo>
                <a:lnTo>
                  <a:pt x="725" y="203"/>
                </a:lnTo>
                <a:lnTo>
                  <a:pt x="700" y="215"/>
                </a:lnTo>
                <a:lnTo>
                  <a:pt x="687" y="228"/>
                </a:lnTo>
                <a:lnTo>
                  <a:pt x="611" y="241"/>
                </a:lnTo>
                <a:lnTo>
                  <a:pt x="573" y="254"/>
                </a:lnTo>
                <a:lnTo>
                  <a:pt x="534" y="279"/>
                </a:lnTo>
                <a:lnTo>
                  <a:pt x="496" y="292"/>
                </a:lnTo>
                <a:lnTo>
                  <a:pt x="445" y="317"/>
                </a:lnTo>
                <a:lnTo>
                  <a:pt x="382" y="342"/>
                </a:lnTo>
                <a:lnTo>
                  <a:pt x="318" y="368"/>
                </a:lnTo>
                <a:lnTo>
                  <a:pt x="280" y="380"/>
                </a:lnTo>
                <a:lnTo>
                  <a:pt x="242" y="393"/>
                </a:lnTo>
                <a:lnTo>
                  <a:pt x="216" y="393"/>
                </a:lnTo>
                <a:lnTo>
                  <a:pt x="191" y="406"/>
                </a:lnTo>
                <a:lnTo>
                  <a:pt x="140" y="418"/>
                </a:lnTo>
                <a:lnTo>
                  <a:pt x="89" y="431"/>
                </a:lnTo>
                <a:lnTo>
                  <a:pt x="64" y="444"/>
                </a:lnTo>
                <a:lnTo>
                  <a:pt x="25" y="444"/>
                </a:lnTo>
                <a:lnTo>
                  <a:pt x="13" y="444"/>
                </a:lnTo>
                <a:lnTo>
                  <a:pt x="0" y="431"/>
                </a:lnTo>
                <a:lnTo>
                  <a:pt x="0" y="418"/>
                </a:lnTo>
                <a:lnTo>
                  <a:pt x="13" y="406"/>
                </a:lnTo>
                <a:lnTo>
                  <a:pt x="25" y="393"/>
                </a:lnTo>
                <a:lnTo>
                  <a:pt x="51" y="393"/>
                </a:lnTo>
                <a:lnTo>
                  <a:pt x="76" y="368"/>
                </a:lnTo>
                <a:lnTo>
                  <a:pt x="115" y="355"/>
                </a:lnTo>
                <a:lnTo>
                  <a:pt x="153" y="342"/>
                </a:lnTo>
                <a:lnTo>
                  <a:pt x="229" y="304"/>
                </a:lnTo>
                <a:lnTo>
                  <a:pt x="305" y="266"/>
                </a:lnTo>
                <a:lnTo>
                  <a:pt x="369" y="241"/>
                </a:lnTo>
                <a:lnTo>
                  <a:pt x="433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7" name="Freeform 35"/>
          <p:cNvSpPr>
            <a:spLocks noChangeArrowheads="1"/>
          </p:cNvSpPr>
          <p:nvPr/>
        </p:nvSpPr>
        <p:spPr bwMode="auto">
          <a:xfrm>
            <a:off x="6729413" y="1271588"/>
            <a:ext cx="669925" cy="201612"/>
          </a:xfrm>
          <a:custGeom>
            <a:avLst/>
            <a:gdLst>
              <a:gd name="T0" fmla="*/ 76 w 1055"/>
              <a:gd name="T1" fmla="*/ 304 h 317"/>
              <a:gd name="T2" fmla="*/ 38 w 1055"/>
              <a:gd name="T3" fmla="*/ 292 h 317"/>
              <a:gd name="T4" fmla="*/ 12 w 1055"/>
              <a:gd name="T5" fmla="*/ 266 h 317"/>
              <a:gd name="T6" fmla="*/ 0 w 1055"/>
              <a:gd name="T7" fmla="*/ 241 h 317"/>
              <a:gd name="T8" fmla="*/ 25 w 1055"/>
              <a:gd name="T9" fmla="*/ 228 h 317"/>
              <a:gd name="T10" fmla="*/ 50 w 1055"/>
              <a:gd name="T11" fmla="*/ 228 h 317"/>
              <a:gd name="T12" fmla="*/ 101 w 1055"/>
              <a:gd name="T13" fmla="*/ 216 h 317"/>
              <a:gd name="T14" fmla="*/ 190 w 1055"/>
              <a:gd name="T15" fmla="*/ 190 h 317"/>
              <a:gd name="T16" fmla="*/ 305 w 1055"/>
              <a:gd name="T17" fmla="*/ 165 h 317"/>
              <a:gd name="T18" fmla="*/ 445 w 1055"/>
              <a:gd name="T19" fmla="*/ 140 h 317"/>
              <a:gd name="T20" fmla="*/ 572 w 1055"/>
              <a:gd name="T21" fmla="*/ 102 h 317"/>
              <a:gd name="T22" fmla="*/ 687 w 1055"/>
              <a:gd name="T23" fmla="*/ 76 h 317"/>
              <a:gd name="T24" fmla="*/ 763 w 1055"/>
              <a:gd name="T25" fmla="*/ 51 h 317"/>
              <a:gd name="T26" fmla="*/ 826 w 1055"/>
              <a:gd name="T27" fmla="*/ 26 h 317"/>
              <a:gd name="T28" fmla="*/ 865 w 1055"/>
              <a:gd name="T29" fmla="*/ 13 h 317"/>
              <a:gd name="T30" fmla="*/ 903 w 1055"/>
              <a:gd name="T31" fmla="*/ 13 h 317"/>
              <a:gd name="T32" fmla="*/ 928 w 1055"/>
              <a:gd name="T33" fmla="*/ 0 h 317"/>
              <a:gd name="T34" fmla="*/ 954 w 1055"/>
              <a:gd name="T35" fmla="*/ 0 h 317"/>
              <a:gd name="T36" fmla="*/ 979 w 1055"/>
              <a:gd name="T37" fmla="*/ 13 h 317"/>
              <a:gd name="T38" fmla="*/ 1030 w 1055"/>
              <a:gd name="T39" fmla="*/ 26 h 317"/>
              <a:gd name="T40" fmla="*/ 1055 w 1055"/>
              <a:gd name="T41" fmla="*/ 51 h 317"/>
              <a:gd name="T42" fmla="*/ 1043 w 1055"/>
              <a:gd name="T43" fmla="*/ 76 h 317"/>
              <a:gd name="T44" fmla="*/ 1017 w 1055"/>
              <a:gd name="T45" fmla="*/ 102 h 317"/>
              <a:gd name="T46" fmla="*/ 954 w 1055"/>
              <a:gd name="T47" fmla="*/ 127 h 317"/>
              <a:gd name="T48" fmla="*/ 890 w 1055"/>
              <a:gd name="T49" fmla="*/ 152 h 317"/>
              <a:gd name="T50" fmla="*/ 826 w 1055"/>
              <a:gd name="T51" fmla="*/ 165 h 317"/>
              <a:gd name="T52" fmla="*/ 776 w 1055"/>
              <a:gd name="T53" fmla="*/ 178 h 317"/>
              <a:gd name="T54" fmla="*/ 699 w 1055"/>
              <a:gd name="T55" fmla="*/ 190 h 317"/>
              <a:gd name="T56" fmla="*/ 623 w 1055"/>
              <a:gd name="T57" fmla="*/ 203 h 317"/>
              <a:gd name="T58" fmla="*/ 534 w 1055"/>
              <a:gd name="T59" fmla="*/ 228 h 317"/>
              <a:gd name="T60" fmla="*/ 445 w 1055"/>
              <a:gd name="T61" fmla="*/ 254 h 317"/>
              <a:gd name="T62" fmla="*/ 356 w 1055"/>
              <a:gd name="T63" fmla="*/ 266 h 317"/>
              <a:gd name="T64" fmla="*/ 292 w 1055"/>
              <a:gd name="T65" fmla="*/ 279 h 317"/>
              <a:gd name="T66" fmla="*/ 229 w 1055"/>
              <a:gd name="T67" fmla="*/ 292 h 317"/>
              <a:gd name="T68" fmla="*/ 178 w 1055"/>
              <a:gd name="T69" fmla="*/ 304 h 317"/>
              <a:gd name="T70" fmla="*/ 139 w 1055"/>
              <a:gd name="T71" fmla="*/ 317 h 317"/>
              <a:gd name="T72" fmla="*/ 114 w 1055"/>
              <a:gd name="T73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5" h="317">
                <a:moveTo>
                  <a:pt x="101" y="317"/>
                </a:moveTo>
                <a:lnTo>
                  <a:pt x="76" y="304"/>
                </a:lnTo>
                <a:lnTo>
                  <a:pt x="50" y="304"/>
                </a:lnTo>
                <a:lnTo>
                  <a:pt x="38" y="292"/>
                </a:lnTo>
                <a:lnTo>
                  <a:pt x="25" y="279"/>
                </a:lnTo>
                <a:lnTo>
                  <a:pt x="12" y="266"/>
                </a:lnTo>
                <a:lnTo>
                  <a:pt x="12" y="254"/>
                </a:lnTo>
                <a:lnTo>
                  <a:pt x="0" y="241"/>
                </a:lnTo>
                <a:lnTo>
                  <a:pt x="12" y="241"/>
                </a:lnTo>
                <a:lnTo>
                  <a:pt x="25" y="228"/>
                </a:lnTo>
                <a:lnTo>
                  <a:pt x="38" y="228"/>
                </a:lnTo>
                <a:lnTo>
                  <a:pt x="50" y="228"/>
                </a:lnTo>
                <a:lnTo>
                  <a:pt x="76" y="216"/>
                </a:lnTo>
                <a:lnTo>
                  <a:pt x="101" y="216"/>
                </a:lnTo>
                <a:lnTo>
                  <a:pt x="139" y="203"/>
                </a:lnTo>
                <a:lnTo>
                  <a:pt x="190" y="190"/>
                </a:lnTo>
                <a:lnTo>
                  <a:pt x="241" y="178"/>
                </a:lnTo>
                <a:lnTo>
                  <a:pt x="305" y="165"/>
                </a:lnTo>
                <a:lnTo>
                  <a:pt x="381" y="152"/>
                </a:lnTo>
                <a:lnTo>
                  <a:pt x="445" y="140"/>
                </a:lnTo>
                <a:lnTo>
                  <a:pt x="508" y="114"/>
                </a:lnTo>
                <a:lnTo>
                  <a:pt x="572" y="102"/>
                </a:lnTo>
                <a:lnTo>
                  <a:pt x="636" y="89"/>
                </a:lnTo>
                <a:lnTo>
                  <a:pt x="687" y="76"/>
                </a:lnTo>
                <a:lnTo>
                  <a:pt x="725" y="64"/>
                </a:lnTo>
                <a:lnTo>
                  <a:pt x="763" y="51"/>
                </a:lnTo>
                <a:lnTo>
                  <a:pt x="801" y="38"/>
                </a:lnTo>
                <a:lnTo>
                  <a:pt x="826" y="26"/>
                </a:lnTo>
                <a:lnTo>
                  <a:pt x="852" y="26"/>
                </a:lnTo>
                <a:lnTo>
                  <a:pt x="865" y="13"/>
                </a:lnTo>
                <a:lnTo>
                  <a:pt x="890" y="13"/>
                </a:lnTo>
                <a:lnTo>
                  <a:pt x="903" y="13"/>
                </a:lnTo>
                <a:lnTo>
                  <a:pt x="916" y="0"/>
                </a:lnTo>
                <a:lnTo>
                  <a:pt x="928" y="0"/>
                </a:lnTo>
                <a:lnTo>
                  <a:pt x="941" y="0"/>
                </a:lnTo>
                <a:lnTo>
                  <a:pt x="954" y="0"/>
                </a:lnTo>
                <a:lnTo>
                  <a:pt x="966" y="0"/>
                </a:lnTo>
                <a:lnTo>
                  <a:pt x="979" y="13"/>
                </a:lnTo>
                <a:lnTo>
                  <a:pt x="1005" y="13"/>
                </a:lnTo>
                <a:lnTo>
                  <a:pt x="1030" y="26"/>
                </a:lnTo>
                <a:lnTo>
                  <a:pt x="1043" y="38"/>
                </a:lnTo>
                <a:lnTo>
                  <a:pt x="1055" y="51"/>
                </a:lnTo>
                <a:lnTo>
                  <a:pt x="1055" y="64"/>
                </a:lnTo>
                <a:lnTo>
                  <a:pt x="1043" y="76"/>
                </a:lnTo>
                <a:lnTo>
                  <a:pt x="1030" y="89"/>
                </a:lnTo>
                <a:lnTo>
                  <a:pt x="1017" y="102"/>
                </a:lnTo>
                <a:lnTo>
                  <a:pt x="979" y="114"/>
                </a:lnTo>
                <a:lnTo>
                  <a:pt x="954" y="127"/>
                </a:lnTo>
                <a:lnTo>
                  <a:pt x="928" y="140"/>
                </a:lnTo>
                <a:lnTo>
                  <a:pt x="890" y="152"/>
                </a:lnTo>
                <a:lnTo>
                  <a:pt x="865" y="152"/>
                </a:lnTo>
                <a:lnTo>
                  <a:pt x="826" y="165"/>
                </a:lnTo>
                <a:lnTo>
                  <a:pt x="801" y="165"/>
                </a:lnTo>
                <a:lnTo>
                  <a:pt x="776" y="178"/>
                </a:lnTo>
                <a:lnTo>
                  <a:pt x="737" y="178"/>
                </a:lnTo>
                <a:lnTo>
                  <a:pt x="699" y="190"/>
                </a:lnTo>
                <a:lnTo>
                  <a:pt x="661" y="203"/>
                </a:lnTo>
                <a:lnTo>
                  <a:pt x="623" y="203"/>
                </a:lnTo>
                <a:lnTo>
                  <a:pt x="572" y="216"/>
                </a:lnTo>
                <a:lnTo>
                  <a:pt x="534" y="228"/>
                </a:lnTo>
                <a:lnTo>
                  <a:pt x="483" y="241"/>
                </a:lnTo>
                <a:lnTo>
                  <a:pt x="445" y="254"/>
                </a:lnTo>
                <a:lnTo>
                  <a:pt x="394" y="254"/>
                </a:lnTo>
                <a:lnTo>
                  <a:pt x="356" y="266"/>
                </a:lnTo>
                <a:lnTo>
                  <a:pt x="330" y="279"/>
                </a:lnTo>
                <a:lnTo>
                  <a:pt x="292" y="279"/>
                </a:lnTo>
                <a:lnTo>
                  <a:pt x="254" y="292"/>
                </a:lnTo>
                <a:lnTo>
                  <a:pt x="229" y="292"/>
                </a:lnTo>
                <a:lnTo>
                  <a:pt x="203" y="304"/>
                </a:lnTo>
                <a:lnTo>
                  <a:pt x="178" y="304"/>
                </a:lnTo>
                <a:lnTo>
                  <a:pt x="165" y="304"/>
                </a:lnTo>
                <a:lnTo>
                  <a:pt x="139" y="317"/>
                </a:lnTo>
                <a:lnTo>
                  <a:pt x="127" y="317"/>
                </a:lnTo>
                <a:lnTo>
                  <a:pt x="114" y="317"/>
                </a:lnTo>
                <a:lnTo>
                  <a:pt x="101" y="31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91" name="Freeform 39"/>
          <p:cNvSpPr>
            <a:spLocks noChangeArrowheads="1"/>
          </p:cNvSpPr>
          <p:nvPr/>
        </p:nvSpPr>
        <p:spPr bwMode="auto">
          <a:xfrm>
            <a:off x="6810375" y="1689100"/>
            <a:ext cx="654050" cy="733425"/>
          </a:xfrm>
          <a:custGeom>
            <a:avLst/>
            <a:gdLst>
              <a:gd name="T0" fmla="*/ 305 w 1030"/>
              <a:gd name="T1" fmla="*/ 64 h 1153"/>
              <a:gd name="T2" fmla="*/ 331 w 1030"/>
              <a:gd name="T3" fmla="*/ 89 h 1153"/>
              <a:gd name="T4" fmla="*/ 331 w 1030"/>
              <a:gd name="T5" fmla="*/ 127 h 1153"/>
              <a:gd name="T6" fmla="*/ 318 w 1030"/>
              <a:gd name="T7" fmla="*/ 178 h 1153"/>
              <a:gd name="T8" fmla="*/ 280 w 1030"/>
              <a:gd name="T9" fmla="*/ 241 h 1153"/>
              <a:gd name="T10" fmla="*/ 241 w 1030"/>
              <a:gd name="T11" fmla="*/ 304 h 1153"/>
              <a:gd name="T12" fmla="*/ 191 w 1030"/>
              <a:gd name="T13" fmla="*/ 368 h 1153"/>
              <a:gd name="T14" fmla="*/ 127 w 1030"/>
              <a:gd name="T15" fmla="*/ 444 h 1153"/>
              <a:gd name="T16" fmla="*/ 191 w 1030"/>
              <a:gd name="T17" fmla="*/ 532 h 1153"/>
              <a:gd name="T18" fmla="*/ 369 w 1030"/>
              <a:gd name="T19" fmla="*/ 621 h 1153"/>
              <a:gd name="T20" fmla="*/ 534 w 1030"/>
              <a:gd name="T21" fmla="*/ 684 h 1153"/>
              <a:gd name="T22" fmla="*/ 661 w 1030"/>
              <a:gd name="T23" fmla="*/ 748 h 1153"/>
              <a:gd name="T24" fmla="*/ 776 w 1030"/>
              <a:gd name="T25" fmla="*/ 798 h 1153"/>
              <a:gd name="T26" fmla="*/ 865 w 1030"/>
              <a:gd name="T27" fmla="*/ 849 h 1153"/>
              <a:gd name="T28" fmla="*/ 928 w 1030"/>
              <a:gd name="T29" fmla="*/ 874 h 1153"/>
              <a:gd name="T30" fmla="*/ 967 w 1030"/>
              <a:gd name="T31" fmla="*/ 900 h 1153"/>
              <a:gd name="T32" fmla="*/ 1005 w 1030"/>
              <a:gd name="T33" fmla="*/ 938 h 1153"/>
              <a:gd name="T34" fmla="*/ 1030 w 1030"/>
              <a:gd name="T35" fmla="*/ 1027 h 1153"/>
              <a:gd name="T36" fmla="*/ 1030 w 1030"/>
              <a:gd name="T37" fmla="*/ 1090 h 1153"/>
              <a:gd name="T38" fmla="*/ 1018 w 1030"/>
              <a:gd name="T39" fmla="*/ 1115 h 1153"/>
              <a:gd name="T40" fmla="*/ 1018 w 1030"/>
              <a:gd name="T41" fmla="*/ 1141 h 1153"/>
              <a:gd name="T42" fmla="*/ 992 w 1030"/>
              <a:gd name="T43" fmla="*/ 1153 h 1153"/>
              <a:gd name="T44" fmla="*/ 967 w 1030"/>
              <a:gd name="T45" fmla="*/ 1153 h 1153"/>
              <a:gd name="T46" fmla="*/ 928 w 1030"/>
              <a:gd name="T47" fmla="*/ 1128 h 1153"/>
              <a:gd name="T48" fmla="*/ 890 w 1030"/>
              <a:gd name="T49" fmla="*/ 1103 h 1153"/>
              <a:gd name="T50" fmla="*/ 839 w 1030"/>
              <a:gd name="T51" fmla="*/ 1052 h 1153"/>
              <a:gd name="T52" fmla="*/ 763 w 1030"/>
              <a:gd name="T53" fmla="*/ 989 h 1153"/>
              <a:gd name="T54" fmla="*/ 661 w 1030"/>
              <a:gd name="T55" fmla="*/ 912 h 1153"/>
              <a:gd name="T56" fmla="*/ 521 w 1030"/>
              <a:gd name="T57" fmla="*/ 836 h 1153"/>
              <a:gd name="T58" fmla="*/ 356 w 1030"/>
              <a:gd name="T59" fmla="*/ 735 h 1153"/>
              <a:gd name="T60" fmla="*/ 280 w 1030"/>
              <a:gd name="T61" fmla="*/ 697 h 1153"/>
              <a:gd name="T62" fmla="*/ 203 w 1030"/>
              <a:gd name="T63" fmla="*/ 659 h 1153"/>
              <a:gd name="T64" fmla="*/ 140 w 1030"/>
              <a:gd name="T65" fmla="*/ 621 h 1153"/>
              <a:gd name="T66" fmla="*/ 89 w 1030"/>
              <a:gd name="T67" fmla="*/ 583 h 1153"/>
              <a:gd name="T68" fmla="*/ 51 w 1030"/>
              <a:gd name="T69" fmla="*/ 558 h 1153"/>
              <a:gd name="T70" fmla="*/ 25 w 1030"/>
              <a:gd name="T71" fmla="*/ 545 h 1153"/>
              <a:gd name="T72" fmla="*/ 12 w 1030"/>
              <a:gd name="T73" fmla="*/ 520 h 1153"/>
              <a:gd name="T74" fmla="*/ 0 w 1030"/>
              <a:gd name="T75" fmla="*/ 507 h 1153"/>
              <a:gd name="T76" fmla="*/ 12 w 1030"/>
              <a:gd name="T77" fmla="*/ 482 h 1153"/>
              <a:gd name="T78" fmla="*/ 38 w 1030"/>
              <a:gd name="T79" fmla="*/ 431 h 1153"/>
              <a:gd name="T80" fmla="*/ 76 w 1030"/>
              <a:gd name="T81" fmla="*/ 355 h 1153"/>
              <a:gd name="T82" fmla="*/ 114 w 1030"/>
              <a:gd name="T83" fmla="*/ 266 h 1153"/>
              <a:gd name="T84" fmla="*/ 152 w 1030"/>
              <a:gd name="T85" fmla="*/ 190 h 1153"/>
              <a:gd name="T86" fmla="*/ 165 w 1030"/>
              <a:gd name="T87" fmla="*/ 127 h 1153"/>
              <a:gd name="T88" fmla="*/ 178 w 1030"/>
              <a:gd name="T89" fmla="*/ 89 h 1153"/>
              <a:gd name="T90" fmla="*/ 165 w 1030"/>
              <a:gd name="T91" fmla="*/ 51 h 1153"/>
              <a:gd name="T92" fmla="*/ 165 w 1030"/>
              <a:gd name="T93" fmla="*/ 13 h 1153"/>
              <a:gd name="T94" fmla="*/ 191 w 1030"/>
              <a:gd name="T95" fmla="*/ 0 h 1153"/>
              <a:gd name="T96" fmla="*/ 241 w 1030"/>
              <a:gd name="T97" fmla="*/ 26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30" h="1153">
                <a:moveTo>
                  <a:pt x="267" y="38"/>
                </a:moveTo>
                <a:lnTo>
                  <a:pt x="305" y="64"/>
                </a:lnTo>
                <a:lnTo>
                  <a:pt x="318" y="76"/>
                </a:lnTo>
                <a:lnTo>
                  <a:pt x="331" y="89"/>
                </a:lnTo>
                <a:lnTo>
                  <a:pt x="343" y="114"/>
                </a:lnTo>
                <a:lnTo>
                  <a:pt x="331" y="127"/>
                </a:lnTo>
                <a:lnTo>
                  <a:pt x="331" y="152"/>
                </a:lnTo>
                <a:lnTo>
                  <a:pt x="318" y="178"/>
                </a:lnTo>
                <a:lnTo>
                  <a:pt x="292" y="216"/>
                </a:lnTo>
                <a:lnTo>
                  <a:pt x="280" y="241"/>
                </a:lnTo>
                <a:lnTo>
                  <a:pt x="267" y="266"/>
                </a:lnTo>
                <a:lnTo>
                  <a:pt x="241" y="304"/>
                </a:lnTo>
                <a:lnTo>
                  <a:pt x="216" y="330"/>
                </a:lnTo>
                <a:lnTo>
                  <a:pt x="191" y="368"/>
                </a:lnTo>
                <a:lnTo>
                  <a:pt x="165" y="406"/>
                </a:lnTo>
                <a:lnTo>
                  <a:pt x="127" y="444"/>
                </a:lnTo>
                <a:lnTo>
                  <a:pt x="89" y="494"/>
                </a:lnTo>
                <a:lnTo>
                  <a:pt x="191" y="532"/>
                </a:lnTo>
                <a:lnTo>
                  <a:pt x="280" y="570"/>
                </a:lnTo>
                <a:lnTo>
                  <a:pt x="369" y="621"/>
                </a:lnTo>
                <a:lnTo>
                  <a:pt x="458" y="646"/>
                </a:lnTo>
                <a:lnTo>
                  <a:pt x="534" y="684"/>
                </a:lnTo>
                <a:lnTo>
                  <a:pt x="598" y="722"/>
                </a:lnTo>
                <a:lnTo>
                  <a:pt x="661" y="748"/>
                </a:lnTo>
                <a:lnTo>
                  <a:pt x="725" y="773"/>
                </a:lnTo>
                <a:lnTo>
                  <a:pt x="776" y="798"/>
                </a:lnTo>
                <a:lnTo>
                  <a:pt x="827" y="824"/>
                </a:lnTo>
                <a:lnTo>
                  <a:pt x="865" y="849"/>
                </a:lnTo>
                <a:lnTo>
                  <a:pt x="903" y="862"/>
                </a:lnTo>
                <a:lnTo>
                  <a:pt x="928" y="874"/>
                </a:lnTo>
                <a:lnTo>
                  <a:pt x="954" y="887"/>
                </a:lnTo>
                <a:lnTo>
                  <a:pt x="967" y="900"/>
                </a:lnTo>
                <a:lnTo>
                  <a:pt x="979" y="912"/>
                </a:lnTo>
                <a:lnTo>
                  <a:pt x="1005" y="938"/>
                </a:lnTo>
                <a:lnTo>
                  <a:pt x="1018" y="976"/>
                </a:lnTo>
                <a:lnTo>
                  <a:pt x="1030" y="1027"/>
                </a:lnTo>
                <a:lnTo>
                  <a:pt x="1030" y="1065"/>
                </a:lnTo>
                <a:lnTo>
                  <a:pt x="1030" y="1090"/>
                </a:lnTo>
                <a:lnTo>
                  <a:pt x="1030" y="1103"/>
                </a:lnTo>
                <a:lnTo>
                  <a:pt x="1018" y="1115"/>
                </a:lnTo>
                <a:lnTo>
                  <a:pt x="1018" y="1128"/>
                </a:lnTo>
                <a:lnTo>
                  <a:pt x="1018" y="1141"/>
                </a:lnTo>
                <a:lnTo>
                  <a:pt x="1005" y="1153"/>
                </a:lnTo>
                <a:lnTo>
                  <a:pt x="992" y="1153"/>
                </a:lnTo>
                <a:lnTo>
                  <a:pt x="979" y="1153"/>
                </a:lnTo>
                <a:lnTo>
                  <a:pt x="967" y="1153"/>
                </a:lnTo>
                <a:lnTo>
                  <a:pt x="954" y="1141"/>
                </a:lnTo>
                <a:lnTo>
                  <a:pt x="928" y="1128"/>
                </a:lnTo>
                <a:lnTo>
                  <a:pt x="916" y="1115"/>
                </a:lnTo>
                <a:lnTo>
                  <a:pt x="890" y="1103"/>
                </a:lnTo>
                <a:lnTo>
                  <a:pt x="865" y="1077"/>
                </a:lnTo>
                <a:lnTo>
                  <a:pt x="839" y="1052"/>
                </a:lnTo>
                <a:lnTo>
                  <a:pt x="801" y="1027"/>
                </a:lnTo>
                <a:lnTo>
                  <a:pt x="763" y="989"/>
                </a:lnTo>
                <a:lnTo>
                  <a:pt x="712" y="951"/>
                </a:lnTo>
                <a:lnTo>
                  <a:pt x="661" y="912"/>
                </a:lnTo>
                <a:lnTo>
                  <a:pt x="598" y="874"/>
                </a:lnTo>
                <a:lnTo>
                  <a:pt x="521" y="836"/>
                </a:lnTo>
                <a:lnTo>
                  <a:pt x="445" y="786"/>
                </a:lnTo>
                <a:lnTo>
                  <a:pt x="356" y="735"/>
                </a:lnTo>
                <a:lnTo>
                  <a:pt x="318" y="710"/>
                </a:lnTo>
                <a:lnTo>
                  <a:pt x="280" y="697"/>
                </a:lnTo>
                <a:lnTo>
                  <a:pt x="241" y="672"/>
                </a:lnTo>
                <a:lnTo>
                  <a:pt x="203" y="659"/>
                </a:lnTo>
                <a:lnTo>
                  <a:pt x="178" y="634"/>
                </a:lnTo>
                <a:lnTo>
                  <a:pt x="140" y="621"/>
                </a:lnTo>
                <a:lnTo>
                  <a:pt x="114" y="596"/>
                </a:lnTo>
                <a:lnTo>
                  <a:pt x="89" y="583"/>
                </a:lnTo>
                <a:lnTo>
                  <a:pt x="76" y="570"/>
                </a:lnTo>
                <a:lnTo>
                  <a:pt x="51" y="558"/>
                </a:lnTo>
                <a:lnTo>
                  <a:pt x="38" y="545"/>
                </a:lnTo>
                <a:lnTo>
                  <a:pt x="25" y="545"/>
                </a:lnTo>
                <a:lnTo>
                  <a:pt x="12" y="532"/>
                </a:lnTo>
                <a:lnTo>
                  <a:pt x="12" y="520"/>
                </a:lnTo>
                <a:lnTo>
                  <a:pt x="0" y="520"/>
                </a:lnTo>
                <a:lnTo>
                  <a:pt x="0" y="507"/>
                </a:lnTo>
                <a:lnTo>
                  <a:pt x="0" y="494"/>
                </a:lnTo>
                <a:lnTo>
                  <a:pt x="12" y="482"/>
                </a:lnTo>
                <a:lnTo>
                  <a:pt x="25" y="456"/>
                </a:lnTo>
                <a:lnTo>
                  <a:pt x="38" y="431"/>
                </a:lnTo>
                <a:lnTo>
                  <a:pt x="51" y="393"/>
                </a:lnTo>
                <a:lnTo>
                  <a:pt x="76" y="355"/>
                </a:lnTo>
                <a:lnTo>
                  <a:pt x="89" y="317"/>
                </a:lnTo>
                <a:lnTo>
                  <a:pt x="114" y="266"/>
                </a:lnTo>
                <a:lnTo>
                  <a:pt x="140" y="228"/>
                </a:lnTo>
                <a:lnTo>
                  <a:pt x="152" y="190"/>
                </a:lnTo>
                <a:lnTo>
                  <a:pt x="165" y="165"/>
                </a:lnTo>
                <a:lnTo>
                  <a:pt x="165" y="127"/>
                </a:lnTo>
                <a:lnTo>
                  <a:pt x="178" y="114"/>
                </a:lnTo>
                <a:lnTo>
                  <a:pt x="178" y="89"/>
                </a:lnTo>
                <a:lnTo>
                  <a:pt x="165" y="76"/>
                </a:lnTo>
                <a:lnTo>
                  <a:pt x="165" y="51"/>
                </a:lnTo>
                <a:lnTo>
                  <a:pt x="165" y="38"/>
                </a:lnTo>
                <a:lnTo>
                  <a:pt x="165" y="13"/>
                </a:lnTo>
                <a:lnTo>
                  <a:pt x="178" y="13"/>
                </a:lnTo>
                <a:lnTo>
                  <a:pt x="191" y="0"/>
                </a:lnTo>
                <a:lnTo>
                  <a:pt x="216" y="13"/>
                </a:lnTo>
                <a:lnTo>
                  <a:pt x="241" y="26"/>
                </a:lnTo>
                <a:lnTo>
                  <a:pt x="267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92" name="Freeform 40"/>
          <p:cNvSpPr>
            <a:spLocks noChangeArrowheads="1"/>
          </p:cNvSpPr>
          <p:nvPr/>
        </p:nvSpPr>
        <p:spPr bwMode="auto">
          <a:xfrm>
            <a:off x="6535738" y="1762125"/>
            <a:ext cx="693737" cy="619125"/>
          </a:xfrm>
          <a:custGeom>
            <a:avLst/>
            <a:gdLst>
              <a:gd name="T0" fmla="*/ 344 w 1094"/>
              <a:gd name="T1" fmla="*/ 913 h 976"/>
              <a:gd name="T2" fmla="*/ 204 w 1094"/>
              <a:gd name="T3" fmla="*/ 951 h 976"/>
              <a:gd name="T4" fmla="*/ 102 w 1094"/>
              <a:gd name="T5" fmla="*/ 963 h 976"/>
              <a:gd name="T6" fmla="*/ 51 w 1094"/>
              <a:gd name="T7" fmla="*/ 976 h 976"/>
              <a:gd name="T8" fmla="*/ 26 w 1094"/>
              <a:gd name="T9" fmla="*/ 976 h 976"/>
              <a:gd name="T10" fmla="*/ 0 w 1094"/>
              <a:gd name="T11" fmla="*/ 976 h 976"/>
              <a:gd name="T12" fmla="*/ 13 w 1094"/>
              <a:gd name="T13" fmla="*/ 951 h 976"/>
              <a:gd name="T14" fmla="*/ 51 w 1094"/>
              <a:gd name="T15" fmla="*/ 938 h 976"/>
              <a:gd name="T16" fmla="*/ 89 w 1094"/>
              <a:gd name="T17" fmla="*/ 925 h 976"/>
              <a:gd name="T18" fmla="*/ 140 w 1094"/>
              <a:gd name="T19" fmla="*/ 900 h 976"/>
              <a:gd name="T20" fmla="*/ 204 w 1094"/>
              <a:gd name="T21" fmla="*/ 862 h 976"/>
              <a:gd name="T22" fmla="*/ 293 w 1094"/>
              <a:gd name="T23" fmla="*/ 824 h 976"/>
              <a:gd name="T24" fmla="*/ 433 w 1094"/>
              <a:gd name="T25" fmla="*/ 760 h 976"/>
              <a:gd name="T26" fmla="*/ 509 w 1094"/>
              <a:gd name="T27" fmla="*/ 710 h 976"/>
              <a:gd name="T28" fmla="*/ 585 w 1094"/>
              <a:gd name="T29" fmla="*/ 659 h 976"/>
              <a:gd name="T30" fmla="*/ 674 w 1094"/>
              <a:gd name="T31" fmla="*/ 583 h 976"/>
              <a:gd name="T32" fmla="*/ 764 w 1094"/>
              <a:gd name="T33" fmla="*/ 482 h 976"/>
              <a:gd name="T34" fmla="*/ 840 w 1094"/>
              <a:gd name="T35" fmla="*/ 368 h 976"/>
              <a:gd name="T36" fmla="*/ 891 w 1094"/>
              <a:gd name="T37" fmla="*/ 266 h 976"/>
              <a:gd name="T38" fmla="*/ 916 w 1094"/>
              <a:gd name="T39" fmla="*/ 178 h 976"/>
              <a:gd name="T40" fmla="*/ 929 w 1094"/>
              <a:gd name="T41" fmla="*/ 102 h 976"/>
              <a:gd name="T42" fmla="*/ 916 w 1094"/>
              <a:gd name="T43" fmla="*/ 51 h 976"/>
              <a:gd name="T44" fmla="*/ 929 w 1094"/>
              <a:gd name="T45" fmla="*/ 13 h 976"/>
              <a:gd name="T46" fmla="*/ 954 w 1094"/>
              <a:gd name="T47" fmla="*/ 13 h 976"/>
              <a:gd name="T48" fmla="*/ 993 w 1094"/>
              <a:gd name="T49" fmla="*/ 26 h 976"/>
              <a:gd name="T50" fmla="*/ 1031 w 1094"/>
              <a:gd name="T51" fmla="*/ 51 h 976"/>
              <a:gd name="T52" fmla="*/ 1056 w 1094"/>
              <a:gd name="T53" fmla="*/ 89 h 976"/>
              <a:gd name="T54" fmla="*/ 1082 w 1094"/>
              <a:gd name="T55" fmla="*/ 102 h 976"/>
              <a:gd name="T56" fmla="*/ 1082 w 1094"/>
              <a:gd name="T57" fmla="*/ 140 h 976"/>
              <a:gd name="T58" fmla="*/ 1094 w 1094"/>
              <a:gd name="T59" fmla="*/ 165 h 976"/>
              <a:gd name="T60" fmla="*/ 1082 w 1094"/>
              <a:gd name="T61" fmla="*/ 216 h 976"/>
              <a:gd name="T62" fmla="*/ 1043 w 1094"/>
              <a:gd name="T63" fmla="*/ 266 h 976"/>
              <a:gd name="T64" fmla="*/ 1005 w 1094"/>
              <a:gd name="T65" fmla="*/ 355 h 976"/>
              <a:gd name="T66" fmla="*/ 954 w 1094"/>
              <a:gd name="T67" fmla="*/ 444 h 976"/>
              <a:gd name="T68" fmla="*/ 891 w 1094"/>
              <a:gd name="T69" fmla="*/ 532 h 976"/>
              <a:gd name="T70" fmla="*/ 827 w 1094"/>
              <a:gd name="T71" fmla="*/ 621 h 976"/>
              <a:gd name="T72" fmla="*/ 713 w 1094"/>
              <a:gd name="T73" fmla="*/ 710 h 976"/>
              <a:gd name="T74" fmla="*/ 560 w 1094"/>
              <a:gd name="T75" fmla="*/ 824 h 976"/>
              <a:gd name="T76" fmla="*/ 496 w 1094"/>
              <a:gd name="T77" fmla="*/ 862 h 976"/>
              <a:gd name="T78" fmla="*/ 420 w 1094"/>
              <a:gd name="T79" fmla="*/ 90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4" h="976">
                <a:moveTo>
                  <a:pt x="420" y="900"/>
                </a:moveTo>
                <a:lnTo>
                  <a:pt x="344" y="913"/>
                </a:lnTo>
                <a:lnTo>
                  <a:pt x="267" y="938"/>
                </a:lnTo>
                <a:lnTo>
                  <a:pt x="204" y="951"/>
                </a:lnTo>
                <a:lnTo>
                  <a:pt x="140" y="963"/>
                </a:lnTo>
                <a:lnTo>
                  <a:pt x="102" y="963"/>
                </a:lnTo>
                <a:lnTo>
                  <a:pt x="77" y="963"/>
                </a:lnTo>
                <a:lnTo>
                  <a:pt x="51" y="976"/>
                </a:lnTo>
                <a:lnTo>
                  <a:pt x="38" y="976"/>
                </a:lnTo>
                <a:lnTo>
                  <a:pt x="26" y="976"/>
                </a:lnTo>
                <a:lnTo>
                  <a:pt x="13" y="976"/>
                </a:lnTo>
                <a:lnTo>
                  <a:pt x="0" y="976"/>
                </a:lnTo>
                <a:lnTo>
                  <a:pt x="0" y="963"/>
                </a:lnTo>
                <a:lnTo>
                  <a:pt x="13" y="951"/>
                </a:lnTo>
                <a:lnTo>
                  <a:pt x="26" y="951"/>
                </a:lnTo>
                <a:lnTo>
                  <a:pt x="51" y="938"/>
                </a:lnTo>
                <a:lnTo>
                  <a:pt x="64" y="925"/>
                </a:lnTo>
                <a:lnTo>
                  <a:pt x="89" y="925"/>
                </a:lnTo>
                <a:lnTo>
                  <a:pt x="102" y="913"/>
                </a:lnTo>
                <a:lnTo>
                  <a:pt x="140" y="900"/>
                </a:lnTo>
                <a:lnTo>
                  <a:pt x="166" y="887"/>
                </a:lnTo>
                <a:lnTo>
                  <a:pt x="204" y="862"/>
                </a:lnTo>
                <a:lnTo>
                  <a:pt x="242" y="849"/>
                </a:lnTo>
                <a:lnTo>
                  <a:pt x="293" y="824"/>
                </a:lnTo>
                <a:lnTo>
                  <a:pt x="395" y="786"/>
                </a:lnTo>
                <a:lnTo>
                  <a:pt x="433" y="760"/>
                </a:lnTo>
                <a:lnTo>
                  <a:pt x="471" y="735"/>
                </a:lnTo>
                <a:lnTo>
                  <a:pt x="509" y="710"/>
                </a:lnTo>
                <a:lnTo>
                  <a:pt x="547" y="684"/>
                </a:lnTo>
                <a:lnTo>
                  <a:pt x="585" y="659"/>
                </a:lnTo>
                <a:lnTo>
                  <a:pt x="611" y="634"/>
                </a:lnTo>
                <a:lnTo>
                  <a:pt x="674" y="583"/>
                </a:lnTo>
                <a:lnTo>
                  <a:pt x="725" y="532"/>
                </a:lnTo>
                <a:lnTo>
                  <a:pt x="764" y="482"/>
                </a:lnTo>
                <a:lnTo>
                  <a:pt x="802" y="418"/>
                </a:lnTo>
                <a:lnTo>
                  <a:pt x="840" y="368"/>
                </a:lnTo>
                <a:lnTo>
                  <a:pt x="865" y="317"/>
                </a:lnTo>
                <a:lnTo>
                  <a:pt x="891" y="266"/>
                </a:lnTo>
                <a:lnTo>
                  <a:pt x="903" y="216"/>
                </a:lnTo>
                <a:lnTo>
                  <a:pt x="916" y="178"/>
                </a:lnTo>
                <a:lnTo>
                  <a:pt x="929" y="140"/>
                </a:lnTo>
                <a:lnTo>
                  <a:pt x="929" y="102"/>
                </a:lnTo>
                <a:lnTo>
                  <a:pt x="929" y="76"/>
                </a:lnTo>
                <a:lnTo>
                  <a:pt x="916" y="51"/>
                </a:lnTo>
                <a:lnTo>
                  <a:pt x="916" y="26"/>
                </a:lnTo>
                <a:lnTo>
                  <a:pt x="929" y="13"/>
                </a:lnTo>
                <a:lnTo>
                  <a:pt x="942" y="0"/>
                </a:lnTo>
                <a:lnTo>
                  <a:pt x="954" y="13"/>
                </a:lnTo>
                <a:lnTo>
                  <a:pt x="967" y="13"/>
                </a:lnTo>
                <a:lnTo>
                  <a:pt x="993" y="26"/>
                </a:lnTo>
                <a:lnTo>
                  <a:pt x="1018" y="38"/>
                </a:lnTo>
                <a:lnTo>
                  <a:pt x="1031" y="51"/>
                </a:lnTo>
                <a:lnTo>
                  <a:pt x="1056" y="76"/>
                </a:lnTo>
                <a:lnTo>
                  <a:pt x="1056" y="89"/>
                </a:lnTo>
                <a:lnTo>
                  <a:pt x="1069" y="102"/>
                </a:lnTo>
                <a:lnTo>
                  <a:pt x="1082" y="102"/>
                </a:lnTo>
                <a:lnTo>
                  <a:pt x="1082" y="114"/>
                </a:lnTo>
                <a:lnTo>
                  <a:pt x="1082" y="140"/>
                </a:lnTo>
                <a:lnTo>
                  <a:pt x="1094" y="152"/>
                </a:lnTo>
                <a:lnTo>
                  <a:pt x="1094" y="165"/>
                </a:lnTo>
                <a:lnTo>
                  <a:pt x="1082" y="190"/>
                </a:lnTo>
                <a:lnTo>
                  <a:pt x="1082" y="216"/>
                </a:lnTo>
                <a:lnTo>
                  <a:pt x="1069" y="241"/>
                </a:lnTo>
                <a:lnTo>
                  <a:pt x="1043" y="266"/>
                </a:lnTo>
                <a:lnTo>
                  <a:pt x="1031" y="304"/>
                </a:lnTo>
                <a:lnTo>
                  <a:pt x="1005" y="355"/>
                </a:lnTo>
                <a:lnTo>
                  <a:pt x="980" y="406"/>
                </a:lnTo>
                <a:lnTo>
                  <a:pt x="954" y="444"/>
                </a:lnTo>
                <a:lnTo>
                  <a:pt x="916" y="494"/>
                </a:lnTo>
                <a:lnTo>
                  <a:pt x="891" y="532"/>
                </a:lnTo>
                <a:lnTo>
                  <a:pt x="853" y="583"/>
                </a:lnTo>
                <a:lnTo>
                  <a:pt x="827" y="621"/>
                </a:lnTo>
                <a:lnTo>
                  <a:pt x="789" y="646"/>
                </a:lnTo>
                <a:lnTo>
                  <a:pt x="713" y="710"/>
                </a:lnTo>
                <a:lnTo>
                  <a:pt x="636" y="773"/>
                </a:lnTo>
                <a:lnTo>
                  <a:pt x="560" y="824"/>
                </a:lnTo>
                <a:lnTo>
                  <a:pt x="522" y="837"/>
                </a:lnTo>
                <a:lnTo>
                  <a:pt x="496" y="862"/>
                </a:lnTo>
                <a:lnTo>
                  <a:pt x="458" y="875"/>
                </a:lnTo>
                <a:lnTo>
                  <a:pt x="420" y="90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2" name="Freeform 30"/>
          <p:cNvSpPr>
            <a:spLocks noChangeArrowheads="1"/>
          </p:cNvSpPr>
          <p:nvPr/>
        </p:nvSpPr>
        <p:spPr bwMode="auto">
          <a:xfrm>
            <a:off x="6203950" y="1319213"/>
            <a:ext cx="485775" cy="201612"/>
          </a:xfrm>
          <a:custGeom>
            <a:avLst/>
            <a:gdLst>
              <a:gd name="T0" fmla="*/ 140 w 763"/>
              <a:gd name="T1" fmla="*/ 140 h 317"/>
              <a:gd name="T2" fmla="*/ 178 w 763"/>
              <a:gd name="T3" fmla="*/ 140 h 317"/>
              <a:gd name="T4" fmla="*/ 216 w 763"/>
              <a:gd name="T5" fmla="*/ 140 h 317"/>
              <a:gd name="T6" fmla="*/ 254 w 763"/>
              <a:gd name="T7" fmla="*/ 127 h 317"/>
              <a:gd name="T8" fmla="*/ 292 w 763"/>
              <a:gd name="T9" fmla="*/ 127 h 317"/>
              <a:gd name="T10" fmla="*/ 330 w 763"/>
              <a:gd name="T11" fmla="*/ 114 h 317"/>
              <a:gd name="T12" fmla="*/ 369 w 763"/>
              <a:gd name="T13" fmla="*/ 102 h 317"/>
              <a:gd name="T14" fmla="*/ 407 w 763"/>
              <a:gd name="T15" fmla="*/ 89 h 317"/>
              <a:gd name="T16" fmla="*/ 432 w 763"/>
              <a:gd name="T17" fmla="*/ 64 h 317"/>
              <a:gd name="T18" fmla="*/ 470 w 763"/>
              <a:gd name="T19" fmla="*/ 51 h 317"/>
              <a:gd name="T20" fmla="*/ 508 w 763"/>
              <a:gd name="T21" fmla="*/ 38 h 317"/>
              <a:gd name="T22" fmla="*/ 534 w 763"/>
              <a:gd name="T23" fmla="*/ 26 h 317"/>
              <a:gd name="T24" fmla="*/ 559 w 763"/>
              <a:gd name="T25" fmla="*/ 13 h 317"/>
              <a:gd name="T26" fmla="*/ 572 w 763"/>
              <a:gd name="T27" fmla="*/ 0 h 317"/>
              <a:gd name="T28" fmla="*/ 598 w 763"/>
              <a:gd name="T29" fmla="*/ 0 h 317"/>
              <a:gd name="T30" fmla="*/ 610 w 763"/>
              <a:gd name="T31" fmla="*/ 0 h 317"/>
              <a:gd name="T32" fmla="*/ 623 w 763"/>
              <a:gd name="T33" fmla="*/ 0 h 317"/>
              <a:gd name="T34" fmla="*/ 648 w 763"/>
              <a:gd name="T35" fmla="*/ 0 h 317"/>
              <a:gd name="T36" fmla="*/ 674 w 763"/>
              <a:gd name="T37" fmla="*/ 13 h 317"/>
              <a:gd name="T38" fmla="*/ 699 w 763"/>
              <a:gd name="T39" fmla="*/ 26 h 317"/>
              <a:gd name="T40" fmla="*/ 725 w 763"/>
              <a:gd name="T41" fmla="*/ 51 h 317"/>
              <a:gd name="T42" fmla="*/ 750 w 763"/>
              <a:gd name="T43" fmla="*/ 64 h 317"/>
              <a:gd name="T44" fmla="*/ 750 w 763"/>
              <a:gd name="T45" fmla="*/ 76 h 317"/>
              <a:gd name="T46" fmla="*/ 763 w 763"/>
              <a:gd name="T47" fmla="*/ 89 h 317"/>
              <a:gd name="T48" fmla="*/ 750 w 763"/>
              <a:gd name="T49" fmla="*/ 89 h 317"/>
              <a:gd name="T50" fmla="*/ 737 w 763"/>
              <a:gd name="T51" fmla="*/ 102 h 317"/>
              <a:gd name="T52" fmla="*/ 725 w 763"/>
              <a:gd name="T53" fmla="*/ 102 h 317"/>
              <a:gd name="T54" fmla="*/ 699 w 763"/>
              <a:gd name="T55" fmla="*/ 114 h 317"/>
              <a:gd name="T56" fmla="*/ 661 w 763"/>
              <a:gd name="T57" fmla="*/ 127 h 317"/>
              <a:gd name="T58" fmla="*/ 610 w 763"/>
              <a:gd name="T59" fmla="*/ 140 h 317"/>
              <a:gd name="T60" fmla="*/ 559 w 763"/>
              <a:gd name="T61" fmla="*/ 165 h 317"/>
              <a:gd name="T62" fmla="*/ 508 w 763"/>
              <a:gd name="T63" fmla="*/ 178 h 317"/>
              <a:gd name="T64" fmla="*/ 445 w 763"/>
              <a:gd name="T65" fmla="*/ 190 h 317"/>
              <a:gd name="T66" fmla="*/ 381 w 763"/>
              <a:gd name="T67" fmla="*/ 216 h 317"/>
              <a:gd name="T68" fmla="*/ 343 w 763"/>
              <a:gd name="T69" fmla="*/ 228 h 317"/>
              <a:gd name="T70" fmla="*/ 292 w 763"/>
              <a:gd name="T71" fmla="*/ 241 h 317"/>
              <a:gd name="T72" fmla="*/ 267 w 763"/>
              <a:gd name="T73" fmla="*/ 241 h 317"/>
              <a:gd name="T74" fmla="*/ 241 w 763"/>
              <a:gd name="T75" fmla="*/ 254 h 317"/>
              <a:gd name="T76" fmla="*/ 216 w 763"/>
              <a:gd name="T77" fmla="*/ 254 h 317"/>
              <a:gd name="T78" fmla="*/ 203 w 763"/>
              <a:gd name="T79" fmla="*/ 254 h 317"/>
              <a:gd name="T80" fmla="*/ 190 w 763"/>
              <a:gd name="T81" fmla="*/ 254 h 317"/>
              <a:gd name="T82" fmla="*/ 178 w 763"/>
              <a:gd name="T83" fmla="*/ 266 h 317"/>
              <a:gd name="T84" fmla="*/ 165 w 763"/>
              <a:gd name="T85" fmla="*/ 266 h 317"/>
              <a:gd name="T86" fmla="*/ 140 w 763"/>
              <a:gd name="T87" fmla="*/ 279 h 317"/>
              <a:gd name="T88" fmla="*/ 114 w 763"/>
              <a:gd name="T89" fmla="*/ 292 h 317"/>
              <a:gd name="T90" fmla="*/ 76 w 763"/>
              <a:gd name="T91" fmla="*/ 304 h 317"/>
              <a:gd name="T92" fmla="*/ 50 w 763"/>
              <a:gd name="T93" fmla="*/ 304 h 317"/>
              <a:gd name="T94" fmla="*/ 0 w 763"/>
              <a:gd name="T95" fmla="*/ 317 h 317"/>
              <a:gd name="T96" fmla="*/ 76 w 763"/>
              <a:gd name="T97" fmla="*/ 228 h 317"/>
              <a:gd name="T98" fmla="*/ 140 w 763"/>
              <a:gd name="T99" fmla="*/ 14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3" h="317">
                <a:moveTo>
                  <a:pt x="140" y="140"/>
                </a:moveTo>
                <a:lnTo>
                  <a:pt x="178" y="140"/>
                </a:lnTo>
                <a:lnTo>
                  <a:pt x="216" y="140"/>
                </a:lnTo>
                <a:lnTo>
                  <a:pt x="254" y="127"/>
                </a:lnTo>
                <a:lnTo>
                  <a:pt x="292" y="127"/>
                </a:lnTo>
                <a:lnTo>
                  <a:pt x="330" y="114"/>
                </a:lnTo>
                <a:lnTo>
                  <a:pt x="369" y="102"/>
                </a:lnTo>
                <a:lnTo>
                  <a:pt x="407" y="89"/>
                </a:lnTo>
                <a:lnTo>
                  <a:pt x="432" y="64"/>
                </a:lnTo>
                <a:lnTo>
                  <a:pt x="470" y="51"/>
                </a:lnTo>
                <a:lnTo>
                  <a:pt x="508" y="38"/>
                </a:lnTo>
                <a:lnTo>
                  <a:pt x="534" y="26"/>
                </a:lnTo>
                <a:lnTo>
                  <a:pt x="559" y="13"/>
                </a:lnTo>
                <a:lnTo>
                  <a:pt x="572" y="0"/>
                </a:lnTo>
                <a:lnTo>
                  <a:pt x="598" y="0"/>
                </a:lnTo>
                <a:lnTo>
                  <a:pt x="610" y="0"/>
                </a:lnTo>
                <a:lnTo>
                  <a:pt x="623" y="0"/>
                </a:lnTo>
                <a:lnTo>
                  <a:pt x="648" y="0"/>
                </a:lnTo>
                <a:lnTo>
                  <a:pt x="674" y="13"/>
                </a:lnTo>
                <a:lnTo>
                  <a:pt x="699" y="26"/>
                </a:lnTo>
                <a:lnTo>
                  <a:pt x="725" y="51"/>
                </a:lnTo>
                <a:lnTo>
                  <a:pt x="750" y="64"/>
                </a:lnTo>
                <a:lnTo>
                  <a:pt x="750" y="76"/>
                </a:lnTo>
                <a:lnTo>
                  <a:pt x="763" y="89"/>
                </a:lnTo>
                <a:lnTo>
                  <a:pt x="750" y="89"/>
                </a:lnTo>
                <a:lnTo>
                  <a:pt x="737" y="102"/>
                </a:lnTo>
                <a:lnTo>
                  <a:pt x="725" y="102"/>
                </a:lnTo>
                <a:lnTo>
                  <a:pt x="699" y="114"/>
                </a:lnTo>
                <a:lnTo>
                  <a:pt x="661" y="127"/>
                </a:lnTo>
                <a:lnTo>
                  <a:pt x="610" y="140"/>
                </a:lnTo>
                <a:lnTo>
                  <a:pt x="559" y="165"/>
                </a:lnTo>
                <a:lnTo>
                  <a:pt x="508" y="178"/>
                </a:lnTo>
                <a:lnTo>
                  <a:pt x="445" y="190"/>
                </a:lnTo>
                <a:lnTo>
                  <a:pt x="381" y="216"/>
                </a:lnTo>
                <a:lnTo>
                  <a:pt x="343" y="228"/>
                </a:lnTo>
                <a:lnTo>
                  <a:pt x="292" y="241"/>
                </a:lnTo>
                <a:lnTo>
                  <a:pt x="267" y="241"/>
                </a:lnTo>
                <a:lnTo>
                  <a:pt x="241" y="254"/>
                </a:lnTo>
                <a:lnTo>
                  <a:pt x="216" y="254"/>
                </a:lnTo>
                <a:lnTo>
                  <a:pt x="203" y="254"/>
                </a:lnTo>
                <a:lnTo>
                  <a:pt x="190" y="254"/>
                </a:lnTo>
                <a:lnTo>
                  <a:pt x="178" y="266"/>
                </a:lnTo>
                <a:lnTo>
                  <a:pt x="165" y="266"/>
                </a:lnTo>
                <a:lnTo>
                  <a:pt x="140" y="279"/>
                </a:lnTo>
                <a:lnTo>
                  <a:pt x="114" y="292"/>
                </a:lnTo>
                <a:lnTo>
                  <a:pt x="76" y="304"/>
                </a:lnTo>
                <a:lnTo>
                  <a:pt x="50" y="304"/>
                </a:lnTo>
                <a:lnTo>
                  <a:pt x="0" y="317"/>
                </a:lnTo>
                <a:lnTo>
                  <a:pt x="76" y="228"/>
                </a:lnTo>
                <a:lnTo>
                  <a:pt x="140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6" name="Freeform 34"/>
          <p:cNvSpPr>
            <a:spLocks noChangeArrowheads="1"/>
          </p:cNvSpPr>
          <p:nvPr/>
        </p:nvSpPr>
        <p:spPr bwMode="auto">
          <a:xfrm>
            <a:off x="6946900" y="1182688"/>
            <a:ext cx="122238" cy="515937"/>
          </a:xfrm>
          <a:custGeom>
            <a:avLst/>
            <a:gdLst>
              <a:gd name="T0" fmla="*/ 178 w 191"/>
              <a:gd name="T1" fmla="*/ 139 h 811"/>
              <a:gd name="T2" fmla="*/ 165 w 191"/>
              <a:gd name="T3" fmla="*/ 152 h 811"/>
              <a:gd name="T4" fmla="*/ 165 w 191"/>
              <a:gd name="T5" fmla="*/ 165 h 811"/>
              <a:gd name="T6" fmla="*/ 165 w 191"/>
              <a:gd name="T7" fmla="*/ 190 h 811"/>
              <a:gd name="T8" fmla="*/ 165 w 191"/>
              <a:gd name="T9" fmla="*/ 215 h 811"/>
              <a:gd name="T10" fmla="*/ 165 w 191"/>
              <a:gd name="T11" fmla="*/ 228 h 811"/>
              <a:gd name="T12" fmla="*/ 165 w 191"/>
              <a:gd name="T13" fmla="*/ 241 h 811"/>
              <a:gd name="T14" fmla="*/ 153 w 191"/>
              <a:gd name="T15" fmla="*/ 266 h 811"/>
              <a:gd name="T16" fmla="*/ 153 w 191"/>
              <a:gd name="T17" fmla="*/ 304 h 811"/>
              <a:gd name="T18" fmla="*/ 153 w 191"/>
              <a:gd name="T19" fmla="*/ 342 h 811"/>
              <a:gd name="T20" fmla="*/ 153 w 191"/>
              <a:gd name="T21" fmla="*/ 380 h 811"/>
              <a:gd name="T22" fmla="*/ 153 w 191"/>
              <a:gd name="T23" fmla="*/ 418 h 811"/>
              <a:gd name="T24" fmla="*/ 153 w 191"/>
              <a:gd name="T25" fmla="*/ 469 h 811"/>
              <a:gd name="T26" fmla="*/ 153 w 191"/>
              <a:gd name="T27" fmla="*/ 519 h 811"/>
              <a:gd name="T28" fmla="*/ 153 w 191"/>
              <a:gd name="T29" fmla="*/ 570 h 811"/>
              <a:gd name="T30" fmla="*/ 153 w 191"/>
              <a:gd name="T31" fmla="*/ 608 h 811"/>
              <a:gd name="T32" fmla="*/ 153 w 191"/>
              <a:gd name="T33" fmla="*/ 646 h 811"/>
              <a:gd name="T34" fmla="*/ 153 w 191"/>
              <a:gd name="T35" fmla="*/ 671 h 811"/>
              <a:gd name="T36" fmla="*/ 153 w 191"/>
              <a:gd name="T37" fmla="*/ 697 h 811"/>
              <a:gd name="T38" fmla="*/ 153 w 191"/>
              <a:gd name="T39" fmla="*/ 722 h 811"/>
              <a:gd name="T40" fmla="*/ 140 w 191"/>
              <a:gd name="T41" fmla="*/ 735 h 811"/>
              <a:gd name="T42" fmla="*/ 140 w 191"/>
              <a:gd name="T43" fmla="*/ 773 h 811"/>
              <a:gd name="T44" fmla="*/ 127 w 191"/>
              <a:gd name="T45" fmla="*/ 785 h 811"/>
              <a:gd name="T46" fmla="*/ 115 w 191"/>
              <a:gd name="T47" fmla="*/ 798 h 811"/>
              <a:gd name="T48" fmla="*/ 115 w 191"/>
              <a:gd name="T49" fmla="*/ 811 h 811"/>
              <a:gd name="T50" fmla="*/ 102 w 191"/>
              <a:gd name="T51" fmla="*/ 798 h 811"/>
              <a:gd name="T52" fmla="*/ 89 w 191"/>
              <a:gd name="T53" fmla="*/ 798 h 811"/>
              <a:gd name="T54" fmla="*/ 76 w 191"/>
              <a:gd name="T55" fmla="*/ 785 h 811"/>
              <a:gd name="T56" fmla="*/ 64 w 191"/>
              <a:gd name="T57" fmla="*/ 760 h 811"/>
              <a:gd name="T58" fmla="*/ 64 w 191"/>
              <a:gd name="T59" fmla="*/ 747 h 811"/>
              <a:gd name="T60" fmla="*/ 64 w 191"/>
              <a:gd name="T61" fmla="*/ 722 h 811"/>
              <a:gd name="T62" fmla="*/ 51 w 191"/>
              <a:gd name="T63" fmla="*/ 684 h 811"/>
              <a:gd name="T64" fmla="*/ 51 w 191"/>
              <a:gd name="T65" fmla="*/ 646 h 811"/>
              <a:gd name="T66" fmla="*/ 51 w 191"/>
              <a:gd name="T67" fmla="*/ 608 h 811"/>
              <a:gd name="T68" fmla="*/ 51 w 191"/>
              <a:gd name="T69" fmla="*/ 557 h 811"/>
              <a:gd name="T70" fmla="*/ 51 w 191"/>
              <a:gd name="T71" fmla="*/ 494 h 811"/>
              <a:gd name="T72" fmla="*/ 51 w 191"/>
              <a:gd name="T73" fmla="*/ 418 h 811"/>
              <a:gd name="T74" fmla="*/ 51 w 191"/>
              <a:gd name="T75" fmla="*/ 355 h 811"/>
              <a:gd name="T76" fmla="*/ 51 w 191"/>
              <a:gd name="T77" fmla="*/ 291 h 811"/>
              <a:gd name="T78" fmla="*/ 51 w 191"/>
              <a:gd name="T79" fmla="*/ 228 h 811"/>
              <a:gd name="T80" fmla="*/ 38 w 191"/>
              <a:gd name="T81" fmla="*/ 177 h 811"/>
              <a:gd name="T82" fmla="*/ 25 w 191"/>
              <a:gd name="T83" fmla="*/ 127 h 811"/>
              <a:gd name="T84" fmla="*/ 25 w 191"/>
              <a:gd name="T85" fmla="*/ 76 h 811"/>
              <a:gd name="T86" fmla="*/ 13 w 191"/>
              <a:gd name="T87" fmla="*/ 38 h 811"/>
              <a:gd name="T88" fmla="*/ 0 w 191"/>
              <a:gd name="T89" fmla="*/ 0 h 811"/>
              <a:gd name="T90" fmla="*/ 38 w 191"/>
              <a:gd name="T91" fmla="*/ 0 h 811"/>
              <a:gd name="T92" fmla="*/ 76 w 191"/>
              <a:gd name="T93" fmla="*/ 13 h 811"/>
              <a:gd name="T94" fmla="*/ 102 w 191"/>
              <a:gd name="T95" fmla="*/ 13 h 811"/>
              <a:gd name="T96" fmla="*/ 127 w 191"/>
              <a:gd name="T97" fmla="*/ 25 h 811"/>
              <a:gd name="T98" fmla="*/ 153 w 191"/>
              <a:gd name="T99" fmla="*/ 38 h 811"/>
              <a:gd name="T100" fmla="*/ 165 w 191"/>
              <a:gd name="T101" fmla="*/ 38 h 811"/>
              <a:gd name="T102" fmla="*/ 178 w 191"/>
              <a:gd name="T103" fmla="*/ 51 h 811"/>
              <a:gd name="T104" fmla="*/ 191 w 191"/>
              <a:gd name="T105" fmla="*/ 63 h 811"/>
              <a:gd name="T106" fmla="*/ 191 w 191"/>
              <a:gd name="T107" fmla="*/ 89 h 811"/>
              <a:gd name="T108" fmla="*/ 191 w 191"/>
              <a:gd name="T109" fmla="*/ 114 h 811"/>
              <a:gd name="T110" fmla="*/ 178 w 191"/>
              <a:gd name="T111" fmla="*/ 127 h 811"/>
              <a:gd name="T112" fmla="*/ 178 w 191"/>
              <a:gd name="T113" fmla="*/ 139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1" h="811">
                <a:moveTo>
                  <a:pt x="178" y="139"/>
                </a:moveTo>
                <a:lnTo>
                  <a:pt x="165" y="152"/>
                </a:lnTo>
                <a:lnTo>
                  <a:pt x="165" y="165"/>
                </a:lnTo>
                <a:lnTo>
                  <a:pt x="165" y="190"/>
                </a:lnTo>
                <a:lnTo>
                  <a:pt x="165" y="215"/>
                </a:lnTo>
                <a:lnTo>
                  <a:pt x="165" y="228"/>
                </a:lnTo>
                <a:lnTo>
                  <a:pt x="165" y="241"/>
                </a:lnTo>
                <a:lnTo>
                  <a:pt x="153" y="266"/>
                </a:lnTo>
                <a:lnTo>
                  <a:pt x="153" y="304"/>
                </a:lnTo>
                <a:lnTo>
                  <a:pt x="153" y="342"/>
                </a:lnTo>
                <a:lnTo>
                  <a:pt x="153" y="380"/>
                </a:lnTo>
                <a:lnTo>
                  <a:pt x="153" y="418"/>
                </a:lnTo>
                <a:lnTo>
                  <a:pt x="153" y="469"/>
                </a:lnTo>
                <a:lnTo>
                  <a:pt x="153" y="519"/>
                </a:lnTo>
                <a:lnTo>
                  <a:pt x="153" y="570"/>
                </a:lnTo>
                <a:lnTo>
                  <a:pt x="153" y="608"/>
                </a:lnTo>
                <a:lnTo>
                  <a:pt x="153" y="646"/>
                </a:lnTo>
                <a:lnTo>
                  <a:pt x="153" y="671"/>
                </a:lnTo>
                <a:lnTo>
                  <a:pt x="153" y="697"/>
                </a:lnTo>
                <a:lnTo>
                  <a:pt x="153" y="722"/>
                </a:lnTo>
                <a:lnTo>
                  <a:pt x="140" y="735"/>
                </a:lnTo>
                <a:lnTo>
                  <a:pt x="140" y="773"/>
                </a:lnTo>
                <a:lnTo>
                  <a:pt x="127" y="785"/>
                </a:lnTo>
                <a:lnTo>
                  <a:pt x="115" y="798"/>
                </a:lnTo>
                <a:lnTo>
                  <a:pt x="115" y="811"/>
                </a:lnTo>
                <a:lnTo>
                  <a:pt x="102" y="798"/>
                </a:lnTo>
                <a:lnTo>
                  <a:pt x="89" y="798"/>
                </a:lnTo>
                <a:lnTo>
                  <a:pt x="76" y="785"/>
                </a:lnTo>
                <a:lnTo>
                  <a:pt x="64" y="760"/>
                </a:lnTo>
                <a:lnTo>
                  <a:pt x="64" y="747"/>
                </a:lnTo>
                <a:lnTo>
                  <a:pt x="64" y="722"/>
                </a:lnTo>
                <a:lnTo>
                  <a:pt x="51" y="684"/>
                </a:lnTo>
                <a:lnTo>
                  <a:pt x="51" y="646"/>
                </a:lnTo>
                <a:lnTo>
                  <a:pt x="51" y="608"/>
                </a:lnTo>
                <a:lnTo>
                  <a:pt x="51" y="557"/>
                </a:lnTo>
                <a:lnTo>
                  <a:pt x="51" y="494"/>
                </a:lnTo>
                <a:lnTo>
                  <a:pt x="51" y="418"/>
                </a:lnTo>
                <a:lnTo>
                  <a:pt x="51" y="355"/>
                </a:lnTo>
                <a:lnTo>
                  <a:pt x="51" y="291"/>
                </a:lnTo>
                <a:lnTo>
                  <a:pt x="51" y="228"/>
                </a:lnTo>
                <a:lnTo>
                  <a:pt x="38" y="177"/>
                </a:lnTo>
                <a:lnTo>
                  <a:pt x="25" y="127"/>
                </a:lnTo>
                <a:lnTo>
                  <a:pt x="25" y="76"/>
                </a:lnTo>
                <a:lnTo>
                  <a:pt x="13" y="38"/>
                </a:lnTo>
                <a:lnTo>
                  <a:pt x="0" y="0"/>
                </a:lnTo>
                <a:lnTo>
                  <a:pt x="38" y="0"/>
                </a:lnTo>
                <a:lnTo>
                  <a:pt x="76" y="13"/>
                </a:lnTo>
                <a:lnTo>
                  <a:pt x="102" y="13"/>
                </a:lnTo>
                <a:lnTo>
                  <a:pt x="127" y="25"/>
                </a:lnTo>
                <a:lnTo>
                  <a:pt x="153" y="38"/>
                </a:lnTo>
                <a:lnTo>
                  <a:pt x="165" y="38"/>
                </a:lnTo>
                <a:lnTo>
                  <a:pt x="178" y="51"/>
                </a:lnTo>
                <a:lnTo>
                  <a:pt x="191" y="63"/>
                </a:lnTo>
                <a:lnTo>
                  <a:pt x="191" y="89"/>
                </a:lnTo>
                <a:lnTo>
                  <a:pt x="191" y="114"/>
                </a:lnTo>
                <a:lnTo>
                  <a:pt x="178" y="127"/>
                </a:lnTo>
                <a:lnTo>
                  <a:pt x="178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8" name="Freeform 36"/>
          <p:cNvSpPr>
            <a:spLocks noChangeArrowheads="1"/>
          </p:cNvSpPr>
          <p:nvPr/>
        </p:nvSpPr>
        <p:spPr bwMode="auto">
          <a:xfrm>
            <a:off x="6680200" y="1392238"/>
            <a:ext cx="347663" cy="361950"/>
          </a:xfrm>
          <a:custGeom>
            <a:avLst/>
            <a:gdLst>
              <a:gd name="T0" fmla="*/ 178 w 547"/>
              <a:gd name="T1" fmla="*/ 482 h 571"/>
              <a:gd name="T2" fmla="*/ 140 w 547"/>
              <a:gd name="T3" fmla="*/ 507 h 571"/>
              <a:gd name="T4" fmla="*/ 102 w 547"/>
              <a:gd name="T5" fmla="*/ 520 h 571"/>
              <a:gd name="T6" fmla="*/ 77 w 547"/>
              <a:gd name="T7" fmla="*/ 533 h 571"/>
              <a:gd name="T8" fmla="*/ 51 w 547"/>
              <a:gd name="T9" fmla="*/ 558 h 571"/>
              <a:gd name="T10" fmla="*/ 38 w 547"/>
              <a:gd name="T11" fmla="*/ 558 h 571"/>
              <a:gd name="T12" fmla="*/ 13 w 547"/>
              <a:gd name="T13" fmla="*/ 571 h 571"/>
              <a:gd name="T14" fmla="*/ 0 w 547"/>
              <a:gd name="T15" fmla="*/ 571 h 571"/>
              <a:gd name="T16" fmla="*/ 0 w 547"/>
              <a:gd name="T17" fmla="*/ 558 h 571"/>
              <a:gd name="T18" fmla="*/ 0 w 547"/>
              <a:gd name="T19" fmla="*/ 545 h 571"/>
              <a:gd name="T20" fmla="*/ 13 w 547"/>
              <a:gd name="T21" fmla="*/ 533 h 571"/>
              <a:gd name="T22" fmla="*/ 38 w 547"/>
              <a:gd name="T23" fmla="*/ 507 h 571"/>
              <a:gd name="T24" fmla="*/ 64 w 547"/>
              <a:gd name="T25" fmla="*/ 482 h 571"/>
              <a:gd name="T26" fmla="*/ 89 w 547"/>
              <a:gd name="T27" fmla="*/ 456 h 571"/>
              <a:gd name="T28" fmla="*/ 115 w 547"/>
              <a:gd name="T29" fmla="*/ 418 h 571"/>
              <a:gd name="T30" fmla="*/ 153 w 547"/>
              <a:gd name="T31" fmla="*/ 380 h 571"/>
              <a:gd name="T32" fmla="*/ 191 w 547"/>
              <a:gd name="T33" fmla="*/ 342 h 571"/>
              <a:gd name="T34" fmla="*/ 229 w 547"/>
              <a:gd name="T35" fmla="*/ 292 h 571"/>
              <a:gd name="T36" fmla="*/ 267 w 547"/>
              <a:gd name="T37" fmla="*/ 241 h 571"/>
              <a:gd name="T38" fmla="*/ 306 w 547"/>
              <a:gd name="T39" fmla="*/ 190 h 571"/>
              <a:gd name="T40" fmla="*/ 344 w 547"/>
              <a:gd name="T41" fmla="*/ 127 h 571"/>
              <a:gd name="T42" fmla="*/ 382 w 547"/>
              <a:gd name="T43" fmla="*/ 64 h 571"/>
              <a:gd name="T44" fmla="*/ 420 w 547"/>
              <a:gd name="T45" fmla="*/ 0 h 571"/>
              <a:gd name="T46" fmla="*/ 547 w 547"/>
              <a:gd name="T47" fmla="*/ 0 h 571"/>
              <a:gd name="T48" fmla="*/ 496 w 547"/>
              <a:gd name="T49" fmla="*/ 89 h 571"/>
              <a:gd name="T50" fmla="*/ 445 w 547"/>
              <a:gd name="T51" fmla="*/ 165 h 571"/>
              <a:gd name="T52" fmla="*/ 395 w 547"/>
              <a:gd name="T53" fmla="*/ 241 h 571"/>
              <a:gd name="T54" fmla="*/ 356 w 547"/>
              <a:gd name="T55" fmla="*/ 304 h 571"/>
              <a:gd name="T56" fmla="*/ 306 w 547"/>
              <a:gd name="T57" fmla="*/ 355 h 571"/>
              <a:gd name="T58" fmla="*/ 255 w 547"/>
              <a:gd name="T59" fmla="*/ 406 h 571"/>
              <a:gd name="T60" fmla="*/ 216 w 547"/>
              <a:gd name="T61" fmla="*/ 444 h 571"/>
              <a:gd name="T62" fmla="*/ 178 w 547"/>
              <a:gd name="T63" fmla="*/ 482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7" h="571">
                <a:moveTo>
                  <a:pt x="178" y="482"/>
                </a:moveTo>
                <a:lnTo>
                  <a:pt x="140" y="507"/>
                </a:lnTo>
                <a:lnTo>
                  <a:pt x="102" y="520"/>
                </a:lnTo>
                <a:lnTo>
                  <a:pt x="77" y="533"/>
                </a:lnTo>
                <a:lnTo>
                  <a:pt x="51" y="558"/>
                </a:lnTo>
                <a:lnTo>
                  <a:pt x="38" y="558"/>
                </a:lnTo>
                <a:lnTo>
                  <a:pt x="13" y="571"/>
                </a:lnTo>
                <a:lnTo>
                  <a:pt x="0" y="571"/>
                </a:lnTo>
                <a:lnTo>
                  <a:pt x="0" y="558"/>
                </a:lnTo>
                <a:lnTo>
                  <a:pt x="0" y="545"/>
                </a:lnTo>
                <a:lnTo>
                  <a:pt x="13" y="533"/>
                </a:lnTo>
                <a:lnTo>
                  <a:pt x="38" y="507"/>
                </a:lnTo>
                <a:lnTo>
                  <a:pt x="64" y="482"/>
                </a:lnTo>
                <a:lnTo>
                  <a:pt x="89" y="456"/>
                </a:lnTo>
                <a:lnTo>
                  <a:pt x="115" y="418"/>
                </a:lnTo>
                <a:lnTo>
                  <a:pt x="153" y="380"/>
                </a:lnTo>
                <a:lnTo>
                  <a:pt x="191" y="342"/>
                </a:lnTo>
                <a:lnTo>
                  <a:pt x="229" y="292"/>
                </a:lnTo>
                <a:lnTo>
                  <a:pt x="267" y="241"/>
                </a:lnTo>
                <a:lnTo>
                  <a:pt x="306" y="190"/>
                </a:lnTo>
                <a:lnTo>
                  <a:pt x="344" y="127"/>
                </a:lnTo>
                <a:lnTo>
                  <a:pt x="382" y="64"/>
                </a:lnTo>
                <a:lnTo>
                  <a:pt x="420" y="0"/>
                </a:lnTo>
                <a:lnTo>
                  <a:pt x="547" y="0"/>
                </a:lnTo>
                <a:lnTo>
                  <a:pt x="496" y="89"/>
                </a:lnTo>
                <a:lnTo>
                  <a:pt x="445" y="165"/>
                </a:lnTo>
                <a:lnTo>
                  <a:pt x="395" y="241"/>
                </a:lnTo>
                <a:lnTo>
                  <a:pt x="356" y="304"/>
                </a:lnTo>
                <a:lnTo>
                  <a:pt x="306" y="355"/>
                </a:lnTo>
                <a:lnTo>
                  <a:pt x="255" y="406"/>
                </a:lnTo>
                <a:lnTo>
                  <a:pt x="216" y="444"/>
                </a:lnTo>
                <a:lnTo>
                  <a:pt x="178" y="48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9" name="Freeform 37"/>
          <p:cNvSpPr>
            <a:spLocks noChangeArrowheads="1"/>
          </p:cNvSpPr>
          <p:nvPr/>
        </p:nvSpPr>
        <p:spPr bwMode="auto">
          <a:xfrm>
            <a:off x="7004050" y="1439863"/>
            <a:ext cx="565150" cy="282575"/>
          </a:xfrm>
          <a:custGeom>
            <a:avLst/>
            <a:gdLst>
              <a:gd name="T0" fmla="*/ 140 w 891"/>
              <a:gd name="T1" fmla="*/ 26 h 444"/>
              <a:gd name="T2" fmla="*/ 165 w 891"/>
              <a:gd name="T3" fmla="*/ 51 h 444"/>
              <a:gd name="T4" fmla="*/ 191 w 891"/>
              <a:gd name="T5" fmla="*/ 64 h 444"/>
              <a:gd name="T6" fmla="*/ 216 w 891"/>
              <a:gd name="T7" fmla="*/ 76 h 444"/>
              <a:gd name="T8" fmla="*/ 255 w 891"/>
              <a:gd name="T9" fmla="*/ 102 h 444"/>
              <a:gd name="T10" fmla="*/ 318 w 891"/>
              <a:gd name="T11" fmla="*/ 140 h 444"/>
              <a:gd name="T12" fmla="*/ 382 w 891"/>
              <a:gd name="T13" fmla="*/ 178 h 444"/>
              <a:gd name="T14" fmla="*/ 420 w 891"/>
              <a:gd name="T15" fmla="*/ 190 h 444"/>
              <a:gd name="T16" fmla="*/ 458 w 891"/>
              <a:gd name="T17" fmla="*/ 216 h 444"/>
              <a:gd name="T18" fmla="*/ 547 w 891"/>
              <a:gd name="T19" fmla="*/ 241 h 444"/>
              <a:gd name="T20" fmla="*/ 623 w 891"/>
              <a:gd name="T21" fmla="*/ 279 h 444"/>
              <a:gd name="T22" fmla="*/ 725 w 891"/>
              <a:gd name="T23" fmla="*/ 304 h 444"/>
              <a:gd name="T24" fmla="*/ 763 w 891"/>
              <a:gd name="T25" fmla="*/ 317 h 444"/>
              <a:gd name="T26" fmla="*/ 789 w 891"/>
              <a:gd name="T27" fmla="*/ 330 h 444"/>
              <a:gd name="T28" fmla="*/ 814 w 891"/>
              <a:gd name="T29" fmla="*/ 342 h 444"/>
              <a:gd name="T30" fmla="*/ 840 w 891"/>
              <a:gd name="T31" fmla="*/ 342 h 444"/>
              <a:gd name="T32" fmla="*/ 865 w 891"/>
              <a:gd name="T33" fmla="*/ 355 h 444"/>
              <a:gd name="T34" fmla="*/ 878 w 891"/>
              <a:gd name="T35" fmla="*/ 368 h 444"/>
              <a:gd name="T36" fmla="*/ 891 w 891"/>
              <a:gd name="T37" fmla="*/ 380 h 444"/>
              <a:gd name="T38" fmla="*/ 878 w 891"/>
              <a:gd name="T39" fmla="*/ 380 h 444"/>
              <a:gd name="T40" fmla="*/ 878 w 891"/>
              <a:gd name="T41" fmla="*/ 393 h 444"/>
              <a:gd name="T42" fmla="*/ 865 w 891"/>
              <a:gd name="T43" fmla="*/ 393 h 444"/>
              <a:gd name="T44" fmla="*/ 852 w 891"/>
              <a:gd name="T45" fmla="*/ 406 h 444"/>
              <a:gd name="T46" fmla="*/ 827 w 891"/>
              <a:gd name="T47" fmla="*/ 406 h 444"/>
              <a:gd name="T48" fmla="*/ 814 w 891"/>
              <a:gd name="T49" fmla="*/ 419 h 444"/>
              <a:gd name="T50" fmla="*/ 789 w 891"/>
              <a:gd name="T51" fmla="*/ 419 h 444"/>
              <a:gd name="T52" fmla="*/ 763 w 891"/>
              <a:gd name="T53" fmla="*/ 419 h 444"/>
              <a:gd name="T54" fmla="*/ 713 w 891"/>
              <a:gd name="T55" fmla="*/ 431 h 444"/>
              <a:gd name="T56" fmla="*/ 662 w 891"/>
              <a:gd name="T57" fmla="*/ 444 h 444"/>
              <a:gd name="T58" fmla="*/ 611 w 891"/>
              <a:gd name="T59" fmla="*/ 444 h 444"/>
              <a:gd name="T60" fmla="*/ 560 w 891"/>
              <a:gd name="T61" fmla="*/ 444 h 444"/>
              <a:gd name="T62" fmla="*/ 547 w 891"/>
              <a:gd name="T63" fmla="*/ 444 h 444"/>
              <a:gd name="T64" fmla="*/ 522 w 891"/>
              <a:gd name="T65" fmla="*/ 444 h 444"/>
              <a:gd name="T66" fmla="*/ 496 w 891"/>
              <a:gd name="T67" fmla="*/ 431 h 444"/>
              <a:gd name="T68" fmla="*/ 471 w 891"/>
              <a:gd name="T69" fmla="*/ 419 h 444"/>
              <a:gd name="T70" fmla="*/ 445 w 891"/>
              <a:gd name="T71" fmla="*/ 406 h 444"/>
              <a:gd name="T72" fmla="*/ 420 w 891"/>
              <a:gd name="T73" fmla="*/ 393 h 444"/>
              <a:gd name="T74" fmla="*/ 394 w 891"/>
              <a:gd name="T75" fmla="*/ 368 h 444"/>
              <a:gd name="T76" fmla="*/ 382 w 891"/>
              <a:gd name="T77" fmla="*/ 342 h 444"/>
              <a:gd name="T78" fmla="*/ 344 w 891"/>
              <a:gd name="T79" fmla="*/ 317 h 444"/>
              <a:gd name="T80" fmla="*/ 305 w 891"/>
              <a:gd name="T81" fmla="*/ 292 h 444"/>
              <a:gd name="T82" fmla="*/ 267 w 891"/>
              <a:gd name="T83" fmla="*/ 254 h 444"/>
              <a:gd name="T84" fmla="*/ 229 w 891"/>
              <a:gd name="T85" fmla="*/ 216 h 444"/>
              <a:gd name="T86" fmla="*/ 178 w 891"/>
              <a:gd name="T87" fmla="*/ 178 h 444"/>
              <a:gd name="T88" fmla="*/ 127 w 891"/>
              <a:gd name="T89" fmla="*/ 127 h 444"/>
              <a:gd name="T90" fmla="*/ 64 w 891"/>
              <a:gd name="T91" fmla="*/ 76 h 444"/>
              <a:gd name="T92" fmla="*/ 0 w 891"/>
              <a:gd name="T93" fmla="*/ 13 h 444"/>
              <a:gd name="T94" fmla="*/ 13 w 891"/>
              <a:gd name="T95" fmla="*/ 13 h 444"/>
              <a:gd name="T96" fmla="*/ 38 w 891"/>
              <a:gd name="T97" fmla="*/ 0 h 444"/>
              <a:gd name="T98" fmla="*/ 51 w 891"/>
              <a:gd name="T99" fmla="*/ 0 h 444"/>
              <a:gd name="T100" fmla="*/ 64 w 891"/>
              <a:gd name="T101" fmla="*/ 0 h 444"/>
              <a:gd name="T102" fmla="*/ 89 w 891"/>
              <a:gd name="T103" fmla="*/ 0 h 444"/>
              <a:gd name="T104" fmla="*/ 102 w 891"/>
              <a:gd name="T105" fmla="*/ 0 h 444"/>
              <a:gd name="T106" fmla="*/ 127 w 891"/>
              <a:gd name="T107" fmla="*/ 13 h 444"/>
              <a:gd name="T108" fmla="*/ 140 w 891"/>
              <a:gd name="T109" fmla="*/ 26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1" h="444">
                <a:moveTo>
                  <a:pt x="140" y="26"/>
                </a:moveTo>
                <a:lnTo>
                  <a:pt x="165" y="51"/>
                </a:lnTo>
                <a:lnTo>
                  <a:pt x="191" y="64"/>
                </a:lnTo>
                <a:lnTo>
                  <a:pt x="216" y="76"/>
                </a:lnTo>
                <a:lnTo>
                  <a:pt x="255" y="102"/>
                </a:lnTo>
                <a:lnTo>
                  <a:pt x="318" y="140"/>
                </a:lnTo>
                <a:lnTo>
                  <a:pt x="382" y="178"/>
                </a:lnTo>
                <a:lnTo>
                  <a:pt x="420" y="190"/>
                </a:lnTo>
                <a:lnTo>
                  <a:pt x="458" y="216"/>
                </a:lnTo>
                <a:lnTo>
                  <a:pt x="547" y="241"/>
                </a:lnTo>
                <a:lnTo>
                  <a:pt x="623" y="279"/>
                </a:lnTo>
                <a:lnTo>
                  <a:pt x="725" y="304"/>
                </a:lnTo>
                <a:lnTo>
                  <a:pt x="763" y="317"/>
                </a:lnTo>
                <a:lnTo>
                  <a:pt x="789" y="330"/>
                </a:lnTo>
                <a:lnTo>
                  <a:pt x="814" y="342"/>
                </a:lnTo>
                <a:lnTo>
                  <a:pt x="840" y="342"/>
                </a:lnTo>
                <a:lnTo>
                  <a:pt x="865" y="355"/>
                </a:lnTo>
                <a:lnTo>
                  <a:pt x="878" y="368"/>
                </a:lnTo>
                <a:lnTo>
                  <a:pt x="891" y="380"/>
                </a:lnTo>
                <a:lnTo>
                  <a:pt x="878" y="380"/>
                </a:lnTo>
                <a:lnTo>
                  <a:pt x="878" y="393"/>
                </a:lnTo>
                <a:lnTo>
                  <a:pt x="865" y="393"/>
                </a:lnTo>
                <a:lnTo>
                  <a:pt x="852" y="406"/>
                </a:lnTo>
                <a:lnTo>
                  <a:pt x="827" y="406"/>
                </a:lnTo>
                <a:lnTo>
                  <a:pt x="814" y="419"/>
                </a:lnTo>
                <a:lnTo>
                  <a:pt x="789" y="419"/>
                </a:lnTo>
                <a:lnTo>
                  <a:pt x="763" y="419"/>
                </a:lnTo>
                <a:lnTo>
                  <a:pt x="713" y="431"/>
                </a:lnTo>
                <a:lnTo>
                  <a:pt x="662" y="444"/>
                </a:lnTo>
                <a:lnTo>
                  <a:pt x="611" y="444"/>
                </a:lnTo>
                <a:lnTo>
                  <a:pt x="560" y="444"/>
                </a:lnTo>
                <a:lnTo>
                  <a:pt x="547" y="444"/>
                </a:lnTo>
                <a:lnTo>
                  <a:pt x="522" y="444"/>
                </a:lnTo>
                <a:lnTo>
                  <a:pt x="496" y="431"/>
                </a:lnTo>
                <a:lnTo>
                  <a:pt x="471" y="419"/>
                </a:lnTo>
                <a:lnTo>
                  <a:pt x="445" y="406"/>
                </a:lnTo>
                <a:lnTo>
                  <a:pt x="420" y="393"/>
                </a:lnTo>
                <a:lnTo>
                  <a:pt x="394" y="368"/>
                </a:lnTo>
                <a:lnTo>
                  <a:pt x="382" y="342"/>
                </a:lnTo>
                <a:lnTo>
                  <a:pt x="344" y="317"/>
                </a:lnTo>
                <a:lnTo>
                  <a:pt x="305" y="292"/>
                </a:lnTo>
                <a:lnTo>
                  <a:pt x="267" y="254"/>
                </a:lnTo>
                <a:lnTo>
                  <a:pt x="229" y="216"/>
                </a:lnTo>
                <a:lnTo>
                  <a:pt x="178" y="178"/>
                </a:lnTo>
                <a:lnTo>
                  <a:pt x="127" y="127"/>
                </a:lnTo>
                <a:lnTo>
                  <a:pt x="64" y="76"/>
                </a:lnTo>
                <a:lnTo>
                  <a:pt x="0" y="13"/>
                </a:lnTo>
                <a:lnTo>
                  <a:pt x="13" y="13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02" y="0"/>
                </a:lnTo>
                <a:lnTo>
                  <a:pt x="127" y="13"/>
                </a:lnTo>
                <a:lnTo>
                  <a:pt x="140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90" name="Freeform 38"/>
          <p:cNvSpPr>
            <a:spLocks noChangeArrowheads="1"/>
          </p:cNvSpPr>
          <p:nvPr/>
        </p:nvSpPr>
        <p:spPr bwMode="auto">
          <a:xfrm>
            <a:off x="6584950" y="1770063"/>
            <a:ext cx="1041400" cy="185737"/>
          </a:xfrm>
          <a:custGeom>
            <a:avLst/>
            <a:gdLst>
              <a:gd name="T0" fmla="*/ 1564 w 1641"/>
              <a:gd name="T1" fmla="*/ 177 h 291"/>
              <a:gd name="T2" fmla="*/ 1513 w 1641"/>
              <a:gd name="T3" fmla="*/ 177 h 291"/>
              <a:gd name="T4" fmla="*/ 1437 w 1641"/>
              <a:gd name="T5" fmla="*/ 165 h 291"/>
              <a:gd name="T6" fmla="*/ 1310 w 1641"/>
              <a:gd name="T7" fmla="*/ 165 h 291"/>
              <a:gd name="T8" fmla="*/ 1259 w 1641"/>
              <a:gd name="T9" fmla="*/ 165 h 291"/>
              <a:gd name="T10" fmla="*/ 1183 w 1641"/>
              <a:gd name="T11" fmla="*/ 165 h 291"/>
              <a:gd name="T12" fmla="*/ 1081 w 1641"/>
              <a:gd name="T13" fmla="*/ 165 h 291"/>
              <a:gd name="T14" fmla="*/ 954 w 1641"/>
              <a:gd name="T15" fmla="*/ 177 h 291"/>
              <a:gd name="T16" fmla="*/ 687 w 1641"/>
              <a:gd name="T17" fmla="*/ 203 h 291"/>
              <a:gd name="T18" fmla="*/ 407 w 1641"/>
              <a:gd name="T19" fmla="*/ 241 h 291"/>
              <a:gd name="T20" fmla="*/ 279 w 1641"/>
              <a:gd name="T21" fmla="*/ 266 h 291"/>
              <a:gd name="T22" fmla="*/ 178 w 1641"/>
              <a:gd name="T23" fmla="*/ 279 h 291"/>
              <a:gd name="T24" fmla="*/ 114 w 1641"/>
              <a:gd name="T25" fmla="*/ 291 h 291"/>
              <a:gd name="T26" fmla="*/ 89 w 1641"/>
              <a:gd name="T27" fmla="*/ 291 h 291"/>
              <a:gd name="T28" fmla="*/ 50 w 1641"/>
              <a:gd name="T29" fmla="*/ 266 h 291"/>
              <a:gd name="T30" fmla="*/ 12 w 1641"/>
              <a:gd name="T31" fmla="*/ 215 h 291"/>
              <a:gd name="T32" fmla="*/ 0 w 1641"/>
              <a:gd name="T33" fmla="*/ 177 h 291"/>
              <a:gd name="T34" fmla="*/ 12 w 1641"/>
              <a:gd name="T35" fmla="*/ 165 h 291"/>
              <a:gd name="T36" fmla="*/ 50 w 1641"/>
              <a:gd name="T37" fmla="*/ 165 h 291"/>
              <a:gd name="T38" fmla="*/ 101 w 1641"/>
              <a:gd name="T39" fmla="*/ 152 h 291"/>
              <a:gd name="T40" fmla="*/ 178 w 1641"/>
              <a:gd name="T41" fmla="*/ 152 h 291"/>
              <a:gd name="T42" fmla="*/ 279 w 1641"/>
              <a:gd name="T43" fmla="*/ 139 h 291"/>
              <a:gd name="T44" fmla="*/ 394 w 1641"/>
              <a:gd name="T45" fmla="*/ 127 h 291"/>
              <a:gd name="T46" fmla="*/ 496 w 1641"/>
              <a:gd name="T47" fmla="*/ 114 h 291"/>
              <a:gd name="T48" fmla="*/ 585 w 1641"/>
              <a:gd name="T49" fmla="*/ 101 h 291"/>
              <a:gd name="T50" fmla="*/ 674 w 1641"/>
              <a:gd name="T51" fmla="*/ 89 h 291"/>
              <a:gd name="T52" fmla="*/ 750 w 1641"/>
              <a:gd name="T53" fmla="*/ 89 h 291"/>
              <a:gd name="T54" fmla="*/ 852 w 1641"/>
              <a:gd name="T55" fmla="*/ 76 h 291"/>
              <a:gd name="T56" fmla="*/ 954 w 1641"/>
              <a:gd name="T57" fmla="*/ 63 h 291"/>
              <a:gd name="T58" fmla="*/ 1081 w 1641"/>
              <a:gd name="T59" fmla="*/ 38 h 291"/>
              <a:gd name="T60" fmla="*/ 1195 w 1641"/>
              <a:gd name="T61" fmla="*/ 25 h 291"/>
              <a:gd name="T62" fmla="*/ 1284 w 1641"/>
              <a:gd name="T63" fmla="*/ 13 h 291"/>
              <a:gd name="T64" fmla="*/ 1348 w 1641"/>
              <a:gd name="T65" fmla="*/ 13 h 291"/>
              <a:gd name="T66" fmla="*/ 1386 w 1641"/>
              <a:gd name="T67" fmla="*/ 0 h 291"/>
              <a:gd name="T68" fmla="*/ 1412 w 1641"/>
              <a:gd name="T69" fmla="*/ 13 h 291"/>
              <a:gd name="T70" fmla="*/ 1450 w 1641"/>
              <a:gd name="T71" fmla="*/ 25 h 291"/>
              <a:gd name="T72" fmla="*/ 1501 w 1641"/>
              <a:gd name="T73" fmla="*/ 38 h 291"/>
              <a:gd name="T74" fmla="*/ 1552 w 1641"/>
              <a:gd name="T75" fmla="*/ 63 h 291"/>
              <a:gd name="T76" fmla="*/ 1590 w 1641"/>
              <a:gd name="T77" fmla="*/ 89 h 291"/>
              <a:gd name="T78" fmla="*/ 1615 w 1641"/>
              <a:gd name="T79" fmla="*/ 101 h 291"/>
              <a:gd name="T80" fmla="*/ 1628 w 1641"/>
              <a:gd name="T81" fmla="*/ 114 h 291"/>
              <a:gd name="T82" fmla="*/ 1628 w 1641"/>
              <a:gd name="T83" fmla="*/ 139 h 291"/>
              <a:gd name="T84" fmla="*/ 1615 w 1641"/>
              <a:gd name="T85" fmla="*/ 16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41" h="291">
                <a:moveTo>
                  <a:pt x="1590" y="177"/>
                </a:moveTo>
                <a:lnTo>
                  <a:pt x="1564" y="177"/>
                </a:lnTo>
                <a:lnTo>
                  <a:pt x="1539" y="177"/>
                </a:lnTo>
                <a:lnTo>
                  <a:pt x="1513" y="177"/>
                </a:lnTo>
                <a:lnTo>
                  <a:pt x="1475" y="177"/>
                </a:lnTo>
                <a:lnTo>
                  <a:pt x="1437" y="165"/>
                </a:lnTo>
                <a:lnTo>
                  <a:pt x="1399" y="165"/>
                </a:lnTo>
                <a:lnTo>
                  <a:pt x="1310" y="165"/>
                </a:lnTo>
                <a:lnTo>
                  <a:pt x="1284" y="165"/>
                </a:lnTo>
                <a:lnTo>
                  <a:pt x="1259" y="165"/>
                </a:lnTo>
                <a:lnTo>
                  <a:pt x="1221" y="165"/>
                </a:lnTo>
                <a:lnTo>
                  <a:pt x="1183" y="165"/>
                </a:lnTo>
                <a:lnTo>
                  <a:pt x="1132" y="165"/>
                </a:lnTo>
                <a:lnTo>
                  <a:pt x="1081" y="165"/>
                </a:lnTo>
                <a:lnTo>
                  <a:pt x="1017" y="165"/>
                </a:lnTo>
                <a:lnTo>
                  <a:pt x="954" y="177"/>
                </a:lnTo>
                <a:lnTo>
                  <a:pt x="826" y="190"/>
                </a:lnTo>
                <a:lnTo>
                  <a:pt x="687" y="203"/>
                </a:lnTo>
                <a:lnTo>
                  <a:pt x="547" y="215"/>
                </a:lnTo>
                <a:lnTo>
                  <a:pt x="407" y="241"/>
                </a:lnTo>
                <a:lnTo>
                  <a:pt x="343" y="253"/>
                </a:lnTo>
                <a:lnTo>
                  <a:pt x="279" y="266"/>
                </a:lnTo>
                <a:lnTo>
                  <a:pt x="229" y="279"/>
                </a:lnTo>
                <a:lnTo>
                  <a:pt x="178" y="279"/>
                </a:lnTo>
                <a:lnTo>
                  <a:pt x="139" y="291"/>
                </a:lnTo>
                <a:lnTo>
                  <a:pt x="114" y="291"/>
                </a:lnTo>
                <a:lnTo>
                  <a:pt x="101" y="291"/>
                </a:lnTo>
                <a:lnTo>
                  <a:pt x="89" y="291"/>
                </a:lnTo>
                <a:lnTo>
                  <a:pt x="63" y="279"/>
                </a:lnTo>
                <a:lnTo>
                  <a:pt x="50" y="266"/>
                </a:lnTo>
                <a:lnTo>
                  <a:pt x="38" y="241"/>
                </a:lnTo>
                <a:lnTo>
                  <a:pt x="12" y="215"/>
                </a:lnTo>
                <a:lnTo>
                  <a:pt x="0" y="203"/>
                </a:lnTo>
                <a:lnTo>
                  <a:pt x="0" y="177"/>
                </a:lnTo>
                <a:lnTo>
                  <a:pt x="0" y="165"/>
                </a:lnTo>
                <a:lnTo>
                  <a:pt x="12" y="165"/>
                </a:lnTo>
                <a:lnTo>
                  <a:pt x="25" y="165"/>
                </a:lnTo>
                <a:lnTo>
                  <a:pt x="50" y="165"/>
                </a:lnTo>
                <a:lnTo>
                  <a:pt x="76" y="152"/>
                </a:lnTo>
                <a:lnTo>
                  <a:pt x="101" y="152"/>
                </a:lnTo>
                <a:lnTo>
                  <a:pt x="139" y="152"/>
                </a:lnTo>
                <a:lnTo>
                  <a:pt x="178" y="152"/>
                </a:lnTo>
                <a:lnTo>
                  <a:pt x="229" y="139"/>
                </a:lnTo>
                <a:lnTo>
                  <a:pt x="279" y="139"/>
                </a:lnTo>
                <a:lnTo>
                  <a:pt x="343" y="139"/>
                </a:lnTo>
                <a:lnTo>
                  <a:pt x="394" y="127"/>
                </a:lnTo>
                <a:lnTo>
                  <a:pt x="445" y="127"/>
                </a:lnTo>
                <a:lnTo>
                  <a:pt x="496" y="114"/>
                </a:lnTo>
                <a:lnTo>
                  <a:pt x="547" y="114"/>
                </a:lnTo>
                <a:lnTo>
                  <a:pt x="585" y="101"/>
                </a:lnTo>
                <a:lnTo>
                  <a:pt x="636" y="101"/>
                </a:lnTo>
                <a:lnTo>
                  <a:pt x="674" y="89"/>
                </a:lnTo>
                <a:lnTo>
                  <a:pt x="712" y="89"/>
                </a:lnTo>
                <a:lnTo>
                  <a:pt x="750" y="89"/>
                </a:lnTo>
                <a:lnTo>
                  <a:pt x="801" y="76"/>
                </a:lnTo>
                <a:lnTo>
                  <a:pt x="852" y="76"/>
                </a:lnTo>
                <a:lnTo>
                  <a:pt x="903" y="63"/>
                </a:lnTo>
                <a:lnTo>
                  <a:pt x="954" y="63"/>
                </a:lnTo>
                <a:lnTo>
                  <a:pt x="1017" y="51"/>
                </a:lnTo>
                <a:lnTo>
                  <a:pt x="1081" y="38"/>
                </a:lnTo>
                <a:lnTo>
                  <a:pt x="1145" y="25"/>
                </a:lnTo>
                <a:lnTo>
                  <a:pt x="1195" y="25"/>
                </a:lnTo>
                <a:lnTo>
                  <a:pt x="1246" y="13"/>
                </a:lnTo>
                <a:lnTo>
                  <a:pt x="1284" y="13"/>
                </a:lnTo>
                <a:lnTo>
                  <a:pt x="1323" y="13"/>
                </a:lnTo>
                <a:lnTo>
                  <a:pt x="1348" y="13"/>
                </a:lnTo>
                <a:lnTo>
                  <a:pt x="1374" y="0"/>
                </a:lnTo>
                <a:lnTo>
                  <a:pt x="1386" y="0"/>
                </a:lnTo>
                <a:lnTo>
                  <a:pt x="1399" y="13"/>
                </a:lnTo>
                <a:lnTo>
                  <a:pt x="1412" y="13"/>
                </a:lnTo>
                <a:lnTo>
                  <a:pt x="1424" y="13"/>
                </a:lnTo>
                <a:lnTo>
                  <a:pt x="1450" y="25"/>
                </a:lnTo>
                <a:lnTo>
                  <a:pt x="1475" y="25"/>
                </a:lnTo>
                <a:lnTo>
                  <a:pt x="1501" y="38"/>
                </a:lnTo>
                <a:lnTo>
                  <a:pt x="1526" y="51"/>
                </a:lnTo>
                <a:lnTo>
                  <a:pt x="1552" y="63"/>
                </a:lnTo>
                <a:lnTo>
                  <a:pt x="1577" y="76"/>
                </a:lnTo>
                <a:lnTo>
                  <a:pt x="1590" y="89"/>
                </a:lnTo>
                <a:lnTo>
                  <a:pt x="1603" y="89"/>
                </a:lnTo>
                <a:lnTo>
                  <a:pt x="1615" y="101"/>
                </a:lnTo>
                <a:lnTo>
                  <a:pt x="1628" y="101"/>
                </a:lnTo>
                <a:lnTo>
                  <a:pt x="1628" y="114"/>
                </a:lnTo>
                <a:lnTo>
                  <a:pt x="1641" y="114"/>
                </a:lnTo>
                <a:lnTo>
                  <a:pt x="1628" y="139"/>
                </a:lnTo>
                <a:lnTo>
                  <a:pt x="1628" y="152"/>
                </a:lnTo>
                <a:lnTo>
                  <a:pt x="1615" y="165"/>
                </a:lnTo>
                <a:lnTo>
                  <a:pt x="1590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1" name="Freeform 29"/>
          <p:cNvSpPr>
            <a:spLocks noChangeArrowheads="1"/>
          </p:cNvSpPr>
          <p:nvPr/>
        </p:nvSpPr>
        <p:spPr bwMode="auto">
          <a:xfrm>
            <a:off x="6026150" y="1431925"/>
            <a:ext cx="428625" cy="917575"/>
          </a:xfrm>
          <a:custGeom>
            <a:avLst/>
            <a:gdLst>
              <a:gd name="T0" fmla="*/ 483 w 674"/>
              <a:gd name="T1" fmla="*/ 988 h 1444"/>
              <a:gd name="T2" fmla="*/ 394 w 674"/>
              <a:gd name="T3" fmla="*/ 1127 h 1444"/>
              <a:gd name="T4" fmla="*/ 280 w 674"/>
              <a:gd name="T5" fmla="*/ 1241 h 1444"/>
              <a:gd name="T6" fmla="*/ 178 w 674"/>
              <a:gd name="T7" fmla="*/ 1343 h 1444"/>
              <a:gd name="T8" fmla="*/ 101 w 674"/>
              <a:gd name="T9" fmla="*/ 1394 h 1444"/>
              <a:gd name="T10" fmla="*/ 63 w 674"/>
              <a:gd name="T11" fmla="*/ 1432 h 1444"/>
              <a:gd name="T12" fmla="*/ 38 w 674"/>
              <a:gd name="T13" fmla="*/ 1444 h 1444"/>
              <a:gd name="T14" fmla="*/ 12 w 674"/>
              <a:gd name="T15" fmla="*/ 1444 h 1444"/>
              <a:gd name="T16" fmla="*/ 12 w 674"/>
              <a:gd name="T17" fmla="*/ 1432 h 1444"/>
              <a:gd name="T18" fmla="*/ 25 w 674"/>
              <a:gd name="T19" fmla="*/ 1406 h 1444"/>
              <a:gd name="T20" fmla="*/ 51 w 674"/>
              <a:gd name="T21" fmla="*/ 1381 h 1444"/>
              <a:gd name="T22" fmla="*/ 89 w 674"/>
              <a:gd name="T23" fmla="*/ 1343 h 1444"/>
              <a:gd name="T24" fmla="*/ 140 w 674"/>
              <a:gd name="T25" fmla="*/ 1292 h 1444"/>
              <a:gd name="T26" fmla="*/ 178 w 674"/>
              <a:gd name="T27" fmla="*/ 1229 h 1444"/>
              <a:gd name="T28" fmla="*/ 229 w 674"/>
              <a:gd name="T29" fmla="*/ 1165 h 1444"/>
              <a:gd name="T30" fmla="*/ 318 w 674"/>
              <a:gd name="T31" fmla="*/ 1039 h 1444"/>
              <a:gd name="T32" fmla="*/ 420 w 674"/>
              <a:gd name="T33" fmla="*/ 874 h 1444"/>
              <a:gd name="T34" fmla="*/ 458 w 674"/>
              <a:gd name="T35" fmla="*/ 785 h 1444"/>
              <a:gd name="T36" fmla="*/ 496 w 674"/>
              <a:gd name="T37" fmla="*/ 608 h 1444"/>
              <a:gd name="T38" fmla="*/ 521 w 674"/>
              <a:gd name="T39" fmla="*/ 431 h 1444"/>
              <a:gd name="T40" fmla="*/ 521 w 674"/>
              <a:gd name="T41" fmla="*/ 342 h 1444"/>
              <a:gd name="T42" fmla="*/ 521 w 674"/>
              <a:gd name="T43" fmla="*/ 253 h 1444"/>
              <a:gd name="T44" fmla="*/ 521 w 674"/>
              <a:gd name="T45" fmla="*/ 190 h 1444"/>
              <a:gd name="T46" fmla="*/ 509 w 674"/>
              <a:gd name="T47" fmla="*/ 126 h 1444"/>
              <a:gd name="T48" fmla="*/ 483 w 674"/>
              <a:gd name="T49" fmla="*/ 50 h 1444"/>
              <a:gd name="T50" fmla="*/ 496 w 674"/>
              <a:gd name="T51" fmla="*/ 0 h 1444"/>
              <a:gd name="T52" fmla="*/ 572 w 674"/>
              <a:gd name="T53" fmla="*/ 50 h 1444"/>
              <a:gd name="T54" fmla="*/ 636 w 674"/>
              <a:gd name="T55" fmla="*/ 76 h 1444"/>
              <a:gd name="T56" fmla="*/ 661 w 674"/>
              <a:gd name="T57" fmla="*/ 101 h 1444"/>
              <a:gd name="T58" fmla="*/ 674 w 674"/>
              <a:gd name="T59" fmla="*/ 126 h 1444"/>
              <a:gd name="T60" fmla="*/ 674 w 674"/>
              <a:gd name="T61" fmla="*/ 152 h 1444"/>
              <a:gd name="T62" fmla="*/ 674 w 674"/>
              <a:gd name="T63" fmla="*/ 190 h 1444"/>
              <a:gd name="T64" fmla="*/ 674 w 674"/>
              <a:gd name="T65" fmla="*/ 240 h 1444"/>
              <a:gd name="T66" fmla="*/ 674 w 674"/>
              <a:gd name="T67" fmla="*/ 329 h 1444"/>
              <a:gd name="T68" fmla="*/ 661 w 674"/>
              <a:gd name="T69" fmla="*/ 481 h 1444"/>
              <a:gd name="T70" fmla="*/ 636 w 674"/>
              <a:gd name="T71" fmla="*/ 646 h 1444"/>
              <a:gd name="T72" fmla="*/ 572 w 674"/>
              <a:gd name="T73" fmla="*/ 823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4" h="1444">
                <a:moveTo>
                  <a:pt x="534" y="912"/>
                </a:moveTo>
                <a:lnTo>
                  <a:pt x="483" y="988"/>
                </a:lnTo>
                <a:lnTo>
                  <a:pt x="445" y="1064"/>
                </a:lnTo>
                <a:lnTo>
                  <a:pt x="394" y="1127"/>
                </a:lnTo>
                <a:lnTo>
                  <a:pt x="343" y="1191"/>
                </a:lnTo>
                <a:lnTo>
                  <a:pt x="280" y="1241"/>
                </a:lnTo>
                <a:lnTo>
                  <a:pt x="229" y="1292"/>
                </a:lnTo>
                <a:lnTo>
                  <a:pt x="178" y="1343"/>
                </a:lnTo>
                <a:lnTo>
                  <a:pt x="127" y="1381"/>
                </a:lnTo>
                <a:lnTo>
                  <a:pt x="101" y="1394"/>
                </a:lnTo>
                <a:lnTo>
                  <a:pt x="76" y="1419"/>
                </a:lnTo>
                <a:lnTo>
                  <a:pt x="63" y="1432"/>
                </a:lnTo>
                <a:lnTo>
                  <a:pt x="51" y="1444"/>
                </a:lnTo>
                <a:lnTo>
                  <a:pt x="38" y="1444"/>
                </a:lnTo>
                <a:lnTo>
                  <a:pt x="25" y="1444"/>
                </a:lnTo>
                <a:lnTo>
                  <a:pt x="12" y="1444"/>
                </a:lnTo>
                <a:lnTo>
                  <a:pt x="0" y="1444"/>
                </a:lnTo>
                <a:lnTo>
                  <a:pt x="12" y="1432"/>
                </a:lnTo>
                <a:lnTo>
                  <a:pt x="12" y="1419"/>
                </a:lnTo>
                <a:lnTo>
                  <a:pt x="25" y="1406"/>
                </a:lnTo>
                <a:lnTo>
                  <a:pt x="38" y="1394"/>
                </a:lnTo>
                <a:lnTo>
                  <a:pt x="51" y="1381"/>
                </a:lnTo>
                <a:lnTo>
                  <a:pt x="76" y="1356"/>
                </a:lnTo>
                <a:lnTo>
                  <a:pt x="89" y="1343"/>
                </a:lnTo>
                <a:lnTo>
                  <a:pt x="114" y="1317"/>
                </a:lnTo>
                <a:lnTo>
                  <a:pt x="140" y="1292"/>
                </a:lnTo>
                <a:lnTo>
                  <a:pt x="152" y="1267"/>
                </a:lnTo>
                <a:lnTo>
                  <a:pt x="178" y="1229"/>
                </a:lnTo>
                <a:lnTo>
                  <a:pt x="203" y="1203"/>
                </a:lnTo>
                <a:lnTo>
                  <a:pt x="229" y="1165"/>
                </a:lnTo>
                <a:lnTo>
                  <a:pt x="267" y="1115"/>
                </a:lnTo>
                <a:lnTo>
                  <a:pt x="318" y="1039"/>
                </a:lnTo>
                <a:lnTo>
                  <a:pt x="369" y="950"/>
                </a:lnTo>
                <a:lnTo>
                  <a:pt x="420" y="874"/>
                </a:lnTo>
                <a:lnTo>
                  <a:pt x="432" y="823"/>
                </a:lnTo>
                <a:lnTo>
                  <a:pt x="458" y="785"/>
                </a:lnTo>
                <a:lnTo>
                  <a:pt x="470" y="697"/>
                </a:lnTo>
                <a:lnTo>
                  <a:pt x="496" y="608"/>
                </a:lnTo>
                <a:lnTo>
                  <a:pt x="509" y="519"/>
                </a:lnTo>
                <a:lnTo>
                  <a:pt x="521" y="431"/>
                </a:lnTo>
                <a:lnTo>
                  <a:pt x="521" y="380"/>
                </a:lnTo>
                <a:lnTo>
                  <a:pt x="521" y="342"/>
                </a:lnTo>
                <a:lnTo>
                  <a:pt x="521" y="291"/>
                </a:lnTo>
                <a:lnTo>
                  <a:pt x="521" y="253"/>
                </a:lnTo>
                <a:lnTo>
                  <a:pt x="521" y="228"/>
                </a:lnTo>
                <a:lnTo>
                  <a:pt x="521" y="190"/>
                </a:lnTo>
                <a:lnTo>
                  <a:pt x="509" y="164"/>
                </a:lnTo>
                <a:lnTo>
                  <a:pt x="509" y="126"/>
                </a:lnTo>
                <a:lnTo>
                  <a:pt x="496" y="88"/>
                </a:lnTo>
                <a:lnTo>
                  <a:pt x="483" y="50"/>
                </a:lnTo>
                <a:lnTo>
                  <a:pt x="496" y="12"/>
                </a:lnTo>
                <a:lnTo>
                  <a:pt x="496" y="0"/>
                </a:lnTo>
                <a:lnTo>
                  <a:pt x="534" y="25"/>
                </a:lnTo>
                <a:lnTo>
                  <a:pt x="572" y="50"/>
                </a:lnTo>
                <a:lnTo>
                  <a:pt x="610" y="63"/>
                </a:lnTo>
                <a:lnTo>
                  <a:pt x="636" y="76"/>
                </a:lnTo>
                <a:lnTo>
                  <a:pt x="649" y="101"/>
                </a:lnTo>
                <a:lnTo>
                  <a:pt x="661" y="101"/>
                </a:lnTo>
                <a:lnTo>
                  <a:pt x="674" y="114"/>
                </a:lnTo>
                <a:lnTo>
                  <a:pt x="674" y="126"/>
                </a:lnTo>
                <a:lnTo>
                  <a:pt x="674" y="139"/>
                </a:lnTo>
                <a:lnTo>
                  <a:pt x="674" y="152"/>
                </a:lnTo>
                <a:lnTo>
                  <a:pt x="674" y="164"/>
                </a:lnTo>
                <a:lnTo>
                  <a:pt x="674" y="190"/>
                </a:lnTo>
                <a:lnTo>
                  <a:pt x="674" y="215"/>
                </a:lnTo>
                <a:lnTo>
                  <a:pt x="674" y="240"/>
                </a:lnTo>
                <a:lnTo>
                  <a:pt x="674" y="266"/>
                </a:lnTo>
                <a:lnTo>
                  <a:pt x="674" y="329"/>
                </a:lnTo>
                <a:lnTo>
                  <a:pt x="661" y="405"/>
                </a:lnTo>
                <a:lnTo>
                  <a:pt x="661" y="481"/>
                </a:lnTo>
                <a:lnTo>
                  <a:pt x="649" y="557"/>
                </a:lnTo>
                <a:lnTo>
                  <a:pt x="636" y="646"/>
                </a:lnTo>
                <a:lnTo>
                  <a:pt x="598" y="735"/>
                </a:lnTo>
                <a:lnTo>
                  <a:pt x="572" y="823"/>
                </a:lnTo>
                <a:lnTo>
                  <a:pt x="534" y="9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4780" name="Freeform 28"/>
          <p:cNvSpPr>
            <a:spLocks noChangeArrowheads="1"/>
          </p:cNvSpPr>
          <p:nvPr/>
        </p:nvSpPr>
        <p:spPr bwMode="auto">
          <a:xfrm>
            <a:off x="6381750" y="1890713"/>
            <a:ext cx="274638" cy="280987"/>
          </a:xfrm>
          <a:custGeom>
            <a:avLst/>
            <a:gdLst>
              <a:gd name="T0" fmla="*/ 0 w 433"/>
              <a:gd name="T1" fmla="*/ 25 h 443"/>
              <a:gd name="T2" fmla="*/ 13 w 433"/>
              <a:gd name="T3" fmla="*/ 13 h 443"/>
              <a:gd name="T4" fmla="*/ 26 w 433"/>
              <a:gd name="T5" fmla="*/ 13 h 443"/>
              <a:gd name="T6" fmla="*/ 51 w 433"/>
              <a:gd name="T7" fmla="*/ 0 h 443"/>
              <a:gd name="T8" fmla="*/ 64 w 433"/>
              <a:gd name="T9" fmla="*/ 0 h 443"/>
              <a:gd name="T10" fmla="*/ 77 w 433"/>
              <a:gd name="T11" fmla="*/ 0 h 443"/>
              <a:gd name="T12" fmla="*/ 102 w 433"/>
              <a:gd name="T13" fmla="*/ 13 h 443"/>
              <a:gd name="T14" fmla="*/ 115 w 433"/>
              <a:gd name="T15" fmla="*/ 13 h 443"/>
              <a:gd name="T16" fmla="*/ 140 w 433"/>
              <a:gd name="T17" fmla="*/ 25 h 443"/>
              <a:gd name="T18" fmla="*/ 217 w 433"/>
              <a:gd name="T19" fmla="*/ 76 h 443"/>
              <a:gd name="T20" fmla="*/ 268 w 433"/>
              <a:gd name="T21" fmla="*/ 114 h 443"/>
              <a:gd name="T22" fmla="*/ 319 w 433"/>
              <a:gd name="T23" fmla="*/ 139 h 443"/>
              <a:gd name="T24" fmla="*/ 357 w 433"/>
              <a:gd name="T25" fmla="*/ 177 h 443"/>
              <a:gd name="T26" fmla="*/ 382 w 433"/>
              <a:gd name="T27" fmla="*/ 203 h 443"/>
              <a:gd name="T28" fmla="*/ 395 w 433"/>
              <a:gd name="T29" fmla="*/ 228 h 443"/>
              <a:gd name="T30" fmla="*/ 408 w 433"/>
              <a:gd name="T31" fmla="*/ 241 h 443"/>
              <a:gd name="T32" fmla="*/ 420 w 433"/>
              <a:gd name="T33" fmla="*/ 253 h 443"/>
              <a:gd name="T34" fmla="*/ 420 w 433"/>
              <a:gd name="T35" fmla="*/ 266 h 443"/>
              <a:gd name="T36" fmla="*/ 433 w 433"/>
              <a:gd name="T37" fmla="*/ 291 h 443"/>
              <a:gd name="T38" fmla="*/ 433 w 433"/>
              <a:gd name="T39" fmla="*/ 317 h 443"/>
              <a:gd name="T40" fmla="*/ 433 w 433"/>
              <a:gd name="T41" fmla="*/ 355 h 443"/>
              <a:gd name="T42" fmla="*/ 420 w 433"/>
              <a:gd name="T43" fmla="*/ 380 h 443"/>
              <a:gd name="T44" fmla="*/ 408 w 433"/>
              <a:gd name="T45" fmla="*/ 405 h 443"/>
              <a:gd name="T46" fmla="*/ 395 w 433"/>
              <a:gd name="T47" fmla="*/ 431 h 443"/>
              <a:gd name="T48" fmla="*/ 382 w 433"/>
              <a:gd name="T49" fmla="*/ 443 h 443"/>
              <a:gd name="T50" fmla="*/ 369 w 433"/>
              <a:gd name="T51" fmla="*/ 443 h 443"/>
              <a:gd name="T52" fmla="*/ 357 w 433"/>
              <a:gd name="T53" fmla="*/ 443 h 443"/>
              <a:gd name="T54" fmla="*/ 344 w 433"/>
              <a:gd name="T55" fmla="*/ 443 h 443"/>
              <a:gd name="T56" fmla="*/ 331 w 433"/>
              <a:gd name="T57" fmla="*/ 431 h 443"/>
              <a:gd name="T58" fmla="*/ 319 w 433"/>
              <a:gd name="T59" fmla="*/ 405 h 443"/>
              <a:gd name="T60" fmla="*/ 293 w 433"/>
              <a:gd name="T61" fmla="*/ 393 h 443"/>
              <a:gd name="T62" fmla="*/ 268 w 433"/>
              <a:gd name="T63" fmla="*/ 355 h 443"/>
              <a:gd name="T64" fmla="*/ 242 w 433"/>
              <a:gd name="T65" fmla="*/ 329 h 443"/>
              <a:gd name="T66" fmla="*/ 217 w 433"/>
              <a:gd name="T67" fmla="*/ 291 h 443"/>
              <a:gd name="T68" fmla="*/ 153 w 433"/>
              <a:gd name="T69" fmla="*/ 215 h 443"/>
              <a:gd name="T70" fmla="*/ 102 w 433"/>
              <a:gd name="T71" fmla="*/ 139 h 443"/>
              <a:gd name="T72" fmla="*/ 51 w 433"/>
              <a:gd name="T73" fmla="*/ 89 h 443"/>
              <a:gd name="T74" fmla="*/ 26 w 433"/>
              <a:gd name="T75" fmla="*/ 51 h 443"/>
              <a:gd name="T76" fmla="*/ 0 w 433"/>
              <a:gd name="T77" fmla="*/ 2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3" h="443">
                <a:moveTo>
                  <a:pt x="0" y="25"/>
                </a:moveTo>
                <a:lnTo>
                  <a:pt x="13" y="13"/>
                </a:lnTo>
                <a:lnTo>
                  <a:pt x="26" y="13"/>
                </a:lnTo>
                <a:lnTo>
                  <a:pt x="51" y="0"/>
                </a:lnTo>
                <a:lnTo>
                  <a:pt x="64" y="0"/>
                </a:lnTo>
                <a:lnTo>
                  <a:pt x="77" y="0"/>
                </a:lnTo>
                <a:lnTo>
                  <a:pt x="102" y="13"/>
                </a:lnTo>
                <a:lnTo>
                  <a:pt x="115" y="13"/>
                </a:lnTo>
                <a:lnTo>
                  <a:pt x="140" y="25"/>
                </a:lnTo>
                <a:lnTo>
                  <a:pt x="217" y="76"/>
                </a:lnTo>
                <a:lnTo>
                  <a:pt x="268" y="114"/>
                </a:lnTo>
                <a:lnTo>
                  <a:pt x="319" y="139"/>
                </a:lnTo>
                <a:lnTo>
                  <a:pt x="357" y="177"/>
                </a:lnTo>
                <a:lnTo>
                  <a:pt x="382" y="203"/>
                </a:lnTo>
                <a:lnTo>
                  <a:pt x="395" y="228"/>
                </a:lnTo>
                <a:lnTo>
                  <a:pt x="408" y="241"/>
                </a:lnTo>
                <a:lnTo>
                  <a:pt x="420" y="253"/>
                </a:lnTo>
                <a:lnTo>
                  <a:pt x="420" y="266"/>
                </a:lnTo>
                <a:lnTo>
                  <a:pt x="433" y="291"/>
                </a:lnTo>
                <a:lnTo>
                  <a:pt x="433" y="317"/>
                </a:lnTo>
                <a:lnTo>
                  <a:pt x="433" y="355"/>
                </a:lnTo>
                <a:lnTo>
                  <a:pt x="420" y="380"/>
                </a:lnTo>
                <a:lnTo>
                  <a:pt x="408" y="405"/>
                </a:lnTo>
                <a:lnTo>
                  <a:pt x="395" y="431"/>
                </a:lnTo>
                <a:lnTo>
                  <a:pt x="382" y="443"/>
                </a:lnTo>
                <a:lnTo>
                  <a:pt x="369" y="443"/>
                </a:lnTo>
                <a:lnTo>
                  <a:pt x="357" y="443"/>
                </a:lnTo>
                <a:lnTo>
                  <a:pt x="344" y="443"/>
                </a:lnTo>
                <a:lnTo>
                  <a:pt x="331" y="431"/>
                </a:lnTo>
                <a:lnTo>
                  <a:pt x="319" y="405"/>
                </a:lnTo>
                <a:lnTo>
                  <a:pt x="293" y="393"/>
                </a:lnTo>
                <a:lnTo>
                  <a:pt x="268" y="355"/>
                </a:lnTo>
                <a:lnTo>
                  <a:pt x="242" y="329"/>
                </a:lnTo>
                <a:lnTo>
                  <a:pt x="217" y="291"/>
                </a:lnTo>
                <a:lnTo>
                  <a:pt x="153" y="215"/>
                </a:lnTo>
                <a:lnTo>
                  <a:pt x="102" y="139"/>
                </a:lnTo>
                <a:lnTo>
                  <a:pt x="51" y="89"/>
                </a:lnTo>
                <a:lnTo>
                  <a:pt x="26" y="51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2950" y="2997200"/>
            <a:ext cx="648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高矮    矮矮的</a:t>
            </a:r>
            <a:endParaRPr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2950" y="3781425"/>
            <a:ext cx="883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小丽的个子矮矮的。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803" name="矩形 4"/>
          <p:cNvSpPr>
            <a:spLocks noChangeArrowheads="1"/>
          </p:cNvSpPr>
          <p:nvPr/>
        </p:nvSpPr>
        <p:spPr bwMode="auto">
          <a:xfrm>
            <a:off x="2619375" y="1120775"/>
            <a:ext cx="120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871788" y="347663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ǎi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633413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7" name="Freeform 67"/>
          <p:cNvSpPr>
            <a:spLocks noChangeArrowheads="1"/>
          </p:cNvSpPr>
          <p:nvPr/>
        </p:nvSpPr>
        <p:spPr bwMode="auto">
          <a:xfrm>
            <a:off x="6586538" y="981075"/>
            <a:ext cx="428625" cy="898525"/>
          </a:xfrm>
          <a:custGeom>
            <a:avLst/>
            <a:gdLst>
              <a:gd name="T0" fmla="*/ 468 w 674"/>
              <a:gd name="T1" fmla="*/ 1056 h 1415"/>
              <a:gd name="T2" fmla="*/ 403 w 674"/>
              <a:gd name="T3" fmla="*/ 1143 h 1415"/>
              <a:gd name="T4" fmla="*/ 294 w 674"/>
              <a:gd name="T5" fmla="*/ 1241 h 1415"/>
              <a:gd name="T6" fmla="*/ 196 w 674"/>
              <a:gd name="T7" fmla="*/ 1317 h 1415"/>
              <a:gd name="T8" fmla="*/ 109 w 674"/>
              <a:gd name="T9" fmla="*/ 1382 h 1415"/>
              <a:gd name="T10" fmla="*/ 66 w 674"/>
              <a:gd name="T11" fmla="*/ 1404 h 1415"/>
              <a:gd name="T12" fmla="*/ 33 w 674"/>
              <a:gd name="T13" fmla="*/ 1415 h 1415"/>
              <a:gd name="T14" fmla="*/ 0 w 674"/>
              <a:gd name="T15" fmla="*/ 1404 h 1415"/>
              <a:gd name="T16" fmla="*/ 11 w 674"/>
              <a:gd name="T17" fmla="*/ 1382 h 1415"/>
              <a:gd name="T18" fmla="*/ 44 w 674"/>
              <a:gd name="T19" fmla="*/ 1350 h 1415"/>
              <a:gd name="T20" fmla="*/ 98 w 674"/>
              <a:gd name="T21" fmla="*/ 1284 h 1415"/>
              <a:gd name="T22" fmla="*/ 185 w 674"/>
              <a:gd name="T23" fmla="*/ 1208 h 1415"/>
              <a:gd name="T24" fmla="*/ 272 w 674"/>
              <a:gd name="T25" fmla="*/ 1121 h 1415"/>
              <a:gd name="T26" fmla="*/ 348 w 674"/>
              <a:gd name="T27" fmla="*/ 1023 h 1415"/>
              <a:gd name="T28" fmla="*/ 403 w 674"/>
              <a:gd name="T29" fmla="*/ 925 h 1415"/>
              <a:gd name="T30" fmla="*/ 446 w 674"/>
              <a:gd name="T31" fmla="*/ 816 h 1415"/>
              <a:gd name="T32" fmla="*/ 501 w 674"/>
              <a:gd name="T33" fmla="*/ 577 h 1415"/>
              <a:gd name="T34" fmla="*/ 511 w 674"/>
              <a:gd name="T35" fmla="*/ 348 h 1415"/>
              <a:gd name="T36" fmla="*/ 501 w 674"/>
              <a:gd name="T37" fmla="*/ 250 h 1415"/>
              <a:gd name="T38" fmla="*/ 490 w 674"/>
              <a:gd name="T39" fmla="*/ 163 h 1415"/>
              <a:gd name="T40" fmla="*/ 479 w 674"/>
              <a:gd name="T41" fmla="*/ 109 h 1415"/>
              <a:gd name="T42" fmla="*/ 468 w 674"/>
              <a:gd name="T43" fmla="*/ 65 h 1415"/>
              <a:gd name="T44" fmla="*/ 446 w 674"/>
              <a:gd name="T45" fmla="*/ 55 h 1415"/>
              <a:gd name="T46" fmla="*/ 435 w 674"/>
              <a:gd name="T47" fmla="*/ 33 h 1415"/>
              <a:gd name="T48" fmla="*/ 446 w 674"/>
              <a:gd name="T49" fmla="*/ 11 h 1415"/>
              <a:gd name="T50" fmla="*/ 468 w 674"/>
              <a:gd name="T51" fmla="*/ 0 h 1415"/>
              <a:gd name="T52" fmla="*/ 501 w 674"/>
              <a:gd name="T53" fmla="*/ 0 h 1415"/>
              <a:gd name="T54" fmla="*/ 533 w 674"/>
              <a:gd name="T55" fmla="*/ 11 h 1415"/>
              <a:gd name="T56" fmla="*/ 577 w 674"/>
              <a:gd name="T57" fmla="*/ 11 h 1415"/>
              <a:gd name="T58" fmla="*/ 620 w 674"/>
              <a:gd name="T59" fmla="*/ 33 h 1415"/>
              <a:gd name="T60" fmla="*/ 653 w 674"/>
              <a:gd name="T61" fmla="*/ 44 h 1415"/>
              <a:gd name="T62" fmla="*/ 664 w 674"/>
              <a:gd name="T63" fmla="*/ 65 h 1415"/>
              <a:gd name="T64" fmla="*/ 674 w 674"/>
              <a:gd name="T65" fmla="*/ 87 h 1415"/>
              <a:gd name="T66" fmla="*/ 674 w 674"/>
              <a:gd name="T67" fmla="*/ 131 h 1415"/>
              <a:gd name="T68" fmla="*/ 664 w 674"/>
              <a:gd name="T69" fmla="*/ 196 h 1415"/>
              <a:gd name="T70" fmla="*/ 664 w 674"/>
              <a:gd name="T71" fmla="*/ 283 h 1415"/>
              <a:gd name="T72" fmla="*/ 653 w 674"/>
              <a:gd name="T73" fmla="*/ 446 h 1415"/>
              <a:gd name="T74" fmla="*/ 631 w 674"/>
              <a:gd name="T75" fmla="*/ 631 h 1415"/>
              <a:gd name="T76" fmla="*/ 598 w 674"/>
              <a:gd name="T77" fmla="*/ 795 h 1415"/>
              <a:gd name="T78" fmla="*/ 533 w 674"/>
              <a:gd name="T79" fmla="*/ 94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74" h="1415">
                <a:moveTo>
                  <a:pt x="490" y="1023"/>
                </a:moveTo>
                <a:lnTo>
                  <a:pt x="468" y="1056"/>
                </a:lnTo>
                <a:lnTo>
                  <a:pt x="446" y="1088"/>
                </a:lnTo>
                <a:lnTo>
                  <a:pt x="403" y="1143"/>
                </a:lnTo>
                <a:lnTo>
                  <a:pt x="348" y="1197"/>
                </a:lnTo>
                <a:lnTo>
                  <a:pt x="294" y="1241"/>
                </a:lnTo>
                <a:lnTo>
                  <a:pt x="240" y="1284"/>
                </a:lnTo>
                <a:lnTo>
                  <a:pt x="196" y="1317"/>
                </a:lnTo>
                <a:lnTo>
                  <a:pt x="153" y="1350"/>
                </a:lnTo>
                <a:lnTo>
                  <a:pt x="109" y="1382"/>
                </a:lnTo>
                <a:lnTo>
                  <a:pt x="87" y="1393"/>
                </a:lnTo>
                <a:lnTo>
                  <a:pt x="66" y="1404"/>
                </a:lnTo>
                <a:lnTo>
                  <a:pt x="55" y="1404"/>
                </a:lnTo>
                <a:lnTo>
                  <a:pt x="33" y="1415"/>
                </a:lnTo>
                <a:lnTo>
                  <a:pt x="22" y="1415"/>
                </a:lnTo>
                <a:lnTo>
                  <a:pt x="0" y="1404"/>
                </a:lnTo>
                <a:lnTo>
                  <a:pt x="0" y="1393"/>
                </a:lnTo>
                <a:lnTo>
                  <a:pt x="11" y="1382"/>
                </a:lnTo>
                <a:lnTo>
                  <a:pt x="22" y="1371"/>
                </a:lnTo>
                <a:lnTo>
                  <a:pt x="44" y="1350"/>
                </a:lnTo>
                <a:lnTo>
                  <a:pt x="66" y="1317"/>
                </a:lnTo>
                <a:lnTo>
                  <a:pt x="98" y="1284"/>
                </a:lnTo>
                <a:lnTo>
                  <a:pt x="142" y="1252"/>
                </a:lnTo>
                <a:lnTo>
                  <a:pt x="185" y="1208"/>
                </a:lnTo>
                <a:lnTo>
                  <a:pt x="229" y="1165"/>
                </a:lnTo>
                <a:lnTo>
                  <a:pt x="272" y="1121"/>
                </a:lnTo>
                <a:lnTo>
                  <a:pt x="305" y="1078"/>
                </a:lnTo>
                <a:lnTo>
                  <a:pt x="348" y="1023"/>
                </a:lnTo>
                <a:lnTo>
                  <a:pt x="381" y="980"/>
                </a:lnTo>
                <a:lnTo>
                  <a:pt x="403" y="925"/>
                </a:lnTo>
                <a:lnTo>
                  <a:pt x="424" y="871"/>
                </a:lnTo>
                <a:lnTo>
                  <a:pt x="446" y="816"/>
                </a:lnTo>
                <a:lnTo>
                  <a:pt x="479" y="697"/>
                </a:lnTo>
                <a:lnTo>
                  <a:pt x="501" y="577"/>
                </a:lnTo>
                <a:lnTo>
                  <a:pt x="511" y="468"/>
                </a:lnTo>
                <a:lnTo>
                  <a:pt x="511" y="348"/>
                </a:lnTo>
                <a:lnTo>
                  <a:pt x="511" y="294"/>
                </a:lnTo>
                <a:lnTo>
                  <a:pt x="501" y="250"/>
                </a:lnTo>
                <a:lnTo>
                  <a:pt x="501" y="207"/>
                </a:lnTo>
                <a:lnTo>
                  <a:pt x="490" y="163"/>
                </a:lnTo>
                <a:lnTo>
                  <a:pt x="490" y="131"/>
                </a:lnTo>
                <a:lnTo>
                  <a:pt x="479" y="109"/>
                </a:lnTo>
                <a:lnTo>
                  <a:pt x="479" y="87"/>
                </a:lnTo>
                <a:lnTo>
                  <a:pt x="468" y="65"/>
                </a:lnTo>
                <a:lnTo>
                  <a:pt x="457" y="55"/>
                </a:lnTo>
                <a:lnTo>
                  <a:pt x="446" y="55"/>
                </a:lnTo>
                <a:lnTo>
                  <a:pt x="446" y="44"/>
                </a:lnTo>
                <a:lnTo>
                  <a:pt x="435" y="33"/>
                </a:lnTo>
                <a:lnTo>
                  <a:pt x="435" y="22"/>
                </a:lnTo>
                <a:lnTo>
                  <a:pt x="446" y="11"/>
                </a:lnTo>
                <a:lnTo>
                  <a:pt x="457" y="0"/>
                </a:lnTo>
                <a:lnTo>
                  <a:pt x="468" y="0"/>
                </a:lnTo>
                <a:lnTo>
                  <a:pt x="479" y="0"/>
                </a:lnTo>
                <a:lnTo>
                  <a:pt x="501" y="0"/>
                </a:lnTo>
                <a:lnTo>
                  <a:pt x="511" y="0"/>
                </a:lnTo>
                <a:lnTo>
                  <a:pt x="533" y="11"/>
                </a:lnTo>
                <a:lnTo>
                  <a:pt x="555" y="11"/>
                </a:lnTo>
                <a:lnTo>
                  <a:pt x="577" y="11"/>
                </a:lnTo>
                <a:lnTo>
                  <a:pt x="598" y="22"/>
                </a:lnTo>
                <a:lnTo>
                  <a:pt x="620" y="33"/>
                </a:lnTo>
                <a:lnTo>
                  <a:pt x="631" y="33"/>
                </a:lnTo>
                <a:lnTo>
                  <a:pt x="653" y="44"/>
                </a:lnTo>
                <a:lnTo>
                  <a:pt x="653" y="55"/>
                </a:lnTo>
                <a:lnTo>
                  <a:pt x="664" y="65"/>
                </a:lnTo>
                <a:lnTo>
                  <a:pt x="674" y="65"/>
                </a:lnTo>
                <a:lnTo>
                  <a:pt x="674" y="87"/>
                </a:lnTo>
                <a:lnTo>
                  <a:pt x="674" y="109"/>
                </a:lnTo>
                <a:lnTo>
                  <a:pt x="674" y="131"/>
                </a:lnTo>
                <a:lnTo>
                  <a:pt x="674" y="163"/>
                </a:lnTo>
                <a:lnTo>
                  <a:pt x="664" y="196"/>
                </a:lnTo>
                <a:lnTo>
                  <a:pt x="664" y="240"/>
                </a:lnTo>
                <a:lnTo>
                  <a:pt x="664" y="283"/>
                </a:lnTo>
                <a:lnTo>
                  <a:pt x="664" y="338"/>
                </a:lnTo>
                <a:lnTo>
                  <a:pt x="653" y="446"/>
                </a:lnTo>
                <a:lnTo>
                  <a:pt x="642" y="544"/>
                </a:lnTo>
                <a:lnTo>
                  <a:pt x="631" y="631"/>
                </a:lnTo>
                <a:lnTo>
                  <a:pt x="609" y="718"/>
                </a:lnTo>
                <a:lnTo>
                  <a:pt x="598" y="795"/>
                </a:lnTo>
                <a:lnTo>
                  <a:pt x="566" y="871"/>
                </a:lnTo>
                <a:lnTo>
                  <a:pt x="533" y="947"/>
                </a:lnTo>
                <a:lnTo>
                  <a:pt x="490" y="10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68" name="Freeform 68"/>
          <p:cNvSpPr>
            <a:spLocks noChangeArrowheads="1"/>
          </p:cNvSpPr>
          <p:nvPr/>
        </p:nvSpPr>
        <p:spPr bwMode="auto">
          <a:xfrm>
            <a:off x="7064375" y="1174750"/>
            <a:ext cx="309563" cy="249238"/>
          </a:xfrm>
          <a:custGeom>
            <a:avLst/>
            <a:gdLst>
              <a:gd name="T0" fmla="*/ 369 w 489"/>
              <a:gd name="T1" fmla="*/ 250 h 392"/>
              <a:gd name="T2" fmla="*/ 315 w 489"/>
              <a:gd name="T3" fmla="*/ 283 h 392"/>
              <a:gd name="T4" fmla="*/ 250 w 489"/>
              <a:gd name="T5" fmla="*/ 315 h 392"/>
              <a:gd name="T6" fmla="*/ 195 w 489"/>
              <a:gd name="T7" fmla="*/ 337 h 392"/>
              <a:gd name="T8" fmla="*/ 130 w 489"/>
              <a:gd name="T9" fmla="*/ 359 h 392"/>
              <a:gd name="T10" fmla="*/ 108 w 489"/>
              <a:gd name="T11" fmla="*/ 370 h 392"/>
              <a:gd name="T12" fmla="*/ 76 w 489"/>
              <a:gd name="T13" fmla="*/ 381 h 392"/>
              <a:gd name="T14" fmla="*/ 54 w 489"/>
              <a:gd name="T15" fmla="*/ 381 h 392"/>
              <a:gd name="T16" fmla="*/ 32 w 489"/>
              <a:gd name="T17" fmla="*/ 381 h 392"/>
              <a:gd name="T18" fmla="*/ 21 w 489"/>
              <a:gd name="T19" fmla="*/ 392 h 392"/>
              <a:gd name="T20" fmla="*/ 10 w 489"/>
              <a:gd name="T21" fmla="*/ 381 h 392"/>
              <a:gd name="T22" fmla="*/ 0 w 489"/>
              <a:gd name="T23" fmla="*/ 381 h 392"/>
              <a:gd name="T24" fmla="*/ 0 w 489"/>
              <a:gd name="T25" fmla="*/ 370 h 392"/>
              <a:gd name="T26" fmla="*/ 10 w 489"/>
              <a:gd name="T27" fmla="*/ 359 h 392"/>
              <a:gd name="T28" fmla="*/ 10 w 489"/>
              <a:gd name="T29" fmla="*/ 348 h 392"/>
              <a:gd name="T30" fmla="*/ 32 w 489"/>
              <a:gd name="T31" fmla="*/ 337 h 392"/>
              <a:gd name="T32" fmla="*/ 43 w 489"/>
              <a:gd name="T33" fmla="*/ 326 h 392"/>
              <a:gd name="T34" fmla="*/ 65 w 489"/>
              <a:gd name="T35" fmla="*/ 305 h 392"/>
              <a:gd name="T36" fmla="*/ 87 w 489"/>
              <a:gd name="T37" fmla="*/ 283 h 392"/>
              <a:gd name="T38" fmla="*/ 141 w 489"/>
              <a:gd name="T39" fmla="*/ 250 h 392"/>
              <a:gd name="T40" fmla="*/ 184 w 489"/>
              <a:gd name="T41" fmla="*/ 218 h 392"/>
              <a:gd name="T42" fmla="*/ 217 w 489"/>
              <a:gd name="T43" fmla="*/ 185 h 392"/>
              <a:gd name="T44" fmla="*/ 250 w 489"/>
              <a:gd name="T45" fmla="*/ 163 h 392"/>
              <a:gd name="T46" fmla="*/ 260 w 489"/>
              <a:gd name="T47" fmla="*/ 141 h 392"/>
              <a:gd name="T48" fmla="*/ 271 w 489"/>
              <a:gd name="T49" fmla="*/ 130 h 392"/>
              <a:gd name="T50" fmla="*/ 271 w 489"/>
              <a:gd name="T51" fmla="*/ 120 h 392"/>
              <a:gd name="T52" fmla="*/ 271 w 489"/>
              <a:gd name="T53" fmla="*/ 109 h 392"/>
              <a:gd name="T54" fmla="*/ 271 w 489"/>
              <a:gd name="T55" fmla="*/ 87 h 392"/>
              <a:gd name="T56" fmla="*/ 271 w 489"/>
              <a:gd name="T57" fmla="*/ 65 h 392"/>
              <a:gd name="T58" fmla="*/ 260 w 489"/>
              <a:gd name="T59" fmla="*/ 43 h 392"/>
              <a:gd name="T60" fmla="*/ 250 w 489"/>
              <a:gd name="T61" fmla="*/ 33 h 392"/>
              <a:gd name="T62" fmla="*/ 250 w 489"/>
              <a:gd name="T63" fmla="*/ 22 h 392"/>
              <a:gd name="T64" fmla="*/ 260 w 489"/>
              <a:gd name="T65" fmla="*/ 11 h 392"/>
              <a:gd name="T66" fmla="*/ 271 w 489"/>
              <a:gd name="T67" fmla="*/ 0 h 392"/>
              <a:gd name="T68" fmla="*/ 282 w 489"/>
              <a:gd name="T69" fmla="*/ 0 h 392"/>
              <a:gd name="T70" fmla="*/ 304 w 489"/>
              <a:gd name="T71" fmla="*/ 11 h 392"/>
              <a:gd name="T72" fmla="*/ 315 w 489"/>
              <a:gd name="T73" fmla="*/ 11 h 392"/>
              <a:gd name="T74" fmla="*/ 326 w 489"/>
              <a:gd name="T75" fmla="*/ 11 h 392"/>
              <a:gd name="T76" fmla="*/ 347 w 489"/>
              <a:gd name="T77" fmla="*/ 22 h 392"/>
              <a:gd name="T78" fmla="*/ 380 w 489"/>
              <a:gd name="T79" fmla="*/ 33 h 392"/>
              <a:gd name="T80" fmla="*/ 413 w 489"/>
              <a:gd name="T81" fmla="*/ 43 h 392"/>
              <a:gd name="T82" fmla="*/ 434 w 489"/>
              <a:gd name="T83" fmla="*/ 65 h 392"/>
              <a:gd name="T84" fmla="*/ 456 w 489"/>
              <a:gd name="T85" fmla="*/ 76 h 392"/>
              <a:gd name="T86" fmla="*/ 467 w 489"/>
              <a:gd name="T87" fmla="*/ 98 h 392"/>
              <a:gd name="T88" fmla="*/ 478 w 489"/>
              <a:gd name="T89" fmla="*/ 109 h 392"/>
              <a:gd name="T90" fmla="*/ 478 w 489"/>
              <a:gd name="T91" fmla="*/ 130 h 392"/>
              <a:gd name="T92" fmla="*/ 489 w 489"/>
              <a:gd name="T93" fmla="*/ 152 h 392"/>
              <a:gd name="T94" fmla="*/ 478 w 489"/>
              <a:gd name="T95" fmla="*/ 163 h 392"/>
              <a:gd name="T96" fmla="*/ 467 w 489"/>
              <a:gd name="T97" fmla="*/ 174 h 392"/>
              <a:gd name="T98" fmla="*/ 456 w 489"/>
              <a:gd name="T99" fmla="*/ 196 h 392"/>
              <a:gd name="T100" fmla="*/ 445 w 489"/>
              <a:gd name="T101" fmla="*/ 207 h 392"/>
              <a:gd name="T102" fmla="*/ 424 w 489"/>
              <a:gd name="T103" fmla="*/ 218 h 392"/>
              <a:gd name="T104" fmla="*/ 402 w 489"/>
              <a:gd name="T105" fmla="*/ 239 h 392"/>
              <a:gd name="T106" fmla="*/ 369 w 489"/>
              <a:gd name="T107" fmla="*/ 25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9" h="392">
                <a:moveTo>
                  <a:pt x="369" y="250"/>
                </a:moveTo>
                <a:lnTo>
                  <a:pt x="315" y="283"/>
                </a:lnTo>
                <a:lnTo>
                  <a:pt x="250" y="315"/>
                </a:lnTo>
                <a:lnTo>
                  <a:pt x="195" y="337"/>
                </a:lnTo>
                <a:lnTo>
                  <a:pt x="130" y="359"/>
                </a:lnTo>
                <a:lnTo>
                  <a:pt x="108" y="370"/>
                </a:lnTo>
                <a:lnTo>
                  <a:pt x="76" y="381"/>
                </a:lnTo>
                <a:lnTo>
                  <a:pt x="54" y="381"/>
                </a:lnTo>
                <a:lnTo>
                  <a:pt x="32" y="381"/>
                </a:lnTo>
                <a:lnTo>
                  <a:pt x="21" y="392"/>
                </a:lnTo>
                <a:lnTo>
                  <a:pt x="10" y="381"/>
                </a:lnTo>
                <a:lnTo>
                  <a:pt x="0" y="381"/>
                </a:lnTo>
                <a:lnTo>
                  <a:pt x="0" y="370"/>
                </a:lnTo>
                <a:lnTo>
                  <a:pt x="10" y="359"/>
                </a:lnTo>
                <a:lnTo>
                  <a:pt x="10" y="348"/>
                </a:lnTo>
                <a:lnTo>
                  <a:pt x="32" y="337"/>
                </a:lnTo>
                <a:lnTo>
                  <a:pt x="43" y="326"/>
                </a:lnTo>
                <a:lnTo>
                  <a:pt x="65" y="305"/>
                </a:lnTo>
                <a:lnTo>
                  <a:pt x="87" y="283"/>
                </a:lnTo>
                <a:lnTo>
                  <a:pt x="141" y="250"/>
                </a:lnTo>
                <a:lnTo>
                  <a:pt x="184" y="218"/>
                </a:lnTo>
                <a:lnTo>
                  <a:pt x="217" y="185"/>
                </a:lnTo>
                <a:lnTo>
                  <a:pt x="250" y="163"/>
                </a:lnTo>
                <a:lnTo>
                  <a:pt x="260" y="141"/>
                </a:lnTo>
                <a:lnTo>
                  <a:pt x="271" y="130"/>
                </a:lnTo>
                <a:lnTo>
                  <a:pt x="271" y="120"/>
                </a:lnTo>
                <a:lnTo>
                  <a:pt x="271" y="109"/>
                </a:lnTo>
                <a:lnTo>
                  <a:pt x="271" y="87"/>
                </a:lnTo>
                <a:lnTo>
                  <a:pt x="271" y="65"/>
                </a:lnTo>
                <a:lnTo>
                  <a:pt x="260" y="43"/>
                </a:lnTo>
                <a:lnTo>
                  <a:pt x="250" y="33"/>
                </a:lnTo>
                <a:lnTo>
                  <a:pt x="250" y="22"/>
                </a:lnTo>
                <a:lnTo>
                  <a:pt x="260" y="11"/>
                </a:lnTo>
                <a:lnTo>
                  <a:pt x="271" y="0"/>
                </a:lnTo>
                <a:lnTo>
                  <a:pt x="282" y="0"/>
                </a:lnTo>
                <a:lnTo>
                  <a:pt x="304" y="11"/>
                </a:lnTo>
                <a:lnTo>
                  <a:pt x="315" y="11"/>
                </a:lnTo>
                <a:lnTo>
                  <a:pt x="326" y="11"/>
                </a:lnTo>
                <a:lnTo>
                  <a:pt x="347" y="22"/>
                </a:lnTo>
                <a:lnTo>
                  <a:pt x="380" y="33"/>
                </a:lnTo>
                <a:lnTo>
                  <a:pt x="413" y="43"/>
                </a:lnTo>
                <a:lnTo>
                  <a:pt x="434" y="65"/>
                </a:lnTo>
                <a:lnTo>
                  <a:pt x="456" y="76"/>
                </a:lnTo>
                <a:lnTo>
                  <a:pt x="467" y="98"/>
                </a:lnTo>
                <a:lnTo>
                  <a:pt x="478" y="109"/>
                </a:lnTo>
                <a:lnTo>
                  <a:pt x="478" y="130"/>
                </a:lnTo>
                <a:lnTo>
                  <a:pt x="489" y="152"/>
                </a:lnTo>
                <a:lnTo>
                  <a:pt x="478" y="163"/>
                </a:lnTo>
                <a:lnTo>
                  <a:pt x="467" y="174"/>
                </a:lnTo>
                <a:lnTo>
                  <a:pt x="456" y="196"/>
                </a:lnTo>
                <a:lnTo>
                  <a:pt x="445" y="207"/>
                </a:lnTo>
                <a:lnTo>
                  <a:pt x="424" y="218"/>
                </a:lnTo>
                <a:lnTo>
                  <a:pt x="402" y="239"/>
                </a:lnTo>
                <a:lnTo>
                  <a:pt x="369" y="2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69" name="Freeform 69"/>
          <p:cNvSpPr>
            <a:spLocks noChangeArrowheads="1"/>
          </p:cNvSpPr>
          <p:nvPr/>
        </p:nvSpPr>
        <p:spPr bwMode="auto">
          <a:xfrm>
            <a:off x="6932613" y="1506538"/>
            <a:ext cx="379412" cy="228600"/>
          </a:xfrm>
          <a:custGeom>
            <a:avLst/>
            <a:gdLst>
              <a:gd name="T0" fmla="*/ 587 w 598"/>
              <a:gd name="T1" fmla="*/ 229 h 359"/>
              <a:gd name="T2" fmla="*/ 598 w 598"/>
              <a:gd name="T3" fmla="*/ 251 h 359"/>
              <a:gd name="T4" fmla="*/ 598 w 598"/>
              <a:gd name="T5" fmla="*/ 272 h 359"/>
              <a:gd name="T6" fmla="*/ 598 w 598"/>
              <a:gd name="T7" fmla="*/ 294 h 359"/>
              <a:gd name="T8" fmla="*/ 587 w 598"/>
              <a:gd name="T9" fmla="*/ 327 h 359"/>
              <a:gd name="T10" fmla="*/ 576 w 598"/>
              <a:gd name="T11" fmla="*/ 348 h 359"/>
              <a:gd name="T12" fmla="*/ 565 w 598"/>
              <a:gd name="T13" fmla="*/ 359 h 359"/>
              <a:gd name="T14" fmla="*/ 554 w 598"/>
              <a:gd name="T15" fmla="*/ 359 h 359"/>
              <a:gd name="T16" fmla="*/ 544 w 598"/>
              <a:gd name="T17" fmla="*/ 359 h 359"/>
              <a:gd name="T18" fmla="*/ 533 w 598"/>
              <a:gd name="T19" fmla="*/ 348 h 359"/>
              <a:gd name="T20" fmla="*/ 511 w 598"/>
              <a:gd name="T21" fmla="*/ 348 h 359"/>
              <a:gd name="T22" fmla="*/ 500 w 598"/>
              <a:gd name="T23" fmla="*/ 338 h 359"/>
              <a:gd name="T24" fmla="*/ 478 w 598"/>
              <a:gd name="T25" fmla="*/ 327 h 359"/>
              <a:gd name="T26" fmla="*/ 457 w 598"/>
              <a:gd name="T27" fmla="*/ 305 h 359"/>
              <a:gd name="T28" fmla="*/ 424 w 598"/>
              <a:gd name="T29" fmla="*/ 294 h 359"/>
              <a:gd name="T30" fmla="*/ 391 w 598"/>
              <a:gd name="T31" fmla="*/ 272 h 359"/>
              <a:gd name="T32" fmla="*/ 359 w 598"/>
              <a:gd name="T33" fmla="*/ 251 h 359"/>
              <a:gd name="T34" fmla="*/ 315 w 598"/>
              <a:gd name="T35" fmla="*/ 218 h 359"/>
              <a:gd name="T36" fmla="*/ 272 w 598"/>
              <a:gd name="T37" fmla="*/ 185 h 359"/>
              <a:gd name="T38" fmla="*/ 228 w 598"/>
              <a:gd name="T39" fmla="*/ 153 h 359"/>
              <a:gd name="T40" fmla="*/ 174 w 598"/>
              <a:gd name="T41" fmla="*/ 120 h 359"/>
              <a:gd name="T42" fmla="*/ 120 w 598"/>
              <a:gd name="T43" fmla="*/ 87 h 359"/>
              <a:gd name="T44" fmla="*/ 65 w 598"/>
              <a:gd name="T45" fmla="*/ 44 h 359"/>
              <a:gd name="T46" fmla="*/ 0 w 598"/>
              <a:gd name="T47" fmla="*/ 0 h 359"/>
              <a:gd name="T48" fmla="*/ 43 w 598"/>
              <a:gd name="T49" fmla="*/ 0 h 359"/>
              <a:gd name="T50" fmla="*/ 76 w 598"/>
              <a:gd name="T51" fmla="*/ 0 h 359"/>
              <a:gd name="T52" fmla="*/ 120 w 598"/>
              <a:gd name="T53" fmla="*/ 11 h 359"/>
              <a:gd name="T54" fmla="*/ 163 w 598"/>
              <a:gd name="T55" fmla="*/ 11 h 359"/>
              <a:gd name="T56" fmla="*/ 217 w 598"/>
              <a:gd name="T57" fmla="*/ 22 h 359"/>
              <a:gd name="T58" fmla="*/ 261 w 598"/>
              <a:gd name="T59" fmla="*/ 44 h 359"/>
              <a:gd name="T60" fmla="*/ 315 w 598"/>
              <a:gd name="T61" fmla="*/ 55 h 359"/>
              <a:gd name="T62" fmla="*/ 370 w 598"/>
              <a:gd name="T63" fmla="*/ 76 h 359"/>
              <a:gd name="T64" fmla="*/ 413 w 598"/>
              <a:gd name="T65" fmla="*/ 98 h 359"/>
              <a:gd name="T66" fmla="*/ 457 w 598"/>
              <a:gd name="T67" fmla="*/ 120 h 359"/>
              <a:gd name="T68" fmla="*/ 500 w 598"/>
              <a:gd name="T69" fmla="*/ 142 h 359"/>
              <a:gd name="T70" fmla="*/ 533 w 598"/>
              <a:gd name="T71" fmla="*/ 163 h 359"/>
              <a:gd name="T72" fmla="*/ 554 w 598"/>
              <a:gd name="T73" fmla="*/ 185 h 359"/>
              <a:gd name="T74" fmla="*/ 576 w 598"/>
              <a:gd name="T75" fmla="*/ 196 h 359"/>
              <a:gd name="T76" fmla="*/ 587 w 598"/>
              <a:gd name="T77" fmla="*/ 218 h 359"/>
              <a:gd name="T78" fmla="*/ 587 w 598"/>
              <a:gd name="T79" fmla="*/ 22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8" h="359">
                <a:moveTo>
                  <a:pt x="587" y="229"/>
                </a:moveTo>
                <a:lnTo>
                  <a:pt x="598" y="251"/>
                </a:lnTo>
                <a:lnTo>
                  <a:pt x="598" y="272"/>
                </a:lnTo>
                <a:lnTo>
                  <a:pt x="598" y="294"/>
                </a:lnTo>
                <a:lnTo>
                  <a:pt x="587" y="327"/>
                </a:lnTo>
                <a:lnTo>
                  <a:pt x="576" y="348"/>
                </a:lnTo>
                <a:lnTo>
                  <a:pt x="565" y="359"/>
                </a:lnTo>
                <a:lnTo>
                  <a:pt x="554" y="359"/>
                </a:lnTo>
                <a:lnTo>
                  <a:pt x="544" y="359"/>
                </a:lnTo>
                <a:lnTo>
                  <a:pt x="533" y="348"/>
                </a:lnTo>
                <a:lnTo>
                  <a:pt x="511" y="348"/>
                </a:lnTo>
                <a:lnTo>
                  <a:pt x="500" y="338"/>
                </a:lnTo>
                <a:lnTo>
                  <a:pt x="478" y="327"/>
                </a:lnTo>
                <a:lnTo>
                  <a:pt x="457" y="305"/>
                </a:lnTo>
                <a:lnTo>
                  <a:pt x="424" y="294"/>
                </a:lnTo>
                <a:lnTo>
                  <a:pt x="391" y="272"/>
                </a:lnTo>
                <a:lnTo>
                  <a:pt x="359" y="251"/>
                </a:lnTo>
                <a:lnTo>
                  <a:pt x="315" y="218"/>
                </a:lnTo>
                <a:lnTo>
                  <a:pt x="272" y="185"/>
                </a:lnTo>
                <a:lnTo>
                  <a:pt x="228" y="153"/>
                </a:lnTo>
                <a:lnTo>
                  <a:pt x="174" y="120"/>
                </a:lnTo>
                <a:lnTo>
                  <a:pt x="120" y="87"/>
                </a:lnTo>
                <a:lnTo>
                  <a:pt x="65" y="44"/>
                </a:lnTo>
                <a:lnTo>
                  <a:pt x="0" y="0"/>
                </a:lnTo>
                <a:lnTo>
                  <a:pt x="43" y="0"/>
                </a:lnTo>
                <a:lnTo>
                  <a:pt x="76" y="0"/>
                </a:lnTo>
                <a:lnTo>
                  <a:pt x="120" y="11"/>
                </a:lnTo>
                <a:lnTo>
                  <a:pt x="163" y="11"/>
                </a:lnTo>
                <a:lnTo>
                  <a:pt x="217" y="22"/>
                </a:lnTo>
                <a:lnTo>
                  <a:pt x="261" y="44"/>
                </a:lnTo>
                <a:lnTo>
                  <a:pt x="315" y="55"/>
                </a:lnTo>
                <a:lnTo>
                  <a:pt x="370" y="76"/>
                </a:lnTo>
                <a:lnTo>
                  <a:pt x="413" y="98"/>
                </a:lnTo>
                <a:lnTo>
                  <a:pt x="457" y="120"/>
                </a:lnTo>
                <a:lnTo>
                  <a:pt x="500" y="142"/>
                </a:lnTo>
                <a:lnTo>
                  <a:pt x="533" y="163"/>
                </a:lnTo>
                <a:lnTo>
                  <a:pt x="554" y="185"/>
                </a:lnTo>
                <a:lnTo>
                  <a:pt x="576" y="196"/>
                </a:lnTo>
                <a:lnTo>
                  <a:pt x="587" y="218"/>
                </a:lnTo>
                <a:lnTo>
                  <a:pt x="587" y="22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70" name="Freeform 70"/>
          <p:cNvSpPr>
            <a:spLocks noChangeArrowheads="1"/>
          </p:cNvSpPr>
          <p:nvPr/>
        </p:nvSpPr>
        <p:spPr bwMode="auto">
          <a:xfrm>
            <a:off x="6608763" y="1341438"/>
            <a:ext cx="192087" cy="200025"/>
          </a:xfrm>
          <a:custGeom>
            <a:avLst/>
            <a:gdLst>
              <a:gd name="T0" fmla="*/ 0 w 304"/>
              <a:gd name="T1" fmla="*/ 22 h 316"/>
              <a:gd name="T2" fmla="*/ 11 w 304"/>
              <a:gd name="T3" fmla="*/ 22 h 316"/>
              <a:gd name="T4" fmla="*/ 33 w 304"/>
              <a:gd name="T5" fmla="*/ 11 h 316"/>
              <a:gd name="T6" fmla="*/ 44 w 304"/>
              <a:gd name="T7" fmla="*/ 11 h 316"/>
              <a:gd name="T8" fmla="*/ 54 w 304"/>
              <a:gd name="T9" fmla="*/ 0 h 316"/>
              <a:gd name="T10" fmla="*/ 76 w 304"/>
              <a:gd name="T11" fmla="*/ 0 h 316"/>
              <a:gd name="T12" fmla="*/ 98 w 304"/>
              <a:gd name="T13" fmla="*/ 0 h 316"/>
              <a:gd name="T14" fmla="*/ 130 w 304"/>
              <a:gd name="T15" fmla="*/ 11 h 316"/>
              <a:gd name="T16" fmla="*/ 163 w 304"/>
              <a:gd name="T17" fmla="*/ 22 h 316"/>
              <a:gd name="T18" fmla="*/ 207 w 304"/>
              <a:gd name="T19" fmla="*/ 44 h 316"/>
              <a:gd name="T20" fmla="*/ 239 w 304"/>
              <a:gd name="T21" fmla="*/ 76 h 316"/>
              <a:gd name="T22" fmla="*/ 261 w 304"/>
              <a:gd name="T23" fmla="*/ 87 h 316"/>
              <a:gd name="T24" fmla="*/ 272 w 304"/>
              <a:gd name="T25" fmla="*/ 109 h 316"/>
              <a:gd name="T26" fmla="*/ 283 w 304"/>
              <a:gd name="T27" fmla="*/ 131 h 316"/>
              <a:gd name="T28" fmla="*/ 294 w 304"/>
              <a:gd name="T29" fmla="*/ 142 h 316"/>
              <a:gd name="T30" fmla="*/ 304 w 304"/>
              <a:gd name="T31" fmla="*/ 163 h 316"/>
              <a:gd name="T32" fmla="*/ 304 w 304"/>
              <a:gd name="T33" fmla="*/ 185 h 316"/>
              <a:gd name="T34" fmla="*/ 304 w 304"/>
              <a:gd name="T35" fmla="*/ 207 h 316"/>
              <a:gd name="T36" fmla="*/ 294 w 304"/>
              <a:gd name="T37" fmla="*/ 218 h 316"/>
              <a:gd name="T38" fmla="*/ 294 w 304"/>
              <a:gd name="T39" fmla="*/ 239 h 316"/>
              <a:gd name="T40" fmla="*/ 294 w 304"/>
              <a:gd name="T41" fmla="*/ 261 h 316"/>
              <a:gd name="T42" fmla="*/ 283 w 304"/>
              <a:gd name="T43" fmla="*/ 283 h 316"/>
              <a:gd name="T44" fmla="*/ 272 w 304"/>
              <a:gd name="T45" fmla="*/ 294 h 316"/>
              <a:gd name="T46" fmla="*/ 272 w 304"/>
              <a:gd name="T47" fmla="*/ 305 h 316"/>
              <a:gd name="T48" fmla="*/ 261 w 304"/>
              <a:gd name="T49" fmla="*/ 305 h 316"/>
              <a:gd name="T50" fmla="*/ 250 w 304"/>
              <a:gd name="T51" fmla="*/ 316 h 316"/>
              <a:gd name="T52" fmla="*/ 239 w 304"/>
              <a:gd name="T53" fmla="*/ 316 h 316"/>
              <a:gd name="T54" fmla="*/ 228 w 304"/>
              <a:gd name="T55" fmla="*/ 316 h 316"/>
              <a:gd name="T56" fmla="*/ 217 w 304"/>
              <a:gd name="T57" fmla="*/ 316 h 316"/>
              <a:gd name="T58" fmla="*/ 207 w 304"/>
              <a:gd name="T59" fmla="*/ 305 h 316"/>
              <a:gd name="T60" fmla="*/ 196 w 304"/>
              <a:gd name="T61" fmla="*/ 294 h 316"/>
              <a:gd name="T62" fmla="*/ 174 w 304"/>
              <a:gd name="T63" fmla="*/ 272 h 316"/>
              <a:gd name="T64" fmla="*/ 152 w 304"/>
              <a:gd name="T65" fmla="*/ 239 h 316"/>
              <a:gd name="T66" fmla="*/ 130 w 304"/>
              <a:gd name="T67" fmla="*/ 218 h 316"/>
              <a:gd name="T68" fmla="*/ 109 w 304"/>
              <a:gd name="T69" fmla="*/ 174 h 316"/>
              <a:gd name="T70" fmla="*/ 87 w 304"/>
              <a:gd name="T71" fmla="*/ 142 h 316"/>
              <a:gd name="T72" fmla="*/ 65 w 304"/>
              <a:gd name="T73" fmla="*/ 120 h 316"/>
              <a:gd name="T74" fmla="*/ 44 w 304"/>
              <a:gd name="T75" fmla="*/ 87 h 316"/>
              <a:gd name="T76" fmla="*/ 33 w 304"/>
              <a:gd name="T77" fmla="*/ 65 h 316"/>
              <a:gd name="T78" fmla="*/ 22 w 304"/>
              <a:gd name="T79" fmla="*/ 54 h 316"/>
              <a:gd name="T80" fmla="*/ 11 w 304"/>
              <a:gd name="T81" fmla="*/ 44 h 316"/>
              <a:gd name="T82" fmla="*/ 11 w 304"/>
              <a:gd name="T83" fmla="*/ 33 h 316"/>
              <a:gd name="T84" fmla="*/ 0 w 304"/>
              <a:gd name="T85" fmla="*/ 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" h="316">
                <a:moveTo>
                  <a:pt x="0" y="22"/>
                </a:moveTo>
                <a:lnTo>
                  <a:pt x="11" y="22"/>
                </a:lnTo>
                <a:lnTo>
                  <a:pt x="33" y="11"/>
                </a:lnTo>
                <a:lnTo>
                  <a:pt x="44" y="11"/>
                </a:lnTo>
                <a:lnTo>
                  <a:pt x="54" y="0"/>
                </a:lnTo>
                <a:lnTo>
                  <a:pt x="76" y="0"/>
                </a:lnTo>
                <a:lnTo>
                  <a:pt x="98" y="0"/>
                </a:lnTo>
                <a:lnTo>
                  <a:pt x="130" y="11"/>
                </a:lnTo>
                <a:lnTo>
                  <a:pt x="163" y="22"/>
                </a:lnTo>
                <a:lnTo>
                  <a:pt x="207" y="44"/>
                </a:lnTo>
                <a:lnTo>
                  <a:pt x="239" y="76"/>
                </a:lnTo>
                <a:lnTo>
                  <a:pt x="261" y="87"/>
                </a:lnTo>
                <a:lnTo>
                  <a:pt x="272" y="109"/>
                </a:lnTo>
                <a:lnTo>
                  <a:pt x="283" y="131"/>
                </a:lnTo>
                <a:lnTo>
                  <a:pt x="294" y="142"/>
                </a:lnTo>
                <a:lnTo>
                  <a:pt x="304" y="163"/>
                </a:lnTo>
                <a:lnTo>
                  <a:pt x="304" y="185"/>
                </a:lnTo>
                <a:lnTo>
                  <a:pt x="304" y="207"/>
                </a:lnTo>
                <a:lnTo>
                  <a:pt x="294" y="218"/>
                </a:lnTo>
                <a:lnTo>
                  <a:pt x="294" y="239"/>
                </a:lnTo>
                <a:lnTo>
                  <a:pt x="294" y="261"/>
                </a:lnTo>
                <a:lnTo>
                  <a:pt x="283" y="283"/>
                </a:lnTo>
                <a:lnTo>
                  <a:pt x="272" y="294"/>
                </a:lnTo>
                <a:lnTo>
                  <a:pt x="272" y="305"/>
                </a:lnTo>
                <a:lnTo>
                  <a:pt x="261" y="305"/>
                </a:lnTo>
                <a:lnTo>
                  <a:pt x="250" y="316"/>
                </a:lnTo>
                <a:lnTo>
                  <a:pt x="239" y="316"/>
                </a:lnTo>
                <a:lnTo>
                  <a:pt x="228" y="316"/>
                </a:lnTo>
                <a:lnTo>
                  <a:pt x="217" y="316"/>
                </a:lnTo>
                <a:lnTo>
                  <a:pt x="207" y="305"/>
                </a:lnTo>
                <a:lnTo>
                  <a:pt x="196" y="294"/>
                </a:lnTo>
                <a:lnTo>
                  <a:pt x="174" y="272"/>
                </a:lnTo>
                <a:lnTo>
                  <a:pt x="152" y="239"/>
                </a:lnTo>
                <a:lnTo>
                  <a:pt x="130" y="218"/>
                </a:lnTo>
                <a:lnTo>
                  <a:pt x="109" y="174"/>
                </a:lnTo>
                <a:lnTo>
                  <a:pt x="87" y="142"/>
                </a:lnTo>
                <a:lnTo>
                  <a:pt x="65" y="120"/>
                </a:lnTo>
                <a:lnTo>
                  <a:pt x="44" y="87"/>
                </a:lnTo>
                <a:lnTo>
                  <a:pt x="33" y="65"/>
                </a:lnTo>
                <a:lnTo>
                  <a:pt x="22" y="54"/>
                </a:lnTo>
                <a:lnTo>
                  <a:pt x="11" y="44"/>
                </a:lnTo>
                <a:lnTo>
                  <a:pt x="11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71" name="Freeform 71"/>
          <p:cNvSpPr>
            <a:spLocks noChangeArrowheads="1"/>
          </p:cNvSpPr>
          <p:nvPr/>
        </p:nvSpPr>
        <p:spPr bwMode="auto">
          <a:xfrm>
            <a:off x="6462713" y="1727200"/>
            <a:ext cx="552450" cy="871538"/>
          </a:xfrm>
          <a:custGeom>
            <a:avLst/>
            <a:gdLst>
              <a:gd name="T0" fmla="*/ 706 w 869"/>
              <a:gd name="T1" fmla="*/ 904 h 1372"/>
              <a:gd name="T2" fmla="*/ 630 w 869"/>
              <a:gd name="T3" fmla="*/ 1013 h 1372"/>
              <a:gd name="T4" fmla="*/ 576 w 869"/>
              <a:gd name="T5" fmla="*/ 1089 h 1372"/>
              <a:gd name="T6" fmla="*/ 500 w 869"/>
              <a:gd name="T7" fmla="*/ 1143 h 1372"/>
              <a:gd name="T8" fmla="*/ 424 w 869"/>
              <a:gd name="T9" fmla="*/ 1208 h 1372"/>
              <a:gd name="T10" fmla="*/ 272 w 869"/>
              <a:gd name="T11" fmla="*/ 1295 h 1372"/>
              <a:gd name="T12" fmla="*/ 141 w 869"/>
              <a:gd name="T13" fmla="*/ 1350 h 1372"/>
              <a:gd name="T14" fmla="*/ 76 w 869"/>
              <a:gd name="T15" fmla="*/ 1361 h 1372"/>
              <a:gd name="T16" fmla="*/ 32 w 869"/>
              <a:gd name="T17" fmla="*/ 1372 h 1372"/>
              <a:gd name="T18" fmla="*/ 0 w 869"/>
              <a:gd name="T19" fmla="*/ 1372 h 1372"/>
              <a:gd name="T20" fmla="*/ 0 w 869"/>
              <a:gd name="T21" fmla="*/ 1350 h 1372"/>
              <a:gd name="T22" fmla="*/ 43 w 869"/>
              <a:gd name="T23" fmla="*/ 1328 h 1372"/>
              <a:gd name="T24" fmla="*/ 108 w 869"/>
              <a:gd name="T25" fmla="*/ 1285 h 1372"/>
              <a:gd name="T26" fmla="*/ 195 w 869"/>
              <a:gd name="T27" fmla="*/ 1230 h 1372"/>
              <a:gd name="T28" fmla="*/ 337 w 869"/>
              <a:gd name="T29" fmla="*/ 1121 h 1372"/>
              <a:gd name="T30" fmla="*/ 424 w 869"/>
              <a:gd name="T31" fmla="*/ 1045 h 1372"/>
              <a:gd name="T32" fmla="*/ 500 w 869"/>
              <a:gd name="T33" fmla="*/ 958 h 1372"/>
              <a:gd name="T34" fmla="*/ 576 w 869"/>
              <a:gd name="T35" fmla="*/ 817 h 1372"/>
              <a:gd name="T36" fmla="*/ 630 w 869"/>
              <a:gd name="T37" fmla="*/ 730 h 1372"/>
              <a:gd name="T38" fmla="*/ 663 w 869"/>
              <a:gd name="T39" fmla="*/ 643 h 1372"/>
              <a:gd name="T40" fmla="*/ 685 w 869"/>
              <a:gd name="T41" fmla="*/ 566 h 1372"/>
              <a:gd name="T42" fmla="*/ 706 w 869"/>
              <a:gd name="T43" fmla="*/ 327 h 1372"/>
              <a:gd name="T44" fmla="*/ 706 w 869"/>
              <a:gd name="T45" fmla="*/ 218 h 1372"/>
              <a:gd name="T46" fmla="*/ 696 w 869"/>
              <a:gd name="T47" fmla="*/ 153 h 1372"/>
              <a:gd name="T48" fmla="*/ 685 w 869"/>
              <a:gd name="T49" fmla="*/ 98 h 1372"/>
              <a:gd name="T50" fmla="*/ 674 w 869"/>
              <a:gd name="T51" fmla="*/ 77 h 1372"/>
              <a:gd name="T52" fmla="*/ 652 w 869"/>
              <a:gd name="T53" fmla="*/ 66 h 1372"/>
              <a:gd name="T54" fmla="*/ 630 w 869"/>
              <a:gd name="T55" fmla="*/ 44 h 1372"/>
              <a:gd name="T56" fmla="*/ 641 w 869"/>
              <a:gd name="T57" fmla="*/ 11 h 1372"/>
              <a:gd name="T58" fmla="*/ 674 w 869"/>
              <a:gd name="T59" fmla="*/ 0 h 1372"/>
              <a:gd name="T60" fmla="*/ 739 w 869"/>
              <a:gd name="T61" fmla="*/ 11 h 1372"/>
              <a:gd name="T62" fmla="*/ 815 w 869"/>
              <a:gd name="T63" fmla="*/ 44 h 1372"/>
              <a:gd name="T64" fmla="*/ 837 w 869"/>
              <a:gd name="T65" fmla="*/ 55 h 1372"/>
              <a:gd name="T66" fmla="*/ 859 w 869"/>
              <a:gd name="T67" fmla="*/ 66 h 1372"/>
              <a:gd name="T68" fmla="*/ 869 w 869"/>
              <a:gd name="T69" fmla="*/ 88 h 1372"/>
              <a:gd name="T70" fmla="*/ 859 w 869"/>
              <a:gd name="T71" fmla="*/ 142 h 1372"/>
              <a:gd name="T72" fmla="*/ 859 w 869"/>
              <a:gd name="T73" fmla="*/ 185 h 1372"/>
              <a:gd name="T74" fmla="*/ 848 w 869"/>
              <a:gd name="T75" fmla="*/ 262 h 1372"/>
              <a:gd name="T76" fmla="*/ 848 w 869"/>
              <a:gd name="T77" fmla="*/ 370 h 1372"/>
              <a:gd name="T78" fmla="*/ 837 w 869"/>
              <a:gd name="T79" fmla="*/ 490 h 1372"/>
              <a:gd name="T80" fmla="*/ 815 w 869"/>
              <a:gd name="T81" fmla="*/ 610 h 1372"/>
              <a:gd name="T82" fmla="*/ 782 w 869"/>
              <a:gd name="T83" fmla="*/ 719 h 1372"/>
              <a:gd name="T84" fmla="*/ 750 w 869"/>
              <a:gd name="T85" fmla="*/ 81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69" h="1372">
                <a:moveTo>
                  <a:pt x="728" y="860"/>
                </a:moveTo>
                <a:lnTo>
                  <a:pt x="706" y="904"/>
                </a:lnTo>
                <a:lnTo>
                  <a:pt x="685" y="936"/>
                </a:lnTo>
                <a:lnTo>
                  <a:pt x="630" y="1013"/>
                </a:lnTo>
                <a:lnTo>
                  <a:pt x="609" y="1045"/>
                </a:lnTo>
                <a:lnTo>
                  <a:pt x="576" y="1089"/>
                </a:lnTo>
                <a:lnTo>
                  <a:pt x="543" y="1121"/>
                </a:lnTo>
                <a:lnTo>
                  <a:pt x="500" y="1143"/>
                </a:lnTo>
                <a:lnTo>
                  <a:pt x="467" y="1176"/>
                </a:lnTo>
                <a:lnTo>
                  <a:pt x="424" y="1208"/>
                </a:lnTo>
                <a:lnTo>
                  <a:pt x="348" y="1252"/>
                </a:lnTo>
                <a:lnTo>
                  <a:pt x="272" y="1295"/>
                </a:lnTo>
                <a:lnTo>
                  <a:pt x="185" y="1339"/>
                </a:lnTo>
                <a:lnTo>
                  <a:pt x="141" y="1350"/>
                </a:lnTo>
                <a:lnTo>
                  <a:pt x="108" y="1361"/>
                </a:lnTo>
                <a:lnTo>
                  <a:pt x="76" y="1361"/>
                </a:lnTo>
                <a:lnTo>
                  <a:pt x="54" y="1372"/>
                </a:lnTo>
                <a:lnTo>
                  <a:pt x="32" y="1372"/>
                </a:lnTo>
                <a:lnTo>
                  <a:pt x="11" y="1372"/>
                </a:lnTo>
                <a:lnTo>
                  <a:pt x="0" y="1372"/>
                </a:lnTo>
                <a:lnTo>
                  <a:pt x="0" y="1361"/>
                </a:lnTo>
                <a:lnTo>
                  <a:pt x="0" y="1350"/>
                </a:lnTo>
                <a:lnTo>
                  <a:pt x="21" y="1339"/>
                </a:lnTo>
                <a:lnTo>
                  <a:pt x="43" y="1328"/>
                </a:lnTo>
                <a:lnTo>
                  <a:pt x="65" y="1306"/>
                </a:lnTo>
                <a:lnTo>
                  <a:pt x="108" y="1285"/>
                </a:lnTo>
                <a:lnTo>
                  <a:pt x="152" y="1263"/>
                </a:lnTo>
                <a:lnTo>
                  <a:pt x="195" y="1230"/>
                </a:lnTo>
                <a:lnTo>
                  <a:pt x="293" y="1154"/>
                </a:lnTo>
                <a:lnTo>
                  <a:pt x="337" y="1121"/>
                </a:lnTo>
                <a:lnTo>
                  <a:pt x="380" y="1089"/>
                </a:lnTo>
                <a:lnTo>
                  <a:pt x="424" y="1045"/>
                </a:lnTo>
                <a:lnTo>
                  <a:pt x="456" y="1002"/>
                </a:lnTo>
                <a:lnTo>
                  <a:pt x="500" y="958"/>
                </a:lnTo>
                <a:lnTo>
                  <a:pt x="522" y="915"/>
                </a:lnTo>
                <a:lnTo>
                  <a:pt x="576" y="817"/>
                </a:lnTo>
                <a:lnTo>
                  <a:pt x="609" y="773"/>
                </a:lnTo>
                <a:lnTo>
                  <a:pt x="630" y="730"/>
                </a:lnTo>
                <a:lnTo>
                  <a:pt x="641" y="686"/>
                </a:lnTo>
                <a:lnTo>
                  <a:pt x="663" y="643"/>
                </a:lnTo>
                <a:lnTo>
                  <a:pt x="674" y="610"/>
                </a:lnTo>
                <a:lnTo>
                  <a:pt x="685" y="566"/>
                </a:lnTo>
                <a:lnTo>
                  <a:pt x="696" y="414"/>
                </a:lnTo>
                <a:lnTo>
                  <a:pt x="706" y="327"/>
                </a:lnTo>
                <a:lnTo>
                  <a:pt x="706" y="251"/>
                </a:lnTo>
                <a:lnTo>
                  <a:pt x="706" y="218"/>
                </a:lnTo>
                <a:lnTo>
                  <a:pt x="696" y="185"/>
                </a:lnTo>
                <a:lnTo>
                  <a:pt x="696" y="153"/>
                </a:lnTo>
                <a:lnTo>
                  <a:pt x="685" y="120"/>
                </a:lnTo>
                <a:lnTo>
                  <a:pt x="685" y="98"/>
                </a:lnTo>
                <a:lnTo>
                  <a:pt x="674" y="88"/>
                </a:lnTo>
                <a:lnTo>
                  <a:pt x="674" y="77"/>
                </a:lnTo>
                <a:lnTo>
                  <a:pt x="663" y="66"/>
                </a:lnTo>
                <a:lnTo>
                  <a:pt x="652" y="66"/>
                </a:lnTo>
                <a:lnTo>
                  <a:pt x="641" y="55"/>
                </a:lnTo>
                <a:lnTo>
                  <a:pt x="630" y="44"/>
                </a:lnTo>
                <a:lnTo>
                  <a:pt x="630" y="22"/>
                </a:lnTo>
                <a:lnTo>
                  <a:pt x="641" y="11"/>
                </a:lnTo>
                <a:lnTo>
                  <a:pt x="652" y="0"/>
                </a:lnTo>
                <a:lnTo>
                  <a:pt x="674" y="0"/>
                </a:lnTo>
                <a:lnTo>
                  <a:pt x="706" y="0"/>
                </a:lnTo>
                <a:lnTo>
                  <a:pt x="739" y="11"/>
                </a:lnTo>
                <a:lnTo>
                  <a:pt x="782" y="22"/>
                </a:lnTo>
                <a:lnTo>
                  <a:pt x="815" y="44"/>
                </a:lnTo>
                <a:lnTo>
                  <a:pt x="826" y="55"/>
                </a:lnTo>
                <a:lnTo>
                  <a:pt x="837" y="55"/>
                </a:lnTo>
                <a:lnTo>
                  <a:pt x="848" y="66"/>
                </a:lnTo>
                <a:lnTo>
                  <a:pt x="859" y="66"/>
                </a:lnTo>
                <a:lnTo>
                  <a:pt x="859" y="77"/>
                </a:lnTo>
                <a:lnTo>
                  <a:pt x="869" y="88"/>
                </a:lnTo>
                <a:lnTo>
                  <a:pt x="869" y="120"/>
                </a:lnTo>
                <a:lnTo>
                  <a:pt x="859" y="142"/>
                </a:lnTo>
                <a:lnTo>
                  <a:pt x="859" y="164"/>
                </a:lnTo>
                <a:lnTo>
                  <a:pt x="859" y="185"/>
                </a:lnTo>
                <a:lnTo>
                  <a:pt x="859" y="229"/>
                </a:lnTo>
                <a:lnTo>
                  <a:pt x="848" y="262"/>
                </a:lnTo>
                <a:lnTo>
                  <a:pt x="848" y="316"/>
                </a:lnTo>
                <a:lnTo>
                  <a:pt x="848" y="370"/>
                </a:lnTo>
                <a:lnTo>
                  <a:pt x="848" y="425"/>
                </a:lnTo>
                <a:lnTo>
                  <a:pt x="837" y="490"/>
                </a:lnTo>
                <a:lnTo>
                  <a:pt x="826" y="555"/>
                </a:lnTo>
                <a:lnTo>
                  <a:pt x="815" y="610"/>
                </a:lnTo>
                <a:lnTo>
                  <a:pt x="804" y="664"/>
                </a:lnTo>
                <a:lnTo>
                  <a:pt x="782" y="719"/>
                </a:lnTo>
                <a:lnTo>
                  <a:pt x="772" y="762"/>
                </a:lnTo>
                <a:lnTo>
                  <a:pt x="750" y="817"/>
                </a:lnTo>
                <a:lnTo>
                  <a:pt x="728" y="8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72" name="Freeform 72"/>
          <p:cNvSpPr>
            <a:spLocks noChangeArrowheads="1"/>
          </p:cNvSpPr>
          <p:nvPr/>
        </p:nvSpPr>
        <p:spPr bwMode="auto">
          <a:xfrm>
            <a:off x="6600825" y="1962150"/>
            <a:ext cx="173038" cy="193675"/>
          </a:xfrm>
          <a:custGeom>
            <a:avLst/>
            <a:gdLst>
              <a:gd name="T0" fmla="*/ 0 w 272"/>
              <a:gd name="T1" fmla="*/ 66 h 305"/>
              <a:gd name="T2" fmla="*/ 11 w 272"/>
              <a:gd name="T3" fmla="*/ 44 h 305"/>
              <a:gd name="T4" fmla="*/ 11 w 272"/>
              <a:gd name="T5" fmla="*/ 22 h 305"/>
              <a:gd name="T6" fmla="*/ 22 w 272"/>
              <a:gd name="T7" fmla="*/ 11 h 305"/>
              <a:gd name="T8" fmla="*/ 22 w 272"/>
              <a:gd name="T9" fmla="*/ 0 h 305"/>
              <a:gd name="T10" fmla="*/ 44 w 272"/>
              <a:gd name="T11" fmla="*/ 0 h 305"/>
              <a:gd name="T12" fmla="*/ 55 w 272"/>
              <a:gd name="T13" fmla="*/ 11 h 305"/>
              <a:gd name="T14" fmla="*/ 87 w 272"/>
              <a:gd name="T15" fmla="*/ 11 h 305"/>
              <a:gd name="T16" fmla="*/ 120 w 272"/>
              <a:gd name="T17" fmla="*/ 22 h 305"/>
              <a:gd name="T18" fmla="*/ 141 w 272"/>
              <a:gd name="T19" fmla="*/ 33 h 305"/>
              <a:gd name="T20" fmla="*/ 174 w 272"/>
              <a:gd name="T21" fmla="*/ 44 h 305"/>
              <a:gd name="T22" fmla="*/ 207 w 272"/>
              <a:gd name="T23" fmla="*/ 66 h 305"/>
              <a:gd name="T24" fmla="*/ 228 w 272"/>
              <a:gd name="T25" fmla="*/ 88 h 305"/>
              <a:gd name="T26" fmla="*/ 250 w 272"/>
              <a:gd name="T27" fmla="*/ 120 h 305"/>
              <a:gd name="T28" fmla="*/ 261 w 272"/>
              <a:gd name="T29" fmla="*/ 153 h 305"/>
              <a:gd name="T30" fmla="*/ 272 w 272"/>
              <a:gd name="T31" fmla="*/ 185 h 305"/>
              <a:gd name="T32" fmla="*/ 272 w 272"/>
              <a:gd name="T33" fmla="*/ 218 h 305"/>
              <a:gd name="T34" fmla="*/ 272 w 272"/>
              <a:gd name="T35" fmla="*/ 240 h 305"/>
              <a:gd name="T36" fmla="*/ 272 w 272"/>
              <a:gd name="T37" fmla="*/ 262 h 305"/>
              <a:gd name="T38" fmla="*/ 272 w 272"/>
              <a:gd name="T39" fmla="*/ 273 h 305"/>
              <a:gd name="T40" fmla="*/ 261 w 272"/>
              <a:gd name="T41" fmla="*/ 283 h 305"/>
              <a:gd name="T42" fmla="*/ 261 w 272"/>
              <a:gd name="T43" fmla="*/ 294 h 305"/>
              <a:gd name="T44" fmla="*/ 250 w 272"/>
              <a:gd name="T45" fmla="*/ 294 h 305"/>
              <a:gd name="T46" fmla="*/ 239 w 272"/>
              <a:gd name="T47" fmla="*/ 305 h 305"/>
              <a:gd name="T48" fmla="*/ 228 w 272"/>
              <a:gd name="T49" fmla="*/ 305 h 305"/>
              <a:gd name="T50" fmla="*/ 218 w 272"/>
              <a:gd name="T51" fmla="*/ 305 h 305"/>
              <a:gd name="T52" fmla="*/ 207 w 272"/>
              <a:gd name="T53" fmla="*/ 294 h 305"/>
              <a:gd name="T54" fmla="*/ 196 w 272"/>
              <a:gd name="T55" fmla="*/ 283 h 305"/>
              <a:gd name="T56" fmla="*/ 174 w 272"/>
              <a:gd name="T57" fmla="*/ 273 h 305"/>
              <a:gd name="T58" fmla="*/ 163 w 272"/>
              <a:gd name="T59" fmla="*/ 262 h 305"/>
              <a:gd name="T60" fmla="*/ 141 w 272"/>
              <a:gd name="T61" fmla="*/ 251 h 305"/>
              <a:gd name="T62" fmla="*/ 131 w 272"/>
              <a:gd name="T63" fmla="*/ 229 h 305"/>
              <a:gd name="T64" fmla="*/ 109 w 272"/>
              <a:gd name="T65" fmla="*/ 207 h 305"/>
              <a:gd name="T66" fmla="*/ 65 w 272"/>
              <a:gd name="T67" fmla="*/ 164 h 305"/>
              <a:gd name="T68" fmla="*/ 44 w 272"/>
              <a:gd name="T69" fmla="*/ 131 h 305"/>
              <a:gd name="T70" fmla="*/ 22 w 272"/>
              <a:gd name="T71" fmla="*/ 98 h 305"/>
              <a:gd name="T72" fmla="*/ 0 w 272"/>
              <a:gd name="T73" fmla="*/ 6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2" h="305">
                <a:moveTo>
                  <a:pt x="0" y="66"/>
                </a:moveTo>
                <a:lnTo>
                  <a:pt x="11" y="44"/>
                </a:lnTo>
                <a:lnTo>
                  <a:pt x="11" y="22"/>
                </a:lnTo>
                <a:lnTo>
                  <a:pt x="22" y="11"/>
                </a:lnTo>
                <a:lnTo>
                  <a:pt x="22" y="0"/>
                </a:lnTo>
                <a:lnTo>
                  <a:pt x="44" y="0"/>
                </a:lnTo>
                <a:lnTo>
                  <a:pt x="55" y="11"/>
                </a:lnTo>
                <a:lnTo>
                  <a:pt x="87" y="11"/>
                </a:lnTo>
                <a:lnTo>
                  <a:pt x="120" y="22"/>
                </a:lnTo>
                <a:lnTo>
                  <a:pt x="141" y="33"/>
                </a:lnTo>
                <a:lnTo>
                  <a:pt x="174" y="44"/>
                </a:lnTo>
                <a:lnTo>
                  <a:pt x="207" y="66"/>
                </a:lnTo>
                <a:lnTo>
                  <a:pt x="228" y="88"/>
                </a:lnTo>
                <a:lnTo>
                  <a:pt x="250" y="120"/>
                </a:lnTo>
                <a:lnTo>
                  <a:pt x="261" y="153"/>
                </a:lnTo>
                <a:lnTo>
                  <a:pt x="272" y="185"/>
                </a:lnTo>
                <a:lnTo>
                  <a:pt x="272" y="218"/>
                </a:lnTo>
                <a:lnTo>
                  <a:pt x="272" y="240"/>
                </a:lnTo>
                <a:lnTo>
                  <a:pt x="272" y="262"/>
                </a:lnTo>
                <a:lnTo>
                  <a:pt x="272" y="273"/>
                </a:lnTo>
                <a:lnTo>
                  <a:pt x="261" y="283"/>
                </a:lnTo>
                <a:lnTo>
                  <a:pt x="261" y="294"/>
                </a:lnTo>
                <a:lnTo>
                  <a:pt x="250" y="294"/>
                </a:lnTo>
                <a:lnTo>
                  <a:pt x="239" y="305"/>
                </a:lnTo>
                <a:lnTo>
                  <a:pt x="228" y="305"/>
                </a:lnTo>
                <a:lnTo>
                  <a:pt x="218" y="305"/>
                </a:lnTo>
                <a:lnTo>
                  <a:pt x="207" y="294"/>
                </a:lnTo>
                <a:lnTo>
                  <a:pt x="196" y="283"/>
                </a:lnTo>
                <a:lnTo>
                  <a:pt x="174" y="273"/>
                </a:lnTo>
                <a:lnTo>
                  <a:pt x="163" y="262"/>
                </a:lnTo>
                <a:lnTo>
                  <a:pt x="141" y="251"/>
                </a:lnTo>
                <a:lnTo>
                  <a:pt x="131" y="229"/>
                </a:lnTo>
                <a:lnTo>
                  <a:pt x="109" y="207"/>
                </a:lnTo>
                <a:lnTo>
                  <a:pt x="65" y="164"/>
                </a:lnTo>
                <a:lnTo>
                  <a:pt x="44" y="131"/>
                </a:lnTo>
                <a:lnTo>
                  <a:pt x="22" y="98"/>
                </a:lnTo>
                <a:lnTo>
                  <a:pt x="0" y="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73" name="Freeform 73"/>
          <p:cNvSpPr>
            <a:spLocks noChangeArrowheads="1"/>
          </p:cNvSpPr>
          <p:nvPr/>
        </p:nvSpPr>
        <p:spPr bwMode="auto">
          <a:xfrm>
            <a:off x="7085013" y="1825625"/>
            <a:ext cx="288925" cy="234950"/>
          </a:xfrm>
          <a:custGeom>
            <a:avLst/>
            <a:gdLst>
              <a:gd name="T0" fmla="*/ 392 w 457"/>
              <a:gd name="T1" fmla="*/ 65 h 370"/>
              <a:gd name="T2" fmla="*/ 424 w 457"/>
              <a:gd name="T3" fmla="*/ 76 h 370"/>
              <a:gd name="T4" fmla="*/ 435 w 457"/>
              <a:gd name="T5" fmla="*/ 87 h 370"/>
              <a:gd name="T6" fmla="*/ 446 w 457"/>
              <a:gd name="T7" fmla="*/ 109 h 370"/>
              <a:gd name="T8" fmla="*/ 457 w 457"/>
              <a:gd name="T9" fmla="*/ 130 h 370"/>
              <a:gd name="T10" fmla="*/ 457 w 457"/>
              <a:gd name="T11" fmla="*/ 152 h 370"/>
              <a:gd name="T12" fmla="*/ 446 w 457"/>
              <a:gd name="T13" fmla="*/ 163 h 370"/>
              <a:gd name="T14" fmla="*/ 435 w 457"/>
              <a:gd name="T15" fmla="*/ 174 h 370"/>
              <a:gd name="T16" fmla="*/ 424 w 457"/>
              <a:gd name="T17" fmla="*/ 185 h 370"/>
              <a:gd name="T18" fmla="*/ 413 w 457"/>
              <a:gd name="T19" fmla="*/ 196 h 370"/>
              <a:gd name="T20" fmla="*/ 392 w 457"/>
              <a:gd name="T21" fmla="*/ 217 h 370"/>
              <a:gd name="T22" fmla="*/ 370 w 457"/>
              <a:gd name="T23" fmla="*/ 228 h 370"/>
              <a:gd name="T24" fmla="*/ 348 w 457"/>
              <a:gd name="T25" fmla="*/ 239 h 370"/>
              <a:gd name="T26" fmla="*/ 294 w 457"/>
              <a:gd name="T27" fmla="*/ 261 h 370"/>
              <a:gd name="T28" fmla="*/ 239 w 457"/>
              <a:gd name="T29" fmla="*/ 294 h 370"/>
              <a:gd name="T30" fmla="*/ 185 w 457"/>
              <a:gd name="T31" fmla="*/ 315 h 370"/>
              <a:gd name="T32" fmla="*/ 131 w 457"/>
              <a:gd name="T33" fmla="*/ 337 h 370"/>
              <a:gd name="T34" fmla="*/ 98 w 457"/>
              <a:gd name="T35" fmla="*/ 348 h 370"/>
              <a:gd name="T36" fmla="*/ 76 w 457"/>
              <a:gd name="T37" fmla="*/ 359 h 370"/>
              <a:gd name="T38" fmla="*/ 55 w 457"/>
              <a:gd name="T39" fmla="*/ 359 h 370"/>
              <a:gd name="T40" fmla="*/ 33 w 457"/>
              <a:gd name="T41" fmla="*/ 370 h 370"/>
              <a:gd name="T42" fmla="*/ 22 w 457"/>
              <a:gd name="T43" fmla="*/ 370 h 370"/>
              <a:gd name="T44" fmla="*/ 11 w 457"/>
              <a:gd name="T45" fmla="*/ 370 h 370"/>
              <a:gd name="T46" fmla="*/ 0 w 457"/>
              <a:gd name="T47" fmla="*/ 370 h 370"/>
              <a:gd name="T48" fmla="*/ 0 w 457"/>
              <a:gd name="T49" fmla="*/ 359 h 370"/>
              <a:gd name="T50" fmla="*/ 11 w 457"/>
              <a:gd name="T51" fmla="*/ 348 h 370"/>
              <a:gd name="T52" fmla="*/ 22 w 457"/>
              <a:gd name="T53" fmla="*/ 337 h 370"/>
              <a:gd name="T54" fmla="*/ 33 w 457"/>
              <a:gd name="T55" fmla="*/ 315 h 370"/>
              <a:gd name="T56" fmla="*/ 44 w 457"/>
              <a:gd name="T57" fmla="*/ 305 h 370"/>
              <a:gd name="T58" fmla="*/ 65 w 457"/>
              <a:gd name="T59" fmla="*/ 283 h 370"/>
              <a:gd name="T60" fmla="*/ 87 w 457"/>
              <a:gd name="T61" fmla="*/ 261 h 370"/>
              <a:gd name="T62" fmla="*/ 131 w 457"/>
              <a:gd name="T63" fmla="*/ 228 h 370"/>
              <a:gd name="T64" fmla="*/ 163 w 457"/>
              <a:gd name="T65" fmla="*/ 185 h 370"/>
              <a:gd name="T66" fmla="*/ 196 w 457"/>
              <a:gd name="T67" fmla="*/ 163 h 370"/>
              <a:gd name="T68" fmla="*/ 228 w 457"/>
              <a:gd name="T69" fmla="*/ 130 h 370"/>
              <a:gd name="T70" fmla="*/ 239 w 457"/>
              <a:gd name="T71" fmla="*/ 109 h 370"/>
              <a:gd name="T72" fmla="*/ 250 w 457"/>
              <a:gd name="T73" fmla="*/ 87 h 370"/>
              <a:gd name="T74" fmla="*/ 239 w 457"/>
              <a:gd name="T75" fmla="*/ 65 h 370"/>
              <a:gd name="T76" fmla="*/ 239 w 457"/>
              <a:gd name="T77" fmla="*/ 43 h 370"/>
              <a:gd name="T78" fmla="*/ 239 w 457"/>
              <a:gd name="T79" fmla="*/ 32 h 370"/>
              <a:gd name="T80" fmla="*/ 239 w 457"/>
              <a:gd name="T81" fmla="*/ 22 h 370"/>
              <a:gd name="T82" fmla="*/ 239 w 457"/>
              <a:gd name="T83" fmla="*/ 11 h 370"/>
              <a:gd name="T84" fmla="*/ 250 w 457"/>
              <a:gd name="T85" fmla="*/ 0 h 370"/>
              <a:gd name="T86" fmla="*/ 261 w 457"/>
              <a:gd name="T87" fmla="*/ 0 h 370"/>
              <a:gd name="T88" fmla="*/ 272 w 457"/>
              <a:gd name="T89" fmla="*/ 0 h 370"/>
              <a:gd name="T90" fmla="*/ 283 w 457"/>
              <a:gd name="T91" fmla="*/ 11 h 370"/>
              <a:gd name="T92" fmla="*/ 315 w 457"/>
              <a:gd name="T93" fmla="*/ 22 h 370"/>
              <a:gd name="T94" fmla="*/ 348 w 457"/>
              <a:gd name="T95" fmla="*/ 32 h 370"/>
              <a:gd name="T96" fmla="*/ 392 w 457"/>
              <a:gd name="T97" fmla="*/ 6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7" h="370">
                <a:moveTo>
                  <a:pt x="392" y="65"/>
                </a:moveTo>
                <a:lnTo>
                  <a:pt x="424" y="76"/>
                </a:lnTo>
                <a:lnTo>
                  <a:pt x="435" y="87"/>
                </a:lnTo>
                <a:lnTo>
                  <a:pt x="446" y="109"/>
                </a:lnTo>
                <a:lnTo>
                  <a:pt x="457" y="130"/>
                </a:lnTo>
                <a:lnTo>
                  <a:pt x="457" y="152"/>
                </a:lnTo>
                <a:lnTo>
                  <a:pt x="446" y="163"/>
                </a:lnTo>
                <a:lnTo>
                  <a:pt x="435" y="174"/>
                </a:lnTo>
                <a:lnTo>
                  <a:pt x="424" y="185"/>
                </a:lnTo>
                <a:lnTo>
                  <a:pt x="413" y="196"/>
                </a:lnTo>
                <a:lnTo>
                  <a:pt x="392" y="217"/>
                </a:lnTo>
                <a:lnTo>
                  <a:pt x="370" y="228"/>
                </a:lnTo>
                <a:lnTo>
                  <a:pt x="348" y="239"/>
                </a:lnTo>
                <a:lnTo>
                  <a:pt x="294" y="261"/>
                </a:lnTo>
                <a:lnTo>
                  <a:pt x="239" y="294"/>
                </a:lnTo>
                <a:lnTo>
                  <a:pt x="185" y="315"/>
                </a:lnTo>
                <a:lnTo>
                  <a:pt x="131" y="337"/>
                </a:lnTo>
                <a:lnTo>
                  <a:pt x="98" y="348"/>
                </a:lnTo>
                <a:lnTo>
                  <a:pt x="76" y="359"/>
                </a:lnTo>
                <a:lnTo>
                  <a:pt x="55" y="359"/>
                </a:lnTo>
                <a:lnTo>
                  <a:pt x="33" y="370"/>
                </a:lnTo>
                <a:lnTo>
                  <a:pt x="22" y="370"/>
                </a:lnTo>
                <a:lnTo>
                  <a:pt x="11" y="370"/>
                </a:lnTo>
                <a:lnTo>
                  <a:pt x="0" y="370"/>
                </a:lnTo>
                <a:lnTo>
                  <a:pt x="0" y="359"/>
                </a:lnTo>
                <a:lnTo>
                  <a:pt x="11" y="348"/>
                </a:lnTo>
                <a:lnTo>
                  <a:pt x="22" y="337"/>
                </a:lnTo>
                <a:lnTo>
                  <a:pt x="33" y="315"/>
                </a:lnTo>
                <a:lnTo>
                  <a:pt x="44" y="305"/>
                </a:lnTo>
                <a:lnTo>
                  <a:pt x="65" y="283"/>
                </a:lnTo>
                <a:lnTo>
                  <a:pt x="87" y="261"/>
                </a:lnTo>
                <a:lnTo>
                  <a:pt x="131" y="228"/>
                </a:lnTo>
                <a:lnTo>
                  <a:pt x="163" y="185"/>
                </a:lnTo>
                <a:lnTo>
                  <a:pt x="196" y="163"/>
                </a:lnTo>
                <a:lnTo>
                  <a:pt x="228" y="130"/>
                </a:lnTo>
                <a:lnTo>
                  <a:pt x="239" y="109"/>
                </a:lnTo>
                <a:lnTo>
                  <a:pt x="250" y="87"/>
                </a:lnTo>
                <a:lnTo>
                  <a:pt x="239" y="65"/>
                </a:lnTo>
                <a:lnTo>
                  <a:pt x="239" y="43"/>
                </a:lnTo>
                <a:lnTo>
                  <a:pt x="239" y="32"/>
                </a:lnTo>
                <a:lnTo>
                  <a:pt x="239" y="22"/>
                </a:lnTo>
                <a:lnTo>
                  <a:pt x="239" y="11"/>
                </a:lnTo>
                <a:lnTo>
                  <a:pt x="250" y="0"/>
                </a:lnTo>
                <a:lnTo>
                  <a:pt x="261" y="0"/>
                </a:lnTo>
                <a:lnTo>
                  <a:pt x="272" y="0"/>
                </a:lnTo>
                <a:lnTo>
                  <a:pt x="283" y="11"/>
                </a:lnTo>
                <a:lnTo>
                  <a:pt x="315" y="22"/>
                </a:lnTo>
                <a:lnTo>
                  <a:pt x="348" y="32"/>
                </a:lnTo>
                <a:lnTo>
                  <a:pt x="392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74" name="Freeform 74"/>
          <p:cNvSpPr>
            <a:spLocks noChangeArrowheads="1"/>
          </p:cNvSpPr>
          <p:nvPr/>
        </p:nvSpPr>
        <p:spPr bwMode="auto">
          <a:xfrm>
            <a:off x="6926263" y="2038350"/>
            <a:ext cx="750887" cy="560388"/>
          </a:xfrm>
          <a:custGeom>
            <a:avLst/>
            <a:gdLst>
              <a:gd name="T0" fmla="*/ 663 w 1185"/>
              <a:gd name="T1" fmla="*/ 871 h 882"/>
              <a:gd name="T2" fmla="*/ 598 w 1185"/>
              <a:gd name="T3" fmla="*/ 849 h 882"/>
              <a:gd name="T4" fmla="*/ 555 w 1185"/>
              <a:gd name="T5" fmla="*/ 805 h 882"/>
              <a:gd name="T6" fmla="*/ 489 w 1185"/>
              <a:gd name="T7" fmla="*/ 740 h 882"/>
              <a:gd name="T8" fmla="*/ 457 w 1185"/>
              <a:gd name="T9" fmla="*/ 697 h 882"/>
              <a:gd name="T10" fmla="*/ 424 w 1185"/>
              <a:gd name="T11" fmla="*/ 664 h 882"/>
              <a:gd name="T12" fmla="*/ 391 w 1185"/>
              <a:gd name="T13" fmla="*/ 610 h 882"/>
              <a:gd name="T14" fmla="*/ 348 w 1185"/>
              <a:gd name="T15" fmla="*/ 555 h 882"/>
              <a:gd name="T16" fmla="*/ 305 w 1185"/>
              <a:gd name="T17" fmla="*/ 479 h 882"/>
              <a:gd name="T18" fmla="*/ 239 w 1185"/>
              <a:gd name="T19" fmla="*/ 403 h 882"/>
              <a:gd name="T20" fmla="*/ 174 w 1185"/>
              <a:gd name="T21" fmla="*/ 305 h 882"/>
              <a:gd name="T22" fmla="*/ 87 w 1185"/>
              <a:gd name="T23" fmla="*/ 185 h 882"/>
              <a:gd name="T24" fmla="*/ 0 w 1185"/>
              <a:gd name="T25" fmla="*/ 65 h 882"/>
              <a:gd name="T26" fmla="*/ 65 w 1185"/>
              <a:gd name="T27" fmla="*/ 22 h 882"/>
              <a:gd name="T28" fmla="*/ 120 w 1185"/>
              <a:gd name="T29" fmla="*/ 76 h 882"/>
              <a:gd name="T30" fmla="*/ 185 w 1185"/>
              <a:gd name="T31" fmla="*/ 142 h 882"/>
              <a:gd name="T32" fmla="*/ 261 w 1185"/>
              <a:gd name="T33" fmla="*/ 229 h 882"/>
              <a:gd name="T34" fmla="*/ 348 w 1185"/>
              <a:gd name="T35" fmla="*/ 316 h 882"/>
              <a:gd name="T36" fmla="*/ 446 w 1185"/>
              <a:gd name="T37" fmla="*/ 403 h 882"/>
              <a:gd name="T38" fmla="*/ 522 w 1185"/>
              <a:gd name="T39" fmla="*/ 468 h 882"/>
              <a:gd name="T40" fmla="*/ 609 w 1185"/>
              <a:gd name="T41" fmla="*/ 533 h 882"/>
              <a:gd name="T42" fmla="*/ 729 w 1185"/>
              <a:gd name="T43" fmla="*/ 599 h 882"/>
              <a:gd name="T44" fmla="*/ 902 w 1185"/>
              <a:gd name="T45" fmla="*/ 675 h 882"/>
              <a:gd name="T46" fmla="*/ 1044 w 1185"/>
              <a:gd name="T47" fmla="*/ 729 h 882"/>
              <a:gd name="T48" fmla="*/ 1109 w 1185"/>
              <a:gd name="T49" fmla="*/ 751 h 882"/>
              <a:gd name="T50" fmla="*/ 1163 w 1185"/>
              <a:gd name="T51" fmla="*/ 784 h 882"/>
              <a:gd name="T52" fmla="*/ 1185 w 1185"/>
              <a:gd name="T53" fmla="*/ 795 h 882"/>
              <a:gd name="T54" fmla="*/ 1185 w 1185"/>
              <a:gd name="T55" fmla="*/ 816 h 882"/>
              <a:gd name="T56" fmla="*/ 1163 w 1185"/>
              <a:gd name="T57" fmla="*/ 827 h 882"/>
              <a:gd name="T58" fmla="*/ 1109 w 1185"/>
              <a:gd name="T59" fmla="*/ 838 h 882"/>
              <a:gd name="T60" fmla="*/ 1044 w 1185"/>
              <a:gd name="T61" fmla="*/ 849 h 882"/>
              <a:gd name="T62" fmla="*/ 957 w 1185"/>
              <a:gd name="T63" fmla="*/ 860 h 882"/>
              <a:gd name="T64" fmla="*/ 870 w 1185"/>
              <a:gd name="T65" fmla="*/ 871 h 882"/>
              <a:gd name="T66" fmla="*/ 794 w 1185"/>
              <a:gd name="T67" fmla="*/ 871 h 882"/>
              <a:gd name="T68" fmla="*/ 729 w 1185"/>
              <a:gd name="T69" fmla="*/ 882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85" h="882">
                <a:moveTo>
                  <a:pt x="707" y="882"/>
                </a:moveTo>
                <a:lnTo>
                  <a:pt x="663" y="871"/>
                </a:lnTo>
                <a:lnTo>
                  <a:pt x="631" y="860"/>
                </a:lnTo>
                <a:lnTo>
                  <a:pt x="598" y="849"/>
                </a:lnTo>
                <a:lnTo>
                  <a:pt x="576" y="827"/>
                </a:lnTo>
                <a:lnTo>
                  <a:pt x="555" y="805"/>
                </a:lnTo>
                <a:lnTo>
                  <a:pt x="522" y="784"/>
                </a:lnTo>
                <a:lnTo>
                  <a:pt x="489" y="740"/>
                </a:lnTo>
                <a:lnTo>
                  <a:pt x="478" y="718"/>
                </a:lnTo>
                <a:lnTo>
                  <a:pt x="457" y="697"/>
                </a:lnTo>
                <a:lnTo>
                  <a:pt x="446" y="675"/>
                </a:lnTo>
                <a:lnTo>
                  <a:pt x="424" y="664"/>
                </a:lnTo>
                <a:lnTo>
                  <a:pt x="413" y="642"/>
                </a:lnTo>
                <a:lnTo>
                  <a:pt x="391" y="610"/>
                </a:lnTo>
                <a:lnTo>
                  <a:pt x="370" y="588"/>
                </a:lnTo>
                <a:lnTo>
                  <a:pt x="348" y="555"/>
                </a:lnTo>
                <a:lnTo>
                  <a:pt x="326" y="523"/>
                </a:lnTo>
                <a:lnTo>
                  <a:pt x="305" y="479"/>
                </a:lnTo>
                <a:lnTo>
                  <a:pt x="272" y="446"/>
                </a:lnTo>
                <a:lnTo>
                  <a:pt x="239" y="403"/>
                </a:lnTo>
                <a:lnTo>
                  <a:pt x="207" y="348"/>
                </a:lnTo>
                <a:lnTo>
                  <a:pt x="174" y="305"/>
                </a:lnTo>
                <a:lnTo>
                  <a:pt x="131" y="250"/>
                </a:lnTo>
                <a:lnTo>
                  <a:pt x="87" y="185"/>
                </a:lnTo>
                <a:lnTo>
                  <a:pt x="44" y="131"/>
                </a:lnTo>
                <a:lnTo>
                  <a:pt x="0" y="65"/>
                </a:lnTo>
                <a:lnTo>
                  <a:pt x="44" y="0"/>
                </a:lnTo>
                <a:lnTo>
                  <a:pt x="65" y="22"/>
                </a:lnTo>
                <a:lnTo>
                  <a:pt x="87" y="44"/>
                </a:lnTo>
                <a:lnTo>
                  <a:pt x="120" y="76"/>
                </a:lnTo>
                <a:lnTo>
                  <a:pt x="152" y="109"/>
                </a:lnTo>
                <a:lnTo>
                  <a:pt x="185" y="142"/>
                </a:lnTo>
                <a:lnTo>
                  <a:pt x="218" y="185"/>
                </a:lnTo>
                <a:lnTo>
                  <a:pt x="261" y="229"/>
                </a:lnTo>
                <a:lnTo>
                  <a:pt x="305" y="272"/>
                </a:lnTo>
                <a:lnTo>
                  <a:pt x="348" y="316"/>
                </a:lnTo>
                <a:lnTo>
                  <a:pt x="402" y="359"/>
                </a:lnTo>
                <a:lnTo>
                  <a:pt x="446" y="403"/>
                </a:lnTo>
                <a:lnTo>
                  <a:pt x="489" y="435"/>
                </a:lnTo>
                <a:lnTo>
                  <a:pt x="522" y="468"/>
                </a:lnTo>
                <a:lnTo>
                  <a:pt x="565" y="501"/>
                </a:lnTo>
                <a:lnTo>
                  <a:pt x="609" y="533"/>
                </a:lnTo>
                <a:lnTo>
                  <a:pt x="642" y="555"/>
                </a:lnTo>
                <a:lnTo>
                  <a:pt x="729" y="599"/>
                </a:lnTo>
                <a:lnTo>
                  <a:pt x="805" y="642"/>
                </a:lnTo>
                <a:lnTo>
                  <a:pt x="902" y="675"/>
                </a:lnTo>
                <a:lnTo>
                  <a:pt x="1000" y="718"/>
                </a:lnTo>
                <a:lnTo>
                  <a:pt x="1044" y="729"/>
                </a:lnTo>
                <a:lnTo>
                  <a:pt x="1076" y="740"/>
                </a:lnTo>
                <a:lnTo>
                  <a:pt x="1109" y="751"/>
                </a:lnTo>
                <a:lnTo>
                  <a:pt x="1142" y="762"/>
                </a:lnTo>
                <a:lnTo>
                  <a:pt x="1163" y="784"/>
                </a:lnTo>
                <a:lnTo>
                  <a:pt x="1174" y="795"/>
                </a:lnTo>
                <a:lnTo>
                  <a:pt x="1185" y="795"/>
                </a:lnTo>
                <a:lnTo>
                  <a:pt x="1185" y="805"/>
                </a:lnTo>
                <a:lnTo>
                  <a:pt x="1185" y="816"/>
                </a:lnTo>
                <a:lnTo>
                  <a:pt x="1174" y="816"/>
                </a:lnTo>
                <a:lnTo>
                  <a:pt x="1163" y="827"/>
                </a:lnTo>
                <a:lnTo>
                  <a:pt x="1142" y="827"/>
                </a:lnTo>
                <a:lnTo>
                  <a:pt x="1109" y="838"/>
                </a:lnTo>
                <a:lnTo>
                  <a:pt x="1076" y="849"/>
                </a:lnTo>
                <a:lnTo>
                  <a:pt x="1044" y="849"/>
                </a:lnTo>
                <a:lnTo>
                  <a:pt x="1000" y="860"/>
                </a:lnTo>
                <a:lnTo>
                  <a:pt x="957" y="860"/>
                </a:lnTo>
                <a:lnTo>
                  <a:pt x="913" y="860"/>
                </a:lnTo>
                <a:lnTo>
                  <a:pt x="870" y="871"/>
                </a:lnTo>
                <a:lnTo>
                  <a:pt x="826" y="871"/>
                </a:lnTo>
                <a:lnTo>
                  <a:pt x="794" y="871"/>
                </a:lnTo>
                <a:lnTo>
                  <a:pt x="761" y="882"/>
                </a:lnTo>
                <a:lnTo>
                  <a:pt x="729" y="882"/>
                </a:lnTo>
                <a:lnTo>
                  <a:pt x="707" y="88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75" name="Freeform 75"/>
          <p:cNvSpPr>
            <a:spLocks noChangeArrowheads="1"/>
          </p:cNvSpPr>
          <p:nvPr/>
        </p:nvSpPr>
        <p:spPr bwMode="auto">
          <a:xfrm>
            <a:off x="5918200" y="1617663"/>
            <a:ext cx="661988" cy="904875"/>
          </a:xfrm>
          <a:custGeom>
            <a:avLst/>
            <a:gdLst>
              <a:gd name="T0" fmla="*/ 511 w 1044"/>
              <a:gd name="T1" fmla="*/ 708 h 1426"/>
              <a:gd name="T2" fmla="*/ 533 w 1044"/>
              <a:gd name="T3" fmla="*/ 534 h 1426"/>
              <a:gd name="T4" fmla="*/ 543 w 1044"/>
              <a:gd name="T5" fmla="*/ 370 h 1426"/>
              <a:gd name="T6" fmla="*/ 543 w 1044"/>
              <a:gd name="T7" fmla="*/ 251 h 1426"/>
              <a:gd name="T8" fmla="*/ 533 w 1044"/>
              <a:gd name="T9" fmla="*/ 207 h 1426"/>
              <a:gd name="T10" fmla="*/ 467 w 1044"/>
              <a:gd name="T11" fmla="*/ 218 h 1426"/>
              <a:gd name="T12" fmla="*/ 380 w 1044"/>
              <a:gd name="T13" fmla="*/ 251 h 1426"/>
              <a:gd name="T14" fmla="*/ 272 w 1044"/>
              <a:gd name="T15" fmla="*/ 316 h 1426"/>
              <a:gd name="T16" fmla="*/ 185 w 1044"/>
              <a:gd name="T17" fmla="*/ 349 h 1426"/>
              <a:gd name="T18" fmla="*/ 152 w 1044"/>
              <a:gd name="T19" fmla="*/ 359 h 1426"/>
              <a:gd name="T20" fmla="*/ 87 w 1044"/>
              <a:gd name="T21" fmla="*/ 338 h 1426"/>
              <a:gd name="T22" fmla="*/ 11 w 1044"/>
              <a:gd name="T23" fmla="*/ 283 h 1426"/>
              <a:gd name="T24" fmla="*/ 54 w 1044"/>
              <a:gd name="T25" fmla="*/ 229 h 1426"/>
              <a:gd name="T26" fmla="*/ 272 w 1044"/>
              <a:gd name="T27" fmla="*/ 174 h 1426"/>
              <a:gd name="T28" fmla="*/ 467 w 1044"/>
              <a:gd name="T29" fmla="*/ 87 h 1426"/>
              <a:gd name="T30" fmla="*/ 565 w 1044"/>
              <a:gd name="T31" fmla="*/ 33 h 1426"/>
              <a:gd name="T32" fmla="*/ 609 w 1044"/>
              <a:gd name="T33" fmla="*/ 11 h 1426"/>
              <a:gd name="T34" fmla="*/ 652 w 1044"/>
              <a:gd name="T35" fmla="*/ 0 h 1426"/>
              <a:gd name="T36" fmla="*/ 739 w 1044"/>
              <a:gd name="T37" fmla="*/ 44 h 1426"/>
              <a:gd name="T38" fmla="*/ 804 w 1044"/>
              <a:gd name="T39" fmla="*/ 98 h 1426"/>
              <a:gd name="T40" fmla="*/ 793 w 1044"/>
              <a:gd name="T41" fmla="*/ 153 h 1426"/>
              <a:gd name="T42" fmla="*/ 750 w 1044"/>
              <a:gd name="T43" fmla="*/ 196 h 1426"/>
              <a:gd name="T44" fmla="*/ 728 w 1044"/>
              <a:gd name="T45" fmla="*/ 229 h 1426"/>
              <a:gd name="T46" fmla="*/ 707 w 1044"/>
              <a:gd name="T47" fmla="*/ 294 h 1426"/>
              <a:gd name="T48" fmla="*/ 696 w 1044"/>
              <a:gd name="T49" fmla="*/ 370 h 1426"/>
              <a:gd name="T50" fmla="*/ 674 w 1044"/>
              <a:gd name="T51" fmla="*/ 479 h 1426"/>
              <a:gd name="T52" fmla="*/ 663 w 1044"/>
              <a:gd name="T53" fmla="*/ 610 h 1426"/>
              <a:gd name="T54" fmla="*/ 652 w 1044"/>
              <a:gd name="T55" fmla="*/ 751 h 1426"/>
              <a:gd name="T56" fmla="*/ 641 w 1044"/>
              <a:gd name="T57" fmla="*/ 860 h 1426"/>
              <a:gd name="T58" fmla="*/ 641 w 1044"/>
              <a:gd name="T59" fmla="*/ 936 h 1426"/>
              <a:gd name="T60" fmla="*/ 641 w 1044"/>
              <a:gd name="T61" fmla="*/ 991 h 1426"/>
              <a:gd name="T62" fmla="*/ 652 w 1044"/>
              <a:gd name="T63" fmla="*/ 1023 h 1426"/>
              <a:gd name="T64" fmla="*/ 707 w 1044"/>
              <a:gd name="T65" fmla="*/ 1002 h 1426"/>
              <a:gd name="T66" fmla="*/ 793 w 1044"/>
              <a:gd name="T67" fmla="*/ 947 h 1426"/>
              <a:gd name="T68" fmla="*/ 902 w 1044"/>
              <a:gd name="T69" fmla="*/ 882 h 1426"/>
              <a:gd name="T70" fmla="*/ 978 w 1044"/>
              <a:gd name="T71" fmla="*/ 838 h 1426"/>
              <a:gd name="T72" fmla="*/ 1022 w 1044"/>
              <a:gd name="T73" fmla="*/ 827 h 1426"/>
              <a:gd name="T74" fmla="*/ 1044 w 1044"/>
              <a:gd name="T75" fmla="*/ 838 h 1426"/>
              <a:gd name="T76" fmla="*/ 1011 w 1044"/>
              <a:gd name="T77" fmla="*/ 871 h 1426"/>
              <a:gd name="T78" fmla="*/ 946 w 1044"/>
              <a:gd name="T79" fmla="*/ 958 h 1426"/>
              <a:gd name="T80" fmla="*/ 804 w 1044"/>
              <a:gd name="T81" fmla="*/ 1078 h 1426"/>
              <a:gd name="T82" fmla="*/ 674 w 1044"/>
              <a:gd name="T83" fmla="*/ 1208 h 1426"/>
              <a:gd name="T84" fmla="*/ 587 w 1044"/>
              <a:gd name="T85" fmla="*/ 1306 h 1426"/>
              <a:gd name="T86" fmla="*/ 543 w 1044"/>
              <a:gd name="T87" fmla="*/ 1372 h 1426"/>
              <a:gd name="T88" fmla="*/ 500 w 1044"/>
              <a:gd name="T89" fmla="*/ 1426 h 1426"/>
              <a:gd name="T90" fmla="*/ 467 w 1044"/>
              <a:gd name="T91" fmla="*/ 1404 h 1426"/>
              <a:gd name="T92" fmla="*/ 446 w 1044"/>
              <a:gd name="T93" fmla="*/ 1361 h 1426"/>
              <a:gd name="T94" fmla="*/ 402 w 1044"/>
              <a:gd name="T95" fmla="*/ 1284 h 1426"/>
              <a:gd name="T96" fmla="*/ 391 w 1044"/>
              <a:gd name="T97" fmla="*/ 1230 h 1426"/>
              <a:gd name="T98" fmla="*/ 435 w 1044"/>
              <a:gd name="T99" fmla="*/ 1154 h 1426"/>
              <a:gd name="T100" fmla="*/ 456 w 1044"/>
              <a:gd name="T101" fmla="*/ 1099 h 1426"/>
              <a:gd name="T102" fmla="*/ 478 w 1044"/>
              <a:gd name="T103" fmla="*/ 1002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44" h="1426">
                <a:moveTo>
                  <a:pt x="489" y="914"/>
                </a:moveTo>
                <a:lnTo>
                  <a:pt x="500" y="817"/>
                </a:lnTo>
                <a:lnTo>
                  <a:pt x="511" y="708"/>
                </a:lnTo>
                <a:lnTo>
                  <a:pt x="522" y="653"/>
                </a:lnTo>
                <a:lnTo>
                  <a:pt x="533" y="599"/>
                </a:lnTo>
                <a:lnTo>
                  <a:pt x="533" y="534"/>
                </a:lnTo>
                <a:lnTo>
                  <a:pt x="533" y="468"/>
                </a:lnTo>
                <a:lnTo>
                  <a:pt x="543" y="414"/>
                </a:lnTo>
                <a:lnTo>
                  <a:pt x="543" y="370"/>
                </a:lnTo>
                <a:lnTo>
                  <a:pt x="543" y="316"/>
                </a:lnTo>
                <a:lnTo>
                  <a:pt x="543" y="283"/>
                </a:lnTo>
                <a:lnTo>
                  <a:pt x="543" y="251"/>
                </a:lnTo>
                <a:lnTo>
                  <a:pt x="543" y="229"/>
                </a:lnTo>
                <a:lnTo>
                  <a:pt x="543" y="218"/>
                </a:lnTo>
                <a:lnTo>
                  <a:pt x="533" y="207"/>
                </a:lnTo>
                <a:lnTo>
                  <a:pt x="511" y="207"/>
                </a:lnTo>
                <a:lnTo>
                  <a:pt x="489" y="207"/>
                </a:lnTo>
                <a:lnTo>
                  <a:pt x="467" y="218"/>
                </a:lnTo>
                <a:lnTo>
                  <a:pt x="446" y="229"/>
                </a:lnTo>
                <a:lnTo>
                  <a:pt x="413" y="240"/>
                </a:lnTo>
                <a:lnTo>
                  <a:pt x="380" y="251"/>
                </a:lnTo>
                <a:lnTo>
                  <a:pt x="348" y="272"/>
                </a:lnTo>
                <a:lnTo>
                  <a:pt x="304" y="294"/>
                </a:lnTo>
                <a:lnTo>
                  <a:pt x="272" y="316"/>
                </a:lnTo>
                <a:lnTo>
                  <a:pt x="239" y="327"/>
                </a:lnTo>
                <a:lnTo>
                  <a:pt x="206" y="338"/>
                </a:lnTo>
                <a:lnTo>
                  <a:pt x="185" y="349"/>
                </a:lnTo>
                <a:lnTo>
                  <a:pt x="174" y="349"/>
                </a:lnTo>
                <a:lnTo>
                  <a:pt x="163" y="359"/>
                </a:lnTo>
                <a:lnTo>
                  <a:pt x="152" y="359"/>
                </a:lnTo>
                <a:lnTo>
                  <a:pt x="130" y="359"/>
                </a:lnTo>
                <a:lnTo>
                  <a:pt x="109" y="349"/>
                </a:lnTo>
                <a:lnTo>
                  <a:pt x="87" y="338"/>
                </a:lnTo>
                <a:lnTo>
                  <a:pt x="65" y="327"/>
                </a:lnTo>
                <a:lnTo>
                  <a:pt x="32" y="305"/>
                </a:lnTo>
                <a:lnTo>
                  <a:pt x="11" y="283"/>
                </a:lnTo>
                <a:lnTo>
                  <a:pt x="0" y="251"/>
                </a:lnTo>
                <a:lnTo>
                  <a:pt x="0" y="229"/>
                </a:lnTo>
                <a:lnTo>
                  <a:pt x="54" y="229"/>
                </a:lnTo>
                <a:lnTo>
                  <a:pt x="119" y="218"/>
                </a:lnTo>
                <a:lnTo>
                  <a:pt x="196" y="196"/>
                </a:lnTo>
                <a:lnTo>
                  <a:pt x="272" y="174"/>
                </a:lnTo>
                <a:lnTo>
                  <a:pt x="337" y="142"/>
                </a:lnTo>
                <a:lnTo>
                  <a:pt x="402" y="120"/>
                </a:lnTo>
                <a:lnTo>
                  <a:pt x="467" y="87"/>
                </a:lnTo>
                <a:lnTo>
                  <a:pt x="511" y="55"/>
                </a:lnTo>
                <a:lnTo>
                  <a:pt x="543" y="44"/>
                </a:lnTo>
                <a:lnTo>
                  <a:pt x="565" y="33"/>
                </a:lnTo>
                <a:lnTo>
                  <a:pt x="576" y="22"/>
                </a:lnTo>
                <a:lnTo>
                  <a:pt x="598" y="11"/>
                </a:lnTo>
                <a:lnTo>
                  <a:pt x="609" y="11"/>
                </a:lnTo>
                <a:lnTo>
                  <a:pt x="630" y="0"/>
                </a:lnTo>
                <a:lnTo>
                  <a:pt x="641" y="0"/>
                </a:lnTo>
                <a:lnTo>
                  <a:pt x="652" y="0"/>
                </a:lnTo>
                <a:lnTo>
                  <a:pt x="674" y="11"/>
                </a:lnTo>
                <a:lnTo>
                  <a:pt x="707" y="22"/>
                </a:lnTo>
                <a:lnTo>
                  <a:pt x="739" y="44"/>
                </a:lnTo>
                <a:lnTo>
                  <a:pt x="772" y="66"/>
                </a:lnTo>
                <a:lnTo>
                  <a:pt x="793" y="87"/>
                </a:lnTo>
                <a:lnTo>
                  <a:pt x="804" y="98"/>
                </a:lnTo>
                <a:lnTo>
                  <a:pt x="804" y="109"/>
                </a:lnTo>
                <a:lnTo>
                  <a:pt x="804" y="131"/>
                </a:lnTo>
                <a:lnTo>
                  <a:pt x="793" y="153"/>
                </a:lnTo>
                <a:lnTo>
                  <a:pt x="772" y="164"/>
                </a:lnTo>
                <a:lnTo>
                  <a:pt x="750" y="185"/>
                </a:lnTo>
                <a:lnTo>
                  <a:pt x="750" y="196"/>
                </a:lnTo>
                <a:lnTo>
                  <a:pt x="739" y="196"/>
                </a:lnTo>
                <a:lnTo>
                  <a:pt x="739" y="218"/>
                </a:lnTo>
                <a:lnTo>
                  <a:pt x="728" y="229"/>
                </a:lnTo>
                <a:lnTo>
                  <a:pt x="717" y="251"/>
                </a:lnTo>
                <a:lnTo>
                  <a:pt x="717" y="272"/>
                </a:lnTo>
                <a:lnTo>
                  <a:pt x="707" y="294"/>
                </a:lnTo>
                <a:lnTo>
                  <a:pt x="707" y="316"/>
                </a:lnTo>
                <a:lnTo>
                  <a:pt x="696" y="349"/>
                </a:lnTo>
                <a:lnTo>
                  <a:pt x="696" y="370"/>
                </a:lnTo>
                <a:lnTo>
                  <a:pt x="685" y="403"/>
                </a:lnTo>
                <a:lnTo>
                  <a:pt x="685" y="447"/>
                </a:lnTo>
                <a:lnTo>
                  <a:pt x="674" y="479"/>
                </a:lnTo>
                <a:lnTo>
                  <a:pt x="674" y="523"/>
                </a:lnTo>
                <a:lnTo>
                  <a:pt x="663" y="566"/>
                </a:lnTo>
                <a:lnTo>
                  <a:pt x="663" y="610"/>
                </a:lnTo>
                <a:lnTo>
                  <a:pt x="663" y="664"/>
                </a:lnTo>
                <a:lnTo>
                  <a:pt x="652" y="708"/>
                </a:lnTo>
                <a:lnTo>
                  <a:pt x="652" y="751"/>
                </a:lnTo>
                <a:lnTo>
                  <a:pt x="652" y="784"/>
                </a:lnTo>
                <a:lnTo>
                  <a:pt x="652" y="827"/>
                </a:lnTo>
                <a:lnTo>
                  <a:pt x="641" y="860"/>
                </a:lnTo>
                <a:lnTo>
                  <a:pt x="641" y="882"/>
                </a:lnTo>
                <a:lnTo>
                  <a:pt x="641" y="914"/>
                </a:lnTo>
                <a:lnTo>
                  <a:pt x="641" y="936"/>
                </a:lnTo>
                <a:lnTo>
                  <a:pt x="641" y="958"/>
                </a:lnTo>
                <a:lnTo>
                  <a:pt x="641" y="969"/>
                </a:lnTo>
                <a:lnTo>
                  <a:pt x="641" y="991"/>
                </a:lnTo>
                <a:lnTo>
                  <a:pt x="641" y="1002"/>
                </a:lnTo>
                <a:lnTo>
                  <a:pt x="652" y="1012"/>
                </a:lnTo>
                <a:lnTo>
                  <a:pt x="652" y="1023"/>
                </a:lnTo>
                <a:lnTo>
                  <a:pt x="663" y="1023"/>
                </a:lnTo>
                <a:lnTo>
                  <a:pt x="685" y="1012"/>
                </a:lnTo>
                <a:lnTo>
                  <a:pt x="707" y="1002"/>
                </a:lnTo>
                <a:lnTo>
                  <a:pt x="728" y="991"/>
                </a:lnTo>
                <a:lnTo>
                  <a:pt x="761" y="969"/>
                </a:lnTo>
                <a:lnTo>
                  <a:pt x="793" y="947"/>
                </a:lnTo>
                <a:lnTo>
                  <a:pt x="837" y="925"/>
                </a:lnTo>
                <a:lnTo>
                  <a:pt x="870" y="904"/>
                </a:lnTo>
                <a:lnTo>
                  <a:pt x="902" y="882"/>
                </a:lnTo>
                <a:lnTo>
                  <a:pt x="935" y="860"/>
                </a:lnTo>
                <a:lnTo>
                  <a:pt x="957" y="849"/>
                </a:lnTo>
                <a:lnTo>
                  <a:pt x="978" y="838"/>
                </a:lnTo>
                <a:lnTo>
                  <a:pt x="1000" y="827"/>
                </a:lnTo>
                <a:lnTo>
                  <a:pt x="1011" y="827"/>
                </a:lnTo>
                <a:lnTo>
                  <a:pt x="1022" y="827"/>
                </a:lnTo>
                <a:lnTo>
                  <a:pt x="1033" y="827"/>
                </a:lnTo>
                <a:lnTo>
                  <a:pt x="1044" y="827"/>
                </a:lnTo>
                <a:lnTo>
                  <a:pt x="1044" y="838"/>
                </a:lnTo>
                <a:lnTo>
                  <a:pt x="1033" y="849"/>
                </a:lnTo>
                <a:lnTo>
                  <a:pt x="1033" y="860"/>
                </a:lnTo>
                <a:lnTo>
                  <a:pt x="1011" y="871"/>
                </a:lnTo>
                <a:lnTo>
                  <a:pt x="1000" y="893"/>
                </a:lnTo>
                <a:lnTo>
                  <a:pt x="967" y="925"/>
                </a:lnTo>
                <a:lnTo>
                  <a:pt x="946" y="958"/>
                </a:lnTo>
                <a:lnTo>
                  <a:pt x="902" y="991"/>
                </a:lnTo>
                <a:lnTo>
                  <a:pt x="859" y="1034"/>
                </a:lnTo>
                <a:lnTo>
                  <a:pt x="804" y="1078"/>
                </a:lnTo>
                <a:lnTo>
                  <a:pt x="761" y="1121"/>
                </a:lnTo>
                <a:lnTo>
                  <a:pt x="717" y="1165"/>
                </a:lnTo>
                <a:lnTo>
                  <a:pt x="674" y="1208"/>
                </a:lnTo>
                <a:lnTo>
                  <a:pt x="641" y="1241"/>
                </a:lnTo>
                <a:lnTo>
                  <a:pt x="609" y="1274"/>
                </a:lnTo>
                <a:lnTo>
                  <a:pt x="587" y="1306"/>
                </a:lnTo>
                <a:lnTo>
                  <a:pt x="576" y="1328"/>
                </a:lnTo>
                <a:lnTo>
                  <a:pt x="565" y="1350"/>
                </a:lnTo>
                <a:lnTo>
                  <a:pt x="543" y="1372"/>
                </a:lnTo>
                <a:lnTo>
                  <a:pt x="533" y="1404"/>
                </a:lnTo>
                <a:lnTo>
                  <a:pt x="511" y="1415"/>
                </a:lnTo>
                <a:lnTo>
                  <a:pt x="500" y="1426"/>
                </a:lnTo>
                <a:lnTo>
                  <a:pt x="489" y="1426"/>
                </a:lnTo>
                <a:lnTo>
                  <a:pt x="478" y="1415"/>
                </a:lnTo>
                <a:lnTo>
                  <a:pt x="467" y="1404"/>
                </a:lnTo>
                <a:lnTo>
                  <a:pt x="456" y="1393"/>
                </a:lnTo>
                <a:lnTo>
                  <a:pt x="456" y="1382"/>
                </a:lnTo>
                <a:lnTo>
                  <a:pt x="446" y="1361"/>
                </a:lnTo>
                <a:lnTo>
                  <a:pt x="435" y="1350"/>
                </a:lnTo>
                <a:lnTo>
                  <a:pt x="413" y="1317"/>
                </a:lnTo>
                <a:lnTo>
                  <a:pt x="402" y="1284"/>
                </a:lnTo>
                <a:lnTo>
                  <a:pt x="391" y="1263"/>
                </a:lnTo>
                <a:lnTo>
                  <a:pt x="391" y="1241"/>
                </a:lnTo>
                <a:lnTo>
                  <a:pt x="391" y="1230"/>
                </a:lnTo>
                <a:lnTo>
                  <a:pt x="402" y="1208"/>
                </a:lnTo>
                <a:lnTo>
                  <a:pt x="413" y="1187"/>
                </a:lnTo>
                <a:lnTo>
                  <a:pt x="435" y="1154"/>
                </a:lnTo>
                <a:lnTo>
                  <a:pt x="446" y="1143"/>
                </a:lnTo>
                <a:lnTo>
                  <a:pt x="456" y="1121"/>
                </a:lnTo>
                <a:lnTo>
                  <a:pt x="456" y="1099"/>
                </a:lnTo>
                <a:lnTo>
                  <a:pt x="467" y="1067"/>
                </a:lnTo>
                <a:lnTo>
                  <a:pt x="478" y="1034"/>
                </a:lnTo>
                <a:lnTo>
                  <a:pt x="478" y="1002"/>
                </a:lnTo>
                <a:lnTo>
                  <a:pt x="489" y="958"/>
                </a:lnTo>
                <a:lnTo>
                  <a:pt x="489" y="9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76" name="Freeform 76"/>
          <p:cNvSpPr>
            <a:spLocks noChangeArrowheads="1"/>
          </p:cNvSpPr>
          <p:nvPr/>
        </p:nvSpPr>
        <p:spPr bwMode="auto">
          <a:xfrm>
            <a:off x="6235700" y="1139825"/>
            <a:ext cx="234950" cy="249238"/>
          </a:xfrm>
          <a:custGeom>
            <a:avLst/>
            <a:gdLst>
              <a:gd name="T0" fmla="*/ 109 w 370"/>
              <a:gd name="T1" fmla="*/ 207 h 392"/>
              <a:gd name="T2" fmla="*/ 76 w 370"/>
              <a:gd name="T3" fmla="*/ 153 h 392"/>
              <a:gd name="T4" fmla="*/ 54 w 370"/>
              <a:gd name="T5" fmla="*/ 120 h 392"/>
              <a:gd name="T6" fmla="*/ 33 w 370"/>
              <a:gd name="T7" fmla="*/ 88 h 392"/>
              <a:gd name="T8" fmla="*/ 22 w 370"/>
              <a:gd name="T9" fmla="*/ 55 h 392"/>
              <a:gd name="T10" fmla="*/ 11 w 370"/>
              <a:gd name="T11" fmla="*/ 33 h 392"/>
              <a:gd name="T12" fmla="*/ 0 w 370"/>
              <a:gd name="T13" fmla="*/ 22 h 392"/>
              <a:gd name="T14" fmla="*/ 0 w 370"/>
              <a:gd name="T15" fmla="*/ 11 h 392"/>
              <a:gd name="T16" fmla="*/ 0 w 370"/>
              <a:gd name="T17" fmla="*/ 0 h 392"/>
              <a:gd name="T18" fmla="*/ 22 w 370"/>
              <a:gd name="T19" fmla="*/ 0 h 392"/>
              <a:gd name="T20" fmla="*/ 33 w 370"/>
              <a:gd name="T21" fmla="*/ 0 h 392"/>
              <a:gd name="T22" fmla="*/ 65 w 370"/>
              <a:gd name="T23" fmla="*/ 0 h 392"/>
              <a:gd name="T24" fmla="*/ 109 w 370"/>
              <a:gd name="T25" fmla="*/ 0 h 392"/>
              <a:gd name="T26" fmla="*/ 152 w 370"/>
              <a:gd name="T27" fmla="*/ 11 h 392"/>
              <a:gd name="T28" fmla="*/ 196 w 370"/>
              <a:gd name="T29" fmla="*/ 33 h 392"/>
              <a:gd name="T30" fmla="*/ 228 w 370"/>
              <a:gd name="T31" fmla="*/ 55 h 392"/>
              <a:gd name="T32" fmla="*/ 272 w 370"/>
              <a:gd name="T33" fmla="*/ 77 h 392"/>
              <a:gd name="T34" fmla="*/ 304 w 370"/>
              <a:gd name="T35" fmla="*/ 109 h 392"/>
              <a:gd name="T36" fmla="*/ 337 w 370"/>
              <a:gd name="T37" fmla="*/ 142 h 392"/>
              <a:gd name="T38" fmla="*/ 348 w 370"/>
              <a:gd name="T39" fmla="*/ 175 h 392"/>
              <a:gd name="T40" fmla="*/ 370 w 370"/>
              <a:gd name="T41" fmla="*/ 218 h 392"/>
              <a:gd name="T42" fmla="*/ 370 w 370"/>
              <a:gd name="T43" fmla="*/ 251 h 392"/>
              <a:gd name="T44" fmla="*/ 370 w 370"/>
              <a:gd name="T45" fmla="*/ 283 h 392"/>
              <a:gd name="T46" fmla="*/ 348 w 370"/>
              <a:gd name="T47" fmla="*/ 316 h 392"/>
              <a:gd name="T48" fmla="*/ 337 w 370"/>
              <a:gd name="T49" fmla="*/ 338 h 392"/>
              <a:gd name="T50" fmla="*/ 304 w 370"/>
              <a:gd name="T51" fmla="*/ 360 h 392"/>
              <a:gd name="T52" fmla="*/ 293 w 370"/>
              <a:gd name="T53" fmla="*/ 381 h 392"/>
              <a:gd name="T54" fmla="*/ 272 w 370"/>
              <a:gd name="T55" fmla="*/ 381 h 392"/>
              <a:gd name="T56" fmla="*/ 261 w 370"/>
              <a:gd name="T57" fmla="*/ 392 h 392"/>
              <a:gd name="T58" fmla="*/ 250 w 370"/>
              <a:gd name="T59" fmla="*/ 381 h 392"/>
              <a:gd name="T60" fmla="*/ 239 w 370"/>
              <a:gd name="T61" fmla="*/ 381 h 392"/>
              <a:gd name="T62" fmla="*/ 228 w 370"/>
              <a:gd name="T63" fmla="*/ 360 h 392"/>
              <a:gd name="T64" fmla="*/ 207 w 370"/>
              <a:gd name="T65" fmla="*/ 349 h 392"/>
              <a:gd name="T66" fmla="*/ 185 w 370"/>
              <a:gd name="T67" fmla="*/ 316 h 392"/>
              <a:gd name="T68" fmla="*/ 163 w 370"/>
              <a:gd name="T69" fmla="*/ 283 h 392"/>
              <a:gd name="T70" fmla="*/ 130 w 370"/>
              <a:gd name="T71" fmla="*/ 251 h 392"/>
              <a:gd name="T72" fmla="*/ 109 w 370"/>
              <a:gd name="T73" fmla="*/ 20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0" h="392">
                <a:moveTo>
                  <a:pt x="109" y="207"/>
                </a:moveTo>
                <a:lnTo>
                  <a:pt x="76" y="153"/>
                </a:lnTo>
                <a:lnTo>
                  <a:pt x="54" y="120"/>
                </a:lnTo>
                <a:lnTo>
                  <a:pt x="33" y="88"/>
                </a:lnTo>
                <a:lnTo>
                  <a:pt x="22" y="55"/>
                </a:lnTo>
                <a:lnTo>
                  <a:pt x="11" y="33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22" y="0"/>
                </a:lnTo>
                <a:lnTo>
                  <a:pt x="33" y="0"/>
                </a:lnTo>
                <a:lnTo>
                  <a:pt x="65" y="0"/>
                </a:lnTo>
                <a:lnTo>
                  <a:pt x="109" y="0"/>
                </a:lnTo>
                <a:lnTo>
                  <a:pt x="152" y="11"/>
                </a:lnTo>
                <a:lnTo>
                  <a:pt x="196" y="33"/>
                </a:lnTo>
                <a:lnTo>
                  <a:pt x="228" y="55"/>
                </a:lnTo>
                <a:lnTo>
                  <a:pt x="272" y="77"/>
                </a:lnTo>
                <a:lnTo>
                  <a:pt x="304" y="109"/>
                </a:lnTo>
                <a:lnTo>
                  <a:pt x="337" y="142"/>
                </a:lnTo>
                <a:lnTo>
                  <a:pt x="348" y="175"/>
                </a:lnTo>
                <a:lnTo>
                  <a:pt x="370" y="218"/>
                </a:lnTo>
                <a:lnTo>
                  <a:pt x="370" y="251"/>
                </a:lnTo>
                <a:lnTo>
                  <a:pt x="370" y="283"/>
                </a:lnTo>
                <a:lnTo>
                  <a:pt x="348" y="316"/>
                </a:lnTo>
                <a:lnTo>
                  <a:pt x="337" y="338"/>
                </a:lnTo>
                <a:lnTo>
                  <a:pt x="304" y="360"/>
                </a:lnTo>
                <a:lnTo>
                  <a:pt x="293" y="381"/>
                </a:lnTo>
                <a:lnTo>
                  <a:pt x="272" y="381"/>
                </a:lnTo>
                <a:lnTo>
                  <a:pt x="261" y="392"/>
                </a:lnTo>
                <a:lnTo>
                  <a:pt x="250" y="381"/>
                </a:lnTo>
                <a:lnTo>
                  <a:pt x="239" y="381"/>
                </a:lnTo>
                <a:lnTo>
                  <a:pt x="228" y="360"/>
                </a:lnTo>
                <a:lnTo>
                  <a:pt x="207" y="349"/>
                </a:lnTo>
                <a:lnTo>
                  <a:pt x="185" y="316"/>
                </a:lnTo>
                <a:lnTo>
                  <a:pt x="163" y="283"/>
                </a:lnTo>
                <a:lnTo>
                  <a:pt x="130" y="251"/>
                </a:lnTo>
                <a:lnTo>
                  <a:pt x="109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7846" name="矩形 4"/>
          <p:cNvSpPr>
            <a:spLocks noChangeArrowheads="1"/>
          </p:cNvSpPr>
          <p:nvPr/>
        </p:nvSpPr>
        <p:spPr bwMode="auto">
          <a:xfrm>
            <a:off x="2635250" y="121602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谈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51113" y="558800"/>
            <a:ext cx="223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tán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2806700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谈话   谈笑风生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" y="3570288"/>
            <a:ext cx="9043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上课时如果和同学谈话，会影响学习。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4"/>
          <p:cNvSpPr txBox="1">
            <a:spLocks noChangeArrowheads="1"/>
          </p:cNvSpPr>
          <p:nvPr/>
        </p:nvSpPr>
        <p:spPr bwMode="auto">
          <a:xfrm>
            <a:off x="611188" y="403225"/>
            <a:ext cx="2151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亩</a:t>
            </a:r>
            <a:endParaRPr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0" name="矩形 15"/>
          <p:cNvSpPr>
            <a:spLocks noChangeArrowheads="1"/>
          </p:cNvSpPr>
          <p:nvPr/>
        </p:nvSpPr>
        <p:spPr bwMode="auto">
          <a:xfrm>
            <a:off x="871538" y="-55563"/>
            <a:ext cx="1728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mǔ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35163" y="487363"/>
            <a:ext cx="67960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：中国市制土地面积单位，一亩大约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666.667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0" y="2557761"/>
            <a:ext cx="3750034" cy="2495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20750" y="2219325"/>
            <a:ext cx="3455988" cy="1077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一间普通的教室</a:t>
            </a:r>
            <a:endParaRPr lang="en-US" altLang="zh-CN" sz="32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0" hangingPunct="0">
              <a:defRPr/>
            </a:pPr>
            <a:r>
              <a:rPr lang="zh-CN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大约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endParaRPr lang="zh-CN" altLang="en-US" sz="3200" b="1" dirty="0" smtClean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pic>
        <p:nvPicPr>
          <p:cNvPr id="22" name="Picture 2" descr="http://img5.goumin.com/attachments/month_1309/23/9502893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1075" y="3206750"/>
            <a:ext cx="1428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9"/>
          <p:cNvGrpSpPr/>
          <p:nvPr/>
        </p:nvGrpSpPr>
        <p:grpSpPr bwMode="auto">
          <a:xfrm>
            <a:off x="5141913" y="2065338"/>
            <a:ext cx="3097212" cy="1203325"/>
            <a:chOff x="5429250" y="1674901"/>
            <a:chExt cx="3714750" cy="1762037"/>
          </a:xfrm>
        </p:grpSpPr>
        <p:sp>
          <p:nvSpPr>
            <p:cNvPr id="24" name="云形标注 23"/>
            <p:cNvSpPr/>
            <p:nvPr/>
          </p:nvSpPr>
          <p:spPr>
            <a:xfrm>
              <a:off x="5429250" y="1674901"/>
              <a:ext cx="3714750" cy="1762037"/>
            </a:xfrm>
            <a:prstGeom prst="cloudCallout">
              <a:avLst>
                <a:gd name="adj1" fmla="val 24574"/>
                <a:gd name="adj2" fmla="val 7439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297" name="矩形 8"/>
            <p:cNvSpPr>
              <a:spLocks noChangeArrowheads="1"/>
            </p:cNvSpPr>
            <p:nvPr/>
          </p:nvSpPr>
          <p:spPr bwMode="auto">
            <a:xfrm>
              <a:off x="5734986" y="1696251"/>
              <a:ext cx="3176733" cy="16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半亩大约是几间教室呢？</a:t>
              </a:r>
              <a:endPara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0"/>
          <p:cNvSpPr txBox="1">
            <a:spLocks noChangeArrowheads="1"/>
          </p:cNvSpPr>
          <p:nvPr/>
        </p:nvSpPr>
        <p:spPr bwMode="auto">
          <a:xfrm>
            <a:off x="971550" y="1203325"/>
            <a:ext cx="6624638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半亩   播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浇水   吩咐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茅亭   榨油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宜   石榴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矮矮地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14313" y="160338"/>
            <a:ext cx="2270125" cy="58261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5363" name="图片 7" descr="花盆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08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714375" y="71438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55650" y="1084263"/>
            <a:ext cx="6553200" cy="3000375"/>
          </a:xfrm>
          <a:prstGeom prst="roundRect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9822"/>
            <a:ext cx="2448272" cy="164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843213" y="1012825"/>
            <a:ext cx="194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zhǒnɡ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043363" y="1963738"/>
            <a:ext cx="15398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pián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2875" y="209550"/>
            <a:ext cx="2286000" cy="70643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17410" name="组合 5"/>
          <p:cNvGrpSpPr/>
          <p:nvPr/>
        </p:nvGrpSpPr>
        <p:grpSpPr bwMode="auto">
          <a:xfrm>
            <a:off x="1547813" y="1452563"/>
            <a:ext cx="6513512" cy="2238375"/>
            <a:chOff x="259080" y="1205161"/>
            <a:chExt cx="8223018" cy="1779706"/>
          </a:xfrm>
        </p:grpSpPr>
        <p:sp>
          <p:nvSpPr>
            <p:cNvPr id="2" name="矩形 2"/>
            <p:cNvSpPr>
              <a:spLocks noChangeArrowheads="1"/>
            </p:cNvSpPr>
            <p:nvPr/>
          </p:nvSpPr>
          <p:spPr bwMode="auto">
            <a:xfrm>
              <a:off x="279121" y="1205161"/>
              <a:ext cx="7906363" cy="177970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fontAlgn="auto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0" fontAlgn="auto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0" fontAlgn="auto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412" name="矩形 4"/>
            <p:cNvSpPr>
              <a:spLocks noChangeArrowheads="1"/>
            </p:cNvSpPr>
            <p:nvPr/>
          </p:nvSpPr>
          <p:spPr bwMode="auto">
            <a:xfrm>
              <a:off x="259080" y="1263185"/>
              <a:ext cx="8223018" cy="166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</a:pPr>
              <a:r>
                <a:rPr lang="zh-CN" altLang="en-US" sz="3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用自己喜欢的方式读课文， </a:t>
              </a: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读完说一说：课文围绕“落花生”写了哪些内容？</a:t>
              </a:r>
              <a:endPara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63513" y="254000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我会读课文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09089" y="0"/>
            <a:ext cx="2029612" cy="20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179388" y="230188"/>
            <a:ext cx="74723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课文围绕“落花生”写了哪些内容？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23" name="TextBox 1"/>
          <p:cNvSpPr txBox="1">
            <a:spLocks noChangeArrowheads="1"/>
          </p:cNvSpPr>
          <p:nvPr/>
        </p:nvSpPr>
        <p:spPr bwMode="auto">
          <a:xfrm>
            <a:off x="2124075" y="771525"/>
            <a:ext cx="34559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 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 生</a:t>
            </a:r>
            <a:endParaRPr lang="en-US" altLang="zh-CN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）花生</a:t>
            </a:r>
            <a:endParaRPr lang="en-US" altLang="zh-CN" sz="36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）花生</a:t>
            </a:r>
            <a:endParaRPr lang="en-US" altLang="zh-CN" sz="36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）花生</a:t>
            </a:r>
            <a:endParaRPr lang="en-US" altLang="zh-CN" sz="36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06638" y="1695450"/>
            <a:ext cx="1487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90763" y="2551113"/>
            <a:ext cx="148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74888" y="3346450"/>
            <a:ext cx="1487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28184" y="1527976"/>
            <a:ext cx="2029612" cy="20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COMMONDATA" val="eyJoZGlkIjoiMmNjYTdkYTExY2Y1ZWQ1ZDQ4NzZmZWJhY2Y1MzQyNWEifQ=="/>
  <p:tag name="commondata" val="eyJoZGlkIjoiNmY5YmUwYTg0MWFkZTQ0ODE1N2ZjMWE5YTg4YTk4ODkifQ=="/>
</p:tagLst>
</file>

<file path=ppt/theme/theme1.xml><?xml version="1.0" encoding="utf-8"?>
<a:theme xmlns:a="http://schemas.openxmlformats.org/drawingml/2006/main" name="小凤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4033</Words>
  <Application>WPS 演示</Application>
  <PresentationFormat>全屏显示(16:9)</PresentationFormat>
  <Paragraphs>470</Paragraphs>
  <Slides>57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Arial</vt:lpstr>
      <vt:lpstr>宋体</vt:lpstr>
      <vt:lpstr>Wingdings</vt:lpstr>
      <vt:lpstr>Calibri</vt:lpstr>
      <vt:lpstr>Arial</vt:lpstr>
      <vt:lpstr>楷体</vt:lpstr>
      <vt:lpstr>黑体</vt:lpstr>
      <vt:lpstr>Times New Roman</vt:lpstr>
      <vt:lpstr>隶书</vt:lpstr>
      <vt:lpstr>微软雅黑</vt:lpstr>
      <vt:lpstr>Arial Unicode MS</vt:lpstr>
      <vt:lpstr>仿宋</vt:lpstr>
      <vt:lpstr>方正姚体</vt:lpstr>
      <vt:lpstr>小凤主题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https://shop488691149.taobao.com/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小凤教学资源店</dc:creator>
  <dc:description>微信;XFJXZYD</dc:description>
  <cp:lastModifiedBy>时光来复去</cp:lastModifiedBy>
  <cp:revision>5</cp:revision>
  <dcterms:created xsi:type="dcterms:W3CDTF">2021-08-25T13:13:00Z</dcterms:created>
  <dcterms:modified xsi:type="dcterms:W3CDTF">2024-09-03T06:08:55Z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2052-12.1.0.17857</vt:lpwstr>
  </property>
  <property fmtid="{D5CDD505-2E9C-101B-9397-08002B2CF9AE}" pid="4" name="ICV">
    <vt:lpwstr>AC8B4BAC5ED04D0DAB72FE5EEB6EF32E</vt:lpwstr>
  </property>
</Properties>
</file>