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5"/>
  </p:notesMasterIdLst>
  <p:sldIdLst>
    <p:sldId id="280" r:id="rId2"/>
    <p:sldId id="281" r:id="rId3"/>
    <p:sldId id="282" r:id="rId4"/>
  </p:sldIdLst>
  <p:sldSz cx="9144000" cy="5143500" type="screen16x9"/>
  <p:notesSz cx="6858000" cy="9144000"/>
  <p:custDataLst>
    <p:tags r:id="rId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D8B0"/>
    <a:srgbClr val="FF66FF"/>
    <a:srgbClr val="FBDFEB"/>
    <a:srgbClr val="F388BA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5" autoAdjust="0"/>
    <p:restoredTop sz="94660"/>
  </p:normalViewPr>
  <p:slideViewPr>
    <p:cSldViewPr>
      <p:cViewPr varScale="1">
        <p:scale>
          <a:sx n="128" d="100"/>
          <a:sy n="128" d="100"/>
        </p:scale>
        <p:origin x="119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99C15DF-DF61-4FDF-9FBB-09ABFB7FFC6B}" type="datetimeFigureOut">
              <a:rPr lang="zh-CN" altLang="en-US"/>
              <a:t>2024/12/5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A0DF9C1-AD4E-4C47-8EFC-00D3D8631A3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3765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0"/>
            <a:ext cx="1354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792162" y="1050132"/>
            <a:ext cx="7559675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．用      、    、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这三张数字卡片一共能组成多少个不同的三位数？用      、    、    这三张数字卡片呢？动手摆一摆。</a:t>
            </a:r>
          </a:p>
        </p:txBody>
      </p:sp>
      <p:pic>
        <p:nvPicPr>
          <p:cNvPr id="19459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1019175"/>
            <a:ext cx="495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062038"/>
            <a:ext cx="476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1004888"/>
            <a:ext cx="5048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692275"/>
            <a:ext cx="4572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1687513"/>
            <a:ext cx="4381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1692275"/>
            <a:ext cx="4572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076325"/>
            <a:ext cx="495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1109663"/>
            <a:ext cx="476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图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065213"/>
            <a:ext cx="5048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1076325"/>
            <a:ext cx="495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1109663"/>
            <a:ext cx="476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1065213"/>
            <a:ext cx="5048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1870075"/>
            <a:ext cx="495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898650"/>
            <a:ext cx="476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图片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870075"/>
            <a:ext cx="5048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1852613"/>
            <a:ext cx="495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图片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898650"/>
            <a:ext cx="476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图片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1857375"/>
            <a:ext cx="5048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2578100"/>
            <a:ext cx="495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图片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2613025"/>
            <a:ext cx="476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图片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2584450"/>
            <a:ext cx="5048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2578100"/>
            <a:ext cx="495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图片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2620963"/>
            <a:ext cx="476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图片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584450"/>
            <a:ext cx="5048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893763" y="3427413"/>
            <a:ext cx="7639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答：一共能组成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个不同的三位数。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1276350"/>
            <a:ext cx="457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1285875"/>
            <a:ext cx="4381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285875"/>
            <a:ext cx="457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1276350"/>
            <a:ext cx="457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1285875"/>
            <a:ext cx="4381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1276350"/>
            <a:ext cx="457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2216150"/>
            <a:ext cx="4572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2216150"/>
            <a:ext cx="4381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2216150"/>
            <a:ext cx="4572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2216150"/>
            <a:ext cx="4572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2225675"/>
            <a:ext cx="4381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2216150"/>
            <a:ext cx="4572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016000" y="3138488"/>
            <a:ext cx="6764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答：一共能组成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个不同的三位数。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def1cab-8db2-4639-9dfb-26fc2a478d66"/>
  <p:tag name="COMMONDATA" val="eyJoZGlkIjoiMDIyZjI2M2M0NTA3NTJmNzMxNzY4ZDI3ZGRmNWYyMzQifQ==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全屏显示(16:9)</PresentationFormat>
  <Paragraphs>3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1_Office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subject>状元成才路</dc:subject>
  <dc:creator/>
  <cp:keywords>状元成才路</cp:keywords>
  <dc:description>状元成才路</dc:description>
  <cp:lastModifiedBy/>
  <cp:revision>6</cp:revision>
  <dcterms:created xsi:type="dcterms:W3CDTF">2014-08-07T06:02:00Z</dcterms:created>
  <dcterms:modified xsi:type="dcterms:W3CDTF">2024-12-05T02:16:21Z</dcterms:modified>
  <cp:category>状元成才路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0D1A68E1E805453884342557C7B36D27</vt:lpwstr>
  </property>
  <property fmtid="{D5CDD505-2E9C-101B-9397-08002B2CF9AE}" pid="3" name="KSOProductBuildVer">
    <vt:lpwstr>2052-11.1.0.12763</vt:lpwstr>
  </property>
</Properties>
</file>