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3" r:id="rId1"/>
  </p:sldMasterIdLst>
  <p:notesMasterIdLst>
    <p:notesMasterId r:id="rId61"/>
  </p:notesMasterIdLst>
  <p:handoutMasterIdLst>
    <p:handoutMasterId r:id="rId62"/>
  </p:handoutMasterIdLst>
  <p:sldIdLst>
    <p:sldId id="456" r:id="rId2"/>
    <p:sldId id="439" r:id="rId3"/>
    <p:sldId id="639" r:id="rId4"/>
    <p:sldId id="640" r:id="rId5"/>
    <p:sldId id="641" r:id="rId6"/>
    <p:sldId id="367" r:id="rId7"/>
    <p:sldId id="643" r:id="rId8"/>
    <p:sldId id="435" r:id="rId9"/>
    <p:sldId id="644" r:id="rId10"/>
    <p:sldId id="665" r:id="rId11"/>
    <p:sldId id="477" r:id="rId12"/>
    <p:sldId id="441" r:id="rId13"/>
    <p:sldId id="645" r:id="rId14"/>
    <p:sldId id="436" r:id="rId15"/>
    <p:sldId id="646" r:id="rId16"/>
    <p:sldId id="647" r:id="rId17"/>
    <p:sldId id="649" r:id="rId18"/>
    <p:sldId id="648" r:id="rId19"/>
    <p:sldId id="650" r:id="rId20"/>
    <p:sldId id="651" r:id="rId21"/>
    <p:sldId id="652" r:id="rId22"/>
    <p:sldId id="653" r:id="rId23"/>
    <p:sldId id="464" r:id="rId24"/>
    <p:sldId id="654" r:id="rId25"/>
    <p:sldId id="655" r:id="rId26"/>
    <p:sldId id="658" r:id="rId27"/>
    <p:sldId id="443" r:id="rId28"/>
    <p:sldId id="656" r:id="rId29"/>
    <p:sldId id="659" r:id="rId30"/>
    <p:sldId id="660" r:id="rId31"/>
    <p:sldId id="446" r:id="rId32"/>
    <p:sldId id="661" r:id="rId33"/>
    <p:sldId id="662" r:id="rId34"/>
    <p:sldId id="467" r:id="rId35"/>
    <p:sldId id="663" r:id="rId36"/>
    <p:sldId id="448" r:id="rId37"/>
    <p:sldId id="664" r:id="rId38"/>
    <p:sldId id="666" r:id="rId39"/>
    <p:sldId id="449" r:id="rId40"/>
    <p:sldId id="667" r:id="rId41"/>
    <p:sldId id="669" r:id="rId42"/>
    <p:sldId id="668" r:id="rId43"/>
    <p:sldId id="670" r:id="rId44"/>
    <p:sldId id="672" r:id="rId45"/>
    <p:sldId id="673" r:id="rId46"/>
    <p:sldId id="671" r:id="rId47"/>
    <p:sldId id="674" r:id="rId48"/>
    <p:sldId id="455" r:id="rId49"/>
    <p:sldId id="676" r:id="rId50"/>
    <p:sldId id="377" r:id="rId51"/>
    <p:sldId id="628" r:id="rId52"/>
    <p:sldId id="629" r:id="rId53"/>
    <p:sldId id="630" r:id="rId54"/>
    <p:sldId id="631" r:id="rId55"/>
    <p:sldId id="632" r:id="rId56"/>
    <p:sldId id="633" r:id="rId57"/>
    <p:sldId id="634" r:id="rId58"/>
    <p:sldId id="635" r:id="rId59"/>
    <p:sldId id="636" r:id="rId60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63"/>
      <p:bold r:id="rId64"/>
    </p:embeddedFont>
    <p:embeddedFont>
      <p:font typeface="仿宋" panose="02010609060101010101" pitchFamily="49" charset="-122"/>
      <p:regular r:id="rId65"/>
    </p:embeddedFont>
    <p:embeddedFont>
      <p:font typeface="楷体" panose="02010609060101010101" pitchFamily="49" charset="-122"/>
      <p:regular r:id="rId66"/>
    </p:embeddedFont>
    <p:embeddedFont>
      <p:font typeface="隶书" panose="02010509060101010101" pitchFamily="49" charset="-122"/>
      <p:regular r:id="rId67"/>
    </p:embeddedFont>
    <p:embeddedFont>
      <p:font typeface="方正姚体" panose="02010601030101010101" pitchFamily="2" charset="-122"/>
      <p:regular r:id="rId68"/>
    </p:embeddedFont>
    <p:embeddedFont>
      <p:font typeface="黑体" panose="02010609060101010101" pitchFamily="49" charset="-122"/>
      <p:regular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</p:embeddedFont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84807"/>
    <a:srgbClr val="215968"/>
    <a:srgbClr val="EFF8FF"/>
    <a:srgbClr val="00FF00"/>
    <a:srgbClr val="00FFFF"/>
    <a:srgbClr val="66FF33"/>
    <a:srgbClr val="D2FE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41" autoAdjust="0"/>
    <p:restoredTop sz="96379" autoAdjust="0"/>
  </p:normalViewPr>
  <p:slideViewPr>
    <p:cSldViewPr>
      <p:cViewPr varScale="1">
        <p:scale>
          <a:sx n="137" d="100"/>
          <a:sy n="137" d="100"/>
        </p:scale>
        <p:origin x="96" y="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391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70" Type="http://schemas.openxmlformats.org/officeDocument/2006/relationships/font" Target="fonts/font8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6D2AD00-B261-4F81-A817-B42D312097E2}" type="datetimeFigureOut">
              <a:rPr lang="zh-CN" altLang="en-US"/>
              <a:pPr>
                <a:defRPr/>
              </a:pPr>
              <a:t>2020/8/19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C8DD07B-414C-45E2-911F-8CB26D37499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48FFDA5-A16B-4DEA-9BA2-EC487D149E9E}" type="datetimeFigureOut">
              <a:rPr lang="zh-CN" altLang="en-US"/>
              <a:pPr>
                <a:defRPr/>
              </a:pPr>
              <a:t>2020/8/19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F1ADDB2-55DB-427A-9B29-BB1D4911DCC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2292" name="页眉占位符 3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mtClean="0"/>
          </a:p>
        </p:txBody>
      </p:sp>
      <p:sp>
        <p:nvSpPr>
          <p:cNvPr id="12293" name="页脚占位符 4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b="1" smtClean="0">
              <a:solidFill>
                <a:srgbClr val="FF0000"/>
              </a:solidFill>
            </a:endParaRPr>
          </a:p>
        </p:txBody>
      </p:sp>
      <p:sp>
        <p:nvSpPr>
          <p:cNvPr id="77828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2E29C956-D086-4BCE-A286-017DE5FDA48C}" type="slidenum">
              <a:rPr lang="zh-CN" altLang="en-US" sz="1200"/>
              <a:pPr algn="r" eaLnBrk="1" hangingPunct="1"/>
              <a:t>57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b="1" smtClean="0">
              <a:solidFill>
                <a:srgbClr val="FF0000"/>
              </a:solidFill>
            </a:endParaRPr>
          </a:p>
        </p:txBody>
      </p:sp>
      <p:sp>
        <p:nvSpPr>
          <p:cNvPr id="79876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F7924331-E176-4C69-8BB8-B4FE52567454}" type="slidenum">
              <a:rPr lang="zh-CN" altLang="en-US" sz="1200"/>
              <a:pPr algn="r" eaLnBrk="1" hangingPunct="1"/>
              <a:t>58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b="1" smtClean="0">
              <a:solidFill>
                <a:srgbClr val="FF0000"/>
              </a:solidFill>
            </a:endParaRPr>
          </a:p>
        </p:txBody>
      </p:sp>
      <p:sp>
        <p:nvSpPr>
          <p:cNvPr id="81924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988E6DE9-C9E4-4062-8EAF-41D1C9A38ED8}" type="slidenum">
              <a:rPr lang="zh-CN" altLang="en-US" sz="1200"/>
              <a:pPr algn="r" eaLnBrk="1" hangingPunct="1"/>
              <a:t>59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638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CCFE2492-40F3-44F3-995D-A8B9565000DC}" type="slidenum">
              <a:rPr lang="zh-CN" altLang="en-US">
                <a:latin typeface="Arial" panose="020B0604020202020204" pitchFamily="34" charset="0"/>
              </a:rPr>
              <a:pPr/>
              <a:t>7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21508" name="页眉占位符 3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mtClean="0"/>
          </a:p>
        </p:txBody>
      </p:sp>
      <p:sp>
        <p:nvSpPr>
          <p:cNvPr id="21509" name="页脚占位符 4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b="1" smtClean="0">
              <a:solidFill>
                <a:srgbClr val="FF0000"/>
              </a:solidFill>
            </a:endParaRPr>
          </a:p>
        </p:txBody>
      </p:sp>
      <p:sp>
        <p:nvSpPr>
          <p:cNvPr id="65540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C49DBC2B-84EF-4C12-B5C5-8F9EAFB82F4A}" type="slidenum">
              <a:rPr lang="zh-CN" altLang="en-US" sz="1200"/>
              <a:pPr algn="r" eaLnBrk="1" hangingPunct="1"/>
              <a:t>51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b="1" smtClean="0">
              <a:solidFill>
                <a:srgbClr val="FF0000"/>
              </a:solidFill>
            </a:endParaRPr>
          </a:p>
        </p:txBody>
      </p:sp>
      <p:sp>
        <p:nvSpPr>
          <p:cNvPr id="67588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CCD23A46-D713-4DFA-B5D6-218371837ADC}" type="slidenum">
              <a:rPr lang="zh-CN" altLang="en-US" sz="1200"/>
              <a:pPr algn="r" eaLnBrk="1" hangingPunct="1"/>
              <a:t>52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b="1" smtClean="0">
              <a:solidFill>
                <a:srgbClr val="FF0000"/>
              </a:solidFill>
            </a:endParaRPr>
          </a:p>
        </p:txBody>
      </p:sp>
      <p:sp>
        <p:nvSpPr>
          <p:cNvPr id="69636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66AB2760-1211-4B15-A044-0D936F331440}" type="slidenum">
              <a:rPr lang="zh-CN" altLang="en-US" sz="1200"/>
              <a:pPr algn="r" eaLnBrk="1" hangingPunct="1"/>
              <a:t>53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b="1" smtClean="0">
              <a:solidFill>
                <a:srgbClr val="FF0000"/>
              </a:solidFill>
            </a:endParaRPr>
          </a:p>
        </p:txBody>
      </p:sp>
      <p:sp>
        <p:nvSpPr>
          <p:cNvPr id="71684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493BF60C-E5D1-430F-855C-E3F2A97BC7AD}" type="slidenum">
              <a:rPr lang="zh-CN" altLang="en-US" sz="1200"/>
              <a:pPr algn="r" eaLnBrk="1" hangingPunct="1"/>
              <a:t>54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b="1" smtClean="0">
              <a:solidFill>
                <a:srgbClr val="FF0000"/>
              </a:solidFill>
            </a:endParaRPr>
          </a:p>
        </p:txBody>
      </p:sp>
      <p:sp>
        <p:nvSpPr>
          <p:cNvPr id="73732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2AC70443-1BF8-423F-93C8-761BBE02B34E}" type="slidenum">
              <a:rPr lang="zh-CN" altLang="en-US" sz="1200"/>
              <a:pPr algn="r" eaLnBrk="1" hangingPunct="1"/>
              <a:t>55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b="1" smtClean="0">
              <a:solidFill>
                <a:srgbClr val="FF0000"/>
              </a:solidFill>
            </a:endParaRPr>
          </a:p>
        </p:txBody>
      </p:sp>
      <p:sp>
        <p:nvSpPr>
          <p:cNvPr id="75780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CFE9E324-087E-490F-A3B7-F3A5476E1A49}" type="slidenum">
              <a:rPr lang="zh-CN" altLang="en-US" sz="1200"/>
              <a:pPr algn="r" eaLnBrk="1" hangingPunct="1"/>
              <a:t>56</a:t>
            </a:fld>
            <a:endParaRPr lang="en-US" altLang="zh-CN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011744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849592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15334FB8-45F1-41C4-82D5-D1F1A31D5A4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05586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626090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901000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537947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C836D-6E67-4B42-BB5C-E3CDF0887901}" type="datetimeFigureOut">
              <a:rPr lang="zh-CN" altLang="en-US"/>
              <a:pPr>
                <a:defRPr/>
              </a:pPr>
              <a:t>2020/8/19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2255B-2A39-401F-B8BA-0231941102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978354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6" descr="MUBAN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9144000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图片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5" r:id="rId3"/>
    <p:sldLayoutId id="2147483726" r:id="rId4"/>
    <p:sldLayoutId id="2147483724" r:id="rId5"/>
    <p:sldLayoutId id="2147483727" r:id="rId6"/>
    <p:sldLayoutId id="2147483728" r:id="rId7"/>
  </p:sldLayoutIdLst>
  <p:transition spd="slow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&#40644;&#23665;&#22825;&#37117;&#23792;.mp4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G:\&#21407;&#22987;&#36164;&#26009;\4&#19978;&#23567;&#20964;&#33258;&#21046;&#35838;&#20214;&#65288;&#37096;&#20998;&#32534;&#36753;&#65289;\&#23567;&#20964;&#33258;&#21046;&#35838;&#20214;\17%20&#29228;&#22825;&#37117;&#23792;\&#40644;&#23665;&#22825;&#37117;&#23792;.mp4" TargetMode="External"/><Relationship Id="rId1" Type="http://schemas.microsoft.com/office/2007/relationships/media" Target="file:///G:\&#21407;&#22987;&#36164;&#26009;\4&#19978;&#23567;&#20964;&#33258;&#21046;&#35838;&#20214;&#65288;&#37096;&#20998;&#32534;&#36753;&#65289;\&#23567;&#20964;&#33258;&#21046;&#35838;&#20214;\17%20&#29228;&#22825;&#37117;&#23792;\&#40644;&#23665;&#22825;&#37117;&#23792;.mp4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5.jpeg"/><Relationship Id="rId4" Type="http://schemas.openxmlformats.org/officeDocument/2006/relationships/hyperlink" Target="&#40644;&#23665;&#22825;&#37117;&#23792;.mp4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G:\&#21407;&#22987;&#36164;&#26009;\4&#19978;&#23567;&#20964;&#33258;&#21046;&#35838;&#20214;&#65288;&#37096;&#20998;&#32534;&#36753;&#65289;\&#23567;&#20964;&#33258;&#21046;&#35838;&#20214;\17%20&#29228;&#22825;&#37117;&#23792;\17%20&#29228;&#22825;&#37117;&#23792;.mp3" TargetMode="External"/><Relationship Id="rId1" Type="http://schemas.microsoft.com/office/2007/relationships/media" Target="file:///G:\&#21407;&#22987;&#36164;&#26009;\4&#19978;&#23567;&#20964;&#33258;&#21046;&#35838;&#20214;&#65288;&#37096;&#20998;&#32534;&#36753;&#65289;\&#23567;&#20964;&#33258;&#21046;&#35838;&#20214;\17%20&#29228;&#22825;&#37117;&#23792;\17%20&#29228;&#22825;&#37117;&#23792;.mp3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9" name="图片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616612" y="2088243"/>
            <a:ext cx="4176464" cy="266274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pSp>
        <p:nvGrpSpPr>
          <p:cNvPr id="8195" name="组合 9"/>
          <p:cNvGrpSpPr>
            <a:grpSpLocks/>
          </p:cNvGrpSpPr>
          <p:nvPr/>
        </p:nvGrpSpPr>
        <p:grpSpPr bwMode="auto">
          <a:xfrm>
            <a:off x="1908175" y="266700"/>
            <a:ext cx="5994400" cy="1646238"/>
            <a:chOff x="4992139" y="1312127"/>
            <a:chExt cx="5027324" cy="1273976"/>
          </a:xfrm>
        </p:grpSpPr>
        <p:sp>
          <p:nvSpPr>
            <p:cNvPr id="10" name="云形标注 9"/>
            <p:cNvSpPr/>
            <p:nvPr/>
          </p:nvSpPr>
          <p:spPr>
            <a:xfrm>
              <a:off x="4992139" y="1312127"/>
              <a:ext cx="5027324" cy="1273976"/>
            </a:xfrm>
            <a:prstGeom prst="cloudCallout">
              <a:avLst>
                <a:gd name="adj1" fmla="val 56855"/>
                <a:gd name="adj2" fmla="val 1203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2800" b="1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</a:p>
          </p:txBody>
        </p:sp>
        <p:sp>
          <p:nvSpPr>
            <p:cNvPr id="8198" name="矩形 8"/>
            <p:cNvSpPr>
              <a:spLocks noChangeArrowheads="1"/>
            </p:cNvSpPr>
            <p:nvPr/>
          </p:nvSpPr>
          <p:spPr bwMode="auto">
            <a:xfrm>
              <a:off x="5354500" y="1395203"/>
              <a:ext cx="4469142" cy="1063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zh-CN" altLang="en-US" sz="32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</a:t>
              </a:r>
              <a:r>
                <a:rPr lang="zh-CN" altLang="en-US" sz="3200" b="1">
                  <a:latin typeface="楷体" panose="02010609060101010101" pitchFamily="49" charset="-122"/>
                  <a:ea typeface="楷体" panose="02010609060101010101" pitchFamily="49" charset="-122"/>
                </a:rPr>
                <a:t>你们还记得黄山吗？你印象中的黄山是什么样的呢？</a:t>
              </a:r>
              <a:endParaRPr lang="zh-CN" altLang="en-US" sz="28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8196" name="图片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044575"/>
            <a:ext cx="7143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1"/>
          <a:stretch/>
        </p:blipFill>
        <p:spPr>
          <a:xfrm>
            <a:off x="4939246" y="313229"/>
            <a:ext cx="4104456" cy="4651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59" name="矩形 2"/>
          <p:cNvSpPr>
            <a:spLocks noChangeArrowheads="1"/>
          </p:cNvSpPr>
          <p:nvPr/>
        </p:nvSpPr>
        <p:spPr bwMode="auto">
          <a:xfrm>
            <a:off x="1187450" y="627063"/>
            <a:ext cx="22717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5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鲫鱼背</a:t>
            </a:r>
            <a:endParaRPr lang="zh-CN" altLang="en-US" sz="5400">
              <a:solidFill>
                <a:srgbClr val="0000FF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71" y="1772507"/>
            <a:ext cx="4752529" cy="3218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7"/>
          <p:cNvSpPr txBox="1">
            <a:spLocks noChangeArrowheads="1"/>
          </p:cNvSpPr>
          <p:nvPr/>
        </p:nvSpPr>
        <p:spPr bwMode="auto">
          <a:xfrm>
            <a:off x="1835150" y="1316038"/>
            <a:ext cx="62865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好哩  石级  铁链  发颤</a:t>
            </a:r>
            <a:endParaRPr lang="en-US" altLang="zh-CN" sz="36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攀爬</a:t>
            </a: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猴子  鲫鱼</a:t>
            </a: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照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</a:t>
            </a:r>
            <a:endParaRPr lang="en-US" altLang="zh-CN" sz="36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纪念</a:t>
            </a: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辫子  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汲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取  笑呵呵</a:t>
            </a:r>
            <a:endParaRPr lang="en-US" altLang="zh-CN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流程图: 可选过程 4">
            <a:extLst/>
          </p:cNvPr>
          <p:cNvSpPr/>
          <p:nvPr/>
        </p:nvSpPr>
        <p:spPr bwMode="auto">
          <a:xfrm>
            <a:off x="1568450" y="1131888"/>
            <a:ext cx="6553200" cy="2952750"/>
          </a:xfrm>
          <a:prstGeom prst="flowChartAlternateProcess">
            <a:avLst/>
          </a:prstGeom>
          <a:noFill/>
          <a:ln w="57150" cmpd="thickThin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600" dirty="0"/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214313" y="160338"/>
            <a:ext cx="2270125" cy="582612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itchFamily="18" charset="0"/>
              <a:ea typeface="隶书" pitchFamily="49" charset="-122"/>
            </a:endParaRPr>
          </a:p>
        </p:txBody>
      </p:sp>
      <p:pic>
        <p:nvPicPr>
          <p:cNvPr id="20485" name="图片 7" descr="花盆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5080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7"/>
          <p:cNvSpPr txBox="1">
            <a:spLocks noChangeArrowheads="1"/>
          </p:cNvSpPr>
          <p:nvPr/>
        </p:nvSpPr>
        <p:spPr bwMode="auto">
          <a:xfrm>
            <a:off x="714375" y="71438"/>
            <a:ext cx="17287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读一读</a:t>
            </a:r>
          </a:p>
        </p:txBody>
      </p:sp>
      <p:sp>
        <p:nvSpPr>
          <p:cNvPr id="20487" name="矩形 21"/>
          <p:cNvSpPr>
            <a:spLocks noChangeArrowheads="1"/>
          </p:cNvSpPr>
          <p:nvPr/>
        </p:nvSpPr>
        <p:spPr bwMode="auto">
          <a:xfrm>
            <a:off x="6227763" y="1868488"/>
            <a:ext cx="1470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xiànɡ</a:t>
            </a:r>
          </a:p>
        </p:txBody>
      </p:sp>
      <p:sp>
        <p:nvSpPr>
          <p:cNvPr id="20488" name="矩形 22"/>
          <p:cNvSpPr>
            <a:spLocks noChangeArrowheads="1"/>
          </p:cNvSpPr>
          <p:nvPr/>
        </p:nvSpPr>
        <p:spPr bwMode="auto">
          <a:xfrm>
            <a:off x="4643438" y="2713038"/>
            <a:ext cx="17954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jí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913765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文本框 2"/>
          <p:cNvSpPr txBox="1">
            <a:spLocks noChangeArrowheads="1"/>
          </p:cNvSpPr>
          <p:nvPr/>
        </p:nvSpPr>
        <p:spPr bwMode="auto">
          <a:xfrm>
            <a:off x="104775" y="76200"/>
            <a:ext cx="23844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小猴子爬山</a:t>
            </a:r>
          </a:p>
        </p:txBody>
      </p:sp>
      <p:grpSp>
        <p:nvGrpSpPr>
          <p:cNvPr id="2" name="组合 3"/>
          <p:cNvGrpSpPr>
            <a:grpSpLocks/>
          </p:cNvGrpSpPr>
          <p:nvPr/>
        </p:nvGrpSpPr>
        <p:grpSpPr bwMode="auto">
          <a:xfrm>
            <a:off x="833438" y="1874838"/>
            <a:ext cx="1881187" cy="1947862"/>
            <a:chOff x="1452011" y="919471"/>
            <a:chExt cx="1880387" cy="1948490"/>
          </a:xfrm>
        </p:grpSpPr>
        <p:pic>
          <p:nvPicPr>
            <p:cNvPr id="22549" name="图片 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011" y="987574"/>
              <a:ext cx="1880387" cy="188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50" name="文本框 5"/>
            <p:cNvSpPr txBox="1">
              <a:spLocks noChangeArrowheads="1"/>
            </p:cNvSpPr>
            <p:nvPr/>
          </p:nvSpPr>
          <p:spPr bwMode="auto">
            <a:xfrm>
              <a:off x="2044888" y="919471"/>
              <a:ext cx="648072" cy="979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zh-CN" altLang="en-US" sz="4800" b="1">
                  <a:latin typeface="楷体" panose="02010609060101010101" pitchFamily="49" charset="-122"/>
                  <a:ea typeface="楷体" panose="02010609060101010101" pitchFamily="49" charset="-122"/>
                </a:rPr>
                <a:t>级</a:t>
              </a:r>
            </a:p>
          </p:txBody>
        </p:sp>
      </p:grpSp>
      <p:grpSp>
        <p:nvGrpSpPr>
          <p:cNvPr id="3" name="组合 6"/>
          <p:cNvGrpSpPr>
            <a:grpSpLocks/>
          </p:cNvGrpSpPr>
          <p:nvPr/>
        </p:nvGrpSpPr>
        <p:grpSpPr bwMode="auto">
          <a:xfrm>
            <a:off x="2532063" y="1795463"/>
            <a:ext cx="1881187" cy="1941512"/>
            <a:chOff x="1452011" y="924569"/>
            <a:chExt cx="1880387" cy="1943392"/>
          </a:xfrm>
        </p:grpSpPr>
        <p:pic>
          <p:nvPicPr>
            <p:cNvPr id="22547" name="图片 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011" y="987574"/>
              <a:ext cx="1880387" cy="188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8" name="文本框 8"/>
            <p:cNvSpPr txBox="1">
              <a:spLocks noChangeArrowheads="1"/>
            </p:cNvSpPr>
            <p:nvPr/>
          </p:nvSpPr>
          <p:spPr bwMode="auto">
            <a:xfrm>
              <a:off x="2022400" y="924569"/>
              <a:ext cx="648072" cy="979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zh-CN" altLang="en-US" sz="4800" b="1">
                  <a:latin typeface="楷体" panose="02010609060101010101" pitchFamily="49" charset="-122"/>
                  <a:ea typeface="楷体" panose="02010609060101010101" pitchFamily="49" charset="-122"/>
                </a:rPr>
                <a:t>链</a:t>
              </a:r>
            </a:p>
          </p:txBody>
        </p:sp>
      </p:grpSp>
      <p:grpSp>
        <p:nvGrpSpPr>
          <p:cNvPr id="4" name="组合 9"/>
          <p:cNvGrpSpPr>
            <a:grpSpLocks/>
          </p:cNvGrpSpPr>
          <p:nvPr/>
        </p:nvGrpSpPr>
        <p:grpSpPr bwMode="auto">
          <a:xfrm>
            <a:off x="3584575" y="627063"/>
            <a:ext cx="1881188" cy="1917700"/>
            <a:chOff x="1452011" y="949929"/>
            <a:chExt cx="1880387" cy="1918032"/>
          </a:xfrm>
        </p:grpSpPr>
        <p:pic>
          <p:nvPicPr>
            <p:cNvPr id="22545" name="图片 1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011" y="987574"/>
              <a:ext cx="1880387" cy="188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6" name="文本框 11"/>
            <p:cNvSpPr txBox="1">
              <a:spLocks noChangeArrowheads="1"/>
            </p:cNvSpPr>
            <p:nvPr/>
          </p:nvSpPr>
          <p:spPr bwMode="auto">
            <a:xfrm>
              <a:off x="2023714" y="949929"/>
              <a:ext cx="648072" cy="979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zh-CN" altLang="en-US" sz="4800" b="1">
                  <a:latin typeface="楷体" panose="02010609060101010101" pitchFamily="49" charset="-122"/>
                  <a:ea typeface="楷体" panose="02010609060101010101" pitchFamily="49" charset="-122"/>
                </a:rPr>
                <a:t>攀</a:t>
              </a:r>
            </a:p>
          </p:txBody>
        </p:sp>
      </p:grpSp>
      <p:grpSp>
        <p:nvGrpSpPr>
          <p:cNvPr id="5" name="组合 12"/>
          <p:cNvGrpSpPr>
            <a:grpSpLocks/>
          </p:cNvGrpSpPr>
          <p:nvPr/>
        </p:nvGrpSpPr>
        <p:grpSpPr bwMode="auto">
          <a:xfrm>
            <a:off x="4860925" y="1058863"/>
            <a:ext cx="1879600" cy="1928812"/>
            <a:chOff x="1452011" y="939061"/>
            <a:chExt cx="1880387" cy="1928900"/>
          </a:xfrm>
        </p:grpSpPr>
        <p:pic>
          <p:nvPicPr>
            <p:cNvPr id="22543" name="图片 1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011" y="987574"/>
              <a:ext cx="1880387" cy="188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4" name="文本框 14"/>
            <p:cNvSpPr txBox="1">
              <a:spLocks noChangeArrowheads="1"/>
            </p:cNvSpPr>
            <p:nvPr/>
          </p:nvSpPr>
          <p:spPr bwMode="auto">
            <a:xfrm>
              <a:off x="1971961" y="939061"/>
              <a:ext cx="648072" cy="979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zh-CN" altLang="en-US" sz="4800" b="1">
                  <a:latin typeface="楷体" panose="02010609060101010101" pitchFamily="49" charset="-122"/>
                  <a:ea typeface="楷体" panose="02010609060101010101" pitchFamily="49" charset="-122"/>
                </a:rPr>
                <a:t>相</a:t>
              </a:r>
            </a:p>
          </p:txBody>
        </p:sp>
      </p:grpSp>
      <p:grpSp>
        <p:nvGrpSpPr>
          <p:cNvPr id="6" name="组合 15"/>
          <p:cNvGrpSpPr>
            <a:grpSpLocks/>
          </p:cNvGrpSpPr>
          <p:nvPr/>
        </p:nvGrpSpPr>
        <p:grpSpPr bwMode="auto">
          <a:xfrm>
            <a:off x="6083300" y="627063"/>
            <a:ext cx="1879600" cy="1954212"/>
            <a:chOff x="1452011" y="915051"/>
            <a:chExt cx="1880387" cy="1952910"/>
          </a:xfrm>
        </p:grpSpPr>
        <p:pic>
          <p:nvPicPr>
            <p:cNvPr id="22541" name="图片 1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011" y="987574"/>
              <a:ext cx="1880387" cy="188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2" name="文本框 17"/>
            <p:cNvSpPr txBox="1">
              <a:spLocks noChangeArrowheads="1"/>
            </p:cNvSpPr>
            <p:nvPr/>
          </p:nvSpPr>
          <p:spPr bwMode="auto">
            <a:xfrm>
              <a:off x="2045761" y="915051"/>
              <a:ext cx="648072" cy="978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zh-CN" altLang="en-US" sz="4800" b="1">
                  <a:latin typeface="楷体" panose="02010609060101010101" pitchFamily="49" charset="-122"/>
                  <a:ea typeface="楷体" panose="02010609060101010101" pitchFamily="49" charset="-122"/>
                </a:rPr>
                <a:t>辫</a:t>
              </a:r>
            </a:p>
          </p:txBody>
        </p:sp>
      </p:grpSp>
      <p:grpSp>
        <p:nvGrpSpPr>
          <p:cNvPr id="7" name="组合 18"/>
          <p:cNvGrpSpPr>
            <a:grpSpLocks/>
          </p:cNvGrpSpPr>
          <p:nvPr/>
        </p:nvGrpSpPr>
        <p:grpSpPr bwMode="auto">
          <a:xfrm>
            <a:off x="7108825" y="1588"/>
            <a:ext cx="1879600" cy="1927225"/>
            <a:chOff x="1452011" y="939458"/>
            <a:chExt cx="1880387" cy="1928503"/>
          </a:xfrm>
        </p:grpSpPr>
        <p:pic>
          <p:nvPicPr>
            <p:cNvPr id="22539" name="图片 1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011" y="987574"/>
              <a:ext cx="1880387" cy="188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0" name="文本框 20"/>
            <p:cNvSpPr txBox="1">
              <a:spLocks noChangeArrowheads="1"/>
            </p:cNvSpPr>
            <p:nvPr/>
          </p:nvSpPr>
          <p:spPr bwMode="auto">
            <a:xfrm>
              <a:off x="1996900" y="939458"/>
              <a:ext cx="648072" cy="861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zh-CN" altLang="en-US" sz="4800" b="1">
                  <a:latin typeface="楷体" panose="02010609060101010101" pitchFamily="49" charset="-122"/>
                  <a:ea typeface="楷体" panose="02010609060101010101" pitchFamily="49" charset="-122"/>
                </a:rPr>
                <a:t>呵</a:t>
              </a: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940175"/>
            <a:ext cx="1023937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7407E-6 L 0.08976 -0.208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-10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76 -0.29198 L 0.27083 -0.233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5" y="3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084 -0.23303 L 0.46771 -0.4879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8" y="-12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71 -0.48797 L 0.60938 -0.3898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938 -0.38982 L 0.71181 -0.4598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-39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181 -0.45988 L 0.85347 -0.5864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142875" y="71438"/>
            <a:ext cx="2286000" cy="534987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itchFamily="18" charset="0"/>
              <a:ea typeface="隶书" pitchFamily="49" charset="-122"/>
            </a:endParaRPr>
          </a:p>
        </p:txBody>
      </p:sp>
      <p:grpSp>
        <p:nvGrpSpPr>
          <p:cNvPr id="23555" name="组合 5"/>
          <p:cNvGrpSpPr>
            <a:grpSpLocks/>
          </p:cNvGrpSpPr>
          <p:nvPr/>
        </p:nvGrpSpPr>
        <p:grpSpPr bwMode="auto">
          <a:xfrm>
            <a:off x="1500188" y="936625"/>
            <a:ext cx="5976937" cy="3416300"/>
            <a:chOff x="214313" y="1120872"/>
            <a:chExt cx="8240166" cy="2351860"/>
          </a:xfrm>
        </p:grpSpPr>
        <p:sp>
          <p:nvSpPr>
            <p:cNvPr id="2" name="矩形 2"/>
            <p:cNvSpPr>
              <a:spLocks noChangeArrowheads="1"/>
            </p:cNvSpPr>
            <p:nvPr/>
          </p:nvSpPr>
          <p:spPr bwMode="auto">
            <a:xfrm>
              <a:off x="214313" y="1120872"/>
              <a:ext cx="7905307" cy="2351860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rgbClr val="F7964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endParaRPr>
            </a:p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endParaRPr>
            </a:p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endParaRPr>
            </a:p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3" name="矩形 4"/>
            <p:cNvSpPr>
              <a:spLocks noChangeArrowheads="1"/>
            </p:cNvSpPr>
            <p:nvPr/>
          </p:nvSpPr>
          <p:spPr bwMode="auto">
            <a:xfrm>
              <a:off x="378459" y="1168958"/>
              <a:ext cx="8076020" cy="2161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3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楷体" pitchFamily="49" charset="-122"/>
                  <a:ea typeface="楷体" pitchFamily="49" charset="-122"/>
                </a:rPr>
                <a:t>    </a:t>
              </a:r>
              <a:r>
                <a:rPr lang="zh-CN" altLang="en-US" sz="32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楷体" pitchFamily="49" charset="-122"/>
                  <a:ea typeface="楷体" pitchFamily="49" charset="-122"/>
                </a:rPr>
                <a:t>同桌开火车读课文，读通顺，读准字音，停顿准确，注意语气。</a:t>
              </a:r>
              <a:r>
                <a:rPr lang="zh-CN" altLang="en-US" sz="32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楷体" pitchFamily="49" charset="-122"/>
                  <a:ea typeface="楷体" pitchFamily="49" charset="-122"/>
                </a:rPr>
                <a:t>读完后和同桌交流难懂或者不懂的词语意思。</a:t>
              </a:r>
              <a:endPara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142875" y="68263"/>
            <a:ext cx="2244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我会读课文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251520" y="139700"/>
            <a:ext cx="1659830" cy="666751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itchFamily="18" charset="0"/>
              <a:ea typeface="隶书" pitchFamily="49" charset="-122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675283" y="1081088"/>
            <a:ext cx="2168525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奋   力</a:t>
            </a: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4241800" y="2514600"/>
            <a:ext cx="3649663" cy="6826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充分鼓起劲来。　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656233" y="1785938"/>
            <a:ext cx="2174875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汲   取</a:t>
            </a: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4291013" y="1687513"/>
            <a:ext cx="2655887" cy="6842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吸取，吸收。</a:t>
            </a: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619721" y="2617788"/>
            <a:ext cx="1628775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笔   陡</a:t>
            </a: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4291013" y="4159250"/>
            <a:ext cx="2244725" cy="6826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笔直陡峭。</a:t>
            </a: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4291013" y="3398838"/>
            <a:ext cx="4716462" cy="6842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头发花白，形容人苍老。</a:t>
            </a: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451446" y="3429000"/>
            <a:ext cx="1831975" cy="5857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白发苍苍</a:t>
            </a: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4241800" y="1031875"/>
            <a:ext cx="3892412" cy="60478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颤抖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，心里很害怕。</a:t>
            </a:r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619721" y="4167188"/>
            <a:ext cx="1628775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发   颤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88924" y="98439"/>
            <a:ext cx="2050827" cy="7571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连一连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2123728" y="1491630"/>
            <a:ext cx="2167285" cy="1364283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2123728" y="2055813"/>
            <a:ext cx="2251422" cy="11881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endCxn id="16" idx="1"/>
          </p:cNvCxnSpPr>
          <p:nvPr/>
        </p:nvCxnSpPr>
        <p:spPr>
          <a:xfrm>
            <a:off x="2123728" y="3003798"/>
            <a:ext cx="2167285" cy="149676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stCxn id="18" idx="3"/>
          </p:cNvCxnSpPr>
          <p:nvPr/>
        </p:nvCxnSpPr>
        <p:spPr>
          <a:xfrm>
            <a:off x="2283421" y="3721894"/>
            <a:ext cx="2007592" cy="18256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>
            <a:stCxn id="20" idx="3"/>
            <a:endCxn id="19" idx="1"/>
          </p:cNvCxnSpPr>
          <p:nvPr/>
        </p:nvCxnSpPr>
        <p:spPr>
          <a:xfrm flipV="1">
            <a:off x="2248496" y="1334266"/>
            <a:ext cx="1993304" cy="3125022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3"/>
          <p:cNvSpPr txBox="1">
            <a:spLocks noChangeArrowheads="1"/>
          </p:cNvSpPr>
          <p:nvPr/>
        </p:nvSpPr>
        <p:spPr bwMode="auto">
          <a:xfrm>
            <a:off x="1547813" y="1203598"/>
            <a:ext cx="6408737" cy="245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6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时间：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______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6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地点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:_______</a:t>
            </a:r>
          </a:p>
          <a:p>
            <a:pPr eaLnBrk="1" hangingPunct="1">
              <a:lnSpc>
                <a:spcPct val="16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人物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:_________________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771775" y="1273448"/>
            <a:ext cx="15652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假日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2847975" y="2098948"/>
            <a:ext cx="1565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黄山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651125" y="2843486"/>
            <a:ext cx="15652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爸爸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851920" y="2843486"/>
            <a:ext cx="9255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4788024" y="2843486"/>
            <a:ext cx="2343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老爷爷</a:t>
            </a:r>
          </a:p>
        </p:txBody>
      </p:sp>
      <p:sp>
        <p:nvSpPr>
          <p:cNvPr id="13" name="矩形 2"/>
          <p:cNvSpPr>
            <a:spLocks noChangeArrowheads="1"/>
          </p:cNvSpPr>
          <p:nvPr/>
        </p:nvSpPr>
        <p:spPr bwMode="auto">
          <a:xfrm>
            <a:off x="251520" y="232198"/>
            <a:ext cx="6210399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课文写了一件什么事呢？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683568" y="843558"/>
            <a:ext cx="7957194" cy="156966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    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默读课文，借助文中的关键词句，梳理主要内容，说说课文写了一件什么事。</a:t>
            </a:r>
          </a:p>
        </p:txBody>
      </p:sp>
      <p:pic>
        <p:nvPicPr>
          <p:cNvPr id="26627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003550"/>
            <a:ext cx="31686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899592" y="987574"/>
            <a:ext cx="7669162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小组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交流，说说课文写了一件什么事。</a:t>
            </a:r>
          </a:p>
        </p:txBody>
      </p:sp>
      <p:pic>
        <p:nvPicPr>
          <p:cNvPr id="27651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003550"/>
            <a:ext cx="31686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611188" y="555625"/>
            <a:ext cx="8424862" cy="23082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整理交流的内容：</a:t>
            </a:r>
            <a:endParaRPr lang="en-US" altLang="zh-CN" sz="3200" b="1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  <a:p>
            <a:pPr eaLnBrk="1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en-US" altLang="zh-CN" sz="3200" b="1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     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合并同一个方面的内容，保留最重要的词句，删除无关紧要的词句，小组达成共识。</a:t>
            </a:r>
          </a:p>
        </p:txBody>
      </p:sp>
      <p:pic>
        <p:nvPicPr>
          <p:cNvPr id="28675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076575"/>
            <a:ext cx="31686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661988" y="1112838"/>
          <a:ext cx="7993062" cy="360362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160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2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7910"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L="91442" marR="91442" marT="45710" marB="4571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7910">
                <a:tc>
                  <a:txBody>
                    <a:bodyPr/>
                    <a:lstStyle/>
                    <a:p>
                      <a:endParaRPr lang="zh-CN" altLang="en-US" sz="1300"/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endParaRPr lang="zh-CN" altLang="en-US" sz="1300"/>
                    </a:p>
                  </a:txBody>
                  <a:tcPr marL="91442" marR="91442" marT="45710" marB="4571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7910"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endParaRPr lang="zh-CN" altLang="en-US" sz="1300"/>
                    </a:p>
                  </a:txBody>
                  <a:tcPr marL="91442" marR="91442" marT="45710" marB="4571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9894">
                <a:tc>
                  <a:txBody>
                    <a:bodyPr/>
                    <a:lstStyle/>
                    <a:p>
                      <a:endParaRPr lang="zh-CN" altLang="en-US" sz="1300"/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endParaRPr lang="en-US" altLang="zh-CN" sz="1300" dirty="0" smtClean="0"/>
                    </a:p>
                    <a:p>
                      <a:endParaRPr lang="en-US" altLang="zh-CN" sz="1300" dirty="0" smtClean="0"/>
                    </a:p>
                    <a:p>
                      <a:endParaRPr lang="en-US" altLang="zh-CN" sz="1300" dirty="0" smtClean="0"/>
                    </a:p>
                    <a:p>
                      <a:endParaRPr lang="en-US" altLang="zh-CN" sz="1300" dirty="0" smtClean="0"/>
                    </a:p>
                    <a:p>
                      <a:endParaRPr lang="zh-CN" altLang="en-US" sz="1300" dirty="0"/>
                    </a:p>
                  </a:txBody>
                  <a:tcPr marL="91442" marR="91442" marT="45710" marB="4571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9715" name="文本框 6"/>
          <p:cNvSpPr txBox="1">
            <a:spLocks noChangeArrowheads="1"/>
          </p:cNvSpPr>
          <p:nvPr/>
        </p:nvSpPr>
        <p:spPr bwMode="auto">
          <a:xfrm>
            <a:off x="3203848" y="1125507"/>
            <a:ext cx="41052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文中的关键词句</a:t>
            </a:r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2851150" y="2052638"/>
            <a:ext cx="583247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我站在天都峰脚下抬头望</a:t>
            </a:r>
            <a:r>
              <a:rPr lang="en-US" altLang="zh-CN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32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2811463" y="2890838"/>
            <a:ext cx="5834062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我奋力向峰顶爬去</a:t>
            </a:r>
            <a:r>
              <a:rPr lang="en-US" altLang="zh-CN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32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2811463" y="3622675"/>
            <a:ext cx="5834062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我和老爷爷，还有爸爸，终于都爬上了天都峰顶。</a:t>
            </a:r>
          </a:p>
        </p:txBody>
      </p:sp>
      <p:sp>
        <p:nvSpPr>
          <p:cNvPr id="12" name="矩形 2"/>
          <p:cNvSpPr>
            <a:spLocks noChangeArrowheads="1"/>
          </p:cNvSpPr>
          <p:nvPr/>
        </p:nvSpPr>
        <p:spPr bwMode="auto">
          <a:xfrm>
            <a:off x="250825" y="147638"/>
            <a:ext cx="86423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借助关键词句，说说课文写了一件什么事。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文本框 3"/>
          <p:cNvSpPr txBox="1">
            <a:spLocks noChangeArrowheads="1"/>
          </p:cNvSpPr>
          <p:nvPr/>
        </p:nvSpPr>
        <p:spPr bwMode="auto">
          <a:xfrm>
            <a:off x="4065588" y="915988"/>
            <a:ext cx="4933950" cy="3636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3000" b="1" dirty="0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天都峰位于黄山东南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，此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峰险峭雄奇，气势博大，在黄山群峰中，最为雄伟壮丽。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古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称“群仙所都”，意为天上都会，故取名“天都峰”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219" name="组合 1"/>
          <p:cNvGrpSpPr>
            <a:grpSpLocks/>
          </p:cNvGrpSpPr>
          <p:nvPr/>
        </p:nvGrpSpPr>
        <p:grpSpPr bwMode="auto">
          <a:xfrm>
            <a:off x="323850" y="620713"/>
            <a:ext cx="3856038" cy="3646487"/>
            <a:chOff x="510314" y="549468"/>
            <a:chExt cx="3856841" cy="3645306"/>
          </a:xfrm>
        </p:grpSpPr>
        <p:pic>
          <p:nvPicPr>
            <p:cNvPr id="9221" name="图片 6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rcRect l="9950"/>
            <a:stretch>
              <a:fillRect/>
            </a:stretch>
          </p:blipFill>
          <p:spPr bwMode="auto">
            <a:xfrm>
              <a:off x="510314" y="1563853"/>
              <a:ext cx="3742170" cy="26309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sp>
          <p:nvSpPr>
            <p:cNvPr id="2" name="文本框 2"/>
            <p:cNvSpPr txBox="1">
              <a:spLocks noChangeArrowheads="1"/>
            </p:cNvSpPr>
            <p:nvPr/>
          </p:nvSpPr>
          <p:spPr bwMode="auto">
            <a:xfrm>
              <a:off x="1449304" y="549468"/>
              <a:ext cx="2917851" cy="732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zh-CN" altLang="en-US" sz="4000" b="1">
                  <a:latin typeface="楷体" panose="02010609060101010101" pitchFamily="49" charset="-122"/>
                  <a:ea typeface="楷体" panose="02010609060101010101" pitchFamily="49" charset="-122"/>
                </a:rPr>
                <a:t>天都峰</a:t>
              </a:r>
              <a:r>
                <a:rPr lang="zh-CN" altLang="en-US" sz="3600" b="1">
                  <a:latin typeface="宋体" panose="02010600030101010101" pitchFamily="2" charset="-122"/>
                </a:rPr>
                <a:t>  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661988" y="1112838"/>
          <a:ext cx="7993062" cy="360362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160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2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7910"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L="91442" marR="91442" marT="45710" marB="4571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7910">
                <a:tc>
                  <a:txBody>
                    <a:bodyPr/>
                    <a:lstStyle/>
                    <a:p>
                      <a:endParaRPr lang="zh-CN" altLang="en-US" sz="1300"/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endParaRPr lang="zh-CN" altLang="en-US" sz="1300"/>
                    </a:p>
                  </a:txBody>
                  <a:tcPr marL="91442" marR="91442" marT="45710" marB="4571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7910"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endParaRPr lang="zh-CN" altLang="en-US" sz="1300"/>
                    </a:p>
                  </a:txBody>
                  <a:tcPr marL="91442" marR="91442" marT="45710" marB="4571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9894">
                <a:tc>
                  <a:txBody>
                    <a:bodyPr/>
                    <a:lstStyle/>
                    <a:p>
                      <a:endParaRPr lang="zh-CN" altLang="en-US" sz="1300"/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endParaRPr lang="en-US" altLang="zh-CN" sz="1300" dirty="0" smtClean="0"/>
                    </a:p>
                    <a:p>
                      <a:endParaRPr lang="en-US" altLang="zh-CN" sz="1300" dirty="0" smtClean="0"/>
                    </a:p>
                    <a:p>
                      <a:endParaRPr lang="en-US" altLang="zh-CN" sz="1300" dirty="0" smtClean="0"/>
                    </a:p>
                    <a:p>
                      <a:endParaRPr lang="en-US" altLang="zh-CN" sz="1300" dirty="0" smtClean="0"/>
                    </a:p>
                    <a:p>
                      <a:endParaRPr lang="zh-CN" altLang="en-US" sz="1300" dirty="0"/>
                    </a:p>
                  </a:txBody>
                  <a:tcPr marL="91442" marR="91442" marT="45710" marB="4571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633413" y="3795713"/>
            <a:ext cx="2808287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爬上峰顶后</a:t>
            </a: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806450" y="2824163"/>
            <a:ext cx="2808288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爬山中</a:t>
            </a: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806450" y="2011363"/>
            <a:ext cx="2808288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爬山前</a:t>
            </a:r>
          </a:p>
        </p:txBody>
      </p:sp>
      <p:sp>
        <p:nvSpPr>
          <p:cNvPr id="30742" name="文本框 6"/>
          <p:cNvSpPr txBox="1">
            <a:spLocks noChangeArrowheads="1"/>
          </p:cNvSpPr>
          <p:nvPr/>
        </p:nvSpPr>
        <p:spPr bwMode="auto">
          <a:xfrm>
            <a:off x="3910013" y="1125538"/>
            <a:ext cx="41052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文中的关键词句</a:t>
            </a: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611188" y="1152525"/>
            <a:ext cx="280828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写作顺序</a:t>
            </a:r>
          </a:p>
        </p:txBody>
      </p:sp>
      <p:sp>
        <p:nvSpPr>
          <p:cNvPr id="30744" name="文本框 8"/>
          <p:cNvSpPr txBox="1">
            <a:spLocks noChangeArrowheads="1"/>
          </p:cNvSpPr>
          <p:nvPr/>
        </p:nvSpPr>
        <p:spPr bwMode="auto">
          <a:xfrm>
            <a:off x="2851150" y="2052638"/>
            <a:ext cx="583247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我站在天都峰脚下抬头望</a:t>
            </a:r>
            <a:r>
              <a:rPr lang="en-US" altLang="zh-CN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32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745" name="文本框 9"/>
          <p:cNvSpPr txBox="1">
            <a:spLocks noChangeArrowheads="1"/>
          </p:cNvSpPr>
          <p:nvPr/>
        </p:nvSpPr>
        <p:spPr bwMode="auto">
          <a:xfrm>
            <a:off x="2811463" y="2890838"/>
            <a:ext cx="5834062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我奋力向峰顶爬去</a:t>
            </a:r>
            <a:r>
              <a:rPr lang="en-US" altLang="zh-CN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32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746" name="文本框 10"/>
          <p:cNvSpPr txBox="1">
            <a:spLocks noChangeArrowheads="1"/>
          </p:cNvSpPr>
          <p:nvPr/>
        </p:nvSpPr>
        <p:spPr bwMode="auto">
          <a:xfrm>
            <a:off x="2811463" y="3622675"/>
            <a:ext cx="5834062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我和老爷爷，还有爸爸，终于都爬上了天都峰顶。</a:t>
            </a:r>
          </a:p>
        </p:txBody>
      </p:sp>
      <p:sp>
        <p:nvSpPr>
          <p:cNvPr id="30747" name="矩形 2"/>
          <p:cNvSpPr>
            <a:spLocks noChangeArrowheads="1"/>
          </p:cNvSpPr>
          <p:nvPr/>
        </p:nvSpPr>
        <p:spPr bwMode="auto">
          <a:xfrm>
            <a:off x="250825" y="147638"/>
            <a:ext cx="8642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课文是按什么顺序写的呢？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文本框 1"/>
          <p:cNvSpPr txBox="1">
            <a:spLocks noChangeArrowheads="1"/>
          </p:cNvSpPr>
          <p:nvPr/>
        </p:nvSpPr>
        <p:spPr bwMode="auto">
          <a:xfrm>
            <a:off x="3736460" y="3579862"/>
            <a:ext cx="2808288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爬上峰顶后</a:t>
            </a:r>
          </a:p>
        </p:txBody>
      </p:sp>
      <p:sp>
        <p:nvSpPr>
          <p:cNvPr id="31747" name="文本框 2"/>
          <p:cNvSpPr txBox="1">
            <a:spLocks noChangeArrowheads="1"/>
          </p:cNvSpPr>
          <p:nvPr/>
        </p:nvSpPr>
        <p:spPr bwMode="auto">
          <a:xfrm>
            <a:off x="3779912" y="2732013"/>
            <a:ext cx="2808288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爬山中</a:t>
            </a:r>
          </a:p>
        </p:txBody>
      </p:sp>
      <p:sp>
        <p:nvSpPr>
          <p:cNvPr id="31748" name="文本框 3"/>
          <p:cNvSpPr txBox="1">
            <a:spLocks noChangeArrowheads="1"/>
          </p:cNvSpPr>
          <p:nvPr/>
        </p:nvSpPr>
        <p:spPr bwMode="auto">
          <a:xfrm>
            <a:off x="3779912" y="1938232"/>
            <a:ext cx="2808287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爬山前</a:t>
            </a:r>
          </a:p>
        </p:txBody>
      </p:sp>
      <p:sp>
        <p:nvSpPr>
          <p:cNvPr id="6" name="对角圆角矩形 5"/>
          <p:cNvSpPr/>
          <p:nvPr/>
        </p:nvSpPr>
        <p:spPr>
          <a:xfrm>
            <a:off x="155575" y="157163"/>
            <a:ext cx="2616200" cy="720725"/>
          </a:xfrm>
          <a:prstGeom prst="round2Diag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750" name="Rectangle 2"/>
          <p:cNvSpPr txBox="1">
            <a:spLocks/>
          </p:cNvSpPr>
          <p:nvPr/>
        </p:nvSpPr>
        <p:spPr bwMode="auto">
          <a:xfrm>
            <a:off x="323850" y="146050"/>
            <a:ext cx="24479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写作顺序</a:t>
            </a:r>
          </a:p>
        </p:txBody>
      </p:sp>
      <p:sp>
        <p:nvSpPr>
          <p:cNvPr id="31751" name="文本框 7"/>
          <p:cNvSpPr txBox="1">
            <a:spLocks noChangeArrowheads="1"/>
          </p:cNvSpPr>
          <p:nvPr/>
        </p:nvSpPr>
        <p:spPr bwMode="auto">
          <a:xfrm>
            <a:off x="3131840" y="990465"/>
            <a:ext cx="280828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zh-CN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爬天都峰</a:t>
            </a:r>
            <a:r>
              <a:rPr lang="en-US" altLang="zh-CN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40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14388" y="1379538"/>
            <a:ext cx="7848600" cy="1997075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    </a:t>
            </a:r>
            <a:r>
              <a:rPr lang="zh-CN" altLang="en-US" sz="36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不同的事，可能有不同的写作顺序，但是，都要按照一定的顺序写，这样才有助于把整件事写清楚。</a:t>
            </a:r>
            <a:endParaRPr lang="zh-CN" altLang="zh-CN" sz="3600" b="1" dirty="0"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684213" y="1169988"/>
            <a:ext cx="8001000" cy="2625725"/>
          </a:xfrm>
          <a:prstGeom prst="rect">
            <a:avLst/>
          </a:prstGeom>
          <a:noFill/>
          <a:ln w="57150" cmpd="dbl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hangingPunct="1">
              <a:lnSpc>
                <a:spcPct val="130000"/>
              </a:lnSpc>
              <a:spcBef>
                <a:spcPct val="20000"/>
              </a:spcBef>
              <a:defRPr/>
            </a:pPr>
            <a:endParaRPr lang="zh-CN" altLang="en-US" sz="3200" b="1" dirty="0">
              <a:solidFill>
                <a:schemeClr val="tx1"/>
              </a:solidFill>
              <a:latin typeface="楷体" pitchFamily="49" charset="-122"/>
              <a:ea typeface="楷体" pitchFamily="49" charset="-122"/>
              <a:sym typeface="+mn-ea"/>
            </a:endParaRPr>
          </a:p>
        </p:txBody>
      </p:sp>
      <p:pic>
        <p:nvPicPr>
          <p:cNvPr id="32772" name="图片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123825"/>
            <a:ext cx="12065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对角圆角矩形 11"/>
          <p:cNvSpPr/>
          <p:nvPr/>
        </p:nvSpPr>
        <p:spPr>
          <a:xfrm>
            <a:off x="1863725" y="323850"/>
            <a:ext cx="2616200" cy="720725"/>
          </a:xfrm>
          <a:prstGeom prst="round2Diag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774" name="Rectangle 2"/>
          <p:cNvSpPr txBox="1">
            <a:spLocks/>
          </p:cNvSpPr>
          <p:nvPr/>
        </p:nvSpPr>
        <p:spPr bwMode="auto">
          <a:xfrm>
            <a:off x="2032000" y="312738"/>
            <a:ext cx="24479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写作顺序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4" t="19225" r="24580" b="9753"/>
          <a:stretch>
            <a:fillRect/>
          </a:stretch>
        </p:blipFill>
        <p:spPr bwMode="auto">
          <a:xfrm>
            <a:off x="5292080" y="1131590"/>
            <a:ext cx="3374900" cy="306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2267744" y="3147814"/>
            <a:ext cx="335121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爬山前</a:t>
            </a:r>
          </a:p>
        </p:txBody>
      </p:sp>
      <p:cxnSp>
        <p:nvCxnSpPr>
          <p:cNvPr id="29" name="直接箭头连接符 28"/>
          <p:cNvCxnSpPr/>
          <p:nvPr/>
        </p:nvCxnSpPr>
        <p:spPr>
          <a:xfrm flipV="1">
            <a:off x="4787900" y="771550"/>
            <a:ext cx="1512292" cy="3455963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矩形 3"/>
          <p:cNvSpPr>
            <a:spLocks noChangeArrowheads="1"/>
          </p:cNvSpPr>
          <p:nvPr/>
        </p:nvSpPr>
        <p:spPr bwMode="auto">
          <a:xfrm>
            <a:off x="1403350" y="1708150"/>
            <a:ext cx="6121400" cy="186531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默读课文第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自然段，用横线画出描写“我” 心里想法的关键词句，体会“我”的感受。</a:t>
            </a:r>
          </a:p>
        </p:txBody>
      </p:sp>
      <p:sp>
        <p:nvSpPr>
          <p:cNvPr id="34819" name="矩形 1"/>
          <p:cNvSpPr>
            <a:spLocks noChangeArrowheads="1"/>
          </p:cNvSpPr>
          <p:nvPr/>
        </p:nvSpPr>
        <p:spPr bwMode="auto">
          <a:xfrm>
            <a:off x="107950" y="339725"/>
            <a:ext cx="8928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在爬山前，望着又高又陡的天都峰，“我”心里是怎么想的？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4820" name="图片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3940175"/>
            <a:ext cx="7143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文本框 1"/>
          <p:cNvSpPr txBox="1">
            <a:spLocks noChangeArrowheads="1"/>
          </p:cNvSpPr>
          <p:nvPr/>
        </p:nvSpPr>
        <p:spPr bwMode="auto">
          <a:xfrm>
            <a:off x="539750" y="679450"/>
            <a:ext cx="518477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我站在天都峰脚下抬头望:啊，峰顶这么高，在云彩上面哩!我爬得上去吗?再看看笔陡的石级，石级边上的铁链，似乎是从天上挂下来的，真叫人发颤!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1258888" y="1851025"/>
            <a:ext cx="40338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684213" y="2459038"/>
            <a:ext cx="1727200" cy="63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323850" y="433388"/>
            <a:ext cx="935038" cy="646112"/>
            <a:chOff x="323528" y="433046"/>
            <a:chExt cx="936104" cy="646331"/>
          </a:xfrm>
        </p:grpSpPr>
        <p:sp>
          <p:nvSpPr>
            <p:cNvPr id="4" name="圆角矩形标注 3"/>
            <p:cNvSpPr/>
            <p:nvPr/>
          </p:nvSpPr>
          <p:spPr>
            <a:xfrm>
              <a:off x="323528" y="483863"/>
              <a:ext cx="936104" cy="595514"/>
            </a:xfrm>
            <a:prstGeom prst="wedgeRoundRectCallout">
              <a:avLst>
                <a:gd name="adj1" fmla="val 100571"/>
                <a:gd name="adj2" fmla="val 108537"/>
                <a:gd name="adj3" fmla="val 16667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5848" name="TextBox 80"/>
            <p:cNvSpPr txBox="1">
              <a:spLocks noChangeArrowheads="1"/>
            </p:cNvSpPr>
            <p:nvPr/>
          </p:nvSpPr>
          <p:spPr bwMode="auto">
            <a:xfrm>
              <a:off x="467613" y="433046"/>
              <a:ext cx="64793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6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高</a:t>
              </a:r>
            </a:p>
          </p:txBody>
        </p:sp>
      </p:grpSp>
      <p:pic>
        <p:nvPicPr>
          <p:cNvPr id="15" name="图片 6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l="9950" r="25062"/>
          <a:stretch/>
        </p:blipFill>
        <p:spPr bwMode="auto">
          <a:xfrm>
            <a:off x="5724128" y="824842"/>
            <a:ext cx="3364991" cy="327984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s://timgsa.baidu.com/timg?image&amp;quality=80&amp;size=b9999_10000&amp;sec=1573738748&amp;di=4f29f9ac52487e98723e8e99af305a6d&amp;imgtype=jpg&amp;er=1&amp;src=http%3A%2F%2Fyouimg1.c-ctrip.com%2Ftarget%2Ffd%2Ftg%2Fg2%2FM0A%2FC1%2FB4%2FCghzgVVoDhqAP1mzADVfThspYis4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3" r="24085"/>
          <a:stretch/>
        </p:blipFill>
        <p:spPr bwMode="auto">
          <a:xfrm>
            <a:off x="5868144" y="123478"/>
            <a:ext cx="2880319" cy="4976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7" name="文本框 1"/>
          <p:cNvSpPr txBox="1">
            <a:spLocks noChangeArrowheads="1"/>
          </p:cNvSpPr>
          <p:nvPr/>
        </p:nvSpPr>
        <p:spPr bwMode="auto">
          <a:xfrm>
            <a:off x="539750" y="679450"/>
            <a:ext cx="518477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我站在天都峰脚下抬头望:啊，峰顶这么高，在云彩上面哩!我爬得上去吗?</a:t>
            </a:r>
            <a:endParaRPr lang="en-US" altLang="zh-CN" sz="32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再看看笔陡的石级，石级边上的铁链，似乎是从天上挂下来的，真叫人发颤!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684213" y="3003550"/>
            <a:ext cx="48244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684213" y="3651250"/>
            <a:ext cx="47513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5040313" y="4106863"/>
            <a:ext cx="936625" cy="646112"/>
            <a:chOff x="323528" y="433046"/>
            <a:chExt cx="936104" cy="646331"/>
          </a:xfrm>
        </p:grpSpPr>
        <p:sp>
          <p:nvSpPr>
            <p:cNvPr id="4" name="圆角矩形标注 3"/>
            <p:cNvSpPr/>
            <p:nvPr/>
          </p:nvSpPr>
          <p:spPr>
            <a:xfrm>
              <a:off x="323528" y="483863"/>
              <a:ext cx="936104" cy="595514"/>
            </a:xfrm>
            <a:prstGeom prst="wedgeRoundRectCallout">
              <a:avLst>
                <a:gd name="adj1" fmla="val -61999"/>
                <a:gd name="adj2" fmla="val -112882"/>
                <a:gd name="adj3" fmla="val 16667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6874" name="TextBox 80"/>
            <p:cNvSpPr txBox="1">
              <a:spLocks noChangeArrowheads="1"/>
            </p:cNvSpPr>
            <p:nvPr/>
          </p:nvSpPr>
          <p:spPr bwMode="auto">
            <a:xfrm>
              <a:off x="467613" y="433046"/>
              <a:ext cx="64793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6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陡</a:t>
              </a:r>
            </a:p>
          </p:txBody>
        </p:sp>
      </p:grpSp>
      <p:cxnSp>
        <p:nvCxnSpPr>
          <p:cNvPr id="11" name="直接连接符 10"/>
          <p:cNvCxnSpPr/>
          <p:nvPr/>
        </p:nvCxnSpPr>
        <p:spPr>
          <a:xfrm>
            <a:off x="684213" y="4227513"/>
            <a:ext cx="10080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974" name="Picture 6" descr="https://timgsa.baidu.com/timg?image&amp;quality=80&amp;size=b9999_10000&amp;sec=1573144799371&amp;di=56436a4de12a94401617cb550b418259&amp;imgtype=0&amp;src=http%3A%2F%2Fimage.foooooot.com%2Ffootprint%2F2017%2F10%2F10%2F094951_VZNIZ.jpg-.galle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5" b="5262"/>
          <a:stretch/>
        </p:blipFill>
        <p:spPr bwMode="auto">
          <a:xfrm>
            <a:off x="5874867" y="139023"/>
            <a:ext cx="2951672" cy="3860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矩形 3"/>
          <p:cNvSpPr>
            <a:spLocks noChangeArrowheads="1"/>
          </p:cNvSpPr>
          <p:nvPr/>
        </p:nvSpPr>
        <p:spPr bwMode="auto">
          <a:xfrm>
            <a:off x="763349" y="970976"/>
            <a:ext cx="5040313" cy="1863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3200" b="1" dirty="0">
                <a:solidFill>
                  <a:schemeClr val="accent5">
                    <a:lumMod val="50000"/>
                  </a:schemeClr>
                </a:solidFill>
                <a:latin typeface="宋体" panose="02010600030101010101" pitchFamily="2" charset="-122"/>
              </a:rPr>
              <a:t>    </a:t>
            </a:r>
            <a:r>
              <a:rPr lang="zh-CN" altLang="en-US" sz="3200" b="1" dirty="0" smtClean="0">
                <a:latin typeface="宋体" panose="02010600030101010101" pitchFamily="2" charset="-122"/>
              </a:rPr>
              <a:t>“</a:t>
            </a:r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石级边上的铁链，似乎是从天上挂下来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的</a:t>
            </a:r>
            <a:r>
              <a:rPr lang="zh-CN" altLang="en-US" sz="3200" b="1" dirty="0" smtClean="0">
                <a:latin typeface="宋体" panose="02010600030101010101" pitchFamily="2" charset="-122"/>
              </a:rPr>
              <a:t>”</a:t>
            </a:r>
            <a:r>
              <a:rPr lang="zh-CN" altLang="en-US" sz="3200" b="1" dirty="0" smtClean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 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运用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的是什么修辞手法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78963" y="3363838"/>
            <a:ext cx="5809084" cy="683264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形象地写出了天都峰的高和陡。</a:t>
            </a:r>
          </a:p>
        </p:txBody>
      </p:sp>
      <p:grpSp>
        <p:nvGrpSpPr>
          <p:cNvPr id="4" name="组合 3"/>
          <p:cNvGrpSpPr>
            <a:grpSpLocks/>
          </p:cNvGrpSpPr>
          <p:nvPr/>
        </p:nvGrpSpPr>
        <p:grpSpPr bwMode="auto">
          <a:xfrm>
            <a:off x="334900" y="353885"/>
            <a:ext cx="1511300" cy="936625"/>
            <a:chOff x="4177520" y="4100336"/>
            <a:chExt cx="1511330" cy="936238"/>
          </a:xfrm>
        </p:grpSpPr>
        <p:sp>
          <p:nvSpPr>
            <p:cNvPr id="5" name="云形 4"/>
            <p:cNvSpPr/>
            <p:nvPr/>
          </p:nvSpPr>
          <p:spPr>
            <a:xfrm>
              <a:off x="4177520" y="4100336"/>
              <a:ext cx="1511330" cy="936238"/>
            </a:xfrm>
            <a:prstGeom prst="cloud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noProof="1"/>
            </a:p>
          </p:txBody>
        </p:sp>
        <p:sp>
          <p:nvSpPr>
            <p:cNvPr id="37895" name="TextBox 80"/>
            <p:cNvSpPr txBox="1">
              <a:spLocks noChangeArrowheads="1"/>
            </p:cNvSpPr>
            <p:nvPr/>
          </p:nvSpPr>
          <p:spPr bwMode="auto">
            <a:xfrm>
              <a:off x="4325824" y="4276025"/>
              <a:ext cx="1214722" cy="584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夸 张</a:t>
              </a:r>
            </a:p>
          </p:txBody>
        </p:sp>
      </p:grpSp>
      <p:pic>
        <p:nvPicPr>
          <p:cNvPr id="7" name="Picture 2" descr="https://timgsa.baidu.com/timg?image&amp;quality=80&amp;size=b9999_10000&amp;sec=1573738748&amp;di=4f29f9ac52487e98723e8e99af305a6d&amp;imgtype=jpg&amp;er=1&amp;src=http%3A%2F%2Fyouimg1.c-ctrip.com%2Ftarget%2Ffd%2Ftg%2Fg2%2FM0A%2FC1%2FB4%2FCghzgVVoDhqAP1mzADVfThspYis4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3" r="24085"/>
          <a:stretch/>
        </p:blipFill>
        <p:spPr bwMode="auto">
          <a:xfrm>
            <a:off x="6095597" y="153807"/>
            <a:ext cx="2880319" cy="4976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文本框 1"/>
          <p:cNvSpPr txBox="1">
            <a:spLocks noChangeArrowheads="1"/>
          </p:cNvSpPr>
          <p:nvPr/>
        </p:nvSpPr>
        <p:spPr bwMode="auto">
          <a:xfrm>
            <a:off x="539750" y="679450"/>
            <a:ext cx="7980363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我站在天都峰脚下抬头望:啊，峰顶这么高，在云彩上面哩!我爬得上去吗?再看看笔陡的石级，石级边上的铁链，似乎是从天上挂下来的，真叫人发颤!</a:t>
            </a:r>
          </a:p>
        </p:txBody>
      </p:sp>
      <p:sp>
        <p:nvSpPr>
          <p:cNvPr id="40965" name="文本框 1"/>
          <p:cNvSpPr txBox="1">
            <a:spLocks noChangeArrowheads="1"/>
          </p:cNvSpPr>
          <p:nvPr/>
        </p:nvSpPr>
        <p:spPr bwMode="auto">
          <a:xfrm>
            <a:off x="1338263" y="3617913"/>
            <a:ext cx="1762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爬山前</a:t>
            </a: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4533900" y="1868488"/>
            <a:ext cx="2559050" cy="555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3132138" y="3054350"/>
            <a:ext cx="2225675" cy="142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"/>
          <p:cNvSpPr txBox="1">
            <a:spLocks noChangeArrowheads="1"/>
          </p:cNvSpPr>
          <p:nvPr/>
        </p:nvSpPr>
        <p:spPr bwMode="auto">
          <a:xfrm>
            <a:off x="2684463" y="3640138"/>
            <a:ext cx="28813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怎么想</a:t>
            </a:r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4891088" y="3968750"/>
            <a:ext cx="935037" cy="1587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"/>
          <p:cNvSpPr txBox="1">
            <a:spLocks noChangeArrowheads="1"/>
          </p:cNvSpPr>
          <p:nvPr/>
        </p:nvSpPr>
        <p:spPr bwMode="auto">
          <a:xfrm>
            <a:off x="5940425" y="3652838"/>
            <a:ext cx="1762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不敢爬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/>
      <p:bldP spid="14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文本框 1"/>
          <p:cNvSpPr txBox="1">
            <a:spLocks noChangeArrowheads="1"/>
          </p:cNvSpPr>
          <p:nvPr/>
        </p:nvSpPr>
        <p:spPr bwMode="auto">
          <a:xfrm>
            <a:off x="582613" y="1276350"/>
            <a:ext cx="7978775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我站在天都峰脚下抬头望:啊，峰顶这么高，在云彩上面哩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!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我爬得上去吗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?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再看看笔陡的石级，石级边上的铁链，似乎是从天上挂下来的，真叫人发颤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!</a:t>
            </a:r>
          </a:p>
        </p:txBody>
      </p:sp>
      <p:sp>
        <p:nvSpPr>
          <p:cNvPr id="39939" name="矩形 9"/>
          <p:cNvSpPr>
            <a:spLocks noChangeArrowheads="1"/>
          </p:cNvSpPr>
          <p:nvPr/>
        </p:nvSpPr>
        <p:spPr bwMode="auto">
          <a:xfrm>
            <a:off x="107950" y="223838"/>
            <a:ext cx="8928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zh-CN" altLang="en-US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读一读，读出“我”的畏难与害怕。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文本框 10"/>
          <p:cNvSpPr txBox="1">
            <a:spLocks noChangeArrowheads="1"/>
          </p:cNvSpPr>
          <p:nvPr/>
        </p:nvSpPr>
        <p:spPr bwMode="auto">
          <a:xfrm>
            <a:off x="2987675" y="555625"/>
            <a:ext cx="4413250" cy="684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3200" b="1" dirty="0" smtClean="0">
                <a:solidFill>
                  <a:schemeClr val="accent6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黄山</a:t>
            </a: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天都峰</a:t>
            </a:r>
          </a:p>
        </p:txBody>
      </p:sp>
      <p:pic>
        <p:nvPicPr>
          <p:cNvPr id="10243" name="图片 1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65263"/>
            <a:ext cx="3981450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黄山天都峰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212490" y="1275606"/>
            <a:ext cx="8712200" cy="33416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defRPr/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忽然听到背后有人叫我：“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小朋友，你也来爬天都峰？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10000"/>
              </a:lnSpc>
              <a:defRPr/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回头一看，是一位白发苍苍的老爷爷，年级比我爷爷还大哩！我点点头，扬起脸，问：“老爷爷，您也来爬天都峰？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10000"/>
              </a:lnSpc>
              <a:defRPr/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老爷爷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也点点头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说</a:t>
            </a:r>
            <a:r>
              <a:rPr lang="zh-CN" altLang="en-US" sz="2400" b="1" dirty="0" smtClean="0">
                <a:latin typeface="+mn-ea"/>
                <a:ea typeface="+mn-ea"/>
              </a:rPr>
              <a:t>：</a:t>
            </a:r>
            <a:r>
              <a:rPr lang="en-US" altLang="zh-CN" sz="2400" b="1" dirty="0" smtClean="0">
                <a:latin typeface="+mn-ea"/>
                <a:ea typeface="+mn-ea"/>
              </a:rPr>
              <a:t>“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对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咱们一起爬吧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！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97726" y="123478"/>
            <a:ext cx="89281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分角色朗读“我”和老爷爷的对话，想一想该用什么语气读。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文本框 1"/>
          <p:cNvSpPr txBox="1">
            <a:spLocks noChangeArrowheads="1"/>
          </p:cNvSpPr>
          <p:nvPr/>
        </p:nvSpPr>
        <p:spPr bwMode="auto">
          <a:xfrm>
            <a:off x="1474788" y="1258888"/>
            <a:ext cx="648017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“小朋友，你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也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来爬天都峰？”</a:t>
            </a:r>
          </a:p>
        </p:txBody>
      </p:sp>
      <p:sp>
        <p:nvSpPr>
          <p:cNvPr id="41987" name="文本框 2"/>
          <p:cNvSpPr txBox="1">
            <a:spLocks noChangeArrowheads="1"/>
          </p:cNvSpPr>
          <p:nvPr/>
        </p:nvSpPr>
        <p:spPr bwMode="auto">
          <a:xfrm>
            <a:off x="1474788" y="2066925"/>
            <a:ext cx="648017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“老爷爷，您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也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来爬天都峰？”</a:t>
            </a:r>
          </a:p>
        </p:txBody>
      </p:sp>
      <p:sp>
        <p:nvSpPr>
          <p:cNvPr id="20484" name="文本框 3"/>
          <p:cNvSpPr txBox="1">
            <a:spLocks noChangeArrowheads="1"/>
          </p:cNvSpPr>
          <p:nvPr/>
        </p:nvSpPr>
        <p:spPr bwMode="auto">
          <a:xfrm>
            <a:off x="250825" y="341313"/>
            <a:ext cx="87915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你从两个“也”字读出了他们怎样的心理活动呢？</a:t>
            </a:r>
          </a:p>
        </p:txBody>
      </p:sp>
      <p:grpSp>
        <p:nvGrpSpPr>
          <p:cNvPr id="6" name="组合 5"/>
          <p:cNvGrpSpPr>
            <a:grpSpLocks/>
          </p:cNvGrpSpPr>
          <p:nvPr/>
        </p:nvGrpSpPr>
        <p:grpSpPr bwMode="auto">
          <a:xfrm>
            <a:off x="4859338" y="3127375"/>
            <a:ext cx="1512887" cy="936625"/>
            <a:chOff x="4177520" y="4100336"/>
            <a:chExt cx="1511330" cy="936238"/>
          </a:xfrm>
        </p:grpSpPr>
        <p:sp>
          <p:nvSpPr>
            <p:cNvPr id="7" name="云形 6"/>
            <p:cNvSpPr/>
            <p:nvPr/>
          </p:nvSpPr>
          <p:spPr>
            <a:xfrm>
              <a:off x="4177520" y="4100336"/>
              <a:ext cx="1511330" cy="936238"/>
            </a:xfrm>
            <a:prstGeom prst="cloud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noProof="1"/>
            </a:p>
          </p:txBody>
        </p:sp>
        <p:sp>
          <p:nvSpPr>
            <p:cNvPr id="41994" name="TextBox 80"/>
            <p:cNvSpPr txBox="1">
              <a:spLocks noChangeArrowheads="1"/>
            </p:cNvSpPr>
            <p:nvPr/>
          </p:nvSpPr>
          <p:spPr bwMode="auto">
            <a:xfrm>
              <a:off x="4275356" y="4100336"/>
              <a:ext cx="1315656" cy="797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zh-CN" altLang="en-US" sz="44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赞叹</a:t>
              </a:r>
            </a:p>
          </p:txBody>
        </p:sp>
      </p:grpSp>
      <p:grpSp>
        <p:nvGrpSpPr>
          <p:cNvPr id="9" name="组合 8"/>
          <p:cNvGrpSpPr>
            <a:grpSpLocks/>
          </p:cNvGrpSpPr>
          <p:nvPr/>
        </p:nvGrpSpPr>
        <p:grpSpPr bwMode="auto">
          <a:xfrm>
            <a:off x="2195513" y="3155950"/>
            <a:ext cx="1512887" cy="936625"/>
            <a:chOff x="4177520" y="4100336"/>
            <a:chExt cx="1511330" cy="936238"/>
          </a:xfrm>
        </p:grpSpPr>
        <p:sp>
          <p:nvSpPr>
            <p:cNvPr id="10" name="云形 9"/>
            <p:cNvSpPr/>
            <p:nvPr/>
          </p:nvSpPr>
          <p:spPr>
            <a:xfrm>
              <a:off x="4177520" y="4100336"/>
              <a:ext cx="1511330" cy="936238"/>
            </a:xfrm>
            <a:prstGeom prst="cloud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noProof="1"/>
            </a:p>
          </p:txBody>
        </p:sp>
        <p:sp>
          <p:nvSpPr>
            <p:cNvPr id="41992" name="TextBox 80"/>
            <p:cNvSpPr txBox="1">
              <a:spLocks noChangeArrowheads="1"/>
            </p:cNvSpPr>
            <p:nvPr/>
          </p:nvSpPr>
          <p:spPr bwMode="auto">
            <a:xfrm>
              <a:off x="4275356" y="4100336"/>
              <a:ext cx="1315656" cy="797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zh-CN" altLang="en-US" sz="4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惊讶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文本框 1"/>
          <p:cNvSpPr txBox="1">
            <a:spLocks noChangeArrowheads="1"/>
          </p:cNvSpPr>
          <p:nvPr/>
        </p:nvSpPr>
        <p:spPr bwMode="auto">
          <a:xfrm>
            <a:off x="1476375" y="809625"/>
            <a:ext cx="648017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“小朋友，你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也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来爬天都峰？”</a:t>
            </a:r>
          </a:p>
        </p:txBody>
      </p:sp>
      <p:sp>
        <p:nvSpPr>
          <p:cNvPr id="43011" name="文本框 2"/>
          <p:cNvSpPr txBox="1">
            <a:spLocks noChangeArrowheads="1"/>
          </p:cNvSpPr>
          <p:nvPr/>
        </p:nvSpPr>
        <p:spPr bwMode="auto">
          <a:xfrm>
            <a:off x="1476375" y="1619250"/>
            <a:ext cx="648017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“老爷爷，您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也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来爬天都峰？”</a:t>
            </a:r>
          </a:p>
        </p:txBody>
      </p:sp>
      <p:sp>
        <p:nvSpPr>
          <p:cNvPr id="12" name="文本框 1"/>
          <p:cNvSpPr txBox="1">
            <a:spLocks noChangeArrowheads="1"/>
          </p:cNvSpPr>
          <p:nvPr/>
        </p:nvSpPr>
        <p:spPr bwMode="auto">
          <a:xfrm>
            <a:off x="1547813" y="2427288"/>
            <a:ext cx="561657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对，咱们一起爬吧！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"/>
          <p:cNvSpPr txBox="1">
            <a:spLocks noChangeArrowheads="1"/>
          </p:cNvSpPr>
          <p:nvPr/>
        </p:nvSpPr>
        <p:spPr bwMode="auto">
          <a:xfrm>
            <a:off x="1476375" y="3352800"/>
            <a:ext cx="2879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怎么说</a:t>
            </a:r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3887788" y="3667125"/>
            <a:ext cx="936625" cy="1746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"/>
          <p:cNvSpPr txBox="1">
            <a:spLocks noChangeArrowheads="1"/>
          </p:cNvSpPr>
          <p:nvPr/>
        </p:nvSpPr>
        <p:spPr bwMode="auto">
          <a:xfrm>
            <a:off x="5003800" y="3344863"/>
            <a:ext cx="25923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相互鼓励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4" t="19225" r="24580" b="9753"/>
          <a:stretch>
            <a:fillRect/>
          </a:stretch>
        </p:blipFill>
        <p:spPr bwMode="auto">
          <a:xfrm>
            <a:off x="5220072" y="843558"/>
            <a:ext cx="3603939" cy="32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2267744" y="1656185"/>
            <a:ext cx="3351212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爬山中</a:t>
            </a:r>
          </a:p>
        </p:txBody>
      </p:sp>
      <p:cxnSp>
        <p:nvCxnSpPr>
          <p:cNvPr id="29" name="直接箭头连接符 28"/>
          <p:cNvCxnSpPr/>
          <p:nvPr/>
        </p:nvCxnSpPr>
        <p:spPr>
          <a:xfrm flipV="1">
            <a:off x="4727364" y="771550"/>
            <a:ext cx="1384722" cy="3168328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矩形 4"/>
          <p:cNvSpPr>
            <a:spLocks noChangeArrowheads="1"/>
          </p:cNvSpPr>
          <p:nvPr/>
        </p:nvSpPr>
        <p:spPr bwMode="auto">
          <a:xfrm>
            <a:off x="684213" y="1276350"/>
            <a:ext cx="7559675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    我奋力向峰顶爬去，一会儿攀着铁链上，一会儿手脚并用向上爬，像小猴子一样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/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250825" y="268288"/>
            <a:ext cx="879157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“我”是怎么爬的呢？读一读，演一演。</a:t>
            </a: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684213" y="1276350"/>
            <a:ext cx="7559675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    我奋力向峰顶爬去，一会儿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攀着铁链上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，一会儿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手脚并用向上爬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，像小猴子一样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/>
          </a:p>
        </p:txBody>
      </p:sp>
      <p:sp>
        <p:nvSpPr>
          <p:cNvPr id="6" name="文本框 1"/>
          <p:cNvSpPr txBox="1">
            <a:spLocks noChangeArrowheads="1"/>
          </p:cNvSpPr>
          <p:nvPr/>
        </p:nvSpPr>
        <p:spPr bwMode="auto">
          <a:xfrm>
            <a:off x="1338263" y="3328988"/>
            <a:ext cx="1762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爬山中</a:t>
            </a:r>
          </a:p>
        </p:txBody>
      </p:sp>
      <p:sp>
        <p:nvSpPr>
          <p:cNvPr id="7" name="文本框 1"/>
          <p:cNvSpPr txBox="1">
            <a:spLocks noChangeArrowheads="1"/>
          </p:cNvSpPr>
          <p:nvPr/>
        </p:nvSpPr>
        <p:spPr bwMode="auto">
          <a:xfrm>
            <a:off x="2684463" y="3349625"/>
            <a:ext cx="28813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怎么做</a:t>
            </a:r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cxnSp>
        <p:nvCxnSpPr>
          <p:cNvPr id="8" name="直接箭头连接符 7"/>
          <p:cNvCxnSpPr/>
          <p:nvPr/>
        </p:nvCxnSpPr>
        <p:spPr>
          <a:xfrm>
            <a:off x="4891088" y="3678238"/>
            <a:ext cx="935037" cy="1746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1"/>
          <p:cNvSpPr txBox="1">
            <a:spLocks noChangeArrowheads="1"/>
          </p:cNvSpPr>
          <p:nvPr/>
        </p:nvSpPr>
        <p:spPr bwMode="auto">
          <a:xfrm>
            <a:off x="5940425" y="3363913"/>
            <a:ext cx="25193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奋力攀登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4" t="19225" r="24580" b="9753"/>
          <a:stretch>
            <a:fillRect/>
          </a:stretch>
        </p:blipFill>
        <p:spPr bwMode="auto">
          <a:xfrm>
            <a:off x="5084986" y="1203598"/>
            <a:ext cx="3128725" cy="284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2195736" y="1149350"/>
            <a:ext cx="3351212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4400" b="1">
                <a:latin typeface="楷体" panose="02010609060101010101" pitchFamily="49" charset="-122"/>
                <a:ea typeface="楷体" panose="02010609060101010101" pitchFamily="49" charset="-122"/>
              </a:rPr>
              <a:t>爬上峰顶后</a:t>
            </a:r>
          </a:p>
        </p:txBody>
      </p:sp>
      <p:cxnSp>
        <p:nvCxnSpPr>
          <p:cNvPr id="29" name="直接箭头连接符 28"/>
          <p:cNvCxnSpPr/>
          <p:nvPr/>
        </p:nvCxnSpPr>
        <p:spPr>
          <a:xfrm flipV="1">
            <a:off x="4859486" y="1149351"/>
            <a:ext cx="1080517" cy="2718543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矩形 1"/>
          <p:cNvSpPr>
            <a:spLocks noChangeArrowheads="1"/>
          </p:cNvSpPr>
          <p:nvPr/>
        </p:nvSpPr>
        <p:spPr bwMode="auto">
          <a:xfrm>
            <a:off x="971550" y="1419225"/>
            <a:ext cx="7561263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爬呀爬，我和老爷爷，还有爸爸，终于都爬上了天都峰顶。</a:t>
            </a: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250825" y="268288"/>
            <a:ext cx="7850188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读出“我”爬上峰顶后的喜悦。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928209"/>
            <a:ext cx="4559297" cy="3063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/>
          <p:cNvSpPr/>
          <p:nvPr/>
        </p:nvSpPr>
        <p:spPr>
          <a:xfrm>
            <a:off x="622956" y="699542"/>
            <a:ext cx="7992888" cy="12818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同桌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分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角色朗读“我”和老爷爷登上峰顶后的对话，你从对话中感受到了什么？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文本框 1"/>
          <p:cNvSpPr txBox="1">
            <a:spLocks noChangeArrowheads="1"/>
          </p:cNvSpPr>
          <p:nvPr/>
        </p:nvSpPr>
        <p:spPr bwMode="auto">
          <a:xfrm>
            <a:off x="1760538" y="339725"/>
            <a:ext cx="6119812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   "谢谢你啦，小朋友。要不是你的勇气鼓舞我，我还下不了决心哩!现在居然爬上来了!"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5" b="18948"/>
          <a:stretch/>
        </p:blipFill>
        <p:spPr>
          <a:xfrm flipH="1">
            <a:off x="323528" y="195486"/>
            <a:ext cx="1389337" cy="1993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98" r="50311"/>
          <a:stretch/>
        </p:blipFill>
        <p:spPr>
          <a:xfrm>
            <a:off x="7524328" y="2499742"/>
            <a:ext cx="1368152" cy="1779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157" name="文本框 1"/>
          <p:cNvSpPr txBox="1">
            <a:spLocks noChangeArrowheads="1"/>
          </p:cNvSpPr>
          <p:nvPr/>
        </p:nvSpPr>
        <p:spPr bwMode="auto">
          <a:xfrm>
            <a:off x="2246313" y="2643188"/>
            <a:ext cx="5148262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    "不，老爷爷，我是看您也要爬天都峰，才有勇气向上爬的!我应该谢谢您!"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文本框 2"/>
          <p:cNvSpPr txBox="1">
            <a:spLocks noChangeArrowheads="1"/>
          </p:cNvSpPr>
          <p:nvPr/>
        </p:nvSpPr>
        <p:spPr bwMode="auto">
          <a:xfrm>
            <a:off x="683568" y="1046572"/>
            <a:ext cx="7920880" cy="18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“谢谢你啦，小朋友。要不是你的勇气鼓舞我，我还下不了决心哩！现在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居然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爬上来了！”</a:t>
            </a: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323850" y="198438"/>
            <a:ext cx="712787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居然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”这个词语说明了什么？</a:t>
            </a: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971600" y="3075806"/>
            <a:ext cx="7768282" cy="158197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defRPr/>
            </a:pPr>
            <a:r>
              <a:rPr lang="zh-CN" altLang="en-US" sz="3200" b="1" dirty="0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“居然”一</a:t>
            </a:r>
            <a:r>
              <a:rPr lang="zh-CN" altLang="en-US" sz="28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词说明</a:t>
            </a:r>
            <a:r>
              <a: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老爷爷对自己能爬上天都峰感到</a:t>
            </a:r>
            <a:r>
              <a:rPr lang="zh-CN" altLang="en-US" sz="28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出乎意料，他没想到自己能爬上天都峰，所以感到非常高兴。</a:t>
            </a:r>
            <a:endParaRPr lang="zh-CN" altLang="en-US" sz="28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/>
          </p:cNvPr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t="57812"/>
          <a:stretch/>
        </p:blipFill>
        <p:spPr>
          <a:xfrm flipH="1">
            <a:off x="24079" y="347080"/>
            <a:ext cx="7860289" cy="4819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7" name="标题 1"/>
          <p:cNvSpPr txBox="1">
            <a:spLocks noChangeArrowheads="1"/>
          </p:cNvSpPr>
          <p:nvPr/>
        </p:nvSpPr>
        <p:spPr bwMode="auto">
          <a:xfrm>
            <a:off x="2633935" y="411510"/>
            <a:ext cx="517842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5400" b="1">
                <a:latin typeface="楷体" panose="02010609060101010101" pitchFamily="49" charset="-122"/>
                <a:ea typeface="楷体" panose="02010609060101010101" pitchFamily="49" charset="-122"/>
              </a:rPr>
              <a:t>爬天都峰</a:t>
            </a:r>
          </a:p>
        </p:txBody>
      </p:sp>
      <p:grpSp>
        <p:nvGrpSpPr>
          <p:cNvPr id="11268" name="组合 5"/>
          <p:cNvGrpSpPr>
            <a:grpSpLocks/>
          </p:cNvGrpSpPr>
          <p:nvPr/>
        </p:nvGrpSpPr>
        <p:grpSpPr bwMode="auto">
          <a:xfrm>
            <a:off x="2192610" y="541685"/>
            <a:ext cx="2014537" cy="706438"/>
            <a:chOff x="2214546" y="365849"/>
            <a:chExt cx="2014192" cy="916242"/>
          </a:xfrm>
        </p:grpSpPr>
        <p:sp>
          <p:nvSpPr>
            <p:cNvPr id="11" name="流程图: 联系 6"/>
            <p:cNvSpPr/>
            <p:nvPr/>
          </p:nvSpPr>
          <p:spPr bwMode="auto">
            <a:xfrm>
              <a:off x="2857373" y="411146"/>
              <a:ext cx="704729" cy="817411"/>
            </a:xfrm>
            <a:prstGeom prst="flowChartConnector">
              <a:avLst/>
            </a:prstGeom>
            <a:solidFill>
              <a:srgbClr val="F57B17">
                <a:alpha val="30980"/>
              </a:srgbClr>
            </a:solidFill>
            <a:ln w="57150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6000" dirty="0">
                <a:solidFill>
                  <a:srgbClr val="F57B17"/>
                </a:solidFill>
              </a:endParaRPr>
            </a:p>
          </p:txBody>
        </p:sp>
        <p:sp>
          <p:nvSpPr>
            <p:cNvPr id="10" name="TextBox 4"/>
            <p:cNvSpPr txBox="1"/>
            <p:nvPr/>
          </p:nvSpPr>
          <p:spPr>
            <a:xfrm>
              <a:off x="2214546" y="365849"/>
              <a:ext cx="2014192" cy="9162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CN" sz="4000" b="1" dirty="0">
                  <a:solidFill>
                    <a:srgbClr val="F57B17"/>
                  </a:solidFill>
                  <a:latin typeface="+mn-lt"/>
                  <a:ea typeface="+mn-ea"/>
                </a:rPr>
                <a:t>17</a:t>
              </a:r>
              <a:endParaRPr lang="zh-CN" altLang="en-US" sz="4000" b="1" dirty="0">
                <a:solidFill>
                  <a:srgbClr val="F57B17"/>
                </a:solidFill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文本框 1"/>
          <p:cNvSpPr txBox="1">
            <a:spLocks noChangeArrowheads="1"/>
          </p:cNvSpPr>
          <p:nvPr/>
        </p:nvSpPr>
        <p:spPr bwMode="auto">
          <a:xfrm>
            <a:off x="1695661" y="909181"/>
            <a:ext cx="6692763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"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谢谢你啦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，小朋友。要不是你的勇气鼓舞我，我还下不了决心哩!现在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居然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爬上来了!"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5" b="18948"/>
          <a:stretch/>
        </p:blipFill>
        <p:spPr>
          <a:xfrm flipH="1">
            <a:off x="334221" y="931960"/>
            <a:ext cx="1389337" cy="1993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98" r="50311"/>
          <a:stretch/>
        </p:blipFill>
        <p:spPr>
          <a:xfrm>
            <a:off x="7164288" y="2931790"/>
            <a:ext cx="1368152" cy="1779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05" name="文本框 1"/>
          <p:cNvSpPr txBox="1">
            <a:spLocks noChangeArrowheads="1"/>
          </p:cNvSpPr>
          <p:nvPr/>
        </p:nvSpPr>
        <p:spPr bwMode="auto">
          <a:xfrm>
            <a:off x="1547664" y="2859782"/>
            <a:ext cx="5846911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"不，老爷爷，我是看您也要爬天都峰，才有勇气向上爬的!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我应该谢谢您!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"</a:t>
            </a: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126988" y="109636"/>
            <a:ext cx="8424614" cy="5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男生女生分角色朗读。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文本框 2"/>
          <p:cNvSpPr txBox="1">
            <a:spLocks noChangeArrowheads="1"/>
          </p:cNvSpPr>
          <p:nvPr/>
        </p:nvSpPr>
        <p:spPr bwMode="auto">
          <a:xfrm>
            <a:off x="450581" y="915566"/>
            <a:ext cx="80375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爸爸听了，笑着说：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你们这一老一小真有意思，都会从别人身上汲取力量！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361535"/>
            <a:ext cx="4115156" cy="2765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179512" y="195486"/>
            <a:ext cx="8712200" cy="5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“我”和老爷爷是怎样互相“汲取”力量的？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文本框 1"/>
          <p:cNvSpPr txBox="1">
            <a:spLocks noChangeArrowheads="1"/>
          </p:cNvSpPr>
          <p:nvPr/>
        </p:nvSpPr>
        <p:spPr bwMode="auto">
          <a:xfrm>
            <a:off x="323850" y="1096963"/>
            <a:ext cx="2632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爬上峰顶后</a:t>
            </a:r>
          </a:p>
        </p:txBody>
      </p:sp>
      <p:sp>
        <p:nvSpPr>
          <p:cNvPr id="3" name="文本框 1"/>
          <p:cNvSpPr txBox="1">
            <a:spLocks noChangeArrowheads="1"/>
          </p:cNvSpPr>
          <p:nvPr/>
        </p:nvSpPr>
        <p:spPr bwMode="auto">
          <a:xfrm>
            <a:off x="2541588" y="1117600"/>
            <a:ext cx="2879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怎么说</a:t>
            </a:r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cxnSp>
        <p:nvCxnSpPr>
          <p:cNvPr id="4" name="直接箭头连接符 3"/>
          <p:cNvCxnSpPr/>
          <p:nvPr/>
        </p:nvCxnSpPr>
        <p:spPr>
          <a:xfrm>
            <a:off x="4746625" y="1446213"/>
            <a:ext cx="935038" cy="1746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1"/>
          <p:cNvSpPr txBox="1">
            <a:spLocks noChangeArrowheads="1"/>
          </p:cNvSpPr>
          <p:nvPr/>
        </p:nvSpPr>
        <p:spPr bwMode="auto">
          <a:xfrm>
            <a:off x="5795963" y="1131888"/>
            <a:ext cx="2520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相互致谢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211710"/>
            <a:ext cx="4115156" cy="2765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4" t="19225" r="24580" b="9753"/>
          <a:stretch>
            <a:fillRect/>
          </a:stretch>
        </p:blipFill>
        <p:spPr bwMode="auto">
          <a:xfrm>
            <a:off x="73025" y="2228850"/>
            <a:ext cx="133032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1403350" y="3832225"/>
            <a:ext cx="2632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爬上峰顶后</a:t>
            </a:r>
          </a:p>
        </p:txBody>
      </p:sp>
      <p:sp>
        <p:nvSpPr>
          <p:cNvPr id="3" name="文本框 1"/>
          <p:cNvSpPr txBox="1">
            <a:spLocks noChangeArrowheads="1"/>
          </p:cNvSpPr>
          <p:nvPr/>
        </p:nvSpPr>
        <p:spPr bwMode="auto">
          <a:xfrm>
            <a:off x="3621088" y="3854450"/>
            <a:ext cx="2879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怎么说</a:t>
            </a:r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cxnSp>
        <p:nvCxnSpPr>
          <p:cNvPr id="4" name="直接箭头连接符 3"/>
          <p:cNvCxnSpPr/>
          <p:nvPr/>
        </p:nvCxnSpPr>
        <p:spPr>
          <a:xfrm>
            <a:off x="5934075" y="4191000"/>
            <a:ext cx="935038" cy="1587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1"/>
          <p:cNvSpPr txBox="1">
            <a:spLocks noChangeArrowheads="1"/>
          </p:cNvSpPr>
          <p:nvPr/>
        </p:nvSpPr>
        <p:spPr bwMode="auto">
          <a:xfrm>
            <a:off x="6875463" y="3867150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相互致谢</a:t>
            </a:r>
          </a:p>
        </p:txBody>
      </p:sp>
      <p:sp>
        <p:nvSpPr>
          <p:cNvPr id="6" name="文本框 1"/>
          <p:cNvSpPr txBox="1">
            <a:spLocks noChangeArrowheads="1"/>
          </p:cNvSpPr>
          <p:nvPr/>
        </p:nvSpPr>
        <p:spPr bwMode="auto">
          <a:xfrm>
            <a:off x="1481138" y="2894013"/>
            <a:ext cx="1762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爬山中</a:t>
            </a:r>
          </a:p>
        </p:txBody>
      </p:sp>
      <p:sp>
        <p:nvSpPr>
          <p:cNvPr id="7" name="文本框 1"/>
          <p:cNvSpPr txBox="1">
            <a:spLocks noChangeArrowheads="1"/>
          </p:cNvSpPr>
          <p:nvPr/>
        </p:nvSpPr>
        <p:spPr bwMode="auto">
          <a:xfrm>
            <a:off x="2828925" y="2914650"/>
            <a:ext cx="28813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怎么做</a:t>
            </a:r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cxnSp>
        <p:nvCxnSpPr>
          <p:cNvPr id="8" name="直接箭头连接符 7"/>
          <p:cNvCxnSpPr/>
          <p:nvPr/>
        </p:nvCxnSpPr>
        <p:spPr>
          <a:xfrm>
            <a:off x="5033963" y="3243263"/>
            <a:ext cx="936625" cy="1587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1"/>
          <p:cNvSpPr txBox="1">
            <a:spLocks noChangeArrowheads="1"/>
          </p:cNvSpPr>
          <p:nvPr/>
        </p:nvSpPr>
        <p:spPr bwMode="auto">
          <a:xfrm>
            <a:off x="6084888" y="2928938"/>
            <a:ext cx="25193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奋力攀登</a:t>
            </a:r>
          </a:p>
        </p:txBody>
      </p:sp>
      <p:sp>
        <p:nvSpPr>
          <p:cNvPr id="10" name="文本框 1"/>
          <p:cNvSpPr txBox="1">
            <a:spLocks noChangeArrowheads="1"/>
          </p:cNvSpPr>
          <p:nvPr/>
        </p:nvSpPr>
        <p:spPr bwMode="auto">
          <a:xfrm>
            <a:off x="1427163" y="1758950"/>
            <a:ext cx="1762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爬山前</a:t>
            </a:r>
          </a:p>
        </p:txBody>
      </p:sp>
      <p:sp>
        <p:nvSpPr>
          <p:cNvPr id="11" name="文本框 1"/>
          <p:cNvSpPr txBox="1">
            <a:spLocks noChangeArrowheads="1"/>
          </p:cNvSpPr>
          <p:nvPr/>
        </p:nvSpPr>
        <p:spPr bwMode="auto">
          <a:xfrm>
            <a:off x="2790825" y="1438275"/>
            <a:ext cx="2879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怎么想</a:t>
            </a:r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cxnSp>
        <p:nvCxnSpPr>
          <p:cNvPr id="12" name="直接箭头连接符 11"/>
          <p:cNvCxnSpPr/>
          <p:nvPr/>
        </p:nvCxnSpPr>
        <p:spPr>
          <a:xfrm>
            <a:off x="4995863" y="1766888"/>
            <a:ext cx="936625" cy="1587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6045200" y="1450975"/>
            <a:ext cx="1762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不敢爬</a:t>
            </a:r>
          </a:p>
        </p:txBody>
      </p:sp>
      <p:sp>
        <p:nvSpPr>
          <p:cNvPr id="19" name="文本框 1"/>
          <p:cNvSpPr txBox="1">
            <a:spLocks noChangeArrowheads="1"/>
          </p:cNvSpPr>
          <p:nvPr/>
        </p:nvSpPr>
        <p:spPr bwMode="auto">
          <a:xfrm>
            <a:off x="2790825" y="2043113"/>
            <a:ext cx="2879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怎么说</a:t>
            </a:r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cxnSp>
        <p:nvCxnSpPr>
          <p:cNvPr id="20" name="直接箭头连接符 19"/>
          <p:cNvCxnSpPr/>
          <p:nvPr/>
        </p:nvCxnSpPr>
        <p:spPr>
          <a:xfrm>
            <a:off x="4995863" y="2349500"/>
            <a:ext cx="936625" cy="1587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1"/>
          <p:cNvSpPr txBox="1">
            <a:spLocks noChangeArrowheads="1"/>
          </p:cNvSpPr>
          <p:nvPr/>
        </p:nvSpPr>
        <p:spPr bwMode="auto">
          <a:xfrm>
            <a:off x="6045200" y="2035175"/>
            <a:ext cx="25923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相互鼓励</a:t>
            </a:r>
          </a:p>
        </p:txBody>
      </p:sp>
      <p:sp>
        <p:nvSpPr>
          <p:cNvPr id="54290" name="文本框 21"/>
          <p:cNvSpPr txBox="1">
            <a:spLocks noChangeArrowheads="1"/>
          </p:cNvSpPr>
          <p:nvPr/>
        </p:nvSpPr>
        <p:spPr bwMode="auto">
          <a:xfrm>
            <a:off x="179388" y="88900"/>
            <a:ext cx="8713787" cy="105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“我”开始不敢爬，最后爬上去了。课文是怎么把“我”爬山的过程写清楚的呢？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9" grpId="0"/>
      <p:bldP spid="10" grpId="0"/>
      <p:bldP spid="11" grpId="0"/>
      <p:bldP spid="13" grpId="0"/>
      <p:bldP spid="19" grpId="0"/>
      <p:bldP spid="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06475" y="1668463"/>
            <a:ext cx="7848600" cy="668337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36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按照事情发展的顺序</a:t>
            </a:r>
            <a:endParaRPr lang="zh-CN" altLang="zh-CN" sz="36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914400" y="1181100"/>
            <a:ext cx="7905750" cy="2625725"/>
          </a:xfrm>
          <a:prstGeom prst="rect">
            <a:avLst/>
          </a:prstGeom>
          <a:noFill/>
          <a:ln w="57150" cmpd="dbl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hangingPunct="1">
              <a:lnSpc>
                <a:spcPct val="130000"/>
              </a:lnSpc>
              <a:spcBef>
                <a:spcPct val="20000"/>
              </a:spcBef>
              <a:defRPr/>
            </a:pPr>
            <a:endParaRPr lang="zh-CN" altLang="en-US" sz="3200" b="1" dirty="0">
              <a:solidFill>
                <a:schemeClr val="tx1"/>
              </a:solidFill>
              <a:latin typeface="楷体" pitchFamily="49" charset="-122"/>
              <a:ea typeface="楷体" pitchFamily="49" charset="-122"/>
              <a:sym typeface="+mn-ea"/>
            </a:endParaRPr>
          </a:p>
        </p:txBody>
      </p:sp>
      <p:pic>
        <p:nvPicPr>
          <p:cNvPr id="55300" name="图片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123825"/>
            <a:ext cx="12065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对角圆角矩形 11"/>
          <p:cNvSpPr/>
          <p:nvPr/>
        </p:nvSpPr>
        <p:spPr>
          <a:xfrm>
            <a:off x="1863725" y="323850"/>
            <a:ext cx="5372100" cy="720725"/>
          </a:xfrm>
          <a:prstGeom prst="round2Diag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302" name="Rectangle 2"/>
          <p:cNvSpPr txBox="1">
            <a:spLocks/>
          </p:cNvSpPr>
          <p:nvPr/>
        </p:nvSpPr>
        <p:spPr bwMode="auto">
          <a:xfrm>
            <a:off x="2032000" y="312738"/>
            <a:ext cx="491648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如何把事情写清楚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971550" y="2617788"/>
            <a:ext cx="7848600" cy="668337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36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“怎么想”“怎么说”“怎么做”</a:t>
            </a:r>
            <a:endParaRPr lang="zh-CN" altLang="zh-CN" sz="36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BCC4419-4C19-4679-9A77-D80DE702C3F7}"/>
              </a:ext>
            </a:extLst>
          </p:cNvPr>
          <p:cNvSpPr/>
          <p:nvPr/>
        </p:nvSpPr>
        <p:spPr>
          <a:xfrm>
            <a:off x="539552" y="627534"/>
            <a:ext cx="8280920" cy="388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0"/>
              </a:spcAft>
              <a:defRPr/>
            </a:pPr>
            <a:r>
              <a:rPr lang="zh-CN" altLang="en-US" sz="28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登泰山</a:t>
            </a:r>
          </a:p>
          <a:p>
            <a:pPr indent="471488">
              <a:lnSpc>
                <a:spcPct val="110000"/>
              </a:lnSpc>
              <a:spcAft>
                <a:spcPts val="0"/>
              </a:spcAft>
              <a:defRPr/>
            </a:pPr>
            <a:r>
              <a:rPr lang="zh-CN" altLang="en-US" sz="28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暑假，我去登泰山的时候，遇到了一位挑商品上山的工人。那位伯伯看我年纪小，鼓励我要勇敢地往上爬。于是，我们就一起爬山了。</a:t>
            </a:r>
          </a:p>
          <a:p>
            <a:pPr indent="471488">
              <a:lnSpc>
                <a:spcPct val="110000"/>
              </a:lnSpc>
              <a:spcAft>
                <a:spcPts val="0"/>
              </a:spcAft>
              <a:defRPr/>
            </a:pPr>
            <a:r>
              <a:rPr lang="zh-CN" altLang="en-US" sz="2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我奋力向山顶攀爬，可是怎么也比不过那位伯伯。不过</a:t>
            </a:r>
            <a:r>
              <a:rPr lang="zh-CN" altLang="en-US" sz="28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，爬</a:t>
            </a:r>
            <a:r>
              <a:rPr lang="zh-CN" altLang="en-US" sz="2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呀爬，最终还是登上了泰山顶。</a:t>
            </a:r>
          </a:p>
          <a:p>
            <a:pPr indent="471488">
              <a:lnSpc>
                <a:spcPct val="110000"/>
              </a:lnSpc>
              <a:spcAft>
                <a:spcPts val="0"/>
              </a:spcAft>
              <a:defRPr/>
            </a:pPr>
            <a:r>
              <a:rPr lang="zh-CN" altLang="en-US" sz="28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登上</a:t>
            </a:r>
            <a:r>
              <a:rPr lang="zh-CN" altLang="en-US" sz="2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泰山后，我又遇到了那位伯伯。他祝贺我成功了。我向他表示了感谢。</a:t>
            </a:r>
          </a:p>
        </p:txBody>
      </p:sp>
      <p:grpSp>
        <p:nvGrpSpPr>
          <p:cNvPr id="6" name="组合 1"/>
          <p:cNvGrpSpPr>
            <a:grpSpLocks/>
          </p:cNvGrpSpPr>
          <p:nvPr/>
        </p:nvGrpSpPr>
        <p:grpSpPr bwMode="auto">
          <a:xfrm>
            <a:off x="138060" y="195484"/>
            <a:ext cx="2016224" cy="735013"/>
            <a:chOff x="72630" y="66673"/>
            <a:chExt cx="2181225" cy="735013"/>
          </a:xfrm>
        </p:grpSpPr>
        <p:sp>
          <p:nvSpPr>
            <p:cNvPr id="7" name="AutoShape 3"/>
            <p:cNvSpPr>
              <a:spLocks noChangeArrowheads="1"/>
            </p:cNvSpPr>
            <p:nvPr/>
          </p:nvSpPr>
          <p:spPr bwMode="auto">
            <a:xfrm>
              <a:off x="72630" y="66673"/>
              <a:ext cx="2181225" cy="735013"/>
            </a:xfrm>
            <a:prstGeom prst="wedgeRoundRectCallout">
              <a:avLst>
                <a:gd name="adj1" fmla="val 23711"/>
                <a:gd name="adj2" fmla="val -50143"/>
                <a:gd name="adj3" fmla="val 16667"/>
              </a:avLst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 dirty="0">
                <a:solidFill>
                  <a:srgbClr val="00FFFF"/>
                </a:solidFill>
                <a:latin typeface="Times New Roman" pitchFamily="18" charset="0"/>
                <a:ea typeface="隶书" pitchFamily="49" charset="-122"/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261490" y="111015"/>
              <a:ext cx="180350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600" b="1" dirty="0" smtClean="0">
                  <a:solidFill>
                    <a:srgbClr val="FF0000"/>
                  </a:solidFill>
                  <a:ea typeface="黑体" panose="02010609060101010101" pitchFamily="49" charset="-122"/>
                </a:rPr>
                <a:t>我会改</a:t>
              </a:r>
              <a:endParaRPr lang="zh-CN" altLang="en-US" sz="3600" b="1" dirty="0">
                <a:solidFill>
                  <a:srgbClr val="FF0000"/>
                </a:solidFill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4" t="19225" r="24580" b="9753"/>
          <a:stretch>
            <a:fillRect/>
          </a:stretch>
        </p:blipFill>
        <p:spPr bwMode="auto">
          <a:xfrm>
            <a:off x="73025" y="2228850"/>
            <a:ext cx="133032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文本框 1"/>
          <p:cNvSpPr txBox="1">
            <a:spLocks noChangeArrowheads="1"/>
          </p:cNvSpPr>
          <p:nvPr/>
        </p:nvSpPr>
        <p:spPr bwMode="auto">
          <a:xfrm>
            <a:off x="1419225" y="3473450"/>
            <a:ext cx="2632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爬上峰顶后</a:t>
            </a:r>
          </a:p>
        </p:txBody>
      </p:sp>
      <p:sp>
        <p:nvSpPr>
          <p:cNvPr id="57348" name="文本框 1"/>
          <p:cNvSpPr txBox="1">
            <a:spLocks noChangeArrowheads="1"/>
          </p:cNvSpPr>
          <p:nvPr/>
        </p:nvSpPr>
        <p:spPr bwMode="auto">
          <a:xfrm>
            <a:off x="3636963" y="3494088"/>
            <a:ext cx="28813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怎么说</a:t>
            </a:r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cxnSp>
        <p:nvCxnSpPr>
          <p:cNvPr id="4" name="直接箭头连接符 3"/>
          <p:cNvCxnSpPr/>
          <p:nvPr/>
        </p:nvCxnSpPr>
        <p:spPr>
          <a:xfrm>
            <a:off x="5949950" y="3830638"/>
            <a:ext cx="935038" cy="1746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50" name="文本框 1"/>
          <p:cNvSpPr txBox="1">
            <a:spLocks noChangeArrowheads="1"/>
          </p:cNvSpPr>
          <p:nvPr/>
        </p:nvSpPr>
        <p:spPr bwMode="auto">
          <a:xfrm>
            <a:off x="6892925" y="3508375"/>
            <a:ext cx="2519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相互致谢</a:t>
            </a:r>
          </a:p>
        </p:txBody>
      </p:sp>
      <p:sp>
        <p:nvSpPr>
          <p:cNvPr id="57351" name="文本框 1"/>
          <p:cNvSpPr txBox="1">
            <a:spLocks noChangeArrowheads="1"/>
          </p:cNvSpPr>
          <p:nvPr/>
        </p:nvSpPr>
        <p:spPr bwMode="auto">
          <a:xfrm>
            <a:off x="1498600" y="2533650"/>
            <a:ext cx="1760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爬山中</a:t>
            </a:r>
          </a:p>
        </p:txBody>
      </p:sp>
      <p:sp>
        <p:nvSpPr>
          <p:cNvPr id="57352" name="文本框 1"/>
          <p:cNvSpPr txBox="1">
            <a:spLocks noChangeArrowheads="1"/>
          </p:cNvSpPr>
          <p:nvPr/>
        </p:nvSpPr>
        <p:spPr bwMode="auto">
          <a:xfrm>
            <a:off x="2844800" y="2554288"/>
            <a:ext cx="28813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怎么做</a:t>
            </a:r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cxnSp>
        <p:nvCxnSpPr>
          <p:cNvPr id="8" name="直接箭头连接符 7"/>
          <p:cNvCxnSpPr/>
          <p:nvPr/>
        </p:nvCxnSpPr>
        <p:spPr>
          <a:xfrm>
            <a:off x="5049838" y="2882900"/>
            <a:ext cx="936625" cy="1746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54" name="文本框 1"/>
          <p:cNvSpPr txBox="1">
            <a:spLocks noChangeArrowheads="1"/>
          </p:cNvSpPr>
          <p:nvPr/>
        </p:nvSpPr>
        <p:spPr bwMode="auto">
          <a:xfrm>
            <a:off x="6100763" y="2568575"/>
            <a:ext cx="25193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奋力攀登</a:t>
            </a:r>
          </a:p>
        </p:txBody>
      </p:sp>
      <p:sp>
        <p:nvSpPr>
          <p:cNvPr id="57355" name="文本框 1"/>
          <p:cNvSpPr txBox="1">
            <a:spLocks noChangeArrowheads="1"/>
          </p:cNvSpPr>
          <p:nvPr/>
        </p:nvSpPr>
        <p:spPr bwMode="auto">
          <a:xfrm>
            <a:off x="1443038" y="1398588"/>
            <a:ext cx="1762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爬山前</a:t>
            </a:r>
          </a:p>
        </p:txBody>
      </p:sp>
      <p:sp>
        <p:nvSpPr>
          <p:cNvPr id="57356" name="文本框 1"/>
          <p:cNvSpPr txBox="1">
            <a:spLocks noChangeArrowheads="1"/>
          </p:cNvSpPr>
          <p:nvPr/>
        </p:nvSpPr>
        <p:spPr bwMode="auto">
          <a:xfrm>
            <a:off x="2806700" y="1077913"/>
            <a:ext cx="2879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怎么想</a:t>
            </a:r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cxnSp>
        <p:nvCxnSpPr>
          <p:cNvPr id="12" name="直接箭头连接符 11"/>
          <p:cNvCxnSpPr/>
          <p:nvPr/>
        </p:nvCxnSpPr>
        <p:spPr>
          <a:xfrm>
            <a:off x="5011738" y="1406525"/>
            <a:ext cx="936625" cy="1587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58" name="文本框 1"/>
          <p:cNvSpPr txBox="1">
            <a:spLocks noChangeArrowheads="1"/>
          </p:cNvSpPr>
          <p:nvPr/>
        </p:nvSpPr>
        <p:spPr bwMode="auto">
          <a:xfrm>
            <a:off x="6061075" y="1090613"/>
            <a:ext cx="1762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不敢爬</a:t>
            </a:r>
          </a:p>
        </p:txBody>
      </p:sp>
      <p:sp>
        <p:nvSpPr>
          <p:cNvPr id="57359" name="文本框 1"/>
          <p:cNvSpPr txBox="1">
            <a:spLocks noChangeArrowheads="1"/>
          </p:cNvSpPr>
          <p:nvPr/>
        </p:nvSpPr>
        <p:spPr bwMode="auto">
          <a:xfrm>
            <a:off x="2806700" y="1682750"/>
            <a:ext cx="2879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怎么说</a:t>
            </a:r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cxnSp>
        <p:nvCxnSpPr>
          <p:cNvPr id="20" name="直接箭头连接符 19"/>
          <p:cNvCxnSpPr/>
          <p:nvPr/>
        </p:nvCxnSpPr>
        <p:spPr>
          <a:xfrm>
            <a:off x="5011738" y="1989138"/>
            <a:ext cx="936625" cy="1746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61" name="文本框 1"/>
          <p:cNvSpPr txBox="1">
            <a:spLocks noChangeArrowheads="1"/>
          </p:cNvSpPr>
          <p:nvPr/>
        </p:nvSpPr>
        <p:spPr bwMode="auto">
          <a:xfrm>
            <a:off x="6061075" y="1674813"/>
            <a:ext cx="25923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相互鼓励</a:t>
            </a:r>
          </a:p>
        </p:txBody>
      </p:sp>
      <p:grpSp>
        <p:nvGrpSpPr>
          <p:cNvPr id="19" name="组合 1"/>
          <p:cNvGrpSpPr>
            <a:grpSpLocks/>
          </p:cNvGrpSpPr>
          <p:nvPr/>
        </p:nvGrpSpPr>
        <p:grpSpPr bwMode="auto">
          <a:xfrm>
            <a:off x="251520" y="187350"/>
            <a:ext cx="2251075" cy="584200"/>
            <a:chOff x="251073" y="195486"/>
            <a:chExt cx="2249488" cy="585926"/>
          </a:xfrm>
        </p:grpSpPr>
        <p:sp>
          <p:nvSpPr>
            <p:cNvPr id="21" name="文本框 13"/>
            <p:cNvSpPr txBox="1">
              <a:spLocks noChangeArrowheads="1"/>
            </p:cNvSpPr>
            <p:nvPr/>
          </p:nvSpPr>
          <p:spPr bwMode="auto">
            <a:xfrm>
              <a:off x="253093" y="195486"/>
              <a:ext cx="1943462" cy="585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3200" b="1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板书设计</a:t>
              </a: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251073" y="771859"/>
              <a:ext cx="201629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23" name="Group 4"/>
            <p:cNvGrpSpPr>
              <a:grpSpLocks noChangeAspect="1"/>
            </p:cNvGrpSpPr>
            <p:nvPr/>
          </p:nvGrpSpPr>
          <p:grpSpPr bwMode="auto">
            <a:xfrm>
              <a:off x="2051298" y="411386"/>
              <a:ext cx="449263" cy="292100"/>
              <a:chOff x="2432" y="1329"/>
              <a:chExt cx="657" cy="426"/>
            </a:xfrm>
          </p:grpSpPr>
          <p:sp>
            <p:nvSpPr>
              <p:cNvPr id="24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35" y="1330"/>
                <a:ext cx="652" cy="42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5" name="Freeform 5"/>
              <p:cNvSpPr/>
              <p:nvPr/>
            </p:nvSpPr>
            <p:spPr bwMode="auto">
              <a:xfrm>
                <a:off x="2479" y="1330"/>
                <a:ext cx="610" cy="423"/>
              </a:xfrm>
              <a:custGeom>
                <a:avLst/>
                <a:gdLst>
                  <a:gd name="T0" fmla="*/ 315 w 351"/>
                  <a:gd name="T1" fmla="*/ 0 h 242"/>
                  <a:gd name="T2" fmla="*/ 292 w 351"/>
                  <a:gd name="T3" fmla="*/ 9 h 242"/>
                  <a:gd name="T4" fmla="*/ 291 w 351"/>
                  <a:gd name="T5" fmla="*/ 10 h 242"/>
                  <a:gd name="T6" fmla="*/ 309 w 351"/>
                  <a:gd name="T7" fmla="*/ 3 h 242"/>
                  <a:gd name="T8" fmla="*/ 310 w 351"/>
                  <a:gd name="T9" fmla="*/ 4 h 242"/>
                  <a:gd name="T10" fmla="*/ 317 w 351"/>
                  <a:gd name="T11" fmla="*/ 10 h 242"/>
                  <a:gd name="T12" fmla="*/ 325 w 351"/>
                  <a:gd name="T13" fmla="*/ 27 h 242"/>
                  <a:gd name="T14" fmla="*/ 336 w 351"/>
                  <a:gd name="T15" fmla="*/ 59 h 242"/>
                  <a:gd name="T16" fmla="*/ 268 w 351"/>
                  <a:gd name="T17" fmla="*/ 95 h 242"/>
                  <a:gd name="T18" fmla="*/ 267 w 351"/>
                  <a:gd name="T19" fmla="*/ 95 h 242"/>
                  <a:gd name="T20" fmla="*/ 267 w 351"/>
                  <a:gd name="T21" fmla="*/ 95 h 242"/>
                  <a:gd name="T22" fmla="*/ 24 w 351"/>
                  <a:gd name="T23" fmla="*/ 219 h 242"/>
                  <a:gd name="T24" fmla="*/ 2 w 351"/>
                  <a:gd name="T25" fmla="*/ 229 h 242"/>
                  <a:gd name="T26" fmla="*/ 0 w 351"/>
                  <a:gd name="T27" fmla="*/ 229 h 242"/>
                  <a:gd name="T28" fmla="*/ 6 w 351"/>
                  <a:gd name="T29" fmla="*/ 240 h 242"/>
                  <a:gd name="T30" fmla="*/ 12 w 351"/>
                  <a:gd name="T31" fmla="*/ 242 h 242"/>
                  <a:gd name="T32" fmla="*/ 34 w 351"/>
                  <a:gd name="T33" fmla="*/ 232 h 242"/>
                  <a:gd name="T34" fmla="*/ 350 w 351"/>
                  <a:gd name="T35" fmla="*/ 68 h 242"/>
                  <a:gd name="T36" fmla="*/ 335 w 351"/>
                  <a:gd name="T37" fmla="*/ 29 h 242"/>
                  <a:gd name="T38" fmla="*/ 324 w 351"/>
                  <a:gd name="T39" fmla="*/ 8 h 242"/>
                  <a:gd name="T40" fmla="*/ 317 w 351"/>
                  <a:gd name="T41" fmla="*/ 1 h 242"/>
                  <a:gd name="T42" fmla="*/ 315 w 351"/>
                  <a:gd name="T4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1" h="242">
                    <a:moveTo>
                      <a:pt x="315" y="0"/>
                    </a:moveTo>
                    <a:cubicBezTo>
                      <a:pt x="311" y="0"/>
                      <a:pt x="299" y="6"/>
                      <a:pt x="292" y="9"/>
                    </a:cubicBezTo>
                    <a:cubicBezTo>
                      <a:pt x="292" y="9"/>
                      <a:pt x="292" y="9"/>
                      <a:pt x="291" y="10"/>
                    </a:cubicBezTo>
                    <a:cubicBezTo>
                      <a:pt x="298" y="7"/>
                      <a:pt x="306" y="3"/>
                      <a:pt x="309" y="3"/>
                    </a:cubicBezTo>
                    <a:cubicBezTo>
                      <a:pt x="309" y="3"/>
                      <a:pt x="310" y="3"/>
                      <a:pt x="310" y="4"/>
                    </a:cubicBezTo>
                    <a:cubicBezTo>
                      <a:pt x="312" y="6"/>
                      <a:pt x="317" y="10"/>
                      <a:pt x="317" y="10"/>
                    </a:cubicBezTo>
                    <a:cubicBezTo>
                      <a:pt x="317" y="10"/>
                      <a:pt x="321" y="15"/>
                      <a:pt x="325" y="27"/>
                    </a:cubicBezTo>
                    <a:cubicBezTo>
                      <a:pt x="330" y="39"/>
                      <a:pt x="338" y="56"/>
                      <a:pt x="336" y="59"/>
                    </a:cubicBezTo>
                    <a:cubicBezTo>
                      <a:pt x="336" y="60"/>
                      <a:pt x="308" y="75"/>
                      <a:pt x="268" y="95"/>
                    </a:cubicBezTo>
                    <a:cubicBezTo>
                      <a:pt x="268" y="95"/>
                      <a:pt x="268" y="95"/>
                      <a:pt x="267" y="95"/>
                    </a:cubicBezTo>
                    <a:cubicBezTo>
                      <a:pt x="267" y="95"/>
                      <a:pt x="267" y="95"/>
                      <a:pt x="267" y="95"/>
                    </a:cubicBezTo>
                    <a:cubicBezTo>
                      <a:pt x="179" y="140"/>
                      <a:pt x="38" y="211"/>
                      <a:pt x="24" y="219"/>
                    </a:cubicBezTo>
                    <a:cubicBezTo>
                      <a:pt x="11" y="227"/>
                      <a:pt x="5" y="229"/>
                      <a:pt x="2" y="229"/>
                    </a:cubicBezTo>
                    <a:cubicBezTo>
                      <a:pt x="1" y="229"/>
                      <a:pt x="0" y="229"/>
                      <a:pt x="0" y="229"/>
                    </a:cubicBezTo>
                    <a:cubicBezTo>
                      <a:pt x="3" y="235"/>
                      <a:pt x="5" y="239"/>
                      <a:pt x="6" y="240"/>
                    </a:cubicBezTo>
                    <a:cubicBezTo>
                      <a:pt x="8" y="241"/>
                      <a:pt x="9" y="242"/>
                      <a:pt x="12" y="242"/>
                    </a:cubicBezTo>
                    <a:cubicBezTo>
                      <a:pt x="16" y="242"/>
                      <a:pt x="22" y="240"/>
                      <a:pt x="34" y="232"/>
                    </a:cubicBezTo>
                    <a:cubicBezTo>
                      <a:pt x="54" y="220"/>
                      <a:pt x="348" y="72"/>
                      <a:pt x="350" y="68"/>
                    </a:cubicBezTo>
                    <a:cubicBezTo>
                      <a:pt x="351" y="65"/>
                      <a:pt x="341" y="44"/>
                      <a:pt x="335" y="29"/>
                    </a:cubicBezTo>
                    <a:cubicBezTo>
                      <a:pt x="329" y="15"/>
                      <a:pt x="324" y="8"/>
                      <a:pt x="324" y="8"/>
                    </a:cubicBezTo>
                    <a:cubicBezTo>
                      <a:pt x="324" y="8"/>
                      <a:pt x="319" y="3"/>
                      <a:pt x="317" y="1"/>
                    </a:cubicBezTo>
                    <a:cubicBezTo>
                      <a:pt x="316" y="0"/>
                      <a:pt x="316" y="0"/>
                      <a:pt x="315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6" name="Freeform 6"/>
              <p:cNvSpPr/>
              <p:nvPr/>
            </p:nvSpPr>
            <p:spPr bwMode="auto">
              <a:xfrm>
                <a:off x="2432" y="1337"/>
                <a:ext cx="633" cy="397"/>
              </a:xfrm>
              <a:custGeom>
                <a:avLst/>
                <a:gdLst>
                  <a:gd name="T0" fmla="*/ 3 w 364"/>
                  <a:gd name="T1" fmla="*/ 171 h 229"/>
                  <a:gd name="T2" fmla="*/ 3 w 364"/>
                  <a:gd name="T3" fmla="*/ 182 h 229"/>
                  <a:gd name="T4" fmla="*/ 23 w 364"/>
                  <a:gd name="T5" fmla="*/ 225 h 229"/>
                  <a:gd name="T6" fmla="*/ 50 w 364"/>
                  <a:gd name="T7" fmla="*/ 217 h 229"/>
                  <a:gd name="T8" fmla="*/ 362 w 364"/>
                  <a:gd name="T9" fmla="*/ 57 h 229"/>
                  <a:gd name="T10" fmla="*/ 351 w 364"/>
                  <a:gd name="T11" fmla="*/ 25 h 229"/>
                  <a:gd name="T12" fmla="*/ 343 w 364"/>
                  <a:gd name="T13" fmla="*/ 8 h 229"/>
                  <a:gd name="T14" fmla="*/ 336 w 364"/>
                  <a:gd name="T15" fmla="*/ 2 h 229"/>
                  <a:gd name="T16" fmla="*/ 312 w 364"/>
                  <a:gd name="T17" fmla="*/ 10 h 229"/>
                  <a:gd name="T18" fmla="*/ 10 w 364"/>
                  <a:gd name="T19" fmla="*/ 166 h 229"/>
                  <a:gd name="T20" fmla="*/ 3 w 364"/>
                  <a:gd name="T21" fmla="*/ 17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4" h="229">
                    <a:moveTo>
                      <a:pt x="3" y="171"/>
                    </a:moveTo>
                    <a:cubicBezTo>
                      <a:pt x="3" y="171"/>
                      <a:pt x="0" y="174"/>
                      <a:pt x="3" y="182"/>
                    </a:cubicBezTo>
                    <a:cubicBezTo>
                      <a:pt x="6" y="191"/>
                      <a:pt x="20" y="223"/>
                      <a:pt x="23" y="225"/>
                    </a:cubicBezTo>
                    <a:cubicBezTo>
                      <a:pt x="26" y="227"/>
                      <a:pt x="30" y="229"/>
                      <a:pt x="50" y="217"/>
                    </a:cubicBezTo>
                    <a:cubicBezTo>
                      <a:pt x="70" y="206"/>
                      <a:pt x="361" y="60"/>
                      <a:pt x="362" y="57"/>
                    </a:cubicBezTo>
                    <a:cubicBezTo>
                      <a:pt x="364" y="54"/>
                      <a:pt x="356" y="37"/>
                      <a:pt x="351" y="25"/>
                    </a:cubicBezTo>
                    <a:cubicBezTo>
                      <a:pt x="347" y="13"/>
                      <a:pt x="343" y="8"/>
                      <a:pt x="343" y="8"/>
                    </a:cubicBezTo>
                    <a:cubicBezTo>
                      <a:pt x="343" y="8"/>
                      <a:pt x="338" y="4"/>
                      <a:pt x="336" y="2"/>
                    </a:cubicBezTo>
                    <a:cubicBezTo>
                      <a:pt x="334" y="0"/>
                      <a:pt x="320" y="6"/>
                      <a:pt x="312" y="10"/>
                    </a:cubicBezTo>
                    <a:cubicBezTo>
                      <a:pt x="305" y="14"/>
                      <a:pt x="15" y="163"/>
                      <a:pt x="10" y="166"/>
                    </a:cubicBezTo>
                    <a:cubicBezTo>
                      <a:pt x="5" y="168"/>
                      <a:pt x="3" y="171"/>
                      <a:pt x="3" y="171"/>
                    </a:cubicBezTo>
                  </a:path>
                </a:pathLst>
              </a:custGeom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/>
              </a:p>
            </p:txBody>
          </p:sp>
          <p:sp>
            <p:nvSpPr>
              <p:cNvPr id="27" name="Freeform 7"/>
              <p:cNvSpPr/>
              <p:nvPr/>
            </p:nvSpPr>
            <p:spPr bwMode="auto">
              <a:xfrm>
                <a:off x="2432" y="1606"/>
                <a:ext cx="100" cy="125"/>
              </a:xfrm>
              <a:custGeom>
                <a:avLst/>
                <a:gdLst>
                  <a:gd name="T0" fmla="*/ 57 w 57"/>
                  <a:gd name="T1" fmla="*/ 59 h 73"/>
                  <a:gd name="T2" fmla="*/ 51 w 57"/>
                  <a:gd name="T3" fmla="*/ 50 h 73"/>
                  <a:gd name="T4" fmla="*/ 46 w 57"/>
                  <a:gd name="T5" fmla="*/ 41 h 73"/>
                  <a:gd name="T6" fmla="*/ 44 w 57"/>
                  <a:gd name="T7" fmla="*/ 34 h 73"/>
                  <a:gd name="T8" fmla="*/ 43 w 57"/>
                  <a:gd name="T9" fmla="*/ 22 h 73"/>
                  <a:gd name="T10" fmla="*/ 41 w 57"/>
                  <a:gd name="T11" fmla="*/ 12 h 73"/>
                  <a:gd name="T12" fmla="*/ 39 w 57"/>
                  <a:gd name="T13" fmla="*/ 0 h 73"/>
                  <a:gd name="T14" fmla="*/ 33 w 57"/>
                  <a:gd name="T15" fmla="*/ 0 h 73"/>
                  <a:gd name="T16" fmla="*/ 28 w 57"/>
                  <a:gd name="T17" fmla="*/ 1 h 73"/>
                  <a:gd name="T18" fmla="*/ 10 w 57"/>
                  <a:gd name="T19" fmla="*/ 11 h 73"/>
                  <a:gd name="T20" fmla="*/ 3 w 57"/>
                  <a:gd name="T21" fmla="*/ 16 h 73"/>
                  <a:gd name="T22" fmla="*/ 3 w 57"/>
                  <a:gd name="T23" fmla="*/ 27 h 73"/>
                  <a:gd name="T24" fmla="*/ 19 w 57"/>
                  <a:gd name="T25" fmla="*/ 63 h 73"/>
                  <a:gd name="T26" fmla="*/ 23 w 57"/>
                  <a:gd name="T27" fmla="*/ 70 h 73"/>
                  <a:gd name="T28" fmla="*/ 38 w 57"/>
                  <a:gd name="T29" fmla="*/ 69 h 73"/>
                  <a:gd name="T30" fmla="*/ 47 w 57"/>
                  <a:gd name="T31" fmla="*/ 64 h 73"/>
                  <a:gd name="T32" fmla="*/ 50 w 57"/>
                  <a:gd name="T33" fmla="*/ 62 h 73"/>
                  <a:gd name="T34" fmla="*/ 57 w 57"/>
                  <a:gd name="T35" fmla="*/ 5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3">
                    <a:moveTo>
                      <a:pt x="57" y="59"/>
                    </a:moveTo>
                    <a:cubicBezTo>
                      <a:pt x="55" y="55"/>
                      <a:pt x="51" y="50"/>
                      <a:pt x="51" y="50"/>
                    </a:cubicBezTo>
                    <a:cubicBezTo>
                      <a:pt x="51" y="50"/>
                      <a:pt x="48" y="44"/>
                      <a:pt x="46" y="41"/>
                    </a:cubicBezTo>
                    <a:cubicBezTo>
                      <a:pt x="45" y="39"/>
                      <a:pt x="44" y="34"/>
                      <a:pt x="44" y="34"/>
                    </a:cubicBezTo>
                    <a:cubicBezTo>
                      <a:pt x="44" y="34"/>
                      <a:pt x="43" y="26"/>
                      <a:pt x="43" y="22"/>
                    </a:cubicBezTo>
                    <a:cubicBezTo>
                      <a:pt x="42" y="19"/>
                      <a:pt x="41" y="14"/>
                      <a:pt x="41" y="12"/>
                    </a:cubicBezTo>
                    <a:cubicBezTo>
                      <a:pt x="40" y="10"/>
                      <a:pt x="40" y="4"/>
                      <a:pt x="39" y="0"/>
                    </a:cubicBezTo>
                    <a:cubicBezTo>
                      <a:pt x="36" y="0"/>
                      <a:pt x="33" y="0"/>
                      <a:pt x="33" y="0"/>
                    </a:cubicBezTo>
                    <a:cubicBezTo>
                      <a:pt x="33" y="0"/>
                      <a:pt x="31" y="0"/>
                      <a:pt x="28" y="1"/>
                    </a:cubicBezTo>
                    <a:cubicBezTo>
                      <a:pt x="17" y="7"/>
                      <a:pt x="11" y="10"/>
                      <a:pt x="10" y="11"/>
                    </a:cubicBezTo>
                    <a:cubicBezTo>
                      <a:pt x="5" y="13"/>
                      <a:pt x="3" y="16"/>
                      <a:pt x="3" y="16"/>
                    </a:cubicBezTo>
                    <a:cubicBezTo>
                      <a:pt x="3" y="16"/>
                      <a:pt x="0" y="19"/>
                      <a:pt x="3" y="27"/>
                    </a:cubicBezTo>
                    <a:cubicBezTo>
                      <a:pt x="5" y="33"/>
                      <a:pt x="13" y="52"/>
                      <a:pt x="19" y="63"/>
                    </a:cubicBezTo>
                    <a:cubicBezTo>
                      <a:pt x="20" y="67"/>
                      <a:pt x="22" y="69"/>
                      <a:pt x="23" y="70"/>
                    </a:cubicBezTo>
                    <a:cubicBezTo>
                      <a:pt x="25" y="72"/>
                      <a:pt x="28" y="73"/>
                      <a:pt x="38" y="69"/>
                    </a:cubicBezTo>
                    <a:cubicBezTo>
                      <a:pt x="41" y="67"/>
                      <a:pt x="44" y="66"/>
                      <a:pt x="47" y="64"/>
                    </a:cubicBezTo>
                    <a:cubicBezTo>
                      <a:pt x="48" y="63"/>
                      <a:pt x="49" y="63"/>
                      <a:pt x="50" y="62"/>
                    </a:cubicBezTo>
                    <a:cubicBezTo>
                      <a:pt x="51" y="62"/>
                      <a:pt x="54" y="60"/>
                      <a:pt x="57" y="59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/>
              </a:p>
            </p:txBody>
          </p:sp>
          <p:sp>
            <p:nvSpPr>
              <p:cNvPr id="28" name="Freeform 8"/>
              <p:cNvSpPr/>
              <p:nvPr/>
            </p:nvSpPr>
            <p:spPr bwMode="auto">
              <a:xfrm>
                <a:off x="2954" y="1362"/>
                <a:ext cx="5" cy="0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EEEBEA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9" name="Freeform 9"/>
              <p:cNvSpPr/>
              <p:nvPr/>
            </p:nvSpPr>
            <p:spPr bwMode="auto">
              <a:xfrm>
                <a:off x="2943" y="1497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578C94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30" name="Freeform 10"/>
              <p:cNvSpPr>
                <a:spLocks noEditPoints="1"/>
              </p:cNvSpPr>
              <p:nvPr/>
            </p:nvSpPr>
            <p:spPr bwMode="auto">
              <a:xfrm>
                <a:off x="2511" y="1362"/>
                <a:ext cx="538" cy="323"/>
              </a:xfrm>
              <a:custGeom>
                <a:avLst/>
                <a:gdLst>
                  <a:gd name="T0" fmla="*/ 7 w 309"/>
                  <a:gd name="T1" fmla="*/ 184 h 184"/>
                  <a:gd name="T2" fmla="*/ 9 w 309"/>
                  <a:gd name="T3" fmla="*/ 184 h 184"/>
                  <a:gd name="T4" fmla="*/ 9 w 309"/>
                  <a:gd name="T5" fmla="*/ 178 h 184"/>
                  <a:gd name="T6" fmla="*/ 8 w 309"/>
                  <a:gd name="T7" fmla="*/ 180 h 184"/>
                  <a:gd name="T8" fmla="*/ 9 w 309"/>
                  <a:gd name="T9" fmla="*/ 178 h 184"/>
                  <a:gd name="T10" fmla="*/ 34 w 309"/>
                  <a:gd name="T11" fmla="*/ 174 h 184"/>
                  <a:gd name="T12" fmla="*/ 34 w 309"/>
                  <a:gd name="T13" fmla="*/ 179 h 184"/>
                  <a:gd name="T14" fmla="*/ 36 w 309"/>
                  <a:gd name="T15" fmla="*/ 176 h 184"/>
                  <a:gd name="T16" fmla="*/ 38 w 309"/>
                  <a:gd name="T17" fmla="*/ 176 h 184"/>
                  <a:gd name="T18" fmla="*/ 84 w 309"/>
                  <a:gd name="T19" fmla="*/ 144 h 184"/>
                  <a:gd name="T20" fmla="*/ 85 w 309"/>
                  <a:gd name="T21" fmla="*/ 145 h 184"/>
                  <a:gd name="T22" fmla="*/ 84 w 309"/>
                  <a:gd name="T23" fmla="*/ 144 h 184"/>
                  <a:gd name="T24" fmla="*/ 0 w 309"/>
                  <a:gd name="T25" fmla="*/ 135 h 184"/>
                  <a:gd name="T26" fmla="*/ 1 w 309"/>
                  <a:gd name="T27" fmla="*/ 135 h 184"/>
                  <a:gd name="T28" fmla="*/ 138 w 309"/>
                  <a:gd name="T29" fmla="*/ 123 h 184"/>
                  <a:gd name="T30" fmla="*/ 139 w 309"/>
                  <a:gd name="T31" fmla="*/ 123 h 184"/>
                  <a:gd name="T32" fmla="*/ 154 w 309"/>
                  <a:gd name="T33" fmla="*/ 115 h 184"/>
                  <a:gd name="T34" fmla="*/ 154 w 309"/>
                  <a:gd name="T35" fmla="*/ 116 h 184"/>
                  <a:gd name="T36" fmla="*/ 154 w 309"/>
                  <a:gd name="T37" fmla="*/ 115 h 184"/>
                  <a:gd name="T38" fmla="*/ 50 w 309"/>
                  <a:gd name="T39" fmla="*/ 113 h 184"/>
                  <a:gd name="T40" fmla="*/ 53 w 309"/>
                  <a:gd name="T41" fmla="*/ 115 h 184"/>
                  <a:gd name="T42" fmla="*/ 146 w 309"/>
                  <a:gd name="T43" fmla="*/ 113 h 184"/>
                  <a:gd name="T44" fmla="*/ 147 w 309"/>
                  <a:gd name="T45" fmla="*/ 114 h 184"/>
                  <a:gd name="T46" fmla="*/ 146 w 309"/>
                  <a:gd name="T47" fmla="*/ 113 h 184"/>
                  <a:gd name="T48" fmla="*/ 149 w 309"/>
                  <a:gd name="T49" fmla="*/ 111 h 184"/>
                  <a:gd name="T50" fmla="*/ 151 w 309"/>
                  <a:gd name="T51" fmla="*/ 111 h 184"/>
                  <a:gd name="T52" fmla="*/ 165 w 309"/>
                  <a:gd name="T53" fmla="*/ 109 h 184"/>
                  <a:gd name="T54" fmla="*/ 162 w 309"/>
                  <a:gd name="T55" fmla="*/ 113 h 184"/>
                  <a:gd name="T56" fmla="*/ 166 w 309"/>
                  <a:gd name="T57" fmla="*/ 111 h 184"/>
                  <a:gd name="T58" fmla="*/ 184 w 309"/>
                  <a:gd name="T59" fmla="*/ 107 h 184"/>
                  <a:gd name="T60" fmla="*/ 184 w 309"/>
                  <a:gd name="T61" fmla="*/ 109 h 184"/>
                  <a:gd name="T62" fmla="*/ 184 w 309"/>
                  <a:gd name="T63" fmla="*/ 107 h 184"/>
                  <a:gd name="T64" fmla="*/ 50 w 309"/>
                  <a:gd name="T65" fmla="*/ 109 h 184"/>
                  <a:gd name="T66" fmla="*/ 53 w 309"/>
                  <a:gd name="T67" fmla="*/ 111 h 184"/>
                  <a:gd name="T68" fmla="*/ 53 w 309"/>
                  <a:gd name="T69" fmla="*/ 107 h 184"/>
                  <a:gd name="T70" fmla="*/ 248 w 309"/>
                  <a:gd name="T71" fmla="*/ 77 h 184"/>
                  <a:gd name="T72" fmla="*/ 249 w 309"/>
                  <a:gd name="T73" fmla="*/ 77 h 184"/>
                  <a:gd name="T74" fmla="*/ 249 w 309"/>
                  <a:gd name="T75" fmla="*/ 75 h 184"/>
                  <a:gd name="T76" fmla="*/ 252 w 309"/>
                  <a:gd name="T77" fmla="*/ 67 h 184"/>
                  <a:gd name="T78" fmla="*/ 252 w 309"/>
                  <a:gd name="T79" fmla="*/ 70 h 184"/>
                  <a:gd name="T80" fmla="*/ 268 w 309"/>
                  <a:gd name="T81" fmla="*/ 64 h 184"/>
                  <a:gd name="T82" fmla="*/ 266 w 309"/>
                  <a:gd name="T83" fmla="*/ 66 h 184"/>
                  <a:gd name="T84" fmla="*/ 268 w 309"/>
                  <a:gd name="T85" fmla="*/ 66 h 184"/>
                  <a:gd name="T86" fmla="*/ 276 w 309"/>
                  <a:gd name="T87" fmla="*/ 54 h 184"/>
                  <a:gd name="T88" fmla="*/ 276 w 309"/>
                  <a:gd name="T89" fmla="*/ 55 h 184"/>
                  <a:gd name="T90" fmla="*/ 276 w 309"/>
                  <a:gd name="T91" fmla="*/ 54 h 184"/>
                  <a:gd name="T92" fmla="*/ 307 w 309"/>
                  <a:gd name="T93" fmla="*/ 17 h 184"/>
                  <a:gd name="T94" fmla="*/ 309 w 309"/>
                  <a:gd name="T95" fmla="*/ 17 h 184"/>
                  <a:gd name="T96" fmla="*/ 254 w 309"/>
                  <a:gd name="T97" fmla="*/ 11 h 184"/>
                  <a:gd name="T98" fmla="*/ 254 w 309"/>
                  <a:gd name="T99" fmla="*/ 12 h 184"/>
                  <a:gd name="T100" fmla="*/ 254 w 309"/>
                  <a:gd name="T101" fmla="*/ 11 h 184"/>
                  <a:gd name="T102" fmla="*/ 304 w 309"/>
                  <a:gd name="T103" fmla="*/ 12 h 184"/>
                  <a:gd name="T104" fmla="*/ 308 w 309"/>
                  <a:gd name="T105" fmla="*/ 14 h 184"/>
                  <a:gd name="T106" fmla="*/ 307 w 309"/>
                  <a:gd name="T107" fmla="*/ 11 h 184"/>
                  <a:gd name="T108" fmla="*/ 305 w 309"/>
                  <a:gd name="T109" fmla="*/ 10 h 184"/>
                  <a:gd name="T110" fmla="*/ 245 w 309"/>
                  <a:gd name="T111" fmla="*/ 12 h 184"/>
                  <a:gd name="T112" fmla="*/ 245 w 309"/>
                  <a:gd name="T113" fmla="*/ 10 h 184"/>
                  <a:gd name="T114" fmla="*/ 257 w 309"/>
                  <a:gd name="T115" fmla="*/ 0 h 184"/>
                  <a:gd name="T116" fmla="*/ 254 w 309"/>
                  <a:gd name="T117" fmla="*/ 1 h 184"/>
                  <a:gd name="T118" fmla="*/ 255 w 309"/>
                  <a:gd name="T119" fmla="*/ 3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09" h="184">
                    <a:moveTo>
                      <a:pt x="8" y="183"/>
                    </a:moveTo>
                    <a:cubicBezTo>
                      <a:pt x="7" y="183"/>
                      <a:pt x="7" y="183"/>
                      <a:pt x="7" y="184"/>
                    </a:cubicBezTo>
                    <a:cubicBezTo>
                      <a:pt x="7" y="184"/>
                      <a:pt x="8" y="184"/>
                      <a:pt x="8" y="184"/>
                    </a:cubicBezTo>
                    <a:cubicBezTo>
                      <a:pt x="8" y="184"/>
                      <a:pt x="9" y="184"/>
                      <a:pt x="9" y="184"/>
                    </a:cubicBezTo>
                    <a:cubicBezTo>
                      <a:pt x="9" y="183"/>
                      <a:pt x="8" y="183"/>
                      <a:pt x="8" y="183"/>
                    </a:cubicBezTo>
                    <a:moveTo>
                      <a:pt x="9" y="178"/>
                    </a:moveTo>
                    <a:cubicBezTo>
                      <a:pt x="8" y="178"/>
                      <a:pt x="7" y="180"/>
                      <a:pt x="8" y="180"/>
                    </a:cubicBezTo>
                    <a:cubicBezTo>
                      <a:pt x="8" y="180"/>
                      <a:pt x="8" y="180"/>
                      <a:pt x="8" y="180"/>
                    </a:cubicBezTo>
                    <a:cubicBezTo>
                      <a:pt x="9" y="180"/>
                      <a:pt x="10" y="178"/>
                      <a:pt x="9" y="178"/>
                    </a:cubicBezTo>
                    <a:cubicBezTo>
                      <a:pt x="9" y="178"/>
                      <a:pt x="9" y="178"/>
                      <a:pt x="9" y="178"/>
                    </a:cubicBezTo>
                    <a:moveTo>
                      <a:pt x="35" y="171"/>
                    </a:moveTo>
                    <a:cubicBezTo>
                      <a:pt x="35" y="171"/>
                      <a:pt x="34" y="172"/>
                      <a:pt x="34" y="174"/>
                    </a:cubicBezTo>
                    <a:cubicBezTo>
                      <a:pt x="34" y="174"/>
                      <a:pt x="34" y="174"/>
                      <a:pt x="34" y="174"/>
                    </a:cubicBezTo>
                    <a:cubicBezTo>
                      <a:pt x="33" y="175"/>
                      <a:pt x="32" y="179"/>
                      <a:pt x="34" y="179"/>
                    </a:cubicBezTo>
                    <a:cubicBezTo>
                      <a:pt x="34" y="179"/>
                      <a:pt x="34" y="179"/>
                      <a:pt x="35" y="179"/>
                    </a:cubicBezTo>
                    <a:cubicBezTo>
                      <a:pt x="35" y="178"/>
                      <a:pt x="36" y="177"/>
                      <a:pt x="36" y="176"/>
                    </a:cubicBezTo>
                    <a:cubicBezTo>
                      <a:pt x="37" y="176"/>
                      <a:pt x="37" y="176"/>
                      <a:pt x="38" y="176"/>
                    </a:cubicBezTo>
                    <a:cubicBezTo>
                      <a:pt x="38" y="176"/>
                      <a:pt x="38" y="176"/>
                      <a:pt x="38" y="176"/>
                    </a:cubicBezTo>
                    <a:cubicBezTo>
                      <a:pt x="39" y="176"/>
                      <a:pt x="37" y="171"/>
                      <a:pt x="35" y="171"/>
                    </a:cubicBezTo>
                    <a:moveTo>
                      <a:pt x="84" y="144"/>
                    </a:moveTo>
                    <a:cubicBezTo>
                      <a:pt x="84" y="144"/>
                      <a:pt x="84" y="144"/>
                      <a:pt x="84" y="145"/>
                    </a:cubicBezTo>
                    <a:cubicBezTo>
                      <a:pt x="84" y="145"/>
                      <a:pt x="84" y="145"/>
                      <a:pt x="85" y="145"/>
                    </a:cubicBezTo>
                    <a:cubicBezTo>
                      <a:pt x="85" y="145"/>
                      <a:pt x="85" y="145"/>
                      <a:pt x="86" y="145"/>
                    </a:cubicBezTo>
                    <a:cubicBezTo>
                      <a:pt x="86" y="145"/>
                      <a:pt x="85" y="144"/>
                      <a:pt x="84" y="144"/>
                    </a:cubicBezTo>
                    <a:moveTo>
                      <a:pt x="1" y="134"/>
                    </a:move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5"/>
                      <a:pt x="0" y="135"/>
                      <a:pt x="1" y="135"/>
                    </a:cubicBezTo>
                    <a:cubicBezTo>
                      <a:pt x="1" y="135"/>
                      <a:pt x="1" y="135"/>
                      <a:pt x="1" y="135"/>
                    </a:cubicBezTo>
                    <a:cubicBezTo>
                      <a:pt x="1" y="134"/>
                      <a:pt x="1" y="134"/>
                      <a:pt x="1" y="134"/>
                    </a:cubicBezTo>
                    <a:moveTo>
                      <a:pt x="138" y="123"/>
                    </a:moveTo>
                    <a:cubicBezTo>
                      <a:pt x="137" y="123"/>
                      <a:pt x="136" y="124"/>
                      <a:pt x="137" y="125"/>
                    </a:cubicBezTo>
                    <a:cubicBezTo>
                      <a:pt x="138" y="124"/>
                      <a:pt x="139" y="125"/>
                      <a:pt x="139" y="123"/>
                    </a:cubicBezTo>
                    <a:cubicBezTo>
                      <a:pt x="139" y="123"/>
                      <a:pt x="138" y="123"/>
                      <a:pt x="138" y="123"/>
                    </a:cubicBezTo>
                    <a:moveTo>
                      <a:pt x="154" y="115"/>
                    </a:moveTo>
                    <a:cubicBezTo>
                      <a:pt x="154" y="115"/>
                      <a:pt x="153" y="115"/>
                      <a:pt x="153" y="115"/>
                    </a:cubicBezTo>
                    <a:cubicBezTo>
                      <a:pt x="153" y="116"/>
                      <a:pt x="154" y="116"/>
                      <a:pt x="154" y="116"/>
                    </a:cubicBezTo>
                    <a:cubicBezTo>
                      <a:pt x="155" y="116"/>
                      <a:pt x="155" y="116"/>
                      <a:pt x="155" y="116"/>
                    </a:cubicBezTo>
                    <a:cubicBezTo>
                      <a:pt x="155" y="115"/>
                      <a:pt x="155" y="115"/>
                      <a:pt x="154" y="115"/>
                    </a:cubicBezTo>
                    <a:moveTo>
                      <a:pt x="50" y="113"/>
                    </a:moveTo>
                    <a:cubicBezTo>
                      <a:pt x="50" y="113"/>
                      <a:pt x="50" y="113"/>
                      <a:pt x="50" y="113"/>
                    </a:cubicBezTo>
                    <a:cubicBezTo>
                      <a:pt x="50" y="114"/>
                      <a:pt x="52" y="115"/>
                      <a:pt x="52" y="115"/>
                    </a:cubicBezTo>
                    <a:cubicBezTo>
                      <a:pt x="53" y="115"/>
                      <a:pt x="53" y="115"/>
                      <a:pt x="53" y="115"/>
                    </a:cubicBezTo>
                    <a:cubicBezTo>
                      <a:pt x="53" y="114"/>
                      <a:pt x="51" y="113"/>
                      <a:pt x="50" y="113"/>
                    </a:cubicBezTo>
                    <a:moveTo>
                      <a:pt x="146" y="113"/>
                    </a:moveTo>
                    <a:cubicBezTo>
                      <a:pt x="146" y="113"/>
                      <a:pt x="146" y="113"/>
                      <a:pt x="146" y="113"/>
                    </a:cubicBezTo>
                    <a:cubicBezTo>
                      <a:pt x="145" y="114"/>
                      <a:pt x="146" y="114"/>
                      <a:pt x="147" y="114"/>
                    </a:cubicBezTo>
                    <a:cubicBezTo>
                      <a:pt x="147" y="114"/>
                      <a:pt x="147" y="114"/>
                      <a:pt x="147" y="113"/>
                    </a:cubicBezTo>
                    <a:cubicBezTo>
                      <a:pt x="148" y="113"/>
                      <a:pt x="147" y="113"/>
                      <a:pt x="146" y="113"/>
                    </a:cubicBezTo>
                    <a:moveTo>
                      <a:pt x="150" y="110"/>
                    </a:moveTo>
                    <a:cubicBezTo>
                      <a:pt x="149" y="110"/>
                      <a:pt x="149" y="110"/>
                      <a:pt x="149" y="111"/>
                    </a:cubicBezTo>
                    <a:cubicBezTo>
                      <a:pt x="149" y="111"/>
                      <a:pt x="150" y="111"/>
                      <a:pt x="150" y="111"/>
                    </a:cubicBezTo>
                    <a:cubicBezTo>
                      <a:pt x="151" y="111"/>
                      <a:pt x="151" y="111"/>
                      <a:pt x="151" y="111"/>
                    </a:cubicBezTo>
                    <a:cubicBezTo>
                      <a:pt x="151" y="111"/>
                      <a:pt x="150" y="110"/>
                      <a:pt x="150" y="110"/>
                    </a:cubicBezTo>
                    <a:moveTo>
                      <a:pt x="165" y="109"/>
                    </a:moveTo>
                    <a:cubicBezTo>
                      <a:pt x="165" y="109"/>
                      <a:pt x="163" y="110"/>
                      <a:pt x="162" y="111"/>
                    </a:cubicBezTo>
                    <a:cubicBezTo>
                      <a:pt x="161" y="112"/>
                      <a:pt x="161" y="113"/>
                      <a:pt x="162" y="113"/>
                    </a:cubicBezTo>
                    <a:cubicBezTo>
                      <a:pt x="162" y="113"/>
                      <a:pt x="163" y="113"/>
                      <a:pt x="164" y="113"/>
                    </a:cubicBezTo>
                    <a:cubicBezTo>
                      <a:pt x="166" y="111"/>
                      <a:pt x="166" y="111"/>
                      <a:pt x="166" y="111"/>
                    </a:cubicBezTo>
                    <a:cubicBezTo>
                      <a:pt x="166" y="110"/>
                      <a:pt x="166" y="109"/>
                      <a:pt x="165" y="109"/>
                    </a:cubicBezTo>
                    <a:moveTo>
                      <a:pt x="184" y="107"/>
                    </a:moveTo>
                    <a:cubicBezTo>
                      <a:pt x="184" y="107"/>
                      <a:pt x="183" y="109"/>
                      <a:pt x="184" y="109"/>
                    </a:cubicBezTo>
                    <a:cubicBezTo>
                      <a:pt x="184" y="109"/>
                      <a:pt x="184" y="109"/>
                      <a:pt x="184" y="109"/>
                    </a:cubicBezTo>
                    <a:cubicBezTo>
                      <a:pt x="184" y="109"/>
                      <a:pt x="185" y="107"/>
                      <a:pt x="184" y="107"/>
                    </a:cubicBezTo>
                    <a:cubicBezTo>
                      <a:pt x="184" y="107"/>
                      <a:pt x="184" y="107"/>
                      <a:pt x="184" y="107"/>
                    </a:cubicBezTo>
                    <a:moveTo>
                      <a:pt x="53" y="107"/>
                    </a:moveTo>
                    <a:cubicBezTo>
                      <a:pt x="51" y="107"/>
                      <a:pt x="50" y="108"/>
                      <a:pt x="50" y="109"/>
                    </a:cubicBezTo>
                    <a:cubicBezTo>
                      <a:pt x="50" y="110"/>
                      <a:pt x="50" y="111"/>
                      <a:pt x="51" y="111"/>
                    </a:cubicBezTo>
                    <a:cubicBezTo>
                      <a:pt x="52" y="111"/>
                      <a:pt x="52" y="111"/>
                      <a:pt x="53" y="111"/>
                    </a:cubicBezTo>
                    <a:cubicBezTo>
                      <a:pt x="54" y="111"/>
                      <a:pt x="54" y="108"/>
                      <a:pt x="54" y="107"/>
                    </a:cubicBezTo>
                    <a:cubicBezTo>
                      <a:pt x="53" y="107"/>
                      <a:pt x="53" y="107"/>
                      <a:pt x="53" y="107"/>
                    </a:cubicBezTo>
                    <a:moveTo>
                      <a:pt x="249" y="75"/>
                    </a:moveTo>
                    <a:cubicBezTo>
                      <a:pt x="249" y="75"/>
                      <a:pt x="249" y="76"/>
                      <a:pt x="248" y="77"/>
                    </a:cubicBezTo>
                    <a:cubicBezTo>
                      <a:pt x="248" y="77"/>
                      <a:pt x="248" y="77"/>
                      <a:pt x="248" y="77"/>
                    </a:cubicBezTo>
                    <a:cubicBezTo>
                      <a:pt x="249" y="77"/>
                      <a:pt x="249" y="77"/>
                      <a:pt x="249" y="77"/>
                    </a:cubicBezTo>
                    <a:cubicBezTo>
                      <a:pt x="250" y="77"/>
                      <a:pt x="250" y="76"/>
                      <a:pt x="251" y="76"/>
                    </a:cubicBezTo>
                    <a:cubicBezTo>
                      <a:pt x="250" y="76"/>
                      <a:pt x="250" y="75"/>
                      <a:pt x="249" y="75"/>
                    </a:cubicBezTo>
                    <a:moveTo>
                      <a:pt x="253" y="66"/>
                    </a:moveTo>
                    <a:cubicBezTo>
                      <a:pt x="252" y="67"/>
                      <a:pt x="252" y="67"/>
                      <a:pt x="252" y="67"/>
                    </a:cubicBezTo>
                    <a:cubicBezTo>
                      <a:pt x="250" y="67"/>
                      <a:pt x="250" y="67"/>
                      <a:pt x="250" y="67"/>
                    </a:cubicBezTo>
                    <a:cubicBezTo>
                      <a:pt x="250" y="70"/>
                      <a:pt x="251" y="70"/>
                      <a:pt x="252" y="70"/>
                    </a:cubicBezTo>
                    <a:cubicBezTo>
                      <a:pt x="254" y="70"/>
                      <a:pt x="258" y="66"/>
                      <a:pt x="253" y="66"/>
                    </a:cubicBezTo>
                    <a:moveTo>
                      <a:pt x="268" y="64"/>
                    </a:moveTo>
                    <a:cubicBezTo>
                      <a:pt x="268" y="64"/>
                      <a:pt x="268" y="65"/>
                      <a:pt x="268" y="65"/>
                    </a:cubicBezTo>
                    <a:cubicBezTo>
                      <a:pt x="266" y="66"/>
                      <a:pt x="266" y="66"/>
                      <a:pt x="266" y="66"/>
                    </a:cubicBezTo>
                    <a:cubicBezTo>
                      <a:pt x="266" y="67"/>
                      <a:pt x="266" y="67"/>
                      <a:pt x="267" y="67"/>
                    </a:cubicBezTo>
                    <a:cubicBezTo>
                      <a:pt x="267" y="67"/>
                      <a:pt x="268" y="67"/>
                      <a:pt x="268" y="66"/>
                    </a:cubicBezTo>
                    <a:cubicBezTo>
                      <a:pt x="269" y="66"/>
                      <a:pt x="269" y="64"/>
                      <a:pt x="268" y="64"/>
                    </a:cubicBezTo>
                    <a:moveTo>
                      <a:pt x="276" y="54"/>
                    </a:moveTo>
                    <a:cubicBezTo>
                      <a:pt x="276" y="54"/>
                      <a:pt x="275" y="55"/>
                      <a:pt x="276" y="55"/>
                    </a:cubicBezTo>
                    <a:cubicBezTo>
                      <a:pt x="276" y="55"/>
                      <a:pt x="276" y="55"/>
                      <a:pt x="276" y="55"/>
                    </a:cubicBezTo>
                    <a:cubicBezTo>
                      <a:pt x="276" y="55"/>
                      <a:pt x="277" y="54"/>
                      <a:pt x="276" y="54"/>
                    </a:cubicBezTo>
                    <a:cubicBezTo>
                      <a:pt x="276" y="54"/>
                      <a:pt x="276" y="54"/>
                      <a:pt x="276" y="54"/>
                    </a:cubicBezTo>
                    <a:moveTo>
                      <a:pt x="308" y="17"/>
                    </a:moveTo>
                    <a:cubicBezTo>
                      <a:pt x="308" y="17"/>
                      <a:pt x="307" y="17"/>
                      <a:pt x="307" y="17"/>
                    </a:cubicBezTo>
                    <a:cubicBezTo>
                      <a:pt x="307" y="18"/>
                      <a:pt x="308" y="18"/>
                      <a:pt x="308" y="18"/>
                    </a:cubicBezTo>
                    <a:cubicBezTo>
                      <a:pt x="309" y="18"/>
                      <a:pt x="309" y="18"/>
                      <a:pt x="309" y="17"/>
                    </a:cubicBezTo>
                    <a:cubicBezTo>
                      <a:pt x="309" y="17"/>
                      <a:pt x="308" y="17"/>
                      <a:pt x="308" y="17"/>
                    </a:cubicBezTo>
                    <a:moveTo>
                      <a:pt x="254" y="11"/>
                    </a:moveTo>
                    <a:cubicBezTo>
                      <a:pt x="253" y="11"/>
                      <a:pt x="253" y="11"/>
                      <a:pt x="253" y="11"/>
                    </a:cubicBezTo>
                    <a:cubicBezTo>
                      <a:pt x="253" y="11"/>
                      <a:pt x="254" y="12"/>
                      <a:pt x="254" y="12"/>
                    </a:cubicBezTo>
                    <a:cubicBezTo>
                      <a:pt x="254" y="12"/>
                      <a:pt x="255" y="12"/>
                      <a:pt x="255" y="11"/>
                    </a:cubicBezTo>
                    <a:cubicBezTo>
                      <a:pt x="255" y="11"/>
                      <a:pt x="254" y="11"/>
                      <a:pt x="254" y="11"/>
                    </a:cubicBezTo>
                    <a:moveTo>
                      <a:pt x="305" y="10"/>
                    </a:moveTo>
                    <a:cubicBezTo>
                      <a:pt x="304" y="10"/>
                      <a:pt x="304" y="11"/>
                      <a:pt x="304" y="12"/>
                    </a:cubicBezTo>
                    <a:cubicBezTo>
                      <a:pt x="305" y="13"/>
                      <a:pt x="306" y="14"/>
                      <a:pt x="307" y="14"/>
                    </a:cubicBezTo>
                    <a:cubicBezTo>
                      <a:pt x="307" y="14"/>
                      <a:pt x="308" y="14"/>
                      <a:pt x="308" y="14"/>
                    </a:cubicBezTo>
                    <a:cubicBezTo>
                      <a:pt x="308" y="14"/>
                      <a:pt x="308" y="14"/>
                      <a:pt x="308" y="14"/>
                    </a:cubicBezTo>
                    <a:cubicBezTo>
                      <a:pt x="308" y="13"/>
                      <a:pt x="308" y="12"/>
                      <a:pt x="307" y="11"/>
                    </a:cubicBezTo>
                    <a:cubicBezTo>
                      <a:pt x="307" y="11"/>
                      <a:pt x="306" y="10"/>
                      <a:pt x="306" y="10"/>
                    </a:cubicBezTo>
                    <a:cubicBezTo>
                      <a:pt x="306" y="10"/>
                      <a:pt x="306" y="10"/>
                      <a:pt x="305" y="10"/>
                    </a:cubicBezTo>
                    <a:moveTo>
                      <a:pt x="245" y="10"/>
                    </a:moveTo>
                    <a:cubicBezTo>
                      <a:pt x="244" y="10"/>
                      <a:pt x="243" y="12"/>
                      <a:pt x="245" y="12"/>
                    </a:cubicBezTo>
                    <a:cubicBezTo>
                      <a:pt x="245" y="12"/>
                      <a:pt x="245" y="12"/>
                      <a:pt x="245" y="12"/>
                    </a:cubicBezTo>
                    <a:cubicBezTo>
                      <a:pt x="246" y="12"/>
                      <a:pt x="247" y="10"/>
                      <a:pt x="245" y="10"/>
                    </a:cubicBezTo>
                    <a:cubicBezTo>
                      <a:pt x="245" y="10"/>
                      <a:pt x="245" y="10"/>
                      <a:pt x="245" y="10"/>
                    </a:cubicBezTo>
                    <a:moveTo>
                      <a:pt x="257" y="0"/>
                    </a:moveTo>
                    <a:cubicBezTo>
                      <a:pt x="256" y="0"/>
                      <a:pt x="255" y="0"/>
                      <a:pt x="255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2"/>
                      <a:pt x="254" y="3"/>
                      <a:pt x="255" y="3"/>
                    </a:cubicBezTo>
                    <a:cubicBezTo>
                      <a:pt x="256" y="3"/>
                      <a:pt x="258" y="1"/>
                      <a:pt x="257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文本框 3"/>
          <p:cNvSpPr txBox="1">
            <a:spLocks noChangeArrowheads="1"/>
          </p:cNvSpPr>
          <p:nvPr/>
        </p:nvSpPr>
        <p:spPr bwMode="auto">
          <a:xfrm>
            <a:off x="539552" y="987574"/>
            <a:ext cx="8185596" cy="3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zh-CN" sz="2800" b="1" dirty="0">
                <a:latin typeface="黑体" pitchFamily="49" charset="-122"/>
                <a:ea typeface="黑体" pitchFamily="49" charset="-122"/>
              </a:rPr>
              <a:t>一、选字填空。</a:t>
            </a:r>
            <a:endParaRPr lang="zh-CN" altLang="zh-CN" sz="2800" b="1" dirty="0"/>
          </a:p>
          <a:p>
            <a:endParaRPr lang="zh-CN" altLang="zh-CN" sz="2700" dirty="0"/>
          </a:p>
          <a:p>
            <a:r>
              <a:rPr lang="zh-CN" altLang="zh-CN" sz="32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纪 记</a:t>
            </a:r>
            <a:r>
              <a:rPr lang="zh-CN" altLang="zh-CN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 </a:t>
            </a:r>
            <a:r>
              <a:rPr lang="zh-CN" altLang="zh-CN" sz="3200" b="1" dirty="0">
                <a:latin typeface="楷体" pitchFamily="49" charset="-122"/>
                <a:ea typeface="楷体" pitchFamily="49" charset="-122"/>
              </a:rPr>
              <a:t>年(   ) (   )住 日(   ) (   )念</a:t>
            </a:r>
          </a:p>
          <a:p>
            <a:endParaRPr lang="zh-CN" altLang="zh-CN" sz="2800" b="1" dirty="0">
              <a:latin typeface="楷体" pitchFamily="49" charset="-122"/>
              <a:ea typeface="楷体" pitchFamily="49" charset="-122"/>
            </a:endParaRPr>
          </a:p>
          <a:p>
            <a:r>
              <a:rPr lang="zh-CN" altLang="zh-CN" sz="32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作 做</a:t>
            </a:r>
            <a:r>
              <a:rPr lang="zh-CN" altLang="zh-CN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 </a:t>
            </a:r>
            <a:r>
              <a:rPr lang="zh-CN" altLang="zh-CN" sz="3200" b="1" dirty="0">
                <a:latin typeface="楷体" pitchFamily="49" charset="-122"/>
                <a:ea typeface="楷体" pitchFamily="49" charset="-122"/>
              </a:rPr>
              <a:t>工(   ) </a:t>
            </a: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写</a:t>
            </a:r>
            <a:r>
              <a:rPr lang="zh-CN" altLang="zh-CN" sz="3200" b="1" dirty="0" smtClean="0">
                <a:latin typeface="楷体" pitchFamily="49" charset="-122"/>
                <a:ea typeface="楷体" pitchFamily="49" charset="-122"/>
              </a:rPr>
              <a:t>(   </a:t>
            </a:r>
            <a:r>
              <a:rPr lang="zh-CN" altLang="zh-CN" sz="3200" b="1" dirty="0">
                <a:latin typeface="楷体" pitchFamily="49" charset="-122"/>
                <a:ea typeface="楷体" pitchFamily="49" charset="-122"/>
              </a:rPr>
              <a:t>) (   )(   )业</a:t>
            </a:r>
          </a:p>
          <a:p>
            <a:endParaRPr lang="zh-CN" altLang="zh-CN" sz="2800" b="1" dirty="0">
              <a:latin typeface="楷体" pitchFamily="49" charset="-122"/>
              <a:ea typeface="楷体" pitchFamily="49" charset="-122"/>
            </a:endParaRPr>
          </a:p>
          <a:p>
            <a:r>
              <a:rPr lang="zh-CN" altLang="zh-CN" sz="32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相 像</a:t>
            </a:r>
            <a:r>
              <a:rPr lang="zh-CN" altLang="zh-CN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 </a:t>
            </a:r>
            <a:r>
              <a:rPr lang="zh-CN" altLang="zh-CN" sz="3200" b="1" dirty="0">
                <a:latin typeface="楷体" pitchFamily="49" charset="-122"/>
                <a:ea typeface="楷体" pitchFamily="49" charset="-122"/>
              </a:rPr>
              <a:t>(   )声 (   )片 好(   ) 照(   )</a:t>
            </a:r>
            <a:endParaRPr lang="zh-CN" altLang="en-US" sz="32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2474168" y="1827059"/>
            <a:ext cx="801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纪</a:t>
            </a: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2474168" y="2746222"/>
            <a:ext cx="6270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</a:t>
            </a:r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3711451" y="1842959"/>
            <a:ext cx="644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记</a:t>
            </a: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4106987" y="2715766"/>
            <a:ext cx="6810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</a:t>
            </a:r>
          </a:p>
        </p:txBody>
      </p:sp>
      <p:sp>
        <p:nvSpPr>
          <p:cNvPr id="16" name="文本框 9"/>
          <p:cNvSpPr txBox="1">
            <a:spLocks noChangeArrowheads="1"/>
          </p:cNvSpPr>
          <p:nvPr/>
        </p:nvSpPr>
        <p:spPr bwMode="auto">
          <a:xfrm>
            <a:off x="5685383" y="1842959"/>
            <a:ext cx="6302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记</a:t>
            </a:r>
          </a:p>
        </p:txBody>
      </p:sp>
      <p:sp>
        <p:nvSpPr>
          <p:cNvPr id="17" name="文本框 9"/>
          <p:cNvSpPr txBox="1">
            <a:spLocks noChangeArrowheads="1"/>
          </p:cNvSpPr>
          <p:nvPr/>
        </p:nvSpPr>
        <p:spPr bwMode="auto">
          <a:xfrm>
            <a:off x="5292225" y="2739896"/>
            <a:ext cx="641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做</a:t>
            </a:r>
          </a:p>
        </p:txBody>
      </p:sp>
      <p:sp>
        <p:nvSpPr>
          <p:cNvPr id="6" name="文本框 9"/>
          <p:cNvSpPr txBox="1">
            <a:spLocks noChangeArrowheads="1"/>
          </p:cNvSpPr>
          <p:nvPr/>
        </p:nvSpPr>
        <p:spPr bwMode="auto">
          <a:xfrm>
            <a:off x="6943819" y="1827058"/>
            <a:ext cx="6302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纪</a:t>
            </a:r>
          </a:p>
        </p:txBody>
      </p: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6321330" y="2756616"/>
            <a:ext cx="6810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</a:t>
            </a:r>
          </a:p>
        </p:txBody>
      </p:sp>
      <p:sp>
        <p:nvSpPr>
          <p:cNvPr id="15" name="文本框 14"/>
          <p:cNvSpPr txBox="1">
            <a:spLocks noChangeArrowheads="1"/>
          </p:cNvSpPr>
          <p:nvPr/>
        </p:nvSpPr>
        <p:spPr bwMode="auto">
          <a:xfrm>
            <a:off x="2051720" y="3651870"/>
            <a:ext cx="6810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</a:t>
            </a:r>
          </a:p>
        </p:txBody>
      </p:sp>
      <p:sp>
        <p:nvSpPr>
          <p:cNvPr id="18" name="文本框 17"/>
          <p:cNvSpPr txBox="1">
            <a:spLocks noChangeArrowheads="1"/>
          </p:cNvSpPr>
          <p:nvPr/>
        </p:nvSpPr>
        <p:spPr bwMode="auto">
          <a:xfrm>
            <a:off x="3692400" y="3651869"/>
            <a:ext cx="6826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</a:t>
            </a:r>
          </a:p>
        </p:txBody>
      </p: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5734827" y="3643273"/>
            <a:ext cx="6826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像</a:t>
            </a: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7377094" y="3637542"/>
            <a:ext cx="6826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</a:t>
            </a:r>
          </a:p>
        </p:txBody>
      </p:sp>
      <p:grpSp>
        <p:nvGrpSpPr>
          <p:cNvPr id="21" name="组合 1"/>
          <p:cNvGrpSpPr>
            <a:grpSpLocks/>
          </p:cNvGrpSpPr>
          <p:nvPr/>
        </p:nvGrpSpPr>
        <p:grpSpPr bwMode="auto">
          <a:xfrm>
            <a:off x="179388" y="187350"/>
            <a:ext cx="2249487" cy="584200"/>
            <a:chOff x="251073" y="195486"/>
            <a:chExt cx="2249488" cy="585350"/>
          </a:xfrm>
        </p:grpSpPr>
        <p:sp>
          <p:nvSpPr>
            <p:cNvPr id="22" name="文本框 13"/>
            <p:cNvSpPr txBox="1">
              <a:spLocks noChangeArrowheads="1"/>
            </p:cNvSpPr>
            <p:nvPr/>
          </p:nvSpPr>
          <p:spPr bwMode="auto">
            <a:xfrm>
              <a:off x="253093" y="195486"/>
              <a:ext cx="1943462" cy="585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200" b="1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随堂练习</a:t>
              </a: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251073" y="771292"/>
              <a:ext cx="201612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24" name="Group 4"/>
            <p:cNvGrpSpPr>
              <a:grpSpLocks noChangeAspect="1"/>
            </p:cNvGrpSpPr>
            <p:nvPr/>
          </p:nvGrpSpPr>
          <p:grpSpPr bwMode="auto">
            <a:xfrm>
              <a:off x="2051298" y="411386"/>
              <a:ext cx="449263" cy="292100"/>
              <a:chOff x="2432" y="1329"/>
              <a:chExt cx="657" cy="426"/>
            </a:xfrm>
          </p:grpSpPr>
          <p:sp>
            <p:nvSpPr>
              <p:cNvPr id="25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34" y="1330"/>
                <a:ext cx="652" cy="42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6" name="Freeform 5"/>
              <p:cNvSpPr/>
              <p:nvPr/>
            </p:nvSpPr>
            <p:spPr bwMode="auto">
              <a:xfrm>
                <a:off x="2478" y="1330"/>
                <a:ext cx="611" cy="422"/>
              </a:xfrm>
              <a:custGeom>
                <a:avLst/>
                <a:gdLst>
                  <a:gd name="T0" fmla="*/ 315 w 351"/>
                  <a:gd name="T1" fmla="*/ 0 h 242"/>
                  <a:gd name="T2" fmla="*/ 292 w 351"/>
                  <a:gd name="T3" fmla="*/ 9 h 242"/>
                  <a:gd name="T4" fmla="*/ 291 w 351"/>
                  <a:gd name="T5" fmla="*/ 10 h 242"/>
                  <a:gd name="T6" fmla="*/ 309 w 351"/>
                  <a:gd name="T7" fmla="*/ 3 h 242"/>
                  <a:gd name="T8" fmla="*/ 310 w 351"/>
                  <a:gd name="T9" fmla="*/ 4 h 242"/>
                  <a:gd name="T10" fmla="*/ 317 w 351"/>
                  <a:gd name="T11" fmla="*/ 10 h 242"/>
                  <a:gd name="T12" fmla="*/ 325 w 351"/>
                  <a:gd name="T13" fmla="*/ 27 h 242"/>
                  <a:gd name="T14" fmla="*/ 336 w 351"/>
                  <a:gd name="T15" fmla="*/ 59 h 242"/>
                  <a:gd name="T16" fmla="*/ 268 w 351"/>
                  <a:gd name="T17" fmla="*/ 95 h 242"/>
                  <a:gd name="T18" fmla="*/ 267 w 351"/>
                  <a:gd name="T19" fmla="*/ 95 h 242"/>
                  <a:gd name="T20" fmla="*/ 267 w 351"/>
                  <a:gd name="T21" fmla="*/ 95 h 242"/>
                  <a:gd name="T22" fmla="*/ 24 w 351"/>
                  <a:gd name="T23" fmla="*/ 219 h 242"/>
                  <a:gd name="T24" fmla="*/ 2 w 351"/>
                  <a:gd name="T25" fmla="*/ 229 h 242"/>
                  <a:gd name="T26" fmla="*/ 0 w 351"/>
                  <a:gd name="T27" fmla="*/ 229 h 242"/>
                  <a:gd name="T28" fmla="*/ 6 w 351"/>
                  <a:gd name="T29" fmla="*/ 240 h 242"/>
                  <a:gd name="T30" fmla="*/ 12 w 351"/>
                  <a:gd name="T31" fmla="*/ 242 h 242"/>
                  <a:gd name="T32" fmla="*/ 34 w 351"/>
                  <a:gd name="T33" fmla="*/ 232 h 242"/>
                  <a:gd name="T34" fmla="*/ 350 w 351"/>
                  <a:gd name="T35" fmla="*/ 68 h 242"/>
                  <a:gd name="T36" fmla="*/ 335 w 351"/>
                  <a:gd name="T37" fmla="*/ 29 h 242"/>
                  <a:gd name="T38" fmla="*/ 324 w 351"/>
                  <a:gd name="T39" fmla="*/ 8 h 242"/>
                  <a:gd name="T40" fmla="*/ 317 w 351"/>
                  <a:gd name="T41" fmla="*/ 1 h 242"/>
                  <a:gd name="T42" fmla="*/ 315 w 351"/>
                  <a:gd name="T4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1" h="242">
                    <a:moveTo>
                      <a:pt x="315" y="0"/>
                    </a:moveTo>
                    <a:cubicBezTo>
                      <a:pt x="311" y="0"/>
                      <a:pt x="299" y="6"/>
                      <a:pt x="292" y="9"/>
                    </a:cubicBezTo>
                    <a:cubicBezTo>
                      <a:pt x="292" y="9"/>
                      <a:pt x="292" y="9"/>
                      <a:pt x="291" y="10"/>
                    </a:cubicBezTo>
                    <a:cubicBezTo>
                      <a:pt x="298" y="7"/>
                      <a:pt x="306" y="3"/>
                      <a:pt x="309" y="3"/>
                    </a:cubicBezTo>
                    <a:cubicBezTo>
                      <a:pt x="309" y="3"/>
                      <a:pt x="310" y="3"/>
                      <a:pt x="310" y="4"/>
                    </a:cubicBezTo>
                    <a:cubicBezTo>
                      <a:pt x="312" y="6"/>
                      <a:pt x="317" y="10"/>
                      <a:pt x="317" y="10"/>
                    </a:cubicBezTo>
                    <a:cubicBezTo>
                      <a:pt x="317" y="10"/>
                      <a:pt x="321" y="15"/>
                      <a:pt x="325" y="27"/>
                    </a:cubicBezTo>
                    <a:cubicBezTo>
                      <a:pt x="330" y="39"/>
                      <a:pt x="338" y="56"/>
                      <a:pt x="336" y="59"/>
                    </a:cubicBezTo>
                    <a:cubicBezTo>
                      <a:pt x="336" y="60"/>
                      <a:pt x="308" y="75"/>
                      <a:pt x="268" y="95"/>
                    </a:cubicBezTo>
                    <a:cubicBezTo>
                      <a:pt x="268" y="95"/>
                      <a:pt x="268" y="95"/>
                      <a:pt x="267" y="95"/>
                    </a:cubicBezTo>
                    <a:cubicBezTo>
                      <a:pt x="267" y="95"/>
                      <a:pt x="267" y="95"/>
                      <a:pt x="267" y="95"/>
                    </a:cubicBezTo>
                    <a:cubicBezTo>
                      <a:pt x="179" y="140"/>
                      <a:pt x="38" y="211"/>
                      <a:pt x="24" y="219"/>
                    </a:cubicBezTo>
                    <a:cubicBezTo>
                      <a:pt x="11" y="227"/>
                      <a:pt x="5" y="229"/>
                      <a:pt x="2" y="229"/>
                    </a:cubicBezTo>
                    <a:cubicBezTo>
                      <a:pt x="1" y="229"/>
                      <a:pt x="0" y="229"/>
                      <a:pt x="0" y="229"/>
                    </a:cubicBezTo>
                    <a:cubicBezTo>
                      <a:pt x="3" y="235"/>
                      <a:pt x="5" y="239"/>
                      <a:pt x="6" y="240"/>
                    </a:cubicBezTo>
                    <a:cubicBezTo>
                      <a:pt x="8" y="241"/>
                      <a:pt x="9" y="242"/>
                      <a:pt x="12" y="242"/>
                    </a:cubicBezTo>
                    <a:cubicBezTo>
                      <a:pt x="16" y="242"/>
                      <a:pt x="22" y="240"/>
                      <a:pt x="34" y="232"/>
                    </a:cubicBezTo>
                    <a:cubicBezTo>
                      <a:pt x="54" y="220"/>
                      <a:pt x="348" y="72"/>
                      <a:pt x="350" y="68"/>
                    </a:cubicBezTo>
                    <a:cubicBezTo>
                      <a:pt x="351" y="65"/>
                      <a:pt x="341" y="44"/>
                      <a:pt x="335" y="29"/>
                    </a:cubicBezTo>
                    <a:cubicBezTo>
                      <a:pt x="329" y="15"/>
                      <a:pt x="324" y="8"/>
                      <a:pt x="324" y="8"/>
                    </a:cubicBezTo>
                    <a:cubicBezTo>
                      <a:pt x="324" y="8"/>
                      <a:pt x="319" y="3"/>
                      <a:pt x="317" y="1"/>
                    </a:cubicBezTo>
                    <a:cubicBezTo>
                      <a:pt x="316" y="0"/>
                      <a:pt x="316" y="0"/>
                      <a:pt x="315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7" name="Freeform 6"/>
              <p:cNvSpPr/>
              <p:nvPr/>
            </p:nvSpPr>
            <p:spPr bwMode="auto">
              <a:xfrm>
                <a:off x="2432" y="1334"/>
                <a:ext cx="634" cy="399"/>
              </a:xfrm>
              <a:custGeom>
                <a:avLst/>
                <a:gdLst>
                  <a:gd name="T0" fmla="*/ 3 w 364"/>
                  <a:gd name="T1" fmla="*/ 171 h 229"/>
                  <a:gd name="T2" fmla="*/ 3 w 364"/>
                  <a:gd name="T3" fmla="*/ 182 h 229"/>
                  <a:gd name="T4" fmla="*/ 23 w 364"/>
                  <a:gd name="T5" fmla="*/ 225 h 229"/>
                  <a:gd name="T6" fmla="*/ 50 w 364"/>
                  <a:gd name="T7" fmla="*/ 217 h 229"/>
                  <a:gd name="T8" fmla="*/ 362 w 364"/>
                  <a:gd name="T9" fmla="*/ 57 h 229"/>
                  <a:gd name="T10" fmla="*/ 351 w 364"/>
                  <a:gd name="T11" fmla="*/ 25 h 229"/>
                  <a:gd name="T12" fmla="*/ 343 w 364"/>
                  <a:gd name="T13" fmla="*/ 8 h 229"/>
                  <a:gd name="T14" fmla="*/ 336 w 364"/>
                  <a:gd name="T15" fmla="*/ 2 h 229"/>
                  <a:gd name="T16" fmla="*/ 312 w 364"/>
                  <a:gd name="T17" fmla="*/ 10 h 229"/>
                  <a:gd name="T18" fmla="*/ 10 w 364"/>
                  <a:gd name="T19" fmla="*/ 166 h 229"/>
                  <a:gd name="T20" fmla="*/ 3 w 364"/>
                  <a:gd name="T21" fmla="*/ 17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4" h="229">
                    <a:moveTo>
                      <a:pt x="3" y="171"/>
                    </a:moveTo>
                    <a:cubicBezTo>
                      <a:pt x="3" y="171"/>
                      <a:pt x="0" y="174"/>
                      <a:pt x="3" y="182"/>
                    </a:cubicBezTo>
                    <a:cubicBezTo>
                      <a:pt x="6" y="191"/>
                      <a:pt x="20" y="223"/>
                      <a:pt x="23" y="225"/>
                    </a:cubicBezTo>
                    <a:cubicBezTo>
                      <a:pt x="26" y="227"/>
                      <a:pt x="30" y="229"/>
                      <a:pt x="50" y="217"/>
                    </a:cubicBezTo>
                    <a:cubicBezTo>
                      <a:pt x="70" y="206"/>
                      <a:pt x="361" y="60"/>
                      <a:pt x="362" y="57"/>
                    </a:cubicBezTo>
                    <a:cubicBezTo>
                      <a:pt x="364" y="54"/>
                      <a:pt x="356" y="37"/>
                      <a:pt x="351" y="25"/>
                    </a:cubicBezTo>
                    <a:cubicBezTo>
                      <a:pt x="347" y="13"/>
                      <a:pt x="343" y="8"/>
                      <a:pt x="343" y="8"/>
                    </a:cubicBezTo>
                    <a:cubicBezTo>
                      <a:pt x="343" y="8"/>
                      <a:pt x="338" y="4"/>
                      <a:pt x="336" y="2"/>
                    </a:cubicBezTo>
                    <a:cubicBezTo>
                      <a:pt x="334" y="0"/>
                      <a:pt x="320" y="6"/>
                      <a:pt x="312" y="10"/>
                    </a:cubicBezTo>
                    <a:cubicBezTo>
                      <a:pt x="305" y="14"/>
                      <a:pt x="15" y="163"/>
                      <a:pt x="10" y="166"/>
                    </a:cubicBezTo>
                    <a:cubicBezTo>
                      <a:pt x="5" y="168"/>
                      <a:pt x="3" y="171"/>
                      <a:pt x="3" y="171"/>
                    </a:cubicBezTo>
                  </a:path>
                </a:pathLst>
              </a:custGeom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/>
              </a:p>
            </p:txBody>
          </p:sp>
          <p:sp>
            <p:nvSpPr>
              <p:cNvPr id="28" name="Freeform 7"/>
              <p:cNvSpPr/>
              <p:nvPr/>
            </p:nvSpPr>
            <p:spPr bwMode="auto">
              <a:xfrm>
                <a:off x="2432" y="1606"/>
                <a:ext cx="100" cy="125"/>
              </a:xfrm>
              <a:custGeom>
                <a:avLst/>
                <a:gdLst>
                  <a:gd name="T0" fmla="*/ 57 w 57"/>
                  <a:gd name="T1" fmla="*/ 59 h 73"/>
                  <a:gd name="T2" fmla="*/ 51 w 57"/>
                  <a:gd name="T3" fmla="*/ 50 h 73"/>
                  <a:gd name="T4" fmla="*/ 46 w 57"/>
                  <a:gd name="T5" fmla="*/ 41 h 73"/>
                  <a:gd name="T6" fmla="*/ 44 w 57"/>
                  <a:gd name="T7" fmla="*/ 34 h 73"/>
                  <a:gd name="T8" fmla="*/ 43 w 57"/>
                  <a:gd name="T9" fmla="*/ 22 h 73"/>
                  <a:gd name="T10" fmla="*/ 41 w 57"/>
                  <a:gd name="T11" fmla="*/ 12 h 73"/>
                  <a:gd name="T12" fmla="*/ 39 w 57"/>
                  <a:gd name="T13" fmla="*/ 0 h 73"/>
                  <a:gd name="T14" fmla="*/ 33 w 57"/>
                  <a:gd name="T15" fmla="*/ 0 h 73"/>
                  <a:gd name="T16" fmla="*/ 28 w 57"/>
                  <a:gd name="T17" fmla="*/ 1 h 73"/>
                  <a:gd name="T18" fmla="*/ 10 w 57"/>
                  <a:gd name="T19" fmla="*/ 11 h 73"/>
                  <a:gd name="T20" fmla="*/ 3 w 57"/>
                  <a:gd name="T21" fmla="*/ 16 h 73"/>
                  <a:gd name="T22" fmla="*/ 3 w 57"/>
                  <a:gd name="T23" fmla="*/ 27 h 73"/>
                  <a:gd name="T24" fmla="*/ 19 w 57"/>
                  <a:gd name="T25" fmla="*/ 63 h 73"/>
                  <a:gd name="T26" fmla="*/ 23 w 57"/>
                  <a:gd name="T27" fmla="*/ 70 h 73"/>
                  <a:gd name="T28" fmla="*/ 38 w 57"/>
                  <a:gd name="T29" fmla="*/ 69 h 73"/>
                  <a:gd name="T30" fmla="*/ 47 w 57"/>
                  <a:gd name="T31" fmla="*/ 64 h 73"/>
                  <a:gd name="T32" fmla="*/ 50 w 57"/>
                  <a:gd name="T33" fmla="*/ 62 h 73"/>
                  <a:gd name="T34" fmla="*/ 57 w 57"/>
                  <a:gd name="T35" fmla="*/ 5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3">
                    <a:moveTo>
                      <a:pt x="57" y="59"/>
                    </a:moveTo>
                    <a:cubicBezTo>
                      <a:pt x="55" y="55"/>
                      <a:pt x="51" y="50"/>
                      <a:pt x="51" y="50"/>
                    </a:cubicBezTo>
                    <a:cubicBezTo>
                      <a:pt x="51" y="50"/>
                      <a:pt x="48" y="44"/>
                      <a:pt x="46" y="41"/>
                    </a:cubicBezTo>
                    <a:cubicBezTo>
                      <a:pt x="45" y="39"/>
                      <a:pt x="44" y="34"/>
                      <a:pt x="44" y="34"/>
                    </a:cubicBezTo>
                    <a:cubicBezTo>
                      <a:pt x="44" y="34"/>
                      <a:pt x="43" y="26"/>
                      <a:pt x="43" y="22"/>
                    </a:cubicBezTo>
                    <a:cubicBezTo>
                      <a:pt x="42" y="19"/>
                      <a:pt x="41" y="14"/>
                      <a:pt x="41" y="12"/>
                    </a:cubicBezTo>
                    <a:cubicBezTo>
                      <a:pt x="40" y="10"/>
                      <a:pt x="40" y="4"/>
                      <a:pt x="39" y="0"/>
                    </a:cubicBezTo>
                    <a:cubicBezTo>
                      <a:pt x="36" y="0"/>
                      <a:pt x="33" y="0"/>
                      <a:pt x="33" y="0"/>
                    </a:cubicBezTo>
                    <a:cubicBezTo>
                      <a:pt x="33" y="0"/>
                      <a:pt x="31" y="0"/>
                      <a:pt x="28" y="1"/>
                    </a:cubicBezTo>
                    <a:cubicBezTo>
                      <a:pt x="17" y="7"/>
                      <a:pt x="11" y="10"/>
                      <a:pt x="10" y="11"/>
                    </a:cubicBezTo>
                    <a:cubicBezTo>
                      <a:pt x="5" y="13"/>
                      <a:pt x="3" y="16"/>
                      <a:pt x="3" y="16"/>
                    </a:cubicBezTo>
                    <a:cubicBezTo>
                      <a:pt x="3" y="16"/>
                      <a:pt x="0" y="19"/>
                      <a:pt x="3" y="27"/>
                    </a:cubicBezTo>
                    <a:cubicBezTo>
                      <a:pt x="5" y="33"/>
                      <a:pt x="13" y="52"/>
                      <a:pt x="19" y="63"/>
                    </a:cubicBezTo>
                    <a:cubicBezTo>
                      <a:pt x="20" y="67"/>
                      <a:pt x="22" y="69"/>
                      <a:pt x="23" y="70"/>
                    </a:cubicBezTo>
                    <a:cubicBezTo>
                      <a:pt x="25" y="72"/>
                      <a:pt x="28" y="73"/>
                      <a:pt x="38" y="69"/>
                    </a:cubicBezTo>
                    <a:cubicBezTo>
                      <a:pt x="41" y="67"/>
                      <a:pt x="44" y="66"/>
                      <a:pt x="47" y="64"/>
                    </a:cubicBezTo>
                    <a:cubicBezTo>
                      <a:pt x="48" y="63"/>
                      <a:pt x="49" y="63"/>
                      <a:pt x="50" y="62"/>
                    </a:cubicBezTo>
                    <a:cubicBezTo>
                      <a:pt x="51" y="62"/>
                      <a:pt x="54" y="60"/>
                      <a:pt x="57" y="59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/>
              </a:p>
            </p:txBody>
          </p:sp>
          <p:sp>
            <p:nvSpPr>
              <p:cNvPr id="29" name="Freeform 8"/>
              <p:cNvSpPr/>
              <p:nvPr/>
            </p:nvSpPr>
            <p:spPr bwMode="auto">
              <a:xfrm>
                <a:off x="2954" y="1362"/>
                <a:ext cx="5" cy="0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EEEBEA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30" name="Freeform 9"/>
              <p:cNvSpPr/>
              <p:nvPr/>
            </p:nvSpPr>
            <p:spPr bwMode="auto">
              <a:xfrm>
                <a:off x="2943" y="1497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578C94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31" name="Freeform 10"/>
              <p:cNvSpPr>
                <a:spLocks noEditPoints="1"/>
              </p:cNvSpPr>
              <p:nvPr/>
            </p:nvSpPr>
            <p:spPr bwMode="auto">
              <a:xfrm>
                <a:off x="2511" y="1362"/>
                <a:ext cx="539" cy="322"/>
              </a:xfrm>
              <a:custGeom>
                <a:avLst/>
                <a:gdLst>
                  <a:gd name="T0" fmla="*/ 7 w 309"/>
                  <a:gd name="T1" fmla="*/ 184 h 184"/>
                  <a:gd name="T2" fmla="*/ 9 w 309"/>
                  <a:gd name="T3" fmla="*/ 184 h 184"/>
                  <a:gd name="T4" fmla="*/ 9 w 309"/>
                  <a:gd name="T5" fmla="*/ 178 h 184"/>
                  <a:gd name="T6" fmla="*/ 8 w 309"/>
                  <a:gd name="T7" fmla="*/ 180 h 184"/>
                  <a:gd name="T8" fmla="*/ 9 w 309"/>
                  <a:gd name="T9" fmla="*/ 178 h 184"/>
                  <a:gd name="T10" fmla="*/ 34 w 309"/>
                  <a:gd name="T11" fmla="*/ 174 h 184"/>
                  <a:gd name="T12" fmla="*/ 34 w 309"/>
                  <a:gd name="T13" fmla="*/ 179 h 184"/>
                  <a:gd name="T14" fmla="*/ 36 w 309"/>
                  <a:gd name="T15" fmla="*/ 176 h 184"/>
                  <a:gd name="T16" fmla="*/ 38 w 309"/>
                  <a:gd name="T17" fmla="*/ 176 h 184"/>
                  <a:gd name="T18" fmla="*/ 84 w 309"/>
                  <a:gd name="T19" fmla="*/ 144 h 184"/>
                  <a:gd name="T20" fmla="*/ 85 w 309"/>
                  <a:gd name="T21" fmla="*/ 145 h 184"/>
                  <a:gd name="T22" fmla="*/ 84 w 309"/>
                  <a:gd name="T23" fmla="*/ 144 h 184"/>
                  <a:gd name="T24" fmla="*/ 0 w 309"/>
                  <a:gd name="T25" fmla="*/ 135 h 184"/>
                  <a:gd name="T26" fmla="*/ 1 w 309"/>
                  <a:gd name="T27" fmla="*/ 135 h 184"/>
                  <a:gd name="T28" fmla="*/ 138 w 309"/>
                  <a:gd name="T29" fmla="*/ 123 h 184"/>
                  <a:gd name="T30" fmla="*/ 139 w 309"/>
                  <a:gd name="T31" fmla="*/ 123 h 184"/>
                  <a:gd name="T32" fmla="*/ 154 w 309"/>
                  <a:gd name="T33" fmla="*/ 115 h 184"/>
                  <a:gd name="T34" fmla="*/ 154 w 309"/>
                  <a:gd name="T35" fmla="*/ 116 h 184"/>
                  <a:gd name="T36" fmla="*/ 154 w 309"/>
                  <a:gd name="T37" fmla="*/ 115 h 184"/>
                  <a:gd name="T38" fmla="*/ 50 w 309"/>
                  <a:gd name="T39" fmla="*/ 113 h 184"/>
                  <a:gd name="T40" fmla="*/ 53 w 309"/>
                  <a:gd name="T41" fmla="*/ 115 h 184"/>
                  <a:gd name="T42" fmla="*/ 146 w 309"/>
                  <a:gd name="T43" fmla="*/ 113 h 184"/>
                  <a:gd name="T44" fmla="*/ 147 w 309"/>
                  <a:gd name="T45" fmla="*/ 114 h 184"/>
                  <a:gd name="T46" fmla="*/ 146 w 309"/>
                  <a:gd name="T47" fmla="*/ 113 h 184"/>
                  <a:gd name="T48" fmla="*/ 149 w 309"/>
                  <a:gd name="T49" fmla="*/ 111 h 184"/>
                  <a:gd name="T50" fmla="*/ 151 w 309"/>
                  <a:gd name="T51" fmla="*/ 111 h 184"/>
                  <a:gd name="T52" fmla="*/ 165 w 309"/>
                  <a:gd name="T53" fmla="*/ 109 h 184"/>
                  <a:gd name="T54" fmla="*/ 162 w 309"/>
                  <a:gd name="T55" fmla="*/ 113 h 184"/>
                  <a:gd name="T56" fmla="*/ 166 w 309"/>
                  <a:gd name="T57" fmla="*/ 111 h 184"/>
                  <a:gd name="T58" fmla="*/ 184 w 309"/>
                  <a:gd name="T59" fmla="*/ 107 h 184"/>
                  <a:gd name="T60" fmla="*/ 184 w 309"/>
                  <a:gd name="T61" fmla="*/ 109 h 184"/>
                  <a:gd name="T62" fmla="*/ 184 w 309"/>
                  <a:gd name="T63" fmla="*/ 107 h 184"/>
                  <a:gd name="T64" fmla="*/ 50 w 309"/>
                  <a:gd name="T65" fmla="*/ 109 h 184"/>
                  <a:gd name="T66" fmla="*/ 53 w 309"/>
                  <a:gd name="T67" fmla="*/ 111 h 184"/>
                  <a:gd name="T68" fmla="*/ 53 w 309"/>
                  <a:gd name="T69" fmla="*/ 107 h 184"/>
                  <a:gd name="T70" fmla="*/ 248 w 309"/>
                  <a:gd name="T71" fmla="*/ 77 h 184"/>
                  <a:gd name="T72" fmla="*/ 249 w 309"/>
                  <a:gd name="T73" fmla="*/ 77 h 184"/>
                  <a:gd name="T74" fmla="*/ 249 w 309"/>
                  <a:gd name="T75" fmla="*/ 75 h 184"/>
                  <a:gd name="T76" fmla="*/ 252 w 309"/>
                  <a:gd name="T77" fmla="*/ 67 h 184"/>
                  <a:gd name="T78" fmla="*/ 252 w 309"/>
                  <a:gd name="T79" fmla="*/ 70 h 184"/>
                  <a:gd name="T80" fmla="*/ 268 w 309"/>
                  <a:gd name="T81" fmla="*/ 64 h 184"/>
                  <a:gd name="T82" fmla="*/ 266 w 309"/>
                  <a:gd name="T83" fmla="*/ 66 h 184"/>
                  <a:gd name="T84" fmla="*/ 268 w 309"/>
                  <a:gd name="T85" fmla="*/ 66 h 184"/>
                  <a:gd name="T86" fmla="*/ 276 w 309"/>
                  <a:gd name="T87" fmla="*/ 54 h 184"/>
                  <a:gd name="T88" fmla="*/ 276 w 309"/>
                  <a:gd name="T89" fmla="*/ 55 h 184"/>
                  <a:gd name="T90" fmla="*/ 276 w 309"/>
                  <a:gd name="T91" fmla="*/ 54 h 184"/>
                  <a:gd name="T92" fmla="*/ 307 w 309"/>
                  <a:gd name="T93" fmla="*/ 17 h 184"/>
                  <a:gd name="T94" fmla="*/ 309 w 309"/>
                  <a:gd name="T95" fmla="*/ 17 h 184"/>
                  <a:gd name="T96" fmla="*/ 254 w 309"/>
                  <a:gd name="T97" fmla="*/ 11 h 184"/>
                  <a:gd name="T98" fmla="*/ 254 w 309"/>
                  <a:gd name="T99" fmla="*/ 12 h 184"/>
                  <a:gd name="T100" fmla="*/ 254 w 309"/>
                  <a:gd name="T101" fmla="*/ 11 h 184"/>
                  <a:gd name="T102" fmla="*/ 304 w 309"/>
                  <a:gd name="T103" fmla="*/ 12 h 184"/>
                  <a:gd name="T104" fmla="*/ 308 w 309"/>
                  <a:gd name="T105" fmla="*/ 14 h 184"/>
                  <a:gd name="T106" fmla="*/ 307 w 309"/>
                  <a:gd name="T107" fmla="*/ 11 h 184"/>
                  <a:gd name="T108" fmla="*/ 305 w 309"/>
                  <a:gd name="T109" fmla="*/ 10 h 184"/>
                  <a:gd name="T110" fmla="*/ 245 w 309"/>
                  <a:gd name="T111" fmla="*/ 12 h 184"/>
                  <a:gd name="T112" fmla="*/ 245 w 309"/>
                  <a:gd name="T113" fmla="*/ 10 h 184"/>
                  <a:gd name="T114" fmla="*/ 257 w 309"/>
                  <a:gd name="T115" fmla="*/ 0 h 184"/>
                  <a:gd name="T116" fmla="*/ 254 w 309"/>
                  <a:gd name="T117" fmla="*/ 1 h 184"/>
                  <a:gd name="T118" fmla="*/ 255 w 309"/>
                  <a:gd name="T119" fmla="*/ 3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09" h="184">
                    <a:moveTo>
                      <a:pt x="8" y="183"/>
                    </a:moveTo>
                    <a:cubicBezTo>
                      <a:pt x="7" y="183"/>
                      <a:pt x="7" y="183"/>
                      <a:pt x="7" y="184"/>
                    </a:cubicBezTo>
                    <a:cubicBezTo>
                      <a:pt x="7" y="184"/>
                      <a:pt x="8" y="184"/>
                      <a:pt x="8" y="184"/>
                    </a:cubicBezTo>
                    <a:cubicBezTo>
                      <a:pt x="8" y="184"/>
                      <a:pt x="9" y="184"/>
                      <a:pt x="9" y="184"/>
                    </a:cubicBezTo>
                    <a:cubicBezTo>
                      <a:pt x="9" y="183"/>
                      <a:pt x="8" y="183"/>
                      <a:pt x="8" y="183"/>
                    </a:cubicBezTo>
                    <a:moveTo>
                      <a:pt x="9" y="178"/>
                    </a:moveTo>
                    <a:cubicBezTo>
                      <a:pt x="8" y="178"/>
                      <a:pt x="7" y="180"/>
                      <a:pt x="8" y="180"/>
                    </a:cubicBezTo>
                    <a:cubicBezTo>
                      <a:pt x="8" y="180"/>
                      <a:pt x="8" y="180"/>
                      <a:pt x="8" y="180"/>
                    </a:cubicBezTo>
                    <a:cubicBezTo>
                      <a:pt x="9" y="180"/>
                      <a:pt x="10" y="178"/>
                      <a:pt x="9" y="178"/>
                    </a:cubicBezTo>
                    <a:cubicBezTo>
                      <a:pt x="9" y="178"/>
                      <a:pt x="9" y="178"/>
                      <a:pt x="9" y="178"/>
                    </a:cubicBezTo>
                    <a:moveTo>
                      <a:pt x="35" y="171"/>
                    </a:moveTo>
                    <a:cubicBezTo>
                      <a:pt x="35" y="171"/>
                      <a:pt x="34" y="172"/>
                      <a:pt x="34" y="174"/>
                    </a:cubicBezTo>
                    <a:cubicBezTo>
                      <a:pt x="34" y="174"/>
                      <a:pt x="34" y="174"/>
                      <a:pt x="34" y="174"/>
                    </a:cubicBezTo>
                    <a:cubicBezTo>
                      <a:pt x="33" y="175"/>
                      <a:pt x="32" y="179"/>
                      <a:pt x="34" y="179"/>
                    </a:cubicBezTo>
                    <a:cubicBezTo>
                      <a:pt x="34" y="179"/>
                      <a:pt x="34" y="179"/>
                      <a:pt x="35" y="179"/>
                    </a:cubicBezTo>
                    <a:cubicBezTo>
                      <a:pt x="35" y="178"/>
                      <a:pt x="36" y="177"/>
                      <a:pt x="36" y="176"/>
                    </a:cubicBezTo>
                    <a:cubicBezTo>
                      <a:pt x="37" y="176"/>
                      <a:pt x="37" y="176"/>
                      <a:pt x="38" y="176"/>
                    </a:cubicBezTo>
                    <a:cubicBezTo>
                      <a:pt x="38" y="176"/>
                      <a:pt x="38" y="176"/>
                      <a:pt x="38" y="176"/>
                    </a:cubicBezTo>
                    <a:cubicBezTo>
                      <a:pt x="39" y="176"/>
                      <a:pt x="37" y="171"/>
                      <a:pt x="35" y="171"/>
                    </a:cubicBezTo>
                    <a:moveTo>
                      <a:pt x="84" y="144"/>
                    </a:moveTo>
                    <a:cubicBezTo>
                      <a:pt x="84" y="144"/>
                      <a:pt x="84" y="144"/>
                      <a:pt x="84" y="145"/>
                    </a:cubicBezTo>
                    <a:cubicBezTo>
                      <a:pt x="84" y="145"/>
                      <a:pt x="84" y="145"/>
                      <a:pt x="85" y="145"/>
                    </a:cubicBezTo>
                    <a:cubicBezTo>
                      <a:pt x="85" y="145"/>
                      <a:pt x="85" y="145"/>
                      <a:pt x="86" y="145"/>
                    </a:cubicBezTo>
                    <a:cubicBezTo>
                      <a:pt x="86" y="145"/>
                      <a:pt x="85" y="144"/>
                      <a:pt x="84" y="144"/>
                    </a:cubicBezTo>
                    <a:moveTo>
                      <a:pt x="1" y="134"/>
                    </a:move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5"/>
                      <a:pt x="0" y="135"/>
                      <a:pt x="1" y="135"/>
                    </a:cubicBezTo>
                    <a:cubicBezTo>
                      <a:pt x="1" y="135"/>
                      <a:pt x="1" y="135"/>
                      <a:pt x="1" y="135"/>
                    </a:cubicBezTo>
                    <a:cubicBezTo>
                      <a:pt x="1" y="134"/>
                      <a:pt x="1" y="134"/>
                      <a:pt x="1" y="134"/>
                    </a:cubicBezTo>
                    <a:moveTo>
                      <a:pt x="138" y="123"/>
                    </a:moveTo>
                    <a:cubicBezTo>
                      <a:pt x="137" y="123"/>
                      <a:pt x="136" y="124"/>
                      <a:pt x="137" y="125"/>
                    </a:cubicBezTo>
                    <a:cubicBezTo>
                      <a:pt x="138" y="124"/>
                      <a:pt x="139" y="125"/>
                      <a:pt x="139" y="123"/>
                    </a:cubicBezTo>
                    <a:cubicBezTo>
                      <a:pt x="139" y="123"/>
                      <a:pt x="138" y="123"/>
                      <a:pt x="138" y="123"/>
                    </a:cubicBezTo>
                    <a:moveTo>
                      <a:pt x="154" y="115"/>
                    </a:moveTo>
                    <a:cubicBezTo>
                      <a:pt x="154" y="115"/>
                      <a:pt x="153" y="115"/>
                      <a:pt x="153" y="115"/>
                    </a:cubicBezTo>
                    <a:cubicBezTo>
                      <a:pt x="153" y="116"/>
                      <a:pt x="154" y="116"/>
                      <a:pt x="154" y="116"/>
                    </a:cubicBezTo>
                    <a:cubicBezTo>
                      <a:pt x="155" y="116"/>
                      <a:pt x="155" y="116"/>
                      <a:pt x="155" y="116"/>
                    </a:cubicBezTo>
                    <a:cubicBezTo>
                      <a:pt x="155" y="115"/>
                      <a:pt x="155" y="115"/>
                      <a:pt x="154" y="115"/>
                    </a:cubicBezTo>
                    <a:moveTo>
                      <a:pt x="50" y="113"/>
                    </a:moveTo>
                    <a:cubicBezTo>
                      <a:pt x="50" y="113"/>
                      <a:pt x="50" y="113"/>
                      <a:pt x="50" y="113"/>
                    </a:cubicBezTo>
                    <a:cubicBezTo>
                      <a:pt x="50" y="114"/>
                      <a:pt x="52" y="115"/>
                      <a:pt x="52" y="115"/>
                    </a:cubicBezTo>
                    <a:cubicBezTo>
                      <a:pt x="53" y="115"/>
                      <a:pt x="53" y="115"/>
                      <a:pt x="53" y="115"/>
                    </a:cubicBezTo>
                    <a:cubicBezTo>
                      <a:pt x="53" y="114"/>
                      <a:pt x="51" y="113"/>
                      <a:pt x="50" y="113"/>
                    </a:cubicBezTo>
                    <a:moveTo>
                      <a:pt x="146" y="113"/>
                    </a:moveTo>
                    <a:cubicBezTo>
                      <a:pt x="146" y="113"/>
                      <a:pt x="146" y="113"/>
                      <a:pt x="146" y="113"/>
                    </a:cubicBezTo>
                    <a:cubicBezTo>
                      <a:pt x="145" y="114"/>
                      <a:pt x="146" y="114"/>
                      <a:pt x="147" y="114"/>
                    </a:cubicBezTo>
                    <a:cubicBezTo>
                      <a:pt x="147" y="114"/>
                      <a:pt x="147" y="114"/>
                      <a:pt x="147" y="113"/>
                    </a:cubicBezTo>
                    <a:cubicBezTo>
                      <a:pt x="148" y="113"/>
                      <a:pt x="147" y="113"/>
                      <a:pt x="146" y="113"/>
                    </a:cubicBezTo>
                    <a:moveTo>
                      <a:pt x="150" y="110"/>
                    </a:moveTo>
                    <a:cubicBezTo>
                      <a:pt x="149" y="110"/>
                      <a:pt x="149" y="110"/>
                      <a:pt x="149" y="111"/>
                    </a:cubicBezTo>
                    <a:cubicBezTo>
                      <a:pt x="149" y="111"/>
                      <a:pt x="150" y="111"/>
                      <a:pt x="150" y="111"/>
                    </a:cubicBezTo>
                    <a:cubicBezTo>
                      <a:pt x="151" y="111"/>
                      <a:pt x="151" y="111"/>
                      <a:pt x="151" y="111"/>
                    </a:cubicBezTo>
                    <a:cubicBezTo>
                      <a:pt x="151" y="111"/>
                      <a:pt x="150" y="110"/>
                      <a:pt x="150" y="110"/>
                    </a:cubicBezTo>
                    <a:moveTo>
                      <a:pt x="165" y="109"/>
                    </a:moveTo>
                    <a:cubicBezTo>
                      <a:pt x="165" y="109"/>
                      <a:pt x="163" y="110"/>
                      <a:pt x="162" y="111"/>
                    </a:cubicBezTo>
                    <a:cubicBezTo>
                      <a:pt x="161" y="112"/>
                      <a:pt x="161" y="113"/>
                      <a:pt x="162" y="113"/>
                    </a:cubicBezTo>
                    <a:cubicBezTo>
                      <a:pt x="162" y="113"/>
                      <a:pt x="163" y="113"/>
                      <a:pt x="164" y="113"/>
                    </a:cubicBezTo>
                    <a:cubicBezTo>
                      <a:pt x="166" y="111"/>
                      <a:pt x="166" y="111"/>
                      <a:pt x="166" y="111"/>
                    </a:cubicBezTo>
                    <a:cubicBezTo>
                      <a:pt x="166" y="110"/>
                      <a:pt x="166" y="109"/>
                      <a:pt x="165" y="109"/>
                    </a:cubicBezTo>
                    <a:moveTo>
                      <a:pt x="184" y="107"/>
                    </a:moveTo>
                    <a:cubicBezTo>
                      <a:pt x="184" y="107"/>
                      <a:pt x="183" y="109"/>
                      <a:pt x="184" y="109"/>
                    </a:cubicBezTo>
                    <a:cubicBezTo>
                      <a:pt x="184" y="109"/>
                      <a:pt x="184" y="109"/>
                      <a:pt x="184" y="109"/>
                    </a:cubicBezTo>
                    <a:cubicBezTo>
                      <a:pt x="184" y="109"/>
                      <a:pt x="185" y="107"/>
                      <a:pt x="184" y="107"/>
                    </a:cubicBezTo>
                    <a:cubicBezTo>
                      <a:pt x="184" y="107"/>
                      <a:pt x="184" y="107"/>
                      <a:pt x="184" y="107"/>
                    </a:cubicBezTo>
                    <a:moveTo>
                      <a:pt x="53" y="107"/>
                    </a:moveTo>
                    <a:cubicBezTo>
                      <a:pt x="51" y="107"/>
                      <a:pt x="50" y="108"/>
                      <a:pt x="50" y="109"/>
                    </a:cubicBezTo>
                    <a:cubicBezTo>
                      <a:pt x="50" y="110"/>
                      <a:pt x="50" y="111"/>
                      <a:pt x="51" y="111"/>
                    </a:cubicBezTo>
                    <a:cubicBezTo>
                      <a:pt x="52" y="111"/>
                      <a:pt x="52" y="111"/>
                      <a:pt x="53" y="111"/>
                    </a:cubicBezTo>
                    <a:cubicBezTo>
                      <a:pt x="54" y="111"/>
                      <a:pt x="54" y="108"/>
                      <a:pt x="54" y="107"/>
                    </a:cubicBezTo>
                    <a:cubicBezTo>
                      <a:pt x="53" y="107"/>
                      <a:pt x="53" y="107"/>
                      <a:pt x="53" y="107"/>
                    </a:cubicBezTo>
                    <a:moveTo>
                      <a:pt x="249" y="75"/>
                    </a:moveTo>
                    <a:cubicBezTo>
                      <a:pt x="249" y="75"/>
                      <a:pt x="249" y="76"/>
                      <a:pt x="248" y="77"/>
                    </a:cubicBezTo>
                    <a:cubicBezTo>
                      <a:pt x="248" y="77"/>
                      <a:pt x="248" y="77"/>
                      <a:pt x="248" y="77"/>
                    </a:cubicBezTo>
                    <a:cubicBezTo>
                      <a:pt x="249" y="77"/>
                      <a:pt x="249" y="77"/>
                      <a:pt x="249" y="77"/>
                    </a:cubicBezTo>
                    <a:cubicBezTo>
                      <a:pt x="250" y="77"/>
                      <a:pt x="250" y="76"/>
                      <a:pt x="251" y="76"/>
                    </a:cubicBezTo>
                    <a:cubicBezTo>
                      <a:pt x="250" y="76"/>
                      <a:pt x="250" y="75"/>
                      <a:pt x="249" y="75"/>
                    </a:cubicBezTo>
                    <a:moveTo>
                      <a:pt x="253" y="66"/>
                    </a:moveTo>
                    <a:cubicBezTo>
                      <a:pt x="252" y="67"/>
                      <a:pt x="252" y="67"/>
                      <a:pt x="252" y="67"/>
                    </a:cubicBezTo>
                    <a:cubicBezTo>
                      <a:pt x="250" y="67"/>
                      <a:pt x="250" y="67"/>
                      <a:pt x="250" y="67"/>
                    </a:cubicBezTo>
                    <a:cubicBezTo>
                      <a:pt x="250" y="70"/>
                      <a:pt x="251" y="70"/>
                      <a:pt x="252" y="70"/>
                    </a:cubicBezTo>
                    <a:cubicBezTo>
                      <a:pt x="254" y="70"/>
                      <a:pt x="258" y="66"/>
                      <a:pt x="253" y="66"/>
                    </a:cubicBezTo>
                    <a:moveTo>
                      <a:pt x="268" y="64"/>
                    </a:moveTo>
                    <a:cubicBezTo>
                      <a:pt x="268" y="64"/>
                      <a:pt x="268" y="65"/>
                      <a:pt x="268" y="65"/>
                    </a:cubicBezTo>
                    <a:cubicBezTo>
                      <a:pt x="266" y="66"/>
                      <a:pt x="266" y="66"/>
                      <a:pt x="266" y="66"/>
                    </a:cubicBezTo>
                    <a:cubicBezTo>
                      <a:pt x="266" y="67"/>
                      <a:pt x="266" y="67"/>
                      <a:pt x="267" y="67"/>
                    </a:cubicBezTo>
                    <a:cubicBezTo>
                      <a:pt x="267" y="67"/>
                      <a:pt x="268" y="67"/>
                      <a:pt x="268" y="66"/>
                    </a:cubicBezTo>
                    <a:cubicBezTo>
                      <a:pt x="269" y="66"/>
                      <a:pt x="269" y="64"/>
                      <a:pt x="268" y="64"/>
                    </a:cubicBezTo>
                    <a:moveTo>
                      <a:pt x="276" y="54"/>
                    </a:moveTo>
                    <a:cubicBezTo>
                      <a:pt x="276" y="54"/>
                      <a:pt x="275" y="55"/>
                      <a:pt x="276" y="55"/>
                    </a:cubicBezTo>
                    <a:cubicBezTo>
                      <a:pt x="276" y="55"/>
                      <a:pt x="276" y="55"/>
                      <a:pt x="276" y="55"/>
                    </a:cubicBezTo>
                    <a:cubicBezTo>
                      <a:pt x="276" y="55"/>
                      <a:pt x="277" y="54"/>
                      <a:pt x="276" y="54"/>
                    </a:cubicBezTo>
                    <a:cubicBezTo>
                      <a:pt x="276" y="54"/>
                      <a:pt x="276" y="54"/>
                      <a:pt x="276" y="54"/>
                    </a:cubicBezTo>
                    <a:moveTo>
                      <a:pt x="308" y="17"/>
                    </a:moveTo>
                    <a:cubicBezTo>
                      <a:pt x="308" y="17"/>
                      <a:pt x="307" y="17"/>
                      <a:pt x="307" y="17"/>
                    </a:cubicBezTo>
                    <a:cubicBezTo>
                      <a:pt x="307" y="18"/>
                      <a:pt x="308" y="18"/>
                      <a:pt x="308" y="18"/>
                    </a:cubicBezTo>
                    <a:cubicBezTo>
                      <a:pt x="309" y="18"/>
                      <a:pt x="309" y="18"/>
                      <a:pt x="309" y="17"/>
                    </a:cubicBezTo>
                    <a:cubicBezTo>
                      <a:pt x="309" y="17"/>
                      <a:pt x="308" y="17"/>
                      <a:pt x="308" y="17"/>
                    </a:cubicBezTo>
                    <a:moveTo>
                      <a:pt x="254" y="11"/>
                    </a:moveTo>
                    <a:cubicBezTo>
                      <a:pt x="253" y="11"/>
                      <a:pt x="253" y="11"/>
                      <a:pt x="253" y="11"/>
                    </a:cubicBezTo>
                    <a:cubicBezTo>
                      <a:pt x="253" y="11"/>
                      <a:pt x="254" y="12"/>
                      <a:pt x="254" y="12"/>
                    </a:cubicBezTo>
                    <a:cubicBezTo>
                      <a:pt x="254" y="12"/>
                      <a:pt x="255" y="12"/>
                      <a:pt x="255" y="11"/>
                    </a:cubicBezTo>
                    <a:cubicBezTo>
                      <a:pt x="255" y="11"/>
                      <a:pt x="254" y="11"/>
                      <a:pt x="254" y="11"/>
                    </a:cubicBezTo>
                    <a:moveTo>
                      <a:pt x="305" y="10"/>
                    </a:moveTo>
                    <a:cubicBezTo>
                      <a:pt x="304" y="10"/>
                      <a:pt x="304" y="11"/>
                      <a:pt x="304" y="12"/>
                    </a:cubicBezTo>
                    <a:cubicBezTo>
                      <a:pt x="305" y="13"/>
                      <a:pt x="306" y="14"/>
                      <a:pt x="307" y="14"/>
                    </a:cubicBezTo>
                    <a:cubicBezTo>
                      <a:pt x="307" y="14"/>
                      <a:pt x="308" y="14"/>
                      <a:pt x="308" y="14"/>
                    </a:cubicBezTo>
                    <a:cubicBezTo>
                      <a:pt x="308" y="14"/>
                      <a:pt x="308" y="14"/>
                      <a:pt x="308" y="14"/>
                    </a:cubicBezTo>
                    <a:cubicBezTo>
                      <a:pt x="308" y="13"/>
                      <a:pt x="308" y="12"/>
                      <a:pt x="307" y="11"/>
                    </a:cubicBezTo>
                    <a:cubicBezTo>
                      <a:pt x="307" y="11"/>
                      <a:pt x="306" y="10"/>
                      <a:pt x="306" y="10"/>
                    </a:cubicBezTo>
                    <a:cubicBezTo>
                      <a:pt x="306" y="10"/>
                      <a:pt x="306" y="10"/>
                      <a:pt x="305" y="10"/>
                    </a:cubicBezTo>
                    <a:moveTo>
                      <a:pt x="245" y="10"/>
                    </a:moveTo>
                    <a:cubicBezTo>
                      <a:pt x="244" y="10"/>
                      <a:pt x="243" y="12"/>
                      <a:pt x="245" y="12"/>
                    </a:cubicBezTo>
                    <a:cubicBezTo>
                      <a:pt x="245" y="12"/>
                      <a:pt x="245" y="12"/>
                      <a:pt x="245" y="12"/>
                    </a:cubicBezTo>
                    <a:cubicBezTo>
                      <a:pt x="246" y="12"/>
                      <a:pt x="247" y="10"/>
                      <a:pt x="245" y="10"/>
                    </a:cubicBezTo>
                    <a:cubicBezTo>
                      <a:pt x="245" y="10"/>
                      <a:pt x="245" y="10"/>
                      <a:pt x="245" y="10"/>
                    </a:cubicBezTo>
                    <a:moveTo>
                      <a:pt x="257" y="0"/>
                    </a:moveTo>
                    <a:cubicBezTo>
                      <a:pt x="256" y="0"/>
                      <a:pt x="255" y="0"/>
                      <a:pt x="255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2"/>
                      <a:pt x="254" y="3"/>
                      <a:pt x="255" y="3"/>
                    </a:cubicBezTo>
                    <a:cubicBezTo>
                      <a:pt x="256" y="3"/>
                      <a:pt x="258" y="1"/>
                      <a:pt x="257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19048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6" grpId="0"/>
      <p:bldP spid="17" grpId="0"/>
      <p:bldP spid="6" grpId="0"/>
      <p:bldP spid="13" grpId="0"/>
      <p:bldP spid="15" grpId="0"/>
      <p:bldP spid="18" grpId="0"/>
      <p:bldP spid="19" grpId="0"/>
      <p:bldP spid="2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文本框 10"/>
          <p:cNvSpPr txBox="1">
            <a:spLocks noChangeArrowheads="1"/>
          </p:cNvSpPr>
          <p:nvPr/>
        </p:nvSpPr>
        <p:spPr bwMode="auto">
          <a:xfrm>
            <a:off x="323528" y="849057"/>
            <a:ext cx="7200900" cy="60939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二、根据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意思在文中找出相应的词语。</a:t>
            </a:r>
          </a:p>
        </p:txBody>
      </p:sp>
      <p:sp>
        <p:nvSpPr>
          <p:cNvPr id="58372" name="矩形 10"/>
          <p:cNvSpPr>
            <a:spLocks noChangeArrowheads="1"/>
          </p:cNvSpPr>
          <p:nvPr/>
        </p:nvSpPr>
        <p:spPr bwMode="auto">
          <a:xfrm>
            <a:off x="69850" y="1462088"/>
            <a:ext cx="88947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）头发苍白，形容人苍老。      （       ） </a:t>
            </a:r>
            <a:endParaRPr lang="en-US" altLang="zh-CN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）心在颤抖，说明心里很害怕。  （       ）</a:t>
            </a:r>
            <a:endParaRPr lang="en-US" altLang="zh-CN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）使振作起来，增强信心或勇气。（       ）</a:t>
            </a:r>
            <a:endParaRPr lang="en-US" altLang="zh-CN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）敢作敢为毫不畏惧的气魄。    （       ）</a:t>
            </a:r>
            <a:endParaRPr lang="en-US" altLang="zh-CN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）笔直陡峭。                  （       ）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7358063" y="2068513"/>
            <a:ext cx="1216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发颤</a:t>
            </a:r>
            <a:endParaRPr lang="zh-CN" altLang="en-US" sz="3200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7597775" y="2663825"/>
            <a:ext cx="10080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鼓舞</a:t>
            </a:r>
            <a:endParaRPr lang="zh-CN" altLang="en-US" sz="3200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7616825" y="3265488"/>
            <a:ext cx="1009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勇气</a:t>
            </a:r>
            <a:endParaRPr lang="zh-CN" altLang="en-US" sz="3200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7596188" y="3860800"/>
            <a:ext cx="10096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笔陡</a:t>
            </a:r>
            <a:endParaRPr lang="zh-CN" altLang="en-US" sz="3200"/>
          </a:p>
        </p:txBody>
      </p:sp>
      <p:sp>
        <p:nvSpPr>
          <p:cNvPr id="38" name="矩形 37"/>
          <p:cNvSpPr>
            <a:spLocks noChangeArrowheads="1"/>
          </p:cNvSpPr>
          <p:nvPr/>
        </p:nvSpPr>
        <p:spPr bwMode="auto">
          <a:xfrm>
            <a:off x="6875463" y="1482725"/>
            <a:ext cx="2038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白发苍苍</a:t>
            </a:r>
            <a:endParaRPr lang="zh-CN" altLang="en-US" sz="32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3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文本框 1"/>
          <p:cNvSpPr txBox="1">
            <a:spLocks noChangeArrowheads="1"/>
          </p:cNvSpPr>
          <p:nvPr/>
        </p:nvSpPr>
        <p:spPr bwMode="auto">
          <a:xfrm>
            <a:off x="454025" y="723900"/>
            <a:ext cx="8145463" cy="296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三、给下面的句子加标点。</a:t>
            </a:r>
            <a:endParaRPr lang="zh-CN" altLang="en-US" sz="3200" b="1" dirty="0"/>
          </a:p>
          <a:p>
            <a:pPr>
              <a:lnSpc>
                <a:spcPct val="12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    1.我点点头   仰起脸   问    老爷爷  您也来爬天都峰</a:t>
            </a:r>
          </a:p>
          <a:p>
            <a:pPr>
              <a:lnSpc>
                <a:spcPct val="12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    2.爸爸听了   笑着说    你们这一老一小真有意思   都会从别人身上汲取力量</a:t>
            </a: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3534395" y="1338903"/>
            <a:ext cx="596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，</a:t>
            </a: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5199498" y="1338903"/>
            <a:ext cx="596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sym typeface="宋体" pitchFamily="2" charset="-122"/>
              </a:rPr>
              <a:t>，</a:t>
            </a: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6228184" y="1275606"/>
            <a:ext cx="10086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sym typeface="宋体" pitchFamily="2" charset="-122"/>
              </a:rPr>
              <a:t>：</a:t>
            </a:r>
            <a:r>
              <a:rPr lang="en-US" altLang="zh-CN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sym typeface="宋体" pitchFamily="2" charset="-122"/>
              </a:rPr>
              <a:t>“</a:t>
            </a: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8222767" y="1450975"/>
            <a:ext cx="596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sym typeface="宋体" pitchFamily="2" charset="-122"/>
              </a:rPr>
              <a:t>，</a:t>
            </a: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3368226" y="1923678"/>
            <a:ext cx="10086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sym typeface="宋体" pitchFamily="2" charset="-122"/>
              </a:rPr>
              <a:t>？</a:t>
            </a:r>
            <a:r>
              <a:rPr lang="en-US" altLang="zh-CN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sym typeface="宋体" pitchFamily="2" charset="-122"/>
              </a:rPr>
              <a:t>”</a:t>
            </a: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3460478" y="2463512"/>
            <a:ext cx="596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sym typeface="宋体" pitchFamily="2" charset="-122"/>
              </a:rPr>
              <a:t>，</a:t>
            </a: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5169777" y="2463512"/>
            <a:ext cx="10086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sym typeface="宋体" pitchFamily="2" charset="-122"/>
              </a:rPr>
              <a:t>：</a:t>
            </a:r>
            <a:r>
              <a:rPr lang="en-US" altLang="zh-CN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sym typeface="宋体" pitchFamily="2" charset="-122"/>
              </a:rPr>
              <a:t>“</a:t>
            </a: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3162159" y="3107629"/>
            <a:ext cx="596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sym typeface="宋体" pitchFamily="2" charset="-122"/>
              </a:rPr>
              <a:t>，</a:t>
            </a: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8016781" y="3107630"/>
            <a:ext cx="10086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sym typeface="宋体" pitchFamily="2" charset="-122"/>
              </a:rPr>
              <a:t>！</a:t>
            </a:r>
            <a:r>
              <a:rPr lang="en-US" altLang="zh-CN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sym typeface="宋体" pitchFamily="2" charset="-122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02164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组合 1"/>
          <p:cNvGrpSpPr>
            <a:grpSpLocks/>
          </p:cNvGrpSpPr>
          <p:nvPr/>
        </p:nvGrpSpPr>
        <p:grpSpPr bwMode="auto">
          <a:xfrm>
            <a:off x="117475" y="66675"/>
            <a:ext cx="2181225" cy="735013"/>
            <a:chOff x="117475" y="66675"/>
            <a:chExt cx="2181225" cy="735013"/>
          </a:xfrm>
        </p:grpSpPr>
        <p:sp>
          <p:nvSpPr>
            <p:cNvPr id="8" name="AutoShape 3"/>
            <p:cNvSpPr>
              <a:spLocks noChangeArrowheads="1"/>
            </p:cNvSpPr>
            <p:nvPr/>
          </p:nvSpPr>
          <p:spPr bwMode="auto">
            <a:xfrm>
              <a:off x="117475" y="66675"/>
              <a:ext cx="2181225" cy="735013"/>
            </a:xfrm>
            <a:prstGeom prst="wedgeRoundRectCallout">
              <a:avLst>
                <a:gd name="adj1" fmla="val 23711"/>
                <a:gd name="adj2" fmla="val -50143"/>
                <a:gd name="adj3" fmla="val 16667"/>
              </a:avLst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 dirty="0">
                <a:solidFill>
                  <a:srgbClr val="00FFFF"/>
                </a:solidFill>
                <a:latin typeface="Times New Roman" pitchFamily="18" charset="0"/>
                <a:ea typeface="隶书" pitchFamily="49" charset="-122"/>
              </a:endParaRPr>
            </a:p>
          </p:txBody>
        </p:sp>
        <p:sp>
          <p:nvSpPr>
            <p:cNvPr id="13321" name="Rectangle 5"/>
            <p:cNvSpPr>
              <a:spLocks noChangeArrowheads="1"/>
            </p:cNvSpPr>
            <p:nvPr/>
          </p:nvSpPr>
          <p:spPr bwMode="auto">
            <a:xfrm>
              <a:off x="188913" y="119063"/>
              <a:ext cx="2038350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600" b="1">
                  <a:solidFill>
                    <a:srgbClr val="FF0000"/>
                  </a:solidFill>
                  <a:ea typeface="黑体" panose="02010609060101010101" pitchFamily="49" charset="-122"/>
                </a:rPr>
                <a:t>作者简介</a:t>
              </a:r>
            </a:p>
          </p:txBody>
        </p:sp>
      </p:grp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2867025" y="2627313"/>
            <a:ext cx="600233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              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友谊花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小松树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阳台上的小客人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等。</a:t>
            </a: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2987675" y="801688"/>
            <a:ext cx="5964238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3200" b="1">
                <a:solidFill>
                  <a:srgbClr val="000000"/>
                </a:solidFill>
                <a:latin typeface="宋体" panose="02010600030101010101" pitchFamily="2" charset="-122"/>
              </a:rPr>
              <a:t>        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江苏无锡人，中国作家协会会员。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3132138" y="711200"/>
            <a:ext cx="2503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黄亦波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3132138" y="2627313"/>
            <a:ext cx="30162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代表作品   </a:t>
            </a:r>
            <a:endParaRPr lang="en-US" altLang="zh-CN" sz="40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7586" name="Picture 2" descr="https://timgsa.baidu.com/timg?image&amp;quality=80&amp;size=b9999_10000&amp;sec=1573060618828&amp;di=3e19293d79bae290a7204cfc497ecc5e&amp;imgtype=0&amp;src=http%3A%2F%2Ffs.zhenjiang365.cn%2Fbbsatt%2Fday_060519%2Fpic2005_6_20_19_18_2_rW0oJIhvTjhA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71562" y="1064991"/>
            <a:ext cx="2171700" cy="304800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0" grpId="0" autoUpdateAnimBg="0"/>
      <p:bldP spid="11" grpId="0" autoUpdateAnimBg="0"/>
      <p:bldP spid="5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文本框 2"/>
          <p:cNvSpPr txBox="1">
            <a:spLocks noChangeArrowheads="1"/>
          </p:cNvSpPr>
          <p:nvPr/>
        </p:nvSpPr>
        <p:spPr bwMode="auto">
          <a:xfrm>
            <a:off x="1043608" y="1276684"/>
            <a:ext cx="7345188" cy="21929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eaLnBrk="1" hangingPunct="1">
              <a:lnSpc>
                <a:spcPct val="150000"/>
              </a:lnSpc>
              <a:spcBef>
                <a:spcPts val="1800"/>
              </a:spcBef>
              <a:defRPr/>
            </a:pP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联系自己的生活经历，写一次爬山的过程，写清楚自己是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怎么想、怎么说、怎么做的，写完读给家人听。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" name="组合 1"/>
          <p:cNvGrpSpPr>
            <a:grpSpLocks/>
          </p:cNvGrpSpPr>
          <p:nvPr/>
        </p:nvGrpSpPr>
        <p:grpSpPr bwMode="auto">
          <a:xfrm>
            <a:off x="277813" y="115342"/>
            <a:ext cx="2251075" cy="584200"/>
            <a:chOff x="251073" y="195486"/>
            <a:chExt cx="2249488" cy="585350"/>
          </a:xfrm>
        </p:grpSpPr>
        <p:sp>
          <p:nvSpPr>
            <p:cNvPr id="5" name="文本框 13"/>
            <p:cNvSpPr txBox="1">
              <a:spLocks noChangeArrowheads="1"/>
            </p:cNvSpPr>
            <p:nvPr/>
          </p:nvSpPr>
          <p:spPr bwMode="auto">
            <a:xfrm>
              <a:off x="253093" y="195486"/>
              <a:ext cx="1943462" cy="585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200" b="1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课后作业</a:t>
              </a: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251073" y="771292"/>
              <a:ext cx="201629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7" name="Group 4"/>
            <p:cNvGrpSpPr>
              <a:grpSpLocks noChangeAspect="1"/>
            </p:cNvGrpSpPr>
            <p:nvPr/>
          </p:nvGrpSpPr>
          <p:grpSpPr bwMode="auto">
            <a:xfrm>
              <a:off x="2051298" y="411386"/>
              <a:ext cx="449263" cy="292100"/>
              <a:chOff x="2432" y="1329"/>
              <a:chExt cx="657" cy="426"/>
            </a:xfrm>
          </p:grpSpPr>
          <p:sp>
            <p:nvSpPr>
              <p:cNvPr id="8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35" y="1330"/>
                <a:ext cx="652" cy="42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9" name="Freeform 5"/>
              <p:cNvSpPr/>
              <p:nvPr/>
            </p:nvSpPr>
            <p:spPr bwMode="auto">
              <a:xfrm>
                <a:off x="2479" y="1330"/>
                <a:ext cx="610" cy="422"/>
              </a:xfrm>
              <a:custGeom>
                <a:avLst/>
                <a:gdLst>
                  <a:gd name="T0" fmla="*/ 315 w 351"/>
                  <a:gd name="T1" fmla="*/ 0 h 242"/>
                  <a:gd name="T2" fmla="*/ 292 w 351"/>
                  <a:gd name="T3" fmla="*/ 9 h 242"/>
                  <a:gd name="T4" fmla="*/ 291 w 351"/>
                  <a:gd name="T5" fmla="*/ 10 h 242"/>
                  <a:gd name="T6" fmla="*/ 309 w 351"/>
                  <a:gd name="T7" fmla="*/ 3 h 242"/>
                  <a:gd name="T8" fmla="*/ 310 w 351"/>
                  <a:gd name="T9" fmla="*/ 4 h 242"/>
                  <a:gd name="T10" fmla="*/ 317 w 351"/>
                  <a:gd name="T11" fmla="*/ 10 h 242"/>
                  <a:gd name="T12" fmla="*/ 325 w 351"/>
                  <a:gd name="T13" fmla="*/ 27 h 242"/>
                  <a:gd name="T14" fmla="*/ 336 w 351"/>
                  <a:gd name="T15" fmla="*/ 59 h 242"/>
                  <a:gd name="T16" fmla="*/ 268 w 351"/>
                  <a:gd name="T17" fmla="*/ 95 h 242"/>
                  <a:gd name="T18" fmla="*/ 267 w 351"/>
                  <a:gd name="T19" fmla="*/ 95 h 242"/>
                  <a:gd name="T20" fmla="*/ 267 w 351"/>
                  <a:gd name="T21" fmla="*/ 95 h 242"/>
                  <a:gd name="T22" fmla="*/ 24 w 351"/>
                  <a:gd name="T23" fmla="*/ 219 h 242"/>
                  <a:gd name="T24" fmla="*/ 2 w 351"/>
                  <a:gd name="T25" fmla="*/ 229 h 242"/>
                  <a:gd name="T26" fmla="*/ 0 w 351"/>
                  <a:gd name="T27" fmla="*/ 229 h 242"/>
                  <a:gd name="T28" fmla="*/ 6 w 351"/>
                  <a:gd name="T29" fmla="*/ 240 h 242"/>
                  <a:gd name="T30" fmla="*/ 12 w 351"/>
                  <a:gd name="T31" fmla="*/ 242 h 242"/>
                  <a:gd name="T32" fmla="*/ 34 w 351"/>
                  <a:gd name="T33" fmla="*/ 232 h 242"/>
                  <a:gd name="T34" fmla="*/ 350 w 351"/>
                  <a:gd name="T35" fmla="*/ 68 h 242"/>
                  <a:gd name="T36" fmla="*/ 335 w 351"/>
                  <a:gd name="T37" fmla="*/ 29 h 242"/>
                  <a:gd name="T38" fmla="*/ 324 w 351"/>
                  <a:gd name="T39" fmla="*/ 8 h 242"/>
                  <a:gd name="T40" fmla="*/ 317 w 351"/>
                  <a:gd name="T41" fmla="*/ 1 h 242"/>
                  <a:gd name="T42" fmla="*/ 315 w 351"/>
                  <a:gd name="T4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1" h="242">
                    <a:moveTo>
                      <a:pt x="315" y="0"/>
                    </a:moveTo>
                    <a:cubicBezTo>
                      <a:pt x="311" y="0"/>
                      <a:pt x="299" y="6"/>
                      <a:pt x="292" y="9"/>
                    </a:cubicBezTo>
                    <a:cubicBezTo>
                      <a:pt x="292" y="9"/>
                      <a:pt x="292" y="9"/>
                      <a:pt x="291" y="10"/>
                    </a:cubicBezTo>
                    <a:cubicBezTo>
                      <a:pt x="298" y="7"/>
                      <a:pt x="306" y="3"/>
                      <a:pt x="309" y="3"/>
                    </a:cubicBezTo>
                    <a:cubicBezTo>
                      <a:pt x="309" y="3"/>
                      <a:pt x="310" y="3"/>
                      <a:pt x="310" y="4"/>
                    </a:cubicBezTo>
                    <a:cubicBezTo>
                      <a:pt x="312" y="6"/>
                      <a:pt x="317" y="10"/>
                      <a:pt x="317" y="10"/>
                    </a:cubicBezTo>
                    <a:cubicBezTo>
                      <a:pt x="317" y="10"/>
                      <a:pt x="321" y="15"/>
                      <a:pt x="325" y="27"/>
                    </a:cubicBezTo>
                    <a:cubicBezTo>
                      <a:pt x="330" y="39"/>
                      <a:pt x="338" y="56"/>
                      <a:pt x="336" y="59"/>
                    </a:cubicBezTo>
                    <a:cubicBezTo>
                      <a:pt x="336" y="60"/>
                      <a:pt x="308" y="75"/>
                      <a:pt x="268" y="95"/>
                    </a:cubicBezTo>
                    <a:cubicBezTo>
                      <a:pt x="268" y="95"/>
                      <a:pt x="268" y="95"/>
                      <a:pt x="267" y="95"/>
                    </a:cubicBezTo>
                    <a:cubicBezTo>
                      <a:pt x="267" y="95"/>
                      <a:pt x="267" y="95"/>
                      <a:pt x="267" y="95"/>
                    </a:cubicBezTo>
                    <a:cubicBezTo>
                      <a:pt x="179" y="140"/>
                      <a:pt x="38" y="211"/>
                      <a:pt x="24" y="219"/>
                    </a:cubicBezTo>
                    <a:cubicBezTo>
                      <a:pt x="11" y="227"/>
                      <a:pt x="5" y="229"/>
                      <a:pt x="2" y="229"/>
                    </a:cubicBezTo>
                    <a:cubicBezTo>
                      <a:pt x="1" y="229"/>
                      <a:pt x="0" y="229"/>
                      <a:pt x="0" y="229"/>
                    </a:cubicBezTo>
                    <a:cubicBezTo>
                      <a:pt x="3" y="235"/>
                      <a:pt x="5" y="239"/>
                      <a:pt x="6" y="240"/>
                    </a:cubicBezTo>
                    <a:cubicBezTo>
                      <a:pt x="8" y="241"/>
                      <a:pt x="9" y="242"/>
                      <a:pt x="12" y="242"/>
                    </a:cubicBezTo>
                    <a:cubicBezTo>
                      <a:pt x="16" y="242"/>
                      <a:pt x="22" y="240"/>
                      <a:pt x="34" y="232"/>
                    </a:cubicBezTo>
                    <a:cubicBezTo>
                      <a:pt x="54" y="220"/>
                      <a:pt x="348" y="72"/>
                      <a:pt x="350" y="68"/>
                    </a:cubicBezTo>
                    <a:cubicBezTo>
                      <a:pt x="351" y="65"/>
                      <a:pt x="341" y="44"/>
                      <a:pt x="335" y="29"/>
                    </a:cubicBezTo>
                    <a:cubicBezTo>
                      <a:pt x="329" y="15"/>
                      <a:pt x="324" y="8"/>
                      <a:pt x="324" y="8"/>
                    </a:cubicBezTo>
                    <a:cubicBezTo>
                      <a:pt x="324" y="8"/>
                      <a:pt x="319" y="3"/>
                      <a:pt x="317" y="1"/>
                    </a:cubicBezTo>
                    <a:cubicBezTo>
                      <a:pt x="316" y="0"/>
                      <a:pt x="316" y="0"/>
                      <a:pt x="315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0" name="Freeform 6"/>
              <p:cNvSpPr/>
              <p:nvPr/>
            </p:nvSpPr>
            <p:spPr bwMode="auto">
              <a:xfrm>
                <a:off x="2432" y="1334"/>
                <a:ext cx="633" cy="399"/>
              </a:xfrm>
              <a:custGeom>
                <a:avLst/>
                <a:gdLst>
                  <a:gd name="T0" fmla="*/ 3 w 364"/>
                  <a:gd name="T1" fmla="*/ 171 h 229"/>
                  <a:gd name="T2" fmla="*/ 3 w 364"/>
                  <a:gd name="T3" fmla="*/ 182 h 229"/>
                  <a:gd name="T4" fmla="*/ 23 w 364"/>
                  <a:gd name="T5" fmla="*/ 225 h 229"/>
                  <a:gd name="T6" fmla="*/ 50 w 364"/>
                  <a:gd name="T7" fmla="*/ 217 h 229"/>
                  <a:gd name="T8" fmla="*/ 362 w 364"/>
                  <a:gd name="T9" fmla="*/ 57 h 229"/>
                  <a:gd name="T10" fmla="*/ 351 w 364"/>
                  <a:gd name="T11" fmla="*/ 25 h 229"/>
                  <a:gd name="T12" fmla="*/ 343 w 364"/>
                  <a:gd name="T13" fmla="*/ 8 h 229"/>
                  <a:gd name="T14" fmla="*/ 336 w 364"/>
                  <a:gd name="T15" fmla="*/ 2 h 229"/>
                  <a:gd name="T16" fmla="*/ 312 w 364"/>
                  <a:gd name="T17" fmla="*/ 10 h 229"/>
                  <a:gd name="T18" fmla="*/ 10 w 364"/>
                  <a:gd name="T19" fmla="*/ 166 h 229"/>
                  <a:gd name="T20" fmla="*/ 3 w 364"/>
                  <a:gd name="T21" fmla="*/ 17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4" h="229">
                    <a:moveTo>
                      <a:pt x="3" y="171"/>
                    </a:moveTo>
                    <a:cubicBezTo>
                      <a:pt x="3" y="171"/>
                      <a:pt x="0" y="174"/>
                      <a:pt x="3" y="182"/>
                    </a:cubicBezTo>
                    <a:cubicBezTo>
                      <a:pt x="6" y="191"/>
                      <a:pt x="20" y="223"/>
                      <a:pt x="23" y="225"/>
                    </a:cubicBezTo>
                    <a:cubicBezTo>
                      <a:pt x="26" y="227"/>
                      <a:pt x="30" y="229"/>
                      <a:pt x="50" y="217"/>
                    </a:cubicBezTo>
                    <a:cubicBezTo>
                      <a:pt x="70" y="206"/>
                      <a:pt x="361" y="60"/>
                      <a:pt x="362" y="57"/>
                    </a:cubicBezTo>
                    <a:cubicBezTo>
                      <a:pt x="364" y="54"/>
                      <a:pt x="356" y="37"/>
                      <a:pt x="351" y="25"/>
                    </a:cubicBezTo>
                    <a:cubicBezTo>
                      <a:pt x="347" y="13"/>
                      <a:pt x="343" y="8"/>
                      <a:pt x="343" y="8"/>
                    </a:cubicBezTo>
                    <a:cubicBezTo>
                      <a:pt x="343" y="8"/>
                      <a:pt x="338" y="4"/>
                      <a:pt x="336" y="2"/>
                    </a:cubicBezTo>
                    <a:cubicBezTo>
                      <a:pt x="334" y="0"/>
                      <a:pt x="320" y="6"/>
                      <a:pt x="312" y="10"/>
                    </a:cubicBezTo>
                    <a:cubicBezTo>
                      <a:pt x="305" y="14"/>
                      <a:pt x="15" y="163"/>
                      <a:pt x="10" y="166"/>
                    </a:cubicBezTo>
                    <a:cubicBezTo>
                      <a:pt x="5" y="168"/>
                      <a:pt x="3" y="171"/>
                      <a:pt x="3" y="171"/>
                    </a:cubicBezTo>
                  </a:path>
                </a:pathLst>
              </a:custGeom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/>
              </a:p>
            </p:txBody>
          </p:sp>
          <p:sp>
            <p:nvSpPr>
              <p:cNvPr id="11" name="Freeform 7"/>
              <p:cNvSpPr/>
              <p:nvPr/>
            </p:nvSpPr>
            <p:spPr bwMode="auto">
              <a:xfrm>
                <a:off x="2432" y="1606"/>
                <a:ext cx="100" cy="125"/>
              </a:xfrm>
              <a:custGeom>
                <a:avLst/>
                <a:gdLst>
                  <a:gd name="T0" fmla="*/ 57 w 57"/>
                  <a:gd name="T1" fmla="*/ 59 h 73"/>
                  <a:gd name="T2" fmla="*/ 51 w 57"/>
                  <a:gd name="T3" fmla="*/ 50 h 73"/>
                  <a:gd name="T4" fmla="*/ 46 w 57"/>
                  <a:gd name="T5" fmla="*/ 41 h 73"/>
                  <a:gd name="T6" fmla="*/ 44 w 57"/>
                  <a:gd name="T7" fmla="*/ 34 h 73"/>
                  <a:gd name="T8" fmla="*/ 43 w 57"/>
                  <a:gd name="T9" fmla="*/ 22 h 73"/>
                  <a:gd name="T10" fmla="*/ 41 w 57"/>
                  <a:gd name="T11" fmla="*/ 12 h 73"/>
                  <a:gd name="T12" fmla="*/ 39 w 57"/>
                  <a:gd name="T13" fmla="*/ 0 h 73"/>
                  <a:gd name="T14" fmla="*/ 33 w 57"/>
                  <a:gd name="T15" fmla="*/ 0 h 73"/>
                  <a:gd name="T16" fmla="*/ 28 w 57"/>
                  <a:gd name="T17" fmla="*/ 1 h 73"/>
                  <a:gd name="T18" fmla="*/ 10 w 57"/>
                  <a:gd name="T19" fmla="*/ 11 h 73"/>
                  <a:gd name="T20" fmla="*/ 3 w 57"/>
                  <a:gd name="T21" fmla="*/ 16 h 73"/>
                  <a:gd name="T22" fmla="*/ 3 w 57"/>
                  <a:gd name="T23" fmla="*/ 27 h 73"/>
                  <a:gd name="T24" fmla="*/ 19 w 57"/>
                  <a:gd name="T25" fmla="*/ 63 h 73"/>
                  <a:gd name="T26" fmla="*/ 23 w 57"/>
                  <a:gd name="T27" fmla="*/ 70 h 73"/>
                  <a:gd name="T28" fmla="*/ 38 w 57"/>
                  <a:gd name="T29" fmla="*/ 69 h 73"/>
                  <a:gd name="T30" fmla="*/ 47 w 57"/>
                  <a:gd name="T31" fmla="*/ 64 h 73"/>
                  <a:gd name="T32" fmla="*/ 50 w 57"/>
                  <a:gd name="T33" fmla="*/ 62 h 73"/>
                  <a:gd name="T34" fmla="*/ 57 w 57"/>
                  <a:gd name="T35" fmla="*/ 5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3">
                    <a:moveTo>
                      <a:pt x="57" y="59"/>
                    </a:moveTo>
                    <a:cubicBezTo>
                      <a:pt x="55" y="55"/>
                      <a:pt x="51" y="50"/>
                      <a:pt x="51" y="50"/>
                    </a:cubicBezTo>
                    <a:cubicBezTo>
                      <a:pt x="51" y="50"/>
                      <a:pt x="48" y="44"/>
                      <a:pt x="46" y="41"/>
                    </a:cubicBezTo>
                    <a:cubicBezTo>
                      <a:pt x="45" y="39"/>
                      <a:pt x="44" y="34"/>
                      <a:pt x="44" y="34"/>
                    </a:cubicBezTo>
                    <a:cubicBezTo>
                      <a:pt x="44" y="34"/>
                      <a:pt x="43" y="26"/>
                      <a:pt x="43" y="22"/>
                    </a:cubicBezTo>
                    <a:cubicBezTo>
                      <a:pt x="42" y="19"/>
                      <a:pt x="41" y="14"/>
                      <a:pt x="41" y="12"/>
                    </a:cubicBezTo>
                    <a:cubicBezTo>
                      <a:pt x="40" y="10"/>
                      <a:pt x="40" y="4"/>
                      <a:pt x="39" y="0"/>
                    </a:cubicBezTo>
                    <a:cubicBezTo>
                      <a:pt x="36" y="0"/>
                      <a:pt x="33" y="0"/>
                      <a:pt x="33" y="0"/>
                    </a:cubicBezTo>
                    <a:cubicBezTo>
                      <a:pt x="33" y="0"/>
                      <a:pt x="31" y="0"/>
                      <a:pt x="28" y="1"/>
                    </a:cubicBezTo>
                    <a:cubicBezTo>
                      <a:pt x="17" y="7"/>
                      <a:pt x="11" y="10"/>
                      <a:pt x="10" y="11"/>
                    </a:cubicBezTo>
                    <a:cubicBezTo>
                      <a:pt x="5" y="13"/>
                      <a:pt x="3" y="16"/>
                      <a:pt x="3" y="16"/>
                    </a:cubicBezTo>
                    <a:cubicBezTo>
                      <a:pt x="3" y="16"/>
                      <a:pt x="0" y="19"/>
                      <a:pt x="3" y="27"/>
                    </a:cubicBezTo>
                    <a:cubicBezTo>
                      <a:pt x="5" y="33"/>
                      <a:pt x="13" y="52"/>
                      <a:pt x="19" y="63"/>
                    </a:cubicBezTo>
                    <a:cubicBezTo>
                      <a:pt x="20" y="67"/>
                      <a:pt x="22" y="69"/>
                      <a:pt x="23" y="70"/>
                    </a:cubicBezTo>
                    <a:cubicBezTo>
                      <a:pt x="25" y="72"/>
                      <a:pt x="28" y="73"/>
                      <a:pt x="38" y="69"/>
                    </a:cubicBezTo>
                    <a:cubicBezTo>
                      <a:pt x="41" y="67"/>
                      <a:pt x="44" y="66"/>
                      <a:pt x="47" y="64"/>
                    </a:cubicBezTo>
                    <a:cubicBezTo>
                      <a:pt x="48" y="63"/>
                      <a:pt x="49" y="63"/>
                      <a:pt x="50" y="62"/>
                    </a:cubicBezTo>
                    <a:cubicBezTo>
                      <a:pt x="51" y="62"/>
                      <a:pt x="54" y="60"/>
                      <a:pt x="57" y="59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/>
              </a:p>
            </p:txBody>
          </p:sp>
          <p:sp>
            <p:nvSpPr>
              <p:cNvPr id="12" name="Freeform 8"/>
              <p:cNvSpPr/>
              <p:nvPr/>
            </p:nvSpPr>
            <p:spPr bwMode="auto">
              <a:xfrm>
                <a:off x="2954" y="1362"/>
                <a:ext cx="5" cy="0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EEEBEA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3" name="Freeform 9"/>
              <p:cNvSpPr/>
              <p:nvPr/>
            </p:nvSpPr>
            <p:spPr bwMode="auto">
              <a:xfrm>
                <a:off x="2943" y="1497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578C94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4" name="Freeform 10"/>
              <p:cNvSpPr>
                <a:spLocks noEditPoints="1"/>
              </p:cNvSpPr>
              <p:nvPr/>
            </p:nvSpPr>
            <p:spPr bwMode="auto">
              <a:xfrm>
                <a:off x="2511" y="1362"/>
                <a:ext cx="538" cy="322"/>
              </a:xfrm>
              <a:custGeom>
                <a:avLst/>
                <a:gdLst>
                  <a:gd name="T0" fmla="*/ 7 w 309"/>
                  <a:gd name="T1" fmla="*/ 184 h 184"/>
                  <a:gd name="T2" fmla="*/ 9 w 309"/>
                  <a:gd name="T3" fmla="*/ 184 h 184"/>
                  <a:gd name="T4" fmla="*/ 9 w 309"/>
                  <a:gd name="T5" fmla="*/ 178 h 184"/>
                  <a:gd name="T6" fmla="*/ 8 w 309"/>
                  <a:gd name="T7" fmla="*/ 180 h 184"/>
                  <a:gd name="T8" fmla="*/ 9 w 309"/>
                  <a:gd name="T9" fmla="*/ 178 h 184"/>
                  <a:gd name="T10" fmla="*/ 34 w 309"/>
                  <a:gd name="T11" fmla="*/ 174 h 184"/>
                  <a:gd name="T12" fmla="*/ 34 w 309"/>
                  <a:gd name="T13" fmla="*/ 179 h 184"/>
                  <a:gd name="T14" fmla="*/ 36 w 309"/>
                  <a:gd name="T15" fmla="*/ 176 h 184"/>
                  <a:gd name="T16" fmla="*/ 38 w 309"/>
                  <a:gd name="T17" fmla="*/ 176 h 184"/>
                  <a:gd name="T18" fmla="*/ 84 w 309"/>
                  <a:gd name="T19" fmla="*/ 144 h 184"/>
                  <a:gd name="T20" fmla="*/ 85 w 309"/>
                  <a:gd name="T21" fmla="*/ 145 h 184"/>
                  <a:gd name="T22" fmla="*/ 84 w 309"/>
                  <a:gd name="T23" fmla="*/ 144 h 184"/>
                  <a:gd name="T24" fmla="*/ 0 w 309"/>
                  <a:gd name="T25" fmla="*/ 135 h 184"/>
                  <a:gd name="T26" fmla="*/ 1 w 309"/>
                  <a:gd name="T27" fmla="*/ 135 h 184"/>
                  <a:gd name="T28" fmla="*/ 138 w 309"/>
                  <a:gd name="T29" fmla="*/ 123 h 184"/>
                  <a:gd name="T30" fmla="*/ 139 w 309"/>
                  <a:gd name="T31" fmla="*/ 123 h 184"/>
                  <a:gd name="T32" fmla="*/ 154 w 309"/>
                  <a:gd name="T33" fmla="*/ 115 h 184"/>
                  <a:gd name="T34" fmla="*/ 154 w 309"/>
                  <a:gd name="T35" fmla="*/ 116 h 184"/>
                  <a:gd name="T36" fmla="*/ 154 w 309"/>
                  <a:gd name="T37" fmla="*/ 115 h 184"/>
                  <a:gd name="T38" fmla="*/ 50 w 309"/>
                  <a:gd name="T39" fmla="*/ 113 h 184"/>
                  <a:gd name="T40" fmla="*/ 53 w 309"/>
                  <a:gd name="T41" fmla="*/ 115 h 184"/>
                  <a:gd name="T42" fmla="*/ 146 w 309"/>
                  <a:gd name="T43" fmla="*/ 113 h 184"/>
                  <a:gd name="T44" fmla="*/ 147 w 309"/>
                  <a:gd name="T45" fmla="*/ 114 h 184"/>
                  <a:gd name="T46" fmla="*/ 146 w 309"/>
                  <a:gd name="T47" fmla="*/ 113 h 184"/>
                  <a:gd name="T48" fmla="*/ 149 w 309"/>
                  <a:gd name="T49" fmla="*/ 111 h 184"/>
                  <a:gd name="T50" fmla="*/ 151 w 309"/>
                  <a:gd name="T51" fmla="*/ 111 h 184"/>
                  <a:gd name="T52" fmla="*/ 165 w 309"/>
                  <a:gd name="T53" fmla="*/ 109 h 184"/>
                  <a:gd name="T54" fmla="*/ 162 w 309"/>
                  <a:gd name="T55" fmla="*/ 113 h 184"/>
                  <a:gd name="T56" fmla="*/ 166 w 309"/>
                  <a:gd name="T57" fmla="*/ 111 h 184"/>
                  <a:gd name="T58" fmla="*/ 184 w 309"/>
                  <a:gd name="T59" fmla="*/ 107 h 184"/>
                  <a:gd name="T60" fmla="*/ 184 w 309"/>
                  <a:gd name="T61" fmla="*/ 109 h 184"/>
                  <a:gd name="T62" fmla="*/ 184 w 309"/>
                  <a:gd name="T63" fmla="*/ 107 h 184"/>
                  <a:gd name="T64" fmla="*/ 50 w 309"/>
                  <a:gd name="T65" fmla="*/ 109 h 184"/>
                  <a:gd name="T66" fmla="*/ 53 w 309"/>
                  <a:gd name="T67" fmla="*/ 111 h 184"/>
                  <a:gd name="T68" fmla="*/ 53 w 309"/>
                  <a:gd name="T69" fmla="*/ 107 h 184"/>
                  <a:gd name="T70" fmla="*/ 248 w 309"/>
                  <a:gd name="T71" fmla="*/ 77 h 184"/>
                  <a:gd name="T72" fmla="*/ 249 w 309"/>
                  <a:gd name="T73" fmla="*/ 77 h 184"/>
                  <a:gd name="T74" fmla="*/ 249 w 309"/>
                  <a:gd name="T75" fmla="*/ 75 h 184"/>
                  <a:gd name="T76" fmla="*/ 252 w 309"/>
                  <a:gd name="T77" fmla="*/ 67 h 184"/>
                  <a:gd name="T78" fmla="*/ 252 w 309"/>
                  <a:gd name="T79" fmla="*/ 70 h 184"/>
                  <a:gd name="T80" fmla="*/ 268 w 309"/>
                  <a:gd name="T81" fmla="*/ 64 h 184"/>
                  <a:gd name="T82" fmla="*/ 266 w 309"/>
                  <a:gd name="T83" fmla="*/ 66 h 184"/>
                  <a:gd name="T84" fmla="*/ 268 w 309"/>
                  <a:gd name="T85" fmla="*/ 66 h 184"/>
                  <a:gd name="T86" fmla="*/ 276 w 309"/>
                  <a:gd name="T87" fmla="*/ 54 h 184"/>
                  <a:gd name="T88" fmla="*/ 276 w 309"/>
                  <a:gd name="T89" fmla="*/ 55 h 184"/>
                  <a:gd name="T90" fmla="*/ 276 w 309"/>
                  <a:gd name="T91" fmla="*/ 54 h 184"/>
                  <a:gd name="T92" fmla="*/ 307 w 309"/>
                  <a:gd name="T93" fmla="*/ 17 h 184"/>
                  <a:gd name="T94" fmla="*/ 309 w 309"/>
                  <a:gd name="T95" fmla="*/ 17 h 184"/>
                  <a:gd name="T96" fmla="*/ 254 w 309"/>
                  <a:gd name="T97" fmla="*/ 11 h 184"/>
                  <a:gd name="T98" fmla="*/ 254 w 309"/>
                  <a:gd name="T99" fmla="*/ 12 h 184"/>
                  <a:gd name="T100" fmla="*/ 254 w 309"/>
                  <a:gd name="T101" fmla="*/ 11 h 184"/>
                  <a:gd name="T102" fmla="*/ 304 w 309"/>
                  <a:gd name="T103" fmla="*/ 12 h 184"/>
                  <a:gd name="T104" fmla="*/ 308 w 309"/>
                  <a:gd name="T105" fmla="*/ 14 h 184"/>
                  <a:gd name="T106" fmla="*/ 307 w 309"/>
                  <a:gd name="T107" fmla="*/ 11 h 184"/>
                  <a:gd name="T108" fmla="*/ 305 w 309"/>
                  <a:gd name="T109" fmla="*/ 10 h 184"/>
                  <a:gd name="T110" fmla="*/ 245 w 309"/>
                  <a:gd name="T111" fmla="*/ 12 h 184"/>
                  <a:gd name="T112" fmla="*/ 245 w 309"/>
                  <a:gd name="T113" fmla="*/ 10 h 184"/>
                  <a:gd name="T114" fmla="*/ 257 w 309"/>
                  <a:gd name="T115" fmla="*/ 0 h 184"/>
                  <a:gd name="T116" fmla="*/ 254 w 309"/>
                  <a:gd name="T117" fmla="*/ 1 h 184"/>
                  <a:gd name="T118" fmla="*/ 255 w 309"/>
                  <a:gd name="T119" fmla="*/ 3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09" h="184">
                    <a:moveTo>
                      <a:pt x="8" y="183"/>
                    </a:moveTo>
                    <a:cubicBezTo>
                      <a:pt x="7" y="183"/>
                      <a:pt x="7" y="183"/>
                      <a:pt x="7" y="184"/>
                    </a:cubicBezTo>
                    <a:cubicBezTo>
                      <a:pt x="7" y="184"/>
                      <a:pt x="8" y="184"/>
                      <a:pt x="8" y="184"/>
                    </a:cubicBezTo>
                    <a:cubicBezTo>
                      <a:pt x="8" y="184"/>
                      <a:pt x="9" y="184"/>
                      <a:pt x="9" y="184"/>
                    </a:cubicBezTo>
                    <a:cubicBezTo>
                      <a:pt x="9" y="183"/>
                      <a:pt x="8" y="183"/>
                      <a:pt x="8" y="183"/>
                    </a:cubicBezTo>
                    <a:moveTo>
                      <a:pt x="9" y="178"/>
                    </a:moveTo>
                    <a:cubicBezTo>
                      <a:pt x="8" y="178"/>
                      <a:pt x="7" y="180"/>
                      <a:pt x="8" y="180"/>
                    </a:cubicBezTo>
                    <a:cubicBezTo>
                      <a:pt x="8" y="180"/>
                      <a:pt x="8" y="180"/>
                      <a:pt x="8" y="180"/>
                    </a:cubicBezTo>
                    <a:cubicBezTo>
                      <a:pt x="9" y="180"/>
                      <a:pt x="10" y="178"/>
                      <a:pt x="9" y="178"/>
                    </a:cubicBezTo>
                    <a:cubicBezTo>
                      <a:pt x="9" y="178"/>
                      <a:pt x="9" y="178"/>
                      <a:pt x="9" y="178"/>
                    </a:cubicBezTo>
                    <a:moveTo>
                      <a:pt x="35" y="171"/>
                    </a:moveTo>
                    <a:cubicBezTo>
                      <a:pt x="35" y="171"/>
                      <a:pt x="34" y="172"/>
                      <a:pt x="34" y="174"/>
                    </a:cubicBezTo>
                    <a:cubicBezTo>
                      <a:pt x="34" y="174"/>
                      <a:pt x="34" y="174"/>
                      <a:pt x="34" y="174"/>
                    </a:cubicBezTo>
                    <a:cubicBezTo>
                      <a:pt x="33" y="175"/>
                      <a:pt x="32" y="179"/>
                      <a:pt x="34" y="179"/>
                    </a:cubicBezTo>
                    <a:cubicBezTo>
                      <a:pt x="34" y="179"/>
                      <a:pt x="34" y="179"/>
                      <a:pt x="35" y="179"/>
                    </a:cubicBezTo>
                    <a:cubicBezTo>
                      <a:pt x="35" y="178"/>
                      <a:pt x="36" y="177"/>
                      <a:pt x="36" y="176"/>
                    </a:cubicBezTo>
                    <a:cubicBezTo>
                      <a:pt x="37" y="176"/>
                      <a:pt x="37" y="176"/>
                      <a:pt x="38" y="176"/>
                    </a:cubicBezTo>
                    <a:cubicBezTo>
                      <a:pt x="38" y="176"/>
                      <a:pt x="38" y="176"/>
                      <a:pt x="38" y="176"/>
                    </a:cubicBezTo>
                    <a:cubicBezTo>
                      <a:pt x="39" y="176"/>
                      <a:pt x="37" y="171"/>
                      <a:pt x="35" y="171"/>
                    </a:cubicBezTo>
                    <a:moveTo>
                      <a:pt x="84" y="144"/>
                    </a:moveTo>
                    <a:cubicBezTo>
                      <a:pt x="84" y="144"/>
                      <a:pt x="84" y="144"/>
                      <a:pt x="84" y="145"/>
                    </a:cubicBezTo>
                    <a:cubicBezTo>
                      <a:pt x="84" y="145"/>
                      <a:pt x="84" y="145"/>
                      <a:pt x="85" y="145"/>
                    </a:cubicBezTo>
                    <a:cubicBezTo>
                      <a:pt x="85" y="145"/>
                      <a:pt x="85" y="145"/>
                      <a:pt x="86" y="145"/>
                    </a:cubicBezTo>
                    <a:cubicBezTo>
                      <a:pt x="86" y="145"/>
                      <a:pt x="85" y="144"/>
                      <a:pt x="84" y="144"/>
                    </a:cubicBezTo>
                    <a:moveTo>
                      <a:pt x="1" y="134"/>
                    </a:move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5"/>
                      <a:pt x="0" y="135"/>
                      <a:pt x="1" y="135"/>
                    </a:cubicBezTo>
                    <a:cubicBezTo>
                      <a:pt x="1" y="135"/>
                      <a:pt x="1" y="135"/>
                      <a:pt x="1" y="135"/>
                    </a:cubicBezTo>
                    <a:cubicBezTo>
                      <a:pt x="1" y="134"/>
                      <a:pt x="1" y="134"/>
                      <a:pt x="1" y="134"/>
                    </a:cubicBezTo>
                    <a:moveTo>
                      <a:pt x="138" y="123"/>
                    </a:moveTo>
                    <a:cubicBezTo>
                      <a:pt x="137" y="123"/>
                      <a:pt x="136" y="124"/>
                      <a:pt x="137" y="125"/>
                    </a:cubicBezTo>
                    <a:cubicBezTo>
                      <a:pt x="138" y="124"/>
                      <a:pt x="139" y="125"/>
                      <a:pt x="139" y="123"/>
                    </a:cubicBezTo>
                    <a:cubicBezTo>
                      <a:pt x="139" y="123"/>
                      <a:pt x="138" y="123"/>
                      <a:pt x="138" y="123"/>
                    </a:cubicBezTo>
                    <a:moveTo>
                      <a:pt x="154" y="115"/>
                    </a:moveTo>
                    <a:cubicBezTo>
                      <a:pt x="154" y="115"/>
                      <a:pt x="153" y="115"/>
                      <a:pt x="153" y="115"/>
                    </a:cubicBezTo>
                    <a:cubicBezTo>
                      <a:pt x="153" y="116"/>
                      <a:pt x="154" y="116"/>
                      <a:pt x="154" y="116"/>
                    </a:cubicBezTo>
                    <a:cubicBezTo>
                      <a:pt x="155" y="116"/>
                      <a:pt x="155" y="116"/>
                      <a:pt x="155" y="116"/>
                    </a:cubicBezTo>
                    <a:cubicBezTo>
                      <a:pt x="155" y="115"/>
                      <a:pt x="155" y="115"/>
                      <a:pt x="154" y="115"/>
                    </a:cubicBezTo>
                    <a:moveTo>
                      <a:pt x="50" y="113"/>
                    </a:moveTo>
                    <a:cubicBezTo>
                      <a:pt x="50" y="113"/>
                      <a:pt x="50" y="113"/>
                      <a:pt x="50" y="113"/>
                    </a:cubicBezTo>
                    <a:cubicBezTo>
                      <a:pt x="50" y="114"/>
                      <a:pt x="52" y="115"/>
                      <a:pt x="52" y="115"/>
                    </a:cubicBezTo>
                    <a:cubicBezTo>
                      <a:pt x="53" y="115"/>
                      <a:pt x="53" y="115"/>
                      <a:pt x="53" y="115"/>
                    </a:cubicBezTo>
                    <a:cubicBezTo>
                      <a:pt x="53" y="114"/>
                      <a:pt x="51" y="113"/>
                      <a:pt x="50" y="113"/>
                    </a:cubicBezTo>
                    <a:moveTo>
                      <a:pt x="146" y="113"/>
                    </a:moveTo>
                    <a:cubicBezTo>
                      <a:pt x="146" y="113"/>
                      <a:pt x="146" y="113"/>
                      <a:pt x="146" y="113"/>
                    </a:cubicBezTo>
                    <a:cubicBezTo>
                      <a:pt x="145" y="114"/>
                      <a:pt x="146" y="114"/>
                      <a:pt x="147" y="114"/>
                    </a:cubicBezTo>
                    <a:cubicBezTo>
                      <a:pt x="147" y="114"/>
                      <a:pt x="147" y="114"/>
                      <a:pt x="147" y="113"/>
                    </a:cubicBezTo>
                    <a:cubicBezTo>
                      <a:pt x="148" y="113"/>
                      <a:pt x="147" y="113"/>
                      <a:pt x="146" y="113"/>
                    </a:cubicBezTo>
                    <a:moveTo>
                      <a:pt x="150" y="110"/>
                    </a:moveTo>
                    <a:cubicBezTo>
                      <a:pt x="149" y="110"/>
                      <a:pt x="149" y="110"/>
                      <a:pt x="149" y="111"/>
                    </a:cubicBezTo>
                    <a:cubicBezTo>
                      <a:pt x="149" y="111"/>
                      <a:pt x="150" y="111"/>
                      <a:pt x="150" y="111"/>
                    </a:cubicBezTo>
                    <a:cubicBezTo>
                      <a:pt x="151" y="111"/>
                      <a:pt x="151" y="111"/>
                      <a:pt x="151" y="111"/>
                    </a:cubicBezTo>
                    <a:cubicBezTo>
                      <a:pt x="151" y="111"/>
                      <a:pt x="150" y="110"/>
                      <a:pt x="150" y="110"/>
                    </a:cubicBezTo>
                    <a:moveTo>
                      <a:pt x="165" y="109"/>
                    </a:moveTo>
                    <a:cubicBezTo>
                      <a:pt x="165" y="109"/>
                      <a:pt x="163" y="110"/>
                      <a:pt x="162" y="111"/>
                    </a:cubicBezTo>
                    <a:cubicBezTo>
                      <a:pt x="161" y="112"/>
                      <a:pt x="161" y="113"/>
                      <a:pt x="162" y="113"/>
                    </a:cubicBezTo>
                    <a:cubicBezTo>
                      <a:pt x="162" y="113"/>
                      <a:pt x="163" y="113"/>
                      <a:pt x="164" y="113"/>
                    </a:cubicBezTo>
                    <a:cubicBezTo>
                      <a:pt x="166" y="111"/>
                      <a:pt x="166" y="111"/>
                      <a:pt x="166" y="111"/>
                    </a:cubicBezTo>
                    <a:cubicBezTo>
                      <a:pt x="166" y="110"/>
                      <a:pt x="166" y="109"/>
                      <a:pt x="165" y="109"/>
                    </a:cubicBezTo>
                    <a:moveTo>
                      <a:pt x="184" y="107"/>
                    </a:moveTo>
                    <a:cubicBezTo>
                      <a:pt x="184" y="107"/>
                      <a:pt x="183" y="109"/>
                      <a:pt x="184" y="109"/>
                    </a:cubicBezTo>
                    <a:cubicBezTo>
                      <a:pt x="184" y="109"/>
                      <a:pt x="184" y="109"/>
                      <a:pt x="184" y="109"/>
                    </a:cubicBezTo>
                    <a:cubicBezTo>
                      <a:pt x="184" y="109"/>
                      <a:pt x="185" y="107"/>
                      <a:pt x="184" y="107"/>
                    </a:cubicBezTo>
                    <a:cubicBezTo>
                      <a:pt x="184" y="107"/>
                      <a:pt x="184" y="107"/>
                      <a:pt x="184" y="107"/>
                    </a:cubicBezTo>
                    <a:moveTo>
                      <a:pt x="53" y="107"/>
                    </a:moveTo>
                    <a:cubicBezTo>
                      <a:pt x="51" y="107"/>
                      <a:pt x="50" y="108"/>
                      <a:pt x="50" y="109"/>
                    </a:cubicBezTo>
                    <a:cubicBezTo>
                      <a:pt x="50" y="110"/>
                      <a:pt x="50" y="111"/>
                      <a:pt x="51" y="111"/>
                    </a:cubicBezTo>
                    <a:cubicBezTo>
                      <a:pt x="52" y="111"/>
                      <a:pt x="52" y="111"/>
                      <a:pt x="53" y="111"/>
                    </a:cubicBezTo>
                    <a:cubicBezTo>
                      <a:pt x="54" y="111"/>
                      <a:pt x="54" y="108"/>
                      <a:pt x="54" y="107"/>
                    </a:cubicBezTo>
                    <a:cubicBezTo>
                      <a:pt x="53" y="107"/>
                      <a:pt x="53" y="107"/>
                      <a:pt x="53" y="107"/>
                    </a:cubicBezTo>
                    <a:moveTo>
                      <a:pt x="249" y="75"/>
                    </a:moveTo>
                    <a:cubicBezTo>
                      <a:pt x="249" y="75"/>
                      <a:pt x="249" y="76"/>
                      <a:pt x="248" y="77"/>
                    </a:cubicBezTo>
                    <a:cubicBezTo>
                      <a:pt x="248" y="77"/>
                      <a:pt x="248" y="77"/>
                      <a:pt x="248" y="77"/>
                    </a:cubicBezTo>
                    <a:cubicBezTo>
                      <a:pt x="249" y="77"/>
                      <a:pt x="249" y="77"/>
                      <a:pt x="249" y="77"/>
                    </a:cubicBezTo>
                    <a:cubicBezTo>
                      <a:pt x="250" y="77"/>
                      <a:pt x="250" y="76"/>
                      <a:pt x="251" y="76"/>
                    </a:cubicBezTo>
                    <a:cubicBezTo>
                      <a:pt x="250" y="76"/>
                      <a:pt x="250" y="75"/>
                      <a:pt x="249" y="75"/>
                    </a:cubicBezTo>
                    <a:moveTo>
                      <a:pt x="253" y="66"/>
                    </a:moveTo>
                    <a:cubicBezTo>
                      <a:pt x="252" y="67"/>
                      <a:pt x="252" y="67"/>
                      <a:pt x="252" y="67"/>
                    </a:cubicBezTo>
                    <a:cubicBezTo>
                      <a:pt x="250" y="67"/>
                      <a:pt x="250" y="67"/>
                      <a:pt x="250" y="67"/>
                    </a:cubicBezTo>
                    <a:cubicBezTo>
                      <a:pt x="250" y="70"/>
                      <a:pt x="251" y="70"/>
                      <a:pt x="252" y="70"/>
                    </a:cubicBezTo>
                    <a:cubicBezTo>
                      <a:pt x="254" y="70"/>
                      <a:pt x="258" y="66"/>
                      <a:pt x="253" y="66"/>
                    </a:cubicBezTo>
                    <a:moveTo>
                      <a:pt x="268" y="64"/>
                    </a:moveTo>
                    <a:cubicBezTo>
                      <a:pt x="268" y="64"/>
                      <a:pt x="268" y="65"/>
                      <a:pt x="268" y="65"/>
                    </a:cubicBezTo>
                    <a:cubicBezTo>
                      <a:pt x="266" y="66"/>
                      <a:pt x="266" y="66"/>
                      <a:pt x="266" y="66"/>
                    </a:cubicBezTo>
                    <a:cubicBezTo>
                      <a:pt x="266" y="67"/>
                      <a:pt x="266" y="67"/>
                      <a:pt x="267" y="67"/>
                    </a:cubicBezTo>
                    <a:cubicBezTo>
                      <a:pt x="267" y="67"/>
                      <a:pt x="268" y="67"/>
                      <a:pt x="268" y="66"/>
                    </a:cubicBezTo>
                    <a:cubicBezTo>
                      <a:pt x="269" y="66"/>
                      <a:pt x="269" y="64"/>
                      <a:pt x="268" y="64"/>
                    </a:cubicBezTo>
                    <a:moveTo>
                      <a:pt x="276" y="54"/>
                    </a:moveTo>
                    <a:cubicBezTo>
                      <a:pt x="276" y="54"/>
                      <a:pt x="275" y="55"/>
                      <a:pt x="276" y="55"/>
                    </a:cubicBezTo>
                    <a:cubicBezTo>
                      <a:pt x="276" y="55"/>
                      <a:pt x="276" y="55"/>
                      <a:pt x="276" y="55"/>
                    </a:cubicBezTo>
                    <a:cubicBezTo>
                      <a:pt x="276" y="55"/>
                      <a:pt x="277" y="54"/>
                      <a:pt x="276" y="54"/>
                    </a:cubicBezTo>
                    <a:cubicBezTo>
                      <a:pt x="276" y="54"/>
                      <a:pt x="276" y="54"/>
                      <a:pt x="276" y="54"/>
                    </a:cubicBezTo>
                    <a:moveTo>
                      <a:pt x="308" y="17"/>
                    </a:moveTo>
                    <a:cubicBezTo>
                      <a:pt x="308" y="17"/>
                      <a:pt x="307" y="17"/>
                      <a:pt x="307" y="17"/>
                    </a:cubicBezTo>
                    <a:cubicBezTo>
                      <a:pt x="307" y="18"/>
                      <a:pt x="308" y="18"/>
                      <a:pt x="308" y="18"/>
                    </a:cubicBezTo>
                    <a:cubicBezTo>
                      <a:pt x="309" y="18"/>
                      <a:pt x="309" y="18"/>
                      <a:pt x="309" y="17"/>
                    </a:cubicBezTo>
                    <a:cubicBezTo>
                      <a:pt x="309" y="17"/>
                      <a:pt x="308" y="17"/>
                      <a:pt x="308" y="17"/>
                    </a:cubicBezTo>
                    <a:moveTo>
                      <a:pt x="254" y="11"/>
                    </a:moveTo>
                    <a:cubicBezTo>
                      <a:pt x="253" y="11"/>
                      <a:pt x="253" y="11"/>
                      <a:pt x="253" y="11"/>
                    </a:cubicBezTo>
                    <a:cubicBezTo>
                      <a:pt x="253" y="11"/>
                      <a:pt x="254" y="12"/>
                      <a:pt x="254" y="12"/>
                    </a:cubicBezTo>
                    <a:cubicBezTo>
                      <a:pt x="254" y="12"/>
                      <a:pt x="255" y="12"/>
                      <a:pt x="255" y="11"/>
                    </a:cubicBezTo>
                    <a:cubicBezTo>
                      <a:pt x="255" y="11"/>
                      <a:pt x="254" y="11"/>
                      <a:pt x="254" y="11"/>
                    </a:cubicBezTo>
                    <a:moveTo>
                      <a:pt x="305" y="10"/>
                    </a:moveTo>
                    <a:cubicBezTo>
                      <a:pt x="304" y="10"/>
                      <a:pt x="304" y="11"/>
                      <a:pt x="304" y="12"/>
                    </a:cubicBezTo>
                    <a:cubicBezTo>
                      <a:pt x="305" y="13"/>
                      <a:pt x="306" y="14"/>
                      <a:pt x="307" y="14"/>
                    </a:cubicBezTo>
                    <a:cubicBezTo>
                      <a:pt x="307" y="14"/>
                      <a:pt x="308" y="14"/>
                      <a:pt x="308" y="14"/>
                    </a:cubicBezTo>
                    <a:cubicBezTo>
                      <a:pt x="308" y="14"/>
                      <a:pt x="308" y="14"/>
                      <a:pt x="308" y="14"/>
                    </a:cubicBezTo>
                    <a:cubicBezTo>
                      <a:pt x="308" y="13"/>
                      <a:pt x="308" y="12"/>
                      <a:pt x="307" y="11"/>
                    </a:cubicBezTo>
                    <a:cubicBezTo>
                      <a:pt x="307" y="11"/>
                      <a:pt x="306" y="10"/>
                      <a:pt x="306" y="10"/>
                    </a:cubicBezTo>
                    <a:cubicBezTo>
                      <a:pt x="306" y="10"/>
                      <a:pt x="306" y="10"/>
                      <a:pt x="305" y="10"/>
                    </a:cubicBezTo>
                    <a:moveTo>
                      <a:pt x="245" y="10"/>
                    </a:moveTo>
                    <a:cubicBezTo>
                      <a:pt x="244" y="10"/>
                      <a:pt x="243" y="12"/>
                      <a:pt x="245" y="12"/>
                    </a:cubicBezTo>
                    <a:cubicBezTo>
                      <a:pt x="245" y="12"/>
                      <a:pt x="245" y="12"/>
                      <a:pt x="245" y="12"/>
                    </a:cubicBezTo>
                    <a:cubicBezTo>
                      <a:pt x="246" y="12"/>
                      <a:pt x="247" y="10"/>
                      <a:pt x="245" y="10"/>
                    </a:cubicBezTo>
                    <a:cubicBezTo>
                      <a:pt x="245" y="10"/>
                      <a:pt x="245" y="10"/>
                      <a:pt x="245" y="10"/>
                    </a:cubicBezTo>
                    <a:moveTo>
                      <a:pt x="257" y="0"/>
                    </a:moveTo>
                    <a:cubicBezTo>
                      <a:pt x="256" y="0"/>
                      <a:pt x="255" y="0"/>
                      <a:pt x="255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2"/>
                      <a:pt x="254" y="3"/>
                      <a:pt x="255" y="3"/>
                    </a:cubicBezTo>
                    <a:cubicBezTo>
                      <a:pt x="256" y="3"/>
                      <a:pt x="258" y="1"/>
                      <a:pt x="257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817563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6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" name="矩形 4"/>
          <p:cNvSpPr>
            <a:spLocks noChangeArrowheads="1"/>
          </p:cNvSpPr>
          <p:nvPr/>
        </p:nvSpPr>
        <p:spPr bwMode="auto">
          <a:xfrm>
            <a:off x="2492375" y="1392238"/>
            <a:ext cx="1216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级</a:t>
            </a:r>
          </a:p>
        </p:txBody>
      </p:sp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2484438" y="666750"/>
            <a:ext cx="2232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</a:t>
            </a:r>
            <a:r>
              <a:rPr lang="en-US" altLang="zh-CN" sz="4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jí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33375" y="3214688"/>
            <a:ext cx="4957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高级   石级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33375" y="4005263"/>
            <a:ext cx="11726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我们沿着陡峭的石级，费了好大劲才爬到山顶。</a:t>
            </a:r>
          </a:p>
        </p:txBody>
      </p:sp>
      <p:sp>
        <p:nvSpPr>
          <p:cNvPr id="2052" name="Freeform 4"/>
          <p:cNvSpPr>
            <a:spLocks/>
          </p:cNvSpPr>
          <p:nvPr/>
        </p:nvSpPr>
        <p:spPr bwMode="auto">
          <a:xfrm>
            <a:off x="6018213" y="1130300"/>
            <a:ext cx="430212" cy="787400"/>
          </a:xfrm>
          <a:custGeom>
            <a:avLst/>
            <a:gdLst>
              <a:gd name="T0" fmla="*/ 2147483646 w 463"/>
              <a:gd name="T1" fmla="*/ 2147483646 h 932"/>
              <a:gd name="T2" fmla="*/ 2147483646 w 463"/>
              <a:gd name="T3" fmla="*/ 2147483646 h 932"/>
              <a:gd name="T4" fmla="*/ 2147483646 w 463"/>
              <a:gd name="T5" fmla="*/ 2147483646 h 932"/>
              <a:gd name="T6" fmla="*/ 2147483646 w 463"/>
              <a:gd name="T7" fmla="*/ 2147483646 h 932"/>
              <a:gd name="T8" fmla="*/ 2147483646 w 463"/>
              <a:gd name="T9" fmla="*/ 2147483646 h 932"/>
              <a:gd name="T10" fmla="*/ 2147483646 w 463"/>
              <a:gd name="T11" fmla="*/ 2147483646 h 932"/>
              <a:gd name="T12" fmla="*/ 2147483646 w 463"/>
              <a:gd name="T13" fmla="*/ 2147483646 h 932"/>
              <a:gd name="T14" fmla="*/ 2147483646 w 463"/>
              <a:gd name="T15" fmla="*/ 2147483646 h 932"/>
              <a:gd name="T16" fmla="*/ 2147483646 w 463"/>
              <a:gd name="T17" fmla="*/ 2147483646 h 932"/>
              <a:gd name="T18" fmla="*/ 2147483646 w 463"/>
              <a:gd name="T19" fmla="*/ 2147483646 h 932"/>
              <a:gd name="T20" fmla="*/ 2147483646 w 463"/>
              <a:gd name="T21" fmla="*/ 2147483646 h 932"/>
              <a:gd name="T22" fmla="*/ 2147483646 w 463"/>
              <a:gd name="T23" fmla="*/ 2147483646 h 932"/>
              <a:gd name="T24" fmla="*/ 2147483646 w 463"/>
              <a:gd name="T25" fmla="*/ 2147483646 h 932"/>
              <a:gd name="T26" fmla="*/ 2147483646 w 463"/>
              <a:gd name="T27" fmla="*/ 2147483646 h 932"/>
              <a:gd name="T28" fmla="*/ 2147483646 w 463"/>
              <a:gd name="T29" fmla="*/ 2147483646 h 932"/>
              <a:gd name="T30" fmla="*/ 2147483646 w 463"/>
              <a:gd name="T31" fmla="*/ 2147483646 h 932"/>
              <a:gd name="T32" fmla="*/ 0 w 463"/>
              <a:gd name="T33" fmla="*/ 2147483646 h 932"/>
              <a:gd name="T34" fmla="*/ 2147483646 w 463"/>
              <a:gd name="T35" fmla="*/ 2147483646 h 932"/>
              <a:gd name="T36" fmla="*/ 2147483646 w 463"/>
              <a:gd name="T37" fmla="*/ 2147483646 h 932"/>
              <a:gd name="T38" fmla="*/ 2147483646 w 463"/>
              <a:gd name="T39" fmla="*/ 2147483646 h 932"/>
              <a:gd name="T40" fmla="*/ 2147483646 w 463"/>
              <a:gd name="T41" fmla="*/ 2147483646 h 932"/>
              <a:gd name="T42" fmla="*/ 2147483646 w 463"/>
              <a:gd name="T43" fmla="*/ 2147483646 h 932"/>
              <a:gd name="T44" fmla="*/ 2147483646 w 463"/>
              <a:gd name="T45" fmla="*/ 2147483646 h 932"/>
              <a:gd name="T46" fmla="*/ 2147483646 w 463"/>
              <a:gd name="T47" fmla="*/ 2147483646 h 932"/>
              <a:gd name="T48" fmla="*/ 2147483646 w 463"/>
              <a:gd name="T49" fmla="*/ 2147483646 h 932"/>
              <a:gd name="T50" fmla="*/ 2147483646 w 463"/>
              <a:gd name="T51" fmla="*/ 2147483646 h 932"/>
              <a:gd name="T52" fmla="*/ 2147483646 w 463"/>
              <a:gd name="T53" fmla="*/ 2147483646 h 932"/>
              <a:gd name="T54" fmla="*/ 2147483646 w 463"/>
              <a:gd name="T55" fmla="*/ 2147483646 h 932"/>
              <a:gd name="T56" fmla="*/ 2147483646 w 463"/>
              <a:gd name="T57" fmla="*/ 2147483646 h 932"/>
              <a:gd name="T58" fmla="*/ 2147483646 w 463"/>
              <a:gd name="T59" fmla="*/ 2147483646 h 932"/>
              <a:gd name="T60" fmla="*/ 2147483646 w 463"/>
              <a:gd name="T61" fmla="*/ 0 h 932"/>
              <a:gd name="T62" fmla="*/ 2147483646 w 463"/>
              <a:gd name="T63" fmla="*/ 2147483646 h 932"/>
              <a:gd name="T64" fmla="*/ 2147483646 w 463"/>
              <a:gd name="T65" fmla="*/ 2147483646 h 932"/>
              <a:gd name="T66" fmla="*/ 2147483646 w 463"/>
              <a:gd name="T67" fmla="*/ 2147483646 h 932"/>
              <a:gd name="T68" fmla="*/ 2147483646 w 463"/>
              <a:gd name="T69" fmla="*/ 2147483646 h 932"/>
              <a:gd name="T70" fmla="*/ 2147483646 w 463"/>
              <a:gd name="T71" fmla="*/ 2147483646 h 932"/>
              <a:gd name="T72" fmla="*/ 2147483646 w 463"/>
              <a:gd name="T73" fmla="*/ 2147483646 h 932"/>
              <a:gd name="T74" fmla="*/ 2147483646 w 463"/>
              <a:gd name="T75" fmla="*/ 2147483646 h 932"/>
              <a:gd name="T76" fmla="*/ 2147483646 w 463"/>
              <a:gd name="T77" fmla="*/ 2147483646 h 932"/>
              <a:gd name="T78" fmla="*/ 2147483646 w 463"/>
              <a:gd name="T79" fmla="*/ 2147483646 h 932"/>
              <a:gd name="T80" fmla="*/ 2147483646 w 463"/>
              <a:gd name="T81" fmla="*/ 2147483646 h 932"/>
              <a:gd name="T82" fmla="*/ 2147483646 w 463"/>
              <a:gd name="T83" fmla="*/ 2147483646 h 93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63"/>
              <a:gd name="T127" fmla="*/ 0 h 932"/>
              <a:gd name="T128" fmla="*/ 463 w 463"/>
              <a:gd name="T129" fmla="*/ 932 h 932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63" h="932">
                <a:moveTo>
                  <a:pt x="225" y="640"/>
                </a:moveTo>
                <a:lnTo>
                  <a:pt x="210" y="668"/>
                </a:lnTo>
                <a:lnTo>
                  <a:pt x="196" y="682"/>
                </a:lnTo>
                <a:lnTo>
                  <a:pt x="196" y="710"/>
                </a:lnTo>
                <a:lnTo>
                  <a:pt x="182" y="723"/>
                </a:lnTo>
                <a:lnTo>
                  <a:pt x="182" y="737"/>
                </a:lnTo>
                <a:lnTo>
                  <a:pt x="182" y="751"/>
                </a:lnTo>
                <a:lnTo>
                  <a:pt x="196" y="765"/>
                </a:lnTo>
                <a:lnTo>
                  <a:pt x="210" y="765"/>
                </a:lnTo>
                <a:lnTo>
                  <a:pt x="225" y="765"/>
                </a:lnTo>
                <a:lnTo>
                  <a:pt x="253" y="765"/>
                </a:lnTo>
                <a:lnTo>
                  <a:pt x="295" y="765"/>
                </a:lnTo>
                <a:lnTo>
                  <a:pt x="337" y="765"/>
                </a:lnTo>
                <a:lnTo>
                  <a:pt x="379" y="765"/>
                </a:lnTo>
                <a:lnTo>
                  <a:pt x="435" y="765"/>
                </a:lnTo>
                <a:lnTo>
                  <a:pt x="435" y="821"/>
                </a:lnTo>
                <a:lnTo>
                  <a:pt x="351" y="835"/>
                </a:lnTo>
                <a:lnTo>
                  <a:pt x="281" y="849"/>
                </a:lnTo>
                <a:lnTo>
                  <a:pt x="225" y="877"/>
                </a:lnTo>
                <a:lnTo>
                  <a:pt x="168" y="890"/>
                </a:lnTo>
                <a:lnTo>
                  <a:pt x="140" y="904"/>
                </a:lnTo>
                <a:lnTo>
                  <a:pt x="112" y="918"/>
                </a:lnTo>
                <a:lnTo>
                  <a:pt x="98" y="932"/>
                </a:lnTo>
                <a:lnTo>
                  <a:pt x="70" y="932"/>
                </a:lnTo>
                <a:lnTo>
                  <a:pt x="56" y="932"/>
                </a:lnTo>
                <a:lnTo>
                  <a:pt x="42" y="932"/>
                </a:lnTo>
                <a:lnTo>
                  <a:pt x="28" y="918"/>
                </a:lnTo>
                <a:lnTo>
                  <a:pt x="14" y="918"/>
                </a:lnTo>
                <a:lnTo>
                  <a:pt x="14" y="890"/>
                </a:lnTo>
                <a:lnTo>
                  <a:pt x="0" y="877"/>
                </a:lnTo>
                <a:lnTo>
                  <a:pt x="0" y="849"/>
                </a:lnTo>
                <a:lnTo>
                  <a:pt x="14" y="821"/>
                </a:lnTo>
                <a:lnTo>
                  <a:pt x="28" y="793"/>
                </a:lnTo>
                <a:lnTo>
                  <a:pt x="56" y="765"/>
                </a:lnTo>
                <a:lnTo>
                  <a:pt x="70" y="737"/>
                </a:lnTo>
                <a:lnTo>
                  <a:pt x="98" y="710"/>
                </a:lnTo>
                <a:lnTo>
                  <a:pt x="126" y="668"/>
                </a:lnTo>
                <a:lnTo>
                  <a:pt x="154" y="626"/>
                </a:lnTo>
                <a:lnTo>
                  <a:pt x="154" y="612"/>
                </a:lnTo>
                <a:lnTo>
                  <a:pt x="168" y="584"/>
                </a:lnTo>
                <a:lnTo>
                  <a:pt x="182" y="557"/>
                </a:lnTo>
                <a:lnTo>
                  <a:pt x="196" y="515"/>
                </a:lnTo>
                <a:lnTo>
                  <a:pt x="210" y="473"/>
                </a:lnTo>
                <a:lnTo>
                  <a:pt x="225" y="431"/>
                </a:lnTo>
                <a:lnTo>
                  <a:pt x="253" y="390"/>
                </a:lnTo>
                <a:lnTo>
                  <a:pt x="267" y="334"/>
                </a:lnTo>
                <a:lnTo>
                  <a:pt x="281" y="278"/>
                </a:lnTo>
                <a:lnTo>
                  <a:pt x="295" y="237"/>
                </a:lnTo>
                <a:lnTo>
                  <a:pt x="309" y="195"/>
                </a:lnTo>
                <a:lnTo>
                  <a:pt x="309" y="153"/>
                </a:lnTo>
                <a:lnTo>
                  <a:pt x="323" y="125"/>
                </a:lnTo>
                <a:lnTo>
                  <a:pt x="323" y="97"/>
                </a:lnTo>
                <a:lnTo>
                  <a:pt x="323" y="70"/>
                </a:lnTo>
                <a:lnTo>
                  <a:pt x="309" y="56"/>
                </a:lnTo>
                <a:lnTo>
                  <a:pt x="309" y="28"/>
                </a:lnTo>
                <a:lnTo>
                  <a:pt x="309" y="14"/>
                </a:lnTo>
                <a:lnTo>
                  <a:pt x="323" y="0"/>
                </a:lnTo>
                <a:lnTo>
                  <a:pt x="337" y="14"/>
                </a:lnTo>
                <a:lnTo>
                  <a:pt x="365" y="14"/>
                </a:lnTo>
                <a:lnTo>
                  <a:pt x="379" y="28"/>
                </a:lnTo>
                <a:lnTo>
                  <a:pt x="407" y="56"/>
                </a:lnTo>
                <a:lnTo>
                  <a:pt x="435" y="83"/>
                </a:lnTo>
                <a:lnTo>
                  <a:pt x="449" y="111"/>
                </a:lnTo>
                <a:lnTo>
                  <a:pt x="449" y="125"/>
                </a:lnTo>
                <a:lnTo>
                  <a:pt x="463" y="153"/>
                </a:lnTo>
                <a:lnTo>
                  <a:pt x="463" y="167"/>
                </a:lnTo>
                <a:lnTo>
                  <a:pt x="449" y="181"/>
                </a:lnTo>
                <a:lnTo>
                  <a:pt x="449" y="209"/>
                </a:lnTo>
                <a:lnTo>
                  <a:pt x="435" y="223"/>
                </a:lnTo>
                <a:lnTo>
                  <a:pt x="435" y="250"/>
                </a:lnTo>
                <a:lnTo>
                  <a:pt x="421" y="292"/>
                </a:lnTo>
                <a:lnTo>
                  <a:pt x="393" y="320"/>
                </a:lnTo>
                <a:lnTo>
                  <a:pt x="379" y="362"/>
                </a:lnTo>
                <a:lnTo>
                  <a:pt x="337" y="445"/>
                </a:lnTo>
                <a:lnTo>
                  <a:pt x="295" y="515"/>
                </a:lnTo>
                <a:lnTo>
                  <a:pt x="267" y="584"/>
                </a:lnTo>
                <a:lnTo>
                  <a:pt x="239" y="612"/>
                </a:lnTo>
                <a:lnTo>
                  <a:pt x="225" y="64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53" name="Freeform 5"/>
          <p:cNvSpPr>
            <a:spLocks/>
          </p:cNvSpPr>
          <p:nvPr/>
        </p:nvSpPr>
        <p:spPr bwMode="auto">
          <a:xfrm>
            <a:off x="6083300" y="1482725"/>
            <a:ext cx="549275" cy="776288"/>
          </a:xfrm>
          <a:custGeom>
            <a:avLst/>
            <a:gdLst>
              <a:gd name="T0" fmla="*/ 2147483646 w 589"/>
              <a:gd name="T1" fmla="*/ 2147483646 h 919"/>
              <a:gd name="T2" fmla="*/ 2147483646 w 589"/>
              <a:gd name="T3" fmla="*/ 2147483646 h 919"/>
              <a:gd name="T4" fmla="*/ 2147483646 w 589"/>
              <a:gd name="T5" fmla="*/ 2147483646 h 919"/>
              <a:gd name="T6" fmla="*/ 2147483646 w 589"/>
              <a:gd name="T7" fmla="*/ 2147483646 h 919"/>
              <a:gd name="T8" fmla="*/ 2147483646 w 589"/>
              <a:gd name="T9" fmla="*/ 2147483646 h 919"/>
              <a:gd name="T10" fmla="*/ 2147483646 w 589"/>
              <a:gd name="T11" fmla="*/ 2147483646 h 919"/>
              <a:gd name="T12" fmla="*/ 2147483646 w 589"/>
              <a:gd name="T13" fmla="*/ 2147483646 h 919"/>
              <a:gd name="T14" fmla="*/ 2147483646 w 589"/>
              <a:gd name="T15" fmla="*/ 2147483646 h 919"/>
              <a:gd name="T16" fmla="*/ 2147483646 w 589"/>
              <a:gd name="T17" fmla="*/ 2147483646 h 919"/>
              <a:gd name="T18" fmla="*/ 0 w 589"/>
              <a:gd name="T19" fmla="*/ 2147483646 h 919"/>
              <a:gd name="T20" fmla="*/ 0 w 589"/>
              <a:gd name="T21" fmla="*/ 2147483646 h 919"/>
              <a:gd name="T22" fmla="*/ 2147483646 w 589"/>
              <a:gd name="T23" fmla="*/ 2147483646 h 919"/>
              <a:gd name="T24" fmla="*/ 2147483646 w 589"/>
              <a:gd name="T25" fmla="*/ 2147483646 h 919"/>
              <a:gd name="T26" fmla="*/ 2147483646 w 589"/>
              <a:gd name="T27" fmla="*/ 2147483646 h 919"/>
              <a:gd name="T28" fmla="*/ 2147483646 w 589"/>
              <a:gd name="T29" fmla="*/ 2147483646 h 919"/>
              <a:gd name="T30" fmla="*/ 2147483646 w 589"/>
              <a:gd name="T31" fmla="*/ 2147483646 h 919"/>
              <a:gd name="T32" fmla="*/ 2147483646 w 589"/>
              <a:gd name="T33" fmla="*/ 2147483646 h 919"/>
              <a:gd name="T34" fmla="*/ 2147483646 w 589"/>
              <a:gd name="T35" fmla="*/ 2147483646 h 919"/>
              <a:gd name="T36" fmla="*/ 2147483646 w 589"/>
              <a:gd name="T37" fmla="*/ 2147483646 h 919"/>
              <a:gd name="T38" fmla="*/ 2147483646 w 589"/>
              <a:gd name="T39" fmla="*/ 2147483646 h 919"/>
              <a:gd name="T40" fmla="*/ 2147483646 w 589"/>
              <a:gd name="T41" fmla="*/ 2147483646 h 919"/>
              <a:gd name="T42" fmla="*/ 2147483646 w 589"/>
              <a:gd name="T43" fmla="*/ 2147483646 h 919"/>
              <a:gd name="T44" fmla="*/ 2147483646 w 589"/>
              <a:gd name="T45" fmla="*/ 2147483646 h 919"/>
              <a:gd name="T46" fmla="*/ 2147483646 w 589"/>
              <a:gd name="T47" fmla="*/ 0 h 919"/>
              <a:gd name="T48" fmla="*/ 2147483646 w 589"/>
              <a:gd name="T49" fmla="*/ 0 h 919"/>
              <a:gd name="T50" fmla="*/ 2147483646 w 589"/>
              <a:gd name="T51" fmla="*/ 2147483646 h 919"/>
              <a:gd name="T52" fmla="*/ 2147483646 w 589"/>
              <a:gd name="T53" fmla="*/ 2147483646 h 919"/>
              <a:gd name="T54" fmla="*/ 2147483646 w 589"/>
              <a:gd name="T55" fmla="*/ 2147483646 h 919"/>
              <a:gd name="T56" fmla="*/ 2147483646 w 589"/>
              <a:gd name="T57" fmla="*/ 2147483646 h 919"/>
              <a:gd name="T58" fmla="*/ 2147483646 w 589"/>
              <a:gd name="T59" fmla="*/ 2147483646 h 919"/>
              <a:gd name="T60" fmla="*/ 2147483646 w 589"/>
              <a:gd name="T61" fmla="*/ 2147483646 h 919"/>
              <a:gd name="T62" fmla="*/ 2147483646 w 589"/>
              <a:gd name="T63" fmla="*/ 2147483646 h 919"/>
              <a:gd name="T64" fmla="*/ 2147483646 w 589"/>
              <a:gd name="T65" fmla="*/ 2147483646 h 919"/>
              <a:gd name="T66" fmla="*/ 2147483646 w 589"/>
              <a:gd name="T67" fmla="*/ 2147483646 h 919"/>
              <a:gd name="T68" fmla="*/ 2147483646 w 589"/>
              <a:gd name="T69" fmla="*/ 2147483646 h 919"/>
              <a:gd name="T70" fmla="*/ 2147483646 w 589"/>
              <a:gd name="T71" fmla="*/ 2147483646 h 919"/>
              <a:gd name="T72" fmla="*/ 2147483646 w 589"/>
              <a:gd name="T73" fmla="*/ 2147483646 h 919"/>
              <a:gd name="T74" fmla="*/ 2147483646 w 589"/>
              <a:gd name="T75" fmla="*/ 2147483646 h 919"/>
              <a:gd name="T76" fmla="*/ 2147483646 w 589"/>
              <a:gd name="T77" fmla="*/ 2147483646 h 919"/>
              <a:gd name="T78" fmla="*/ 2147483646 w 589"/>
              <a:gd name="T79" fmla="*/ 2147483646 h 919"/>
              <a:gd name="T80" fmla="*/ 2147483646 w 589"/>
              <a:gd name="T81" fmla="*/ 2147483646 h 919"/>
              <a:gd name="T82" fmla="*/ 2147483646 w 589"/>
              <a:gd name="T83" fmla="*/ 2147483646 h 919"/>
              <a:gd name="T84" fmla="*/ 2147483646 w 589"/>
              <a:gd name="T85" fmla="*/ 2147483646 h 919"/>
              <a:gd name="T86" fmla="*/ 2147483646 w 589"/>
              <a:gd name="T87" fmla="*/ 2147483646 h 919"/>
              <a:gd name="T88" fmla="*/ 2147483646 w 589"/>
              <a:gd name="T89" fmla="*/ 2147483646 h 919"/>
              <a:gd name="T90" fmla="*/ 2147483646 w 589"/>
              <a:gd name="T91" fmla="*/ 2147483646 h 919"/>
              <a:gd name="T92" fmla="*/ 2147483646 w 589"/>
              <a:gd name="T93" fmla="*/ 2147483646 h 919"/>
              <a:gd name="T94" fmla="*/ 2147483646 w 589"/>
              <a:gd name="T95" fmla="*/ 2147483646 h 919"/>
              <a:gd name="T96" fmla="*/ 2147483646 w 589"/>
              <a:gd name="T97" fmla="*/ 2147483646 h 91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589"/>
              <a:gd name="T148" fmla="*/ 0 h 919"/>
              <a:gd name="T149" fmla="*/ 589 w 589"/>
              <a:gd name="T150" fmla="*/ 919 h 919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589" h="919">
                <a:moveTo>
                  <a:pt x="379" y="766"/>
                </a:moveTo>
                <a:lnTo>
                  <a:pt x="323" y="780"/>
                </a:lnTo>
                <a:lnTo>
                  <a:pt x="281" y="793"/>
                </a:lnTo>
                <a:lnTo>
                  <a:pt x="239" y="821"/>
                </a:lnTo>
                <a:lnTo>
                  <a:pt x="211" y="835"/>
                </a:lnTo>
                <a:lnTo>
                  <a:pt x="183" y="849"/>
                </a:lnTo>
                <a:lnTo>
                  <a:pt x="155" y="863"/>
                </a:lnTo>
                <a:lnTo>
                  <a:pt x="126" y="877"/>
                </a:lnTo>
                <a:lnTo>
                  <a:pt x="112" y="877"/>
                </a:lnTo>
                <a:lnTo>
                  <a:pt x="98" y="905"/>
                </a:lnTo>
                <a:lnTo>
                  <a:pt x="70" y="919"/>
                </a:lnTo>
                <a:lnTo>
                  <a:pt x="56" y="919"/>
                </a:lnTo>
                <a:lnTo>
                  <a:pt x="42" y="919"/>
                </a:lnTo>
                <a:lnTo>
                  <a:pt x="28" y="919"/>
                </a:lnTo>
                <a:lnTo>
                  <a:pt x="28" y="905"/>
                </a:lnTo>
                <a:lnTo>
                  <a:pt x="14" y="877"/>
                </a:lnTo>
                <a:lnTo>
                  <a:pt x="14" y="863"/>
                </a:lnTo>
                <a:lnTo>
                  <a:pt x="14" y="835"/>
                </a:lnTo>
                <a:lnTo>
                  <a:pt x="0" y="821"/>
                </a:lnTo>
                <a:lnTo>
                  <a:pt x="0" y="807"/>
                </a:lnTo>
                <a:lnTo>
                  <a:pt x="0" y="793"/>
                </a:lnTo>
                <a:lnTo>
                  <a:pt x="14" y="780"/>
                </a:lnTo>
                <a:lnTo>
                  <a:pt x="14" y="766"/>
                </a:lnTo>
                <a:lnTo>
                  <a:pt x="42" y="752"/>
                </a:lnTo>
                <a:lnTo>
                  <a:pt x="56" y="738"/>
                </a:lnTo>
                <a:lnTo>
                  <a:pt x="70" y="724"/>
                </a:lnTo>
                <a:lnTo>
                  <a:pt x="84" y="710"/>
                </a:lnTo>
                <a:lnTo>
                  <a:pt x="112" y="696"/>
                </a:lnTo>
                <a:lnTo>
                  <a:pt x="126" y="668"/>
                </a:lnTo>
                <a:lnTo>
                  <a:pt x="155" y="640"/>
                </a:lnTo>
                <a:lnTo>
                  <a:pt x="169" y="599"/>
                </a:lnTo>
                <a:lnTo>
                  <a:pt x="197" y="557"/>
                </a:lnTo>
                <a:lnTo>
                  <a:pt x="225" y="515"/>
                </a:lnTo>
                <a:lnTo>
                  <a:pt x="253" y="473"/>
                </a:lnTo>
                <a:lnTo>
                  <a:pt x="281" y="432"/>
                </a:lnTo>
                <a:lnTo>
                  <a:pt x="309" y="390"/>
                </a:lnTo>
                <a:lnTo>
                  <a:pt x="337" y="348"/>
                </a:lnTo>
                <a:lnTo>
                  <a:pt x="365" y="279"/>
                </a:lnTo>
                <a:lnTo>
                  <a:pt x="407" y="209"/>
                </a:lnTo>
                <a:lnTo>
                  <a:pt x="435" y="167"/>
                </a:lnTo>
                <a:lnTo>
                  <a:pt x="449" y="126"/>
                </a:lnTo>
                <a:lnTo>
                  <a:pt x="449" y="84"/>
                </a:lnTo>
                <a:lnTo>
                  <a:pt x="449" y="56"/>
                </a:lnTo>
                <a:lnTo>
                  <a:pt x="449" y="42"/>
                </a:lnTo>
                <a:lnTo>
                  <a:pt x="449" y="28"/>
                </a:lnTo>
                <a:lnTo>
                  <a:pt x="449" y="14"/>
                </a:lnTo>
                <a:lnTo>
                  <a:pt x="463" y="0"/>
                </a:lnTo>
                <a:lnTo>
                  <a:pt x="491" y="0"/>
                </a:lnTo>
                <a:lnTo>
                  <a:pt x="505" y="0"/>
                </a:lnTo>
                <a:lnTo>
                  <a:pt x="519" y="14"/>
                </a:lnTo>
                <a:lnTo>
                  <a:pt x="533" y="28"/>
                </a:lnTo>
                <a:lnTo>
                  <a:pt x="547" y="42"/>
                </a:lnTo>
                <a:lnTo>
                  <a:pt x="575" y="70"/>
                </a:lnTo>
                <a:lnTo>
                  <a:pt x="575" y="84"/>
                </a:lnTo>
                <a:lnTo>
                  <a:pt x="589" y="112"/>
                </a:lnTo>
                <a:lnTo>
                  <a:pt x="589" y="126"/>
                </a:lnTo>
                <a:lnTo>
                  <a:pt x="575" y="153"/>
                </a:lnTo>
                <a:lnTo>
                  <a:pt x="561" y="167"/>
                </a:lnTo>
                <a:lnTo>
                  <a:pt x="547" y="209"/>
                </a:lnTo>
                <a:lnTo>
                  <a:pt x="519" y="251"/>
                </a:lnTo>
                <a:lnTo>
                  <a:pt x="477" y="293"/>
                </a:lnTo>
                <a:lnTo>
                  <a:pt x="449" y="348"/>
                </a:lnTo>
                <a:lnTo>
                  <a:pt x="407" y="404"/>
                </a:lnTo>
                <a:lnTo>
                  <a:pt x="365" y="473"/>
                </a:lnTo>
                <a:lnTo>
                  <a:pt x="323" y="515"/>
                </a:lnTo>
                <a:lnTo>
                  <a:pt x="295" y="571"/>
                </a:lnTo>
                <a:lnTo>
                  <a:pt x="267" y="599"/>
                </a:lnTo>
                <a:lnTo>
                  <a:pt x="253" y="626"/>
                </a:lnTo>
                <a:lnTo>
                  <a:pt x="239" y="654"/>
                </a:lnTo>
                <a:lnTo>
                  <a:pt x="225" y="668"/>
                </a:lnTo>
                <a:lnTo>
                  <a:pt x="239" y="682"/>
                </a:lnTo>
                <a:lnTo>
                  <a:pt x="253" y="682"/>
                </a:lnTo>
                <a:lnTo>
                  <a:pt x="281" y="682"/>
                </a:lnTo>
                <a:lnTo>
                  <a:pt x="295" y="682"/>
                </a:lnTo>
                <a:lnTo>
                  <a:pt x="323" y="668"/>
                </a:lnTo>
                <a:lnTo>
                  <a:pt x="365" y="668"/>
                </a:lnTo>
                <a:lnTo>
                  <a:pt x="393" y="654"/>
                </a:lnTo>
                <a:lnTo>
                  <a:pt x="435" y="640"/>
                </a:lnTo>
                <a:lnTo>
                  <a:pt x="463" y="640"/>
                </a:lnTo>
                <a:lnTo>
                  <a:pt x="491" y="626"/>
                </a:lnTo>
                <a:lnTo>
                  <a:pt x="519" y="626"/>
                </a:lnTo>
                <a:lnTo>
                  <a:pt x="533" y="626"/>
                </a:lnTo>
                <a:lnTo>
                  <a:pt x="561" y="640"/>
                </a:lnTo>
                <a:lnTo>
                  <a:pt x="575" y="640"/>
                </a:lnTo>
                <a:lnTo>
                  <a:pt x="575" y="654"/>
                </a:lnTo>
                <a:lnTo>
                  <a:pt x="561" y="668"/>
                </a:lnTo>
                <a:lnTo>
                  <a:pt x="547" y="682"/>
                </a:lnTo>
                <a:lnTo>
                  <a:pt x="519" y="696"/>
                </a:lnTo>
                <a:lnTo>
                  <a:pt x="491" y="710"/>
                </a:lnTo>
                <a:lnTo>
                  <a:pt x="463" y="724"/>
                </a:lnTo>
                <a:lnTo>
                  <a:pt x="421" y="738"/>
                </a:lnTo>
                <a:lnTo>
                  <a:pt x="379" y="76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54" name="Freeform 6"/>
          <p:cNvSpPr>
            <a:spLocks/>
          </p:cNvSpPr>
          <p:nvPr/>
        </p:nvSpPr>
        <p:spPr bwMode="auto">
          <a:xfrm>
            <a:off x="6672263" y="1258888"/>
            <a:ext cx="701675" cy="1423987"/>
          </a:xfrm>
          <a:custGeom>
            <a:avLst/>
            <a:gdLst>
              <a:gd name="T0" fmla="*/ 2147483646 w 757"/>
              <a:gd name="T1" fmla="*/ 2147483646 h 1684"/>
              <a:gd name="T2" fmla="*/ 2147483646 w 757"/>
              <a:gd name="T3" fmla="*/ 2147483646 h 1684"/>
              <a:gd name="T4" fmla="*/ 2147483646 w 757"/>
              <a:gd name="T5" fmla="*/ 2147483646 h 1684"/>
              <a:gd name="T6" fmla="*/ 2147483646 w 757"/>
              <a:gd name="T7" fmla="*/ 2147483646 h 1684"/>
              <a:gd name="T8" fmla="*/ 2147483646 w 757"/>
              <a:gd name="T9" fmla="*/ 2147483646 h 1684"/>
              <a:gd name="T10" fmla="*/ 2147483646 w 757"/>
              <a:gd name="T11" fmla="*/ 2147483646 h 1684"/>
              <a:gd name="T12" fmla="*/ 2147483646 w 757"/>
              <a:gd name="T13" fmla="*/ 2147483646 h 1684"/>
              <a:gd name="T14" fmla="*/ 2147483646 w 757"/>
              <a:gd name="T15" fmla="*/ 2147483646 h 1684"/>
              <a:gd name="T16" fmla="*/ 2147483646 w 757"/>
              <a:gd name="T17" fmla="*/ 2147483646 h 1684"/>
              <a:gd name="T18" fmla="*/ 2147483646 w 757"/>
              <a:gd name="T19" fmla="*/ 2147483646 h 1684"/>
              <a:gd name="T20" fmla="*/ 2147483646 w 757"/>
              <a:gd name="T21" fmla="*/ 2147483646 h 1684"/>
              <a:gd name="T22" fmla="*/ 2147483646 w 757"/>
              <a:gd name="T23" fmla="*/ 2147483646 h 1684"/>
              <a:gd name="T24" fmla="*/ 2147483646 w 757"/>
              <a:gd name="T25" fmla="*/ 2147483646 h 1684"/>
              <a:gd name="T26" fmla="*/ 2147483646 w 757"/>
              <a:gd name="T27" fmla="*/ 2147483646 h 1684"/>
              <a:gd name="T28" fmla="*/ 2147483646 w 757"/>
              <a:gd name="T29" fmla="*/ 2147483646 h 1684"/>
              <a:gd name="T30" fmla="*/ 2147483646 w 757"/>
              <a:gd name="T31" fmla="*/ 2147483646 h 1684"/>
              <a:gd name="T32" fmla="*/ 2147483646 w 757"/>
              <a:gd name="T33" fmla="*/ 2147483646 h 1684"/>
              <a:gd name="T34" fmla="*/ 2147483646 w 757"/>
              <a:gd name="T35" fmla="*/ 2147483646 h 1684"/>
              <a:gd name="T36" fmla="*/ 2147483646 w 757"/>
              <a:gd name="T37" fmla="*/ 2147483646 h 1684"/>
              <a:gd name="T38" fmla="*/ 2147483646 w 757"/>
              <a:gd name="T39" fmla="*/ 2147483646 h 1684"/>
              <a:gd name="T40" fmla="*/ 0 w 757"/>
              <a:gd name="T41" fmla="*/ 2147483646 h 1684"/>
              <a:gd name="T42" fmla="*/ 0 w 757"/>
              <a:gd name="T43" fmla="*/ 2147483646 h 1684"/>
              <a:gd name="T44" fmla="*/ 2147483646 w 757"/>
              <a:gd name="T45" fmla="*/ 2147483646 h 1684"/>
              <a:gd name="T46" fmla="*/ 2147483646 w 757"/>
              <a:gd name="T47" fmla="*/ 2147483646 h 1684"/>
              <a:gd name="T48" fmla="*/ 2147483646 w 757"/>
              <a:gd name="T49" fmla="*/ 2147483646 h 1684"/>
              <a:gd name="T50" fmla="*/ 2147483646 w 757"/>
              <a:gd name="T51" fmla="*/ 2147483646 h 1684"/>
              <a:gd name="T52" fmla="*/ 2147483646 w 757"/>
              <a:gd name="T53" fmla="*/ 2147483646 h 1684"/>
              <a:gd name="T54" fmla="*/ 2147483646 w 757"/>
              <a:gd name="T55" fmla="*/ 2147483646 h 1684"/>
              <a:gd name="T56" fmla="*/ 2147483646 w 757"/>
              <a:gd name="T57" fmla="*/ 2147483646 h 1684"/>
              <a:gd name="T58" fmla="*/ 2147483646 w 757"/>
              <a:gd name="T59" fmla="*/ 0 h 1684"/>
              <a:gd name="T60" fmla="*/ 2147483646 w 757"/>
              <a:gd name="T61" fmla="*/ 2147483646 h 1684"/>
              <a:gd name="T62" fmla="*/ 2147483646 w 757"/>
              <a:gd name="T63" fmla="*/ 2147483646 h 1684"/>
              <a:gd name="T64" fmla="*/ 2147483646 w 757"/>
              <a:gd name="T65" fmla="*/ 2147483646 h 1684"/>
              <a:gd name="T66" fmla="*/ 2147483646 w 757"/>
              <a:gd name="T67" fmla="*/ 2147483646 h 1684"/>
              <a:gd name="T68" fmla="*/ 2147483646 w 757"/>
              <a:gd name="T69" fmla="*/ 2147483646 h 1684"/>
              <a:gd name="T70" fmla="*/ 2147483646 w 757"/>
              <a:gd name="T71" fmla="*/ 2147483646 h 1684"/>
              <a:gd name="T72" fmla="*/ 2147483646 w 757"/>
              <a:gd name="T73" fmla="*/ 2147483646 h 1684"/>
              <a:gd name="T74" fmla="*/ 2147483646 w 757"/>
              <a:gd name="T75" fmla="*/ 2147483646 h 1684"/>
              <a:gd name="T76" fmla="*/ 2147483646 w 757"/>
              <a:gd name="T77" fmla="*/ 2147483646 h 1684"/>
              <a:gd name="T78" fmla="*/ 2147483646 w 757"/>
              <a:gd name="T79" fmla="*/ 2147483646 h 1684"/>
              <a:gd name="T80" fmla="*/ 2147483646 w 757"/>
              <a:gd name="T81" fmla="*/ 2147483646 h 1684"/>
              <a:gd name="T82" fmla="*/ 2147483646 w 757"/>
              <a:gd name="T83" fmla="*/ 2147483646 h 1684"/>
              <a:gd name="T84" fmla="*/ 2147483646 w 757"/>
              <a:gd name="T85" fmla="*/ 2147483646 h 1684"/>
              <a:gd name="T86" fmla="*/ 2147483646 w 757"/>
              <a:gd name="T87" fmla="*/ 2147483646 h 1684"/>
              <a:gd name="T88" fmla="*/ 2147483646 w 757"/>
              <a:gd name="T89" fmla="*/ 2147483646 h 1684"/>
              <a:gd name="T90" fmla="*/ 2147483646 w 757"/>
              <a:gd name="T91" fmla="*/ 2147483646 h 1684"/>
              <a:gd name="T92" fmla="*/ 2147483646 w 757"/>
              <a:gd name="T93" fmla="*/ 2147483646 h 1684"/>
              <a:gd name="T94" fmla="*/ 2147483646 w 757"/>
              <a:gd name="T95" fmla="*/ 2147483646 h 1684"/>
              <a:gd name="T96" fmla="*/ 2147483646 w 757"/>
              <a:gd name="T97" fmla="*/ 2147483646 h 1684"/>
              <a:gd name="T98" fmla="*/ 2147483646 w 757"/>
              <a:gd name="T99" fmla="*/ 2147483646 h 1684"/>
              <a:gd name="T100" fmla="*/ 2147483646 w 757"/>
              <a:gd name="T101" fmla="*/ 2147483646 h 1684"/>
              <a:gd name="T102" fmla="*/ 2147483646 w 757"/>
              <a:gd name="T103" fmla="*/ 2147483646 h 1684"/>
              <a:gd name="T104" fmla="*/ 2147483646 w 757"/>
              <a:gd name="T105" fmla="*/ 2147483646 h 1684"/>
              <a:gd name="T106" fmla="*/ 2147483646 w 757"/>
              <a:gd name="T107" fmla="*/ 2147483646 h 1684"/>
              <a:gd name="T108" fmla="*/ 2147483646 w 757"/>
              <a:gd name="T109" fmla="*/ 2147483646 h 1684"/>
              <a:gd name="T110" fmla="*/ 2147483646 w 757"/>
              <a:gd name="T111" fmla="*/ 2147483646 h 1684"/>
              <a:gd name="T112" fmla="*/ 2147483646 w 757"/>
              <a:gd name="T113" fmla="*/ 2147483646 h 1684"/>
              <a:gd name="T114" fmla="*/ 2147483646 w 757"/>
              <a:gd name="T115" fmla="*/ 2147483646 h 1684"/>
              <a:gd name="T116" fmla="*/ 2147483646 w 757"/>
              <a:gd name="T117" fmla="*/ 2147483646 h 1684"/>
              <a:gd name="T118" fmla="*/ 2147483646 w 757"/>
              <a:gd name="T119" fmla="*/ 2147483646 h 1684"/>
              <a:gd name="T120" fmla="*/ 2147483646 w 757"/>
              <a:gd name="T121" fmla="*/ 2147483646 h 1684"/>
              <a:gd name="T122" fmla="*/ 2147483646 w 757"/>
              <a:gd name="T123" fmla="*/ 2147483646 h 168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57"/>
              <a:gd name="T187" fmla="*/ 0 h 1684"/>
              <a:gd name="T188" fmla="*/ 757 w 757"/>
              <a:gd name="T189" fmla="*/ 1684 h 1684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57" h="1684">
                <a:moveTo>
                  <a:pt x="491" y="1085"/>
                </a:moveTo>
                <a:lnTo>
                  <a:pt x="505" y="1044"/>
                </a:lnTo>
                <a:lnTo>
                  <a:pt x="519" y="1002"/>
                </a:lnTo>
                <a:lnTo>
                  <a:pt x="519" y="960"/>
                </a:lnTo>
                <a:lnTo>
                  <a:pt x="533" y="932"/>
                </a:lnTo>
                <a:lnTo>
                  <a:pt x="533" y="904"/>
                </a:lnTo>
                <a:lnTo>
                  <a:pt x="547" y="877"/>
                </a:lnTo>
                <a:lnTo>
                  <a:pt x="547" y="849"/>
                </a:lnTo>
                <a:lnTo>
                  <a:pt x="547" y="835"/>
                </a:lnTo>
                <a:lnTo>
                  <a:pt x="547" y="807"/>
                </a:lnTo>
                <a:lnTo>
                  <a:pt x="533" y="779"/>
                </a:lnTo>
                <a:lnTo>
                  <a:pt x="533" y="751"/>
                </a:lnTo>
                <a:lnTo>
                  <a:pt x="519" y="737"/>
                </a:lnTo>
                <a:lnTo>
                  <a:pt x="449" y="710"/>
                </a:lnTo>
                <a:lnTo>
                  <a:pt x="421" y="710"/>
                </a:lnTo>
                <a:lnTo>
                  <a:pt x="407" y="710"/>
                </a:lnTo>
                <a:lnTo>
                  <a:pt x="407" y="696"/>
                </a:lnTo>
                <a:lnTo>
                  <a:pt x="407" y="682"/>
                </a:lnTo>
                <a:lnTo>
                  <a:pt x="407" y="668"/>
                </a:lnTo>
                <a:lnTo>
                  <a:pt x="407" y="654"/>
                </a:lnTo>
                <a:lnTo>
                  <a:pt x="407" y="640"/>
                </a:lnTo>
                <a:lnTo>
                  <a:pt x="421" y="612"/>
                </a:lnTo>
                <a:lnTo>
                  <a:pt x="435" y="584"/>
                </a:lnTo>
                <a:lnTo>
                  <a:pt x="449" y="557"/>
                </a:lnTo>
                <a:lnTo>
                  <a:pt x="463" y="515"/>
                </a:lnTo>
                <a:lnTo>
                  <a:pt x="477" y="473"/>
                </a:lnTo>
                <a:lnTo>
                  <a:pt x="491" y="431"/>
                </a:lnTo>
                <a:lnTo>
                  <a:pt x="505" y="390"/>
                </a:lnTo>
                <a:lnTo>
                  <a:pt x="505" y="362"/>
                </a:lnTo>
                <a:lnTo>
                  <a:pt x="519" y="320"/>
                </a:lnTo>
                <a:lnTo>
                  <a:pt x="533" y="292"/>
                </a:lnTo>
                <a:lnTo>
                  <a:pt x="533" y="264"/>
                </a:lnTo>
                <a:lnTo>
                  <a:pt x="533" y="250"/>
                </a:lnTo>
                <a:lnTo>
                  <a:pt x="533" y="223"/>
                </a:lnTo>
                <a:lnTo>
                  <a:pt x="533" y="195"/>
                </a:lnTo>
                <a:lnTo>
                  <a:pt x="533" y="181"/>
                </a:lnTo>
                <a:lnTo>
                  <a:pt x="533" y="153"/>
                </a:lnTo>
                <a:lnTo>
                  <a:pt x="533" y="139"/>
                </a:lnTo>
                <a:lnTo>
                  <a:pt x="519" y="139"/>
                </a:lnTo>
                <a:lnTo>
                  <a:pt x="505" y="139"/>
                </a:lnTo>
                <a:lnTo>
                  <a:pt x="505" y="153"/>
                </a:lnTo>
                <a:lnTo>
                  <a:pt x="491" y="153"/>
                </a:lnTo>
                <a:lnTo>
                  <a:pt x="463" y="153"/>
                </a:lnTo>
                <a:lnTo>
                  <a:pt x="449" y="167"/>
                </a:lnTo>
                <a:lnTo>
                  <a:pt x="421" y="181"/>
                </a:lnTo>
                <a:lnTo>
                  <a:pt x="379" y="195"/>
                </a:lnTo>
                <a:lnTo>
                  <a:pt x="323" y="223"/>
                </a:lnTo>
                <a:lnTo>
                  <a:pt x="267" y="237"/>
                </a:lnTo>
                <a:lnTo>
                  <a:pt x="197" y="250"/>
                </a:lnTo>
                <a:lnTo>
                  <a:pt x="169" y="264"/>
                </a:lnTo>
                <a:lnTo>
                  <a:pt x="140" y="278"/>
                </a:lnTo>
                <a:lnTo>
                  <a:pt x="112" y="292"/>
                </a:lnTo>
                <a:lnTo>
                  <a:pt x="98" y="292"/>
                </a:lnTo>
                <a:lnTo>
                  <a:pt x="84" y="292"/>
                </a:lnTo>
                <a:lnTo>
                  <a:pt x="70" y="306"/>
                </a:lnTo>
                <a:lnTo>
                  <a:pt x="56" y="306"/>
                </a:lnTo>
                <a:lnTo>
                  <a:pt x="42" y="292"/>
                </a:lnTo>
                <a:lnTo>
                  <a:pt x="28" y="292"/>
                </a:lnTo>
                <a:lnTo>
                  <a:pt x="14" y="278"/>
                </a:lnTo>
                <a:lnTo>
                  <a:pt x="14" y="264"/>
                </a:lnTo>
                <a:lnTo>
                  <a:pt x="0" y="250"/>
                </a:lnTo>
                <a:lnTo>
                  <a:pt x="0" y="237"/>
                </a:lnTo>
                <a:lnTo>
                  <a:pt x="0" y="223"/>
                </a:lnTo>
                <a:lnTo>
                  <a:pt x="0" y="209"/>
                </a:lnTo>
                <a:lnTo>
                  <a:pt x="14" y="209"/>
                </a:lnTo>
                <a:lnTo>
                  <a:pt x="14" y="195"/>
                </a:lnTo>
                <a:lnTo>
                  <a:pt x="28" y="195"/>
                </a:lnTo>
                <a:lnTo>
                  <a:pt x="56" y="195"/>
                </a:lnTo>
                <a:lnTo>
                  <a:pt x="70" y="181"/>
                </a:lnTo>
                <a:lnTo>
                  <a:pt x="98" y="181"/>
                </a:lnTo>
                <a:lnTo>
                  <a:pt x="126" y="181"/>
                </a:lnTo>
                <a:lnTo>
                  <a:pt x="169" y="167"/>
                </a:lnTo>
                <a:lnTo>
                  <a:pt x="239" y="153"/>
                </a:lnTo>
                <a:lnTo>
                  <a:pt x="295" y="139"/>
                </a:lnTo>
                <a:lnTo>
                  <a:pt x="365" y="111"/>
                </a:lnTo>
                <a:lnTo>
                  <a:pt x="421" y="84"/>
                </a:lnTo>
                <a:lnTo>
                  <a:pt x="449" y="84"/>
                </a:lnTo>
                <a:lnTo>
                  <a:pt x="463" y="70"/>
                </a:lnTo>
                <a:lnTo>
                  <a:pt x="491" y="56"/>
                </a:lnTo>
                <a:lnTo>
                  <a:pt x="505" y="56"/>
                </a:lnTo>
                <a:lnTo>
                  <a:pt x="519" y="42"/>
                </a:lnTo>
                <a:lnTo>
                  <a:pt x="533" y="42"/>
                </a:lnTo>
                <a:lnTo>
                  <a:pt x="533" y="28"/>
                </a:lnTo>
                <a:lnTo>
                  <a:pt x="547" y="14"/>
                </a:lnTo>
                <a:lnTo>
                  <a:pt x="561" y="0"/>
                </a:lnTo>
                <a:lnTo>
                  <a:pt x="575" y="0"/>
                </a:lnTo>
                <a:lnTo>
                  <a:pt x="589" y="0"/>
                </a:lnTo>
                <a:lnTo>
                  <a:pt x="603" y="0"/>
                </a:lnTo>
                <a:lnTo>
                  <a:pt x="617" y="14"/>
                </a:lnTo>
                <a:lnTo>
                  <a:pt x="645" y="28"/>
                </a:lnTo>
                <a:lnTo>
                  <a:pt x="687" y="56"/>
                </a:lnTo>
                <a:lnTo>
                  <a:pt x="715" y="84"/>
                </a:lnTo>
                <a:lnTo>
                  <a:pt x="729" y="97"/>
                </a:lnTo>
                <a:lnTo>
                  <a:pt x="743" y="111"/>
                </a:lnTo>
                <a:lnTo>
                  <a:pt x="757" y="125"/>
                </a:lnTo>
                <a:lnTo>
                  <a:pt x="743" y="139"/>
                </a:lnTo>
                <a:lnTo>
                  <a:pt x="743" y="153"/>
                </a:lnTo>
                <a:lnTo>
                  <a:pt x="729" y="167"/>
                </a:lnTo>
                <a:lnTo>
                  <a:pt x="715" y="181"/>
                </a:lnTo>
                <a:lnTo>
                  <a:pt x="701" y="195"/>
                </a:lnTo>
                <a:lnTo>
                  <a:pt x="687" y="209"/>
                </a:lnTo>
                <a:lnTo>
                  <a:pt x="673" y="223"/>
                </a:lnTo>
                <a:lnTo>
                  <a:pt x="659" y="250"/>
                </a:lnTo>
                <a:lnTo>
                  <a:pt x="645" y="278"/>
                </a:lnTo>
                <a:lnTo>
                  <a:pt x="631" y="306"/>
                </a:lnTo>
                <a:lnTo>
                  <a:pt x="603" y="348"/>
                </a:lnTo>
                <a:lnTo>
                  <a:pt x="589" y="390"/>
                </a:lnTo>
                <a:lnTo>
                  <a:pt x="561" y="445"/>
                </a:lnTo>
                <a:lnTo>
                  <a:pt x="547" y="487"/>
                </a:lnTo>
                <a:lnTo>
                  <a:pt x="533" y="515"/>
                </a:lnTo>
                <a:lnTo>
                  <a:pt x="519" y="543"/>
                </a:lnTo>
                <a:lnTo>
                  <a:pt x="505" y="570"/>
                </a:lnTo>
                <a:lnTo>
                  <a:pt x="491" y="598"/>
                </a:lnTo>
                <a:lnTo>
                  <a:pt x="491" y="612"/>
                </a:lnTo>
                <a:lnTo>
                  <a:pt x="491" y="626"/>
                </a:lnTo>
                <a:lnTo>
                  <a:pt x="505" y="640"/>
                </a:lnTo>
                <a:lnTo>
                  <a:pt x="519" y="640"/>
                </a:lnTo>
                <a:lnTo>
                  <a:pt x="533" y="654"/>
                </a:lnTo>
                <a:lnTo>
                  <a:pt x="547" y="654"/>
                </a:lnTo>
                <a:lnTo>
                  <a:pt x="575" y="668"/>
                </a:lnTo>
                <a:lnTo>
                  <a:pt x="603" y="668"/>
                </a:lnTo>
                <a:lnTo>
                  <a:pt x="631" y="682"/>
                </a:lnTo>
                <a:lnTo>
                  <a:pt x="645" y="696"/>
                </a:lnTo>
                <a:lnTo>
                  <a:pt x="673" y="710"/>
                </a:lnTo>
                <a:lnTo>
                  <a:pt x="687" y="724"/>
                </a:lnTo>
                <a:lnTo>
                  <a:pt x="701" y="724"/>
                </a:lnTo>
                <a:lnTo>
                  <a:pt x="715" y="737"/>
                </a:lnTo>
                <a:lnTo>
                  <a:pt x="715" y="751"/>
                </a:lnTo>
                <a:lnTo>
                  <a:pt x="715" y="765"/>
                </a:lnTo>
                <a:lnTo>
                  <a:pt x="729" y="779"/>
                </a:lnTo>
                <a:lnTo>
                  <a:pt x="715" y="807"/>
                </a:lnTo>
                <a:lnTo>
                  <a:pt x="715" y="821"/>
                </a:lnTo>
                <a:lnTo>
                  <a:pt x="701" y="835"/>
                </a:lnTo>
                <a:lnTo>
                  <a:pt x="687" y="849"/>
                </a:lnTo>
                <a:lnTo>
                  <a:pt x="673" y="877"/>
                </a:lnTo>
                <a:lnTo>
                  <a:pt x="673" y="890"/>
                </a:lnTo>
                <a:lnTo>
                  <a:pt x="659" y="918"/>
                </a:lnTo>
                <a:lnTo>
                  <a:pt x="659" y="946"/>
                </a:lnTo>
                <a:lnTo>
                  <a:pt x="645" y="974"/>
                </a:lnTo>
                <a:lnTo>
                  <a:pt x="631" y="1016"/>
                </a:lnTo>
                <a:lnTo>
                  <a:pt x="631" y="1057"/>
                </a:lnTo>
                <a:lnTo>
                  <a:pt x="617" y="1099"/>
                </a:lnTo>
                <a:lnTo>
                  <a:pt x="603" y="1141"/>
                </a:lnTo>
                <a:lnTo>
                  <a:pt x="561" y="1224"/>
                </a:lnTo>
                <a:lnTo>
                  <a:pt x="519" y="1308"/>
                </a:lnTo>
                <a:lnTo>
                  <a:pt x="463" y="1377"/>
                </a:lnTo>
                <a:lnTo>
                  <a:pt x="435" y="1419"/>
                </a:lnTo>
                <a:lnTo>
                  <a:pt x="407" y="1461"/>
                </a:lnTo>
                <a:lnTo>
                  <a:pt x="365" y="1489"/>
                </a:lnTo>
                <a:lnTo>
                  <a:pt x="337" y="1530"/>
                </a:lnTo>
                <a:lnTo>
                  <a:pt x="295" y="1558"/>
                </a:lnTo>
                <a:lnTo>
                  <a:pt x="267" y="1572"/>
                </a:lnTo>
                <a:lnTo>
                  <a:pt x="225" y="1600"/>
                </a:lnTo>
                <a:lnTo>
                  <a:pt x="183" y="1614"/>
                </a:lnTo>
                <a:lnTo>
                  <a:pt x="154" y="1642"/>
                </a:lnTo>
                <a:lnTo>
                  <a:pt x="112" y="1656"/>
                </a:lnTo>
                <a:lnTo>
                  <a:pt x="84" y="1670"/>
                </a:lnTo>
                <a:lnTo>
                  <a:pt x="70" y="1670"/>
                </a:lnTo>
                <a:lnTo>
                  <a:pt x="42" y="1684"/>
                </a:lnTo>
                <a:lnTo>
                  <a:pt x="28" y="1684"/>
                </a:lnTo>
                <a:lnTo>
                  <a:pt x="14" y="1684"/>
                </a:lnTo>
                <a:lnTo>
                  <a:pt x="14" y="1670"/>
                </a:lnTo>
                <a:lnTo>
                  <a:pt x="14" y="1656"/>
                </a:lnTo>
                <a:lnTo>
                  <a:pt x="28" y="1642"/>
                </a:lnTo>
                <a:lnTo>
                  <a:pt x="42" y="1628"/>
                </a:lnTo>
                <a:lnTo>
                  <a:pt x="70" y="1614"/>
                </a:lnTo>
                <a:lnTo>
                  <a:pt x="98" y="1600"/>
                </a:lnTo>
                <a:lnTo>
                  <a:pt x="112" y="1586"/>
                </a:lnTo>
                <a:lnTo>
                  <a:pt x="140" y="1558"/>
                </a:lnTo>
                <a:lnTo>
                  <a:pt x="169" y="1544"/>
                </a:lnTo>
                <a:lnTo>
                  <a:pt x="197" y="1517"/>
                </a:lnTo>
                <a:lnTo>
                  <a:pt x="253" y="1461"/>
                </a:lnTo>
                <a:lnTo>
                  <a:pt x="309" y="1405"/>
                </a:lnTo>
                <a:lnTo>
                  <a:pt x="365" y="1336"/>
                </a:lnTo>
                <a:lnTo>
                  <a:pt x="421" y="1252"/>
                </a:lnTo>
                <a:lnTo>
                  <a:pt x="463" y="1169"/>
                </a:lnTo>
                <a:lnTo>
                  <a:pt x="491" y="1085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55" name="Freeform 7"/>
          <p:cNvSpPr>
            <a:spLocks/>
          </p:cNvSpPr>
          <p:nvPr/>
        </p:nvSpPr>
        <p:spPr bwMode="auto">
          <a:xfrm>
            <a:off x="6357938" y="1470025"/>
            <a:ext cx="600075" cy="1246188"/>
          </a:xfrm>
          <a:custGeom>
            <a:avLst/>
            <a:gdLst>
              <a:gd name="T0" fmla="*/ 2147483646 w 645"/>
              <a:gd name="T1" fmla="*/ 2147483646 h 1475"/>
              <a:gd name="T2" fmla="*/ 2147483646 w 645"/>
              <a:gd name="T3" fmla="*/ 2147483646 h 1475"/>
              <a:gd name="T4" fmla="*/ 2147483646 w 645"/>
              <a:gd name="T5" fmla="*/ 2147483646 h 1475"/>
              <a:gd name="T6" fmla="*/ 0 w 645"/>
              <a:gd name="T7" fmla="*/ 2147483646 h 1475"/>
              <a:gd name="T8" fmla="*/ 0 w 645"/>
              <a:gd name="T9" fmla="*/ 2147483646 h 1475"/>
              <a:gd name="T10" fmla="*/ 0 w 645"/>
              <a:gd name="T11" fmla="*/ 2147483646 h 1475"/>
              <a:gd name="T12" fmla="*/ 2147483646 w 645"/>
              <a:gd name="T13" fmla="*/ 2147483646 h 1475"/>
              <a:gd name="T14" fmla="*/ 2147483646 w 645"/>
              <a:gd name="T15" fmla="*/ 2147483646 h 1475"/>
              <a:gd name="T16" fmla="*/ 2147483646 w 645"/>
              <a:gd name="T17" fmla="*/ 2147483646 h 1475"/>
              <a:gd name="T18" fmla="*/ 2147483646 w 645"/>
              <a:gd name="T19" fmla="*/ 2147483646 h 1475"/>
              <a:gd name="T20" fmla="*/ 2147483646 w 645"/>
              <a:gd name="T21" fmla="*/ 2147483646 h 1475"/>
              <a:gd name="T22" fmla="*/ 2147483646 w 645"/>
              <a:gd name="T23" fmla="*/ 2147483646 h 1475"/>
              <a:gd name="T24" fmla="*/ 2147483646 w 645"/>
              <a:gd name="T25" fmla="*/ 2147483646 h 1475"/>
              <a:gd name="T26" fmla="*/ 2147483646 w 645"/>
              <a:gd name="T27" fmla="*/ 2147483646 h 1475"/>
              <a:gd name="T28" fmla="*/ 2147483646 w 645"/>
              <a:gd name="T29" fmla="*/ 2147483646 h 1475"/>
              <a:gd name="T30" fmla="*/ 2147483646 w 645"/>
              <a:gd name="T31" fmla="*/ 2147483646 h 1475"/>
              <a:gd name="T32" fmla="*/ 2147483646 w 645"/>
              <a:gd name="T33" fmla="*/ 2147483646 h 1475"/>
              <a:gd name="T34" fmla="*/ 2147483646 w 645"/>
              <a:gd name="T35" fmla="*/ 2147483646 h 1475"/>
              <a:gd name="T36" fmla="*/ 2147483646 w 645"/>
              <a:gd name="T37" fmla="*/ 2147483646 h 1475"/>
              <a:gd name="T38" fmla="*/ 2147483646 w 645"/>
              <a:gd name="T39" fmla="*/ 2147483646 h 1475"/>
              <a:gd name="T40" fmla="*/ 2147483646 w 645"/>
              <a:gd name="T41" fmla="*/ 2147483646 h 1475"/>
              <a:gd name="T42" fmla="*/ 2147483646 w 645"/>
              <a:gd name="T43" fmla="*/ 0 h 1475"/>
              <a:gd name="T44" fmla="*/ 2147483646 w 645"/>
              <a:gd name="T45" fmla="*/ 2147483646 h 1475"/>
              <a:gd name="T46" fmla="*/ 2147483646 w 645"/>
              <a:gd name="T47" fmla="*/ 2147483646 h 1475"/>
              <a:gd name="T48" fmla="*/ 2147483646 w 645"/>
              <a:gd name="T49" fmla="*/ 2147483646 h 1475"/>
              <a:gd name="T50" fmla="*/ 2147483646 w 645"/>
              <a:gd name="T51" fmla="*/ 2147483646 h 1475"/>
              <a:gd name="T52" fmla="*/ 2147483646 w 645"/>
              <a:gd name="T53" fmla="*/ 2147483646 h 1475"/>
              <a:gd name="T54" fmla="*/ 2147483646 w 645"/>
              <a:gd name="T55" fmla="*/ 2147483646 h 1475"/>
              <a:gd name="T56" fmla="*/ 2147483646 w 645"/>
              <a:gd name="T57" fmla="*/ 2147483646 h 1475"/>
              <a:gd name="T58" fmla="*/ 2147483646 w 645"/>
              <a:gd name="T59" fmla="*/ 2147483646 h 1475"/>
              <a:gd name="T60" fmla="*/ 2147483646 w 645"/>
              <a:gd name="T61" fmla="*/ 2147483646 h 1475"/>
              <a:gd name="T62" fmla="*/ 2147483646 w 645"/>
              <a:gd name="T63" fmla="*/ 2147483646 h 1475"/>
              <a:gd name="T64" fmla="*/ 2147483646 w 645"/>
              <a:gd name="T65" fmla="*/ 2147483646 h 1475"/>
              <a:gd name="T66" fmla="*/ 2147483646 w 645"/>
              <a:gd name="T67" fmla="*/ 2147483646 h 1475"/>
              <a:gd name="T68" fmla="*/ 2147483646 w 645"/>
              <a:gd name="T69" fmla="*/ 2147483646 h 1475"/>
              <a:gd name="T70" fmla="*/ 2147483646 w 645"/>
              <a:gd name="T71" fmla="*/ 2147483646 h 1475"/>
              <a:gd name="T72" fmla="*/ 2147483646 w 645"/>
              <a:gd name="T73" fmla="*/ 2147483646 h 1475"/>
              <a:gd name="T74" fmla="*/ 2147483646 w 645"/>
              <a:gd name="T75" fmla="*/ 2147483646 h 147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45"/>
              <a:gd name="T115" fmla="*/ 0 h 1475"/>
              <a:gd name="T116" fmla="*/ 645 w 645"/>
              <a:gd name="T117" fmla="*/ 1475 h 1475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45" h="1475">
                <a:moveTo>
                  <a:pt x="84" y="1420"/>
                </a:moveTo>
                <a:lnTo>
                  <a:pt x="70" y="1434"/>
                </a:lnTo>
                <a:lnTo>
                  <a:pt x="56" y="1447"/>
                </a:lnTo>
                <a:lnTo>
                  <a:pt x="42" y="1461"/>
                </a:lnTo>
                <a:lnTo>
                  <a:pt x="28" y="1475"/>
                </a:lnTo>
                <a:lnTo>
                  <a:pt x="14" y="1475"/>
                </a:lnTo>
                <a:lnTo>
                  <a:pt x="0" y="1475"/>
                </a:lnTo>
                <a:lnTo>
                  <a:pt x="0" y="1461"/>
                </a:lnTo>
                <a:lnTo>
                  <a:pt x="14" y="1447"/>
                </a:lnTo>
                <a:lnTo>
                  <a:pt x="14" y="1420"/>
                </a:lnTo>
                <a:lnTo>
                  <a:pt x="28" y="1406"/>
                </a:lnTo>
                <a:lnTo>
                  <a:pt x="56" y="1378"/>
                </a:lnTo>
                <a:lnTo>
                  <a:pt x="70" y="1364"/>
                </a:lnTo>
                <a:lnTo>
                  <a:pt x="98" y="1336"/>
                </a:lnTo>
                <a:lnTo>
                  <a:pt x="112" y="1294"/>
                </a:lnTo>
                <a:lnTo>
                  <a:pt x="140" y="1253"/>
                </a:lnTo>
                <a:lnTo>
                  <a:pt x="168" y="1211"/>
                </a:lnTo>
                <a:lnTo>
                  <a:pt x="196" y="1169"/>
                </a:lnTo>
                <a:lnTo>
                  <a:pt x="224" y="1114"/>
                </a:lnTo>
                <a:lnTo>
                  <a:pt x="252" y="1044"/>
                </a:lnTo>
                <a:lnTo>
                  <a:pt x="280" y="988"/>
                </a:lnTo>
                <a:lnTo>
                  <a:pt x="322" y="919"/>
                </a:lnTo>
                <a:lnTo>
                  <a:pt x="350" y="849"/>
                </a:lnTo>
                <a:lnTo>
                  <a:pt x="364" y="780"/>
                </a:lnTo>
                <a:lnTo>
                  <a:pt x="392" y="710"/>
                </a:lnTo>
                <a:lnTo>
                  <a:pt x="434" y="571"/>
                </a:lnTo>
                <a:lnTo>
                  <a:pt x="462" y="418"/>
                </a:lnTo>
                <a:lnTo>
                  <a:pt x="476" y="348"/>
                </a:lnTo>
                <a:lnTo>
                  <a:pt x="490" y="293"/>
                </a:lnTo>
                <a:lnTo>
                  <a:pt x="490" y="237"/>
                </a:lnTo>
                <a:lnTo>
                  <a:pt x="505" y="195"/>
                </a:lnTo>
                <a:lnTo>
                  <a:pt x="505" y="154"/>
                </a:lnTo>
                <a:lnTo>
                  <a:pt x="505" y="126"/>
                </a:lnTo>
                <a:lnTo>
                  <a:pt x="505" y="98"/>
                </a:lnTo>
                <a:lnTo>
                  <a:pt x="505" y="70"/>
                </a:lnTo>
                <a:lnTo>
                  <a:pt x="490" y="56"/>
                </a:lnTo>
                <a:lnTo>
                  <a:pt x="490" y="28"/>
                </a:lnTo>
                <a:lnTo>
                  <a:pt x="490" y="14"/>
                </a:lnTo>
                <a:lnTo>
                  <a:pt x="505" y="0"/>
                </a:lnTo>
                <a:lnTo>
                  <a:pt x="533" y="14"/>
                </a:lnTo>
                <a:lnTo>
                  <a:pt x="547" y="28"/>
                </a:lnTo>
                <a:lnTo>
                  <a:pt x="575" y="42"/>
                </a:lnTo>
                <a:lnTo>
                  <a:pt x="603" y="70"/>
                </a:lnTo>
                <a:lnTo>
                  <a:pt x="617" y="84"/>
                </a:lnTo>
                <a:lnTo>
                  <a:pt x="631" y="112"/>
                </a:lnTo>
                <a:lnTo>
                  <a:pt x="645" y="126"/>
                </a:lnTo>
                <a:lnTo>
                  <a:pt x="645" y="140"/>
                </a:lnTo>
                <a:lnTo>
                  <a:pt x="645" y="154"/>
                </a:lnTo>
                <a:lnTo>
                  <a:pt x="631" y="167"/>
                </a:lnTo>
                <a:lnTo>
                  <a:pt x="631" y="195"/>
                </a:lnTo>
                <a:lnTo>
                  <a:pt x="631" y="237"/>
                </a:lnTo>
                <a:lnTo>
                  <a:pt x="617" y="265"/>
                </a:lnTo>
                <a:lnTo>
                  <a:pt x="603" y="320"/>
                </a:lnTo>
                <a:lnTo>
                  <a:pt x="589" y="362"/>
                </a:lnTo>
                <a:lnTo>
                  <a:pt x="561" y="474"/>
                </a:lnTo>
                <a:lnTo>
                  <a:pt x="533" y="585"/>
                </a:lnTo>
                <a:lnTo>
                  <a:pt x="505" y="682"/>
                </a:lnTo>
                <a:lnTo>
                  <a:pt x="462" y="794"/>
                </a:lnTo>
                <a:lnTo>
                  <a:pt x="420" y="905"/>
                </a:lnTo>
                <a:lnTo>
                  <a:pt x="378" y="1002"/>
                </a:lnTo>
                <a:lnTo>
                  <a:pt x="322" y="1100"/>
                </a:lnTo>
                <a:lnTo>
                  <a:pt x="280" y="1183"/>
                </a:lnTo>
                <a:lnTo>
                  <a:pt x="252" y="1225"/>
                </a:lnTo>
                <a:lnTo>
                  <a:pt x="224" y="1253"/>
                </a:lnTo>
                <a:lnTo>
                  <a:pt x="196" y="1294"/>
                </a:lnTo>
                <a:lnTo>
                  <a:pt x="182" y="1322"/>
                </a:lnTo>
                <a:lnTo>
                  <a:pt x="154" y="1350"/>
                </a:lnTo>
                <a:lnTo>
                  <a:pt x="126" y="1378"/>
                </a:lnTo>
                <a:lnTo>
                  <a:pt x="112" y="1406"/>
                </a:lnTo>
                <a:lnTo>
                  <a:pt x="84" y="142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56" name="Freeform 8"/>
          <p:cNvSpPr>
            <a:spLocks/>
          </p:cNvSpPr>
          <p:nvPr/>
        </p:nvSpPr>
        <p:spPr bwMode="auto">
          <a:xfrm>
            <a:off x="6802438" y="1941513"/>
            <a:ext cx="911225" cy="774700"/>
          </a:xfrm>
          <a:custGeom>
            <a:avLst/>
            <a:gdLst>
              <a:gd name="T0" fmla="*/ 2147483646 w 982"/>
              <a:gd name="T1" fmla="*/ 0 h 918"/>
              <a:gd name="T2" fmla="*/ 2147483646 w 982"/>
              <a:gd name="T3" fmla="*/ 2147483646 h 918"/>
              <a:gd name="T4" fmla="*/ 2147483646 w 982"/>
              <a:gd name="T5" fmla="*/ 2147483646 h 918"/>
              <a:gd name="T6" fmla="*/ 2147483646 w 982"/>
              <a:gd name="T7" fmla="*/ 2147483646 h 918"/>
              <a:gd name="T8" fmla="*/ 2147483646 w 982"/>
              <a:gd name="T9" fmla="*/ 2147483646 h 918"/>
              <a:gd name="T10" fmla="*/ 2147483646 w 982"/>
              <a:gd name="T11" fmla="*/ 2147483646 h 918"/>
              <a:gd name="T12" fmla="*/ 2147483646 w 982"/>
              <a:gd name="T13" fmla="*/ 2147483646 h 918"/>
              <a:gd name="T14" fmla="*/ 2147483646 w 982"/>
              <a:gd name="T15" fmla="*/ 2147483646 h 918"/>
              <a:gd name="T16" fmla="*/ 2147483646 w 982"/>
              <a:gd name="T17" fmla="*/ 2147483646 h 918"/>
              <a:gd name="T18" fmla="*/ 2147483646 w 982"/>
              <a:gd name="T19" fmla="*/ 2147483646 h 918"/>
              <a:gd name="T20" fmla="*/ 2147483646 w 982"/>
              <a:gd name="T21" fmla="*/ 2147483646 h 918"/>
              <a:gd name="T22" fmla="*/ 2147483646 w 982"/>
              <a:gd name="T23" fmla="*/ 2147483646 h 918"/>
              <a:gd name="T24" fmla="*/ 2147483646 w 982"/>
              <a:gd name="T25" fmla="*/ 2147483646 h 918"/>
              <a:gd name="T26" fmla="*/ 2147483646 w 982"/>
              <a:gd name="T27" fmla="*/ 2147483646 h 918"/>
              <a:gd name="T28" fmla="*/ 2147483646 w 982"/>
              <a:gd name="T29" fmla="*/ 2147483646 h 918"/>
              <a:gd name="T30" fmla="*/ 2147483646 w 982"/>
              <a:gd name="T31" fmla="*/ 2147483646 h 918"/>
              <a:gd name="T32" fmla="*/ 2147483646 w 982"/>
              <a:gd name="T33" fmla="*/ 2147483646 h 918"/>
              <a:gd name="T34" fmla="*/ 2147483646 w 982"/>
              <a:gd name="T35" fmla="*/ 2147483646 h 918"/>
              <a:gd name="T36" fmla="*/ 2147483646 w 982"/>
              <a:gd name="T37" fmla="*/ 2147483646 h 918"/>
              <a:gd name="T38" fmla="*/ 2147483646 w 982"/>
              <a:gd name="T39" fmla="*/ 2147483646 h 918"/>
              <a:gd name="T40" fmla="*/ 2147483646 w 982"/>
              <a:gd name="T41" fmla="*/ 2147483646 h 918"/>
              <a:gd name="T42" fmla="*/ 2147483646 w 982"/>
              <a:gd name="T43" fmla="*/ 2147483646 h 918"/>
              <a:gd name="T44" fmla="*/ 2147483646 w 982"/>
              <a:gd name="T45" fmla="*/ 2147483646 h 918"/>
              <a:gd name="T46" fmla="*/ 2147483646 w 982"/>
              <a:gd name="T47" fmla="*/ 2147483646 h 918"/>
              <a:gd name="T48" fmla="*/ 2147483646 w 982"/>
              <a:gd name="T49" fmla="*/ 2147483646 h 918"/>
              <a:gd name="T50" fmla="*/ 2147483646 w 982"/>
              <a:gd name="T51" fmla="*/ 2147483646 h 918"/>
              <a:gd name="T52" fmla="*/ 2147483646 w 982"/>
              <a:gd name="T53" fmla="*/ 2147483646 h 918"/>
              <a:gd name="T54" fmla="*/ 2147483646 w 982"/>
              <a:gd name="T55" fmla="*/ 2147483646 h 918"/>
              <a:gd name="T56" fmla="*/ 2147483646 w 982"/>
              <a:gd name="T57" fmla="*/ 2147483646 h 918"/>
              <a:gd name="T58" fmla="*/ 2147483646 w 982"/>
              <a:gd name="T59" fmla="*/ 2147483646 h 918"/>
              <a:gd name="T60" fmla="*/ 2147483646 w 982"/>
              <a:gd name="T61" fmla="*/ 2147483646 h 918"/>
              <a:gd name="T62" fmla="*/ 2147483646 w 982"/>
              <a:gd name="T63" fmla="*/ 2147483646 h 918"/>
              <a:gd name="T64" fmla="*/ 0 w 982"/>
              <a:gd name="T65" fmla="*/ 2147483646 h 91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982"/>
              <a:gd name="T100" fmla="*/ 0 h 918"/>
              <a:gd name="T101" fmla="*/ 982 w 982"/>
              <a:gd name="T102" fmla="*/ 918 h 91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982" h="918">
                <a:moveTo>
                  <a:pt x="0" y="42"/>
                </a:moveTo>
                <a:lnTo>
                  <a:pt x="43" y="0"/>
                </a:lnTo>
                <a:lnTo>
                  <a:pt x="99" y="70"/>
                </a:lnTo>
                <a:lnTo>
                  <a:pt x="155" y="139"/>
                </a:lnTo>
                <a:lnTo>
                  <a:pt x="211" y="209"/>
                </a:lnTo>
                <a:lnTo>
                  <a:pt x="267" y="264"/>
                </a:lnTo>
                <a:lnTo>
                  <a:pt x="323" y="320"/>
                </a:lnTo>
                <a:lnTo>
                  <a:pt x="365" y="376"/>
                </a:lnTo>
                <a:lnTo>
                  <a:pt x="421" y="431"/>
                </a:lnTo>
                <a:lnTo>
                  <a:pt x="463" y="473"/>
                </a:lnTo>
                <a:lnTo>
                  <a:pt x="505" y="515"/>
                </a:lnTo>
                <a:lnTo>
                  <a:pt x="547" y="557"/>
                </a:lnTo>
                <a:lnTo>
                  <a:pt x="589" y="598"/>
                </a:lnTo>
                <a:lnTo>
                  <a:pt x="631" y="626"/>
                </a:lnTo>
                <a:lnTo>
                  <a:pt x="659" y="654"/>
                </a:lnTo>
                <a:lnTo>
                  <a:pt x="702" y="682"/>
                </a:lnTo>
                <a:lnTo>
                  <a:pt x="730" y="696"/>
                </a:lnTo>
                <a:lnTo>
                  <a:pt x="758" y="710"/>
                </a:lnTo>
                <a:lnTo>
                  <a:pt x="814" y="737"/>
                </a:lnTo>
                <a:lnTo>
                  <a:pt x="856" y="765"/>
                </a:lnTo>
                <a:lnTo>
                  <a:pt x="898" y="793"/>
                </a:lnTo>
                <a:lnTo>
                  <a:pt x="926" y="807"/>
                </a:lnTo>
                <a:lnTo>
                  <a:pt x="954" y="835"/>
                </a:lnTo>
                <a:lnTo>
                  <a:pt x="968" y="849"/>
                </a:lnTo>
                <a:lnTo>
                  <a:pt x="982" y="849"/>
                </a:lnTo>
                <a:lnTo>
                  <a:pt x="982" y="863"/>
                </a:lnTo>
                <a:lnTo>
                  <a:pt x="968" y="877"/>
                </a:lnTo>
                <a:lnTo>
                  <a:pt x="954" y="877"/>
                </a:lnTo>
                <a:lnTo>
                  <a:pt x="940" y="890"/>
                </a:lnTo>
                <a:lnTo>
                  <a:pt x="926" y="890"/>
                </a:lnTo>
                <a:lnTo>
                  <a:pt x="898" y="890"/>
                </a:lnTo>
                <a:lnTo>
                  <a:pt x="870" y="904"/>
                </a:lnTo>
                <a:lnTo>
                  <a:pt x="842" y="904"/>
                </a:lnTo>
                <a:lnTo>
                  <a:pt x="814" y="904"/>
                </a:lnTo>
                <a:lnTo>
                  <a:pt x="772" y="904"/>
                </a:lnTo>
                <a:lnTo>
                  <a:pt x="744" y="904"/>
                </a:lnTo>
                <a:lnTo>
                  <a:pt x="730" y="904"/>
                </a:lnTo>
                <a:lnTo>
                  <a:pt x="702" y="918"/>
                </a:lnTo>
                <a:lnTo>
                  <a:pt x="688" y="918"/>
                </a:lnTo>
                <a:lnTo>
                  <a:pt x="674" y="918"/>
                </a:lnTo>
                <a:lnTo>
                  <a:pt x="659" y="918"/>
                </a:lnTo>
                <a:lnTo>
                  <a:pt x="631" y="904"/>
                </a:lnTo>
                <a:lnTo>
                  <a:pt x="617" y="904"/>
                </a:lnTo>
                <a:lnTo>
                  <a:pt x="603" y="890"/>
                </a:lnTo>
                <a:lnTo>
                  <a:pt x="589" y="863"/>
                </a:lnTo>
                <a:lnTo>
                  <a:pt x="561" y="849"/>
                </a:lnTo>
                <a:lnTo>
                  <a:pt x="547" y="807"/>
                </a:lnTo>
                <a:lnTo>
                  <a:pt x="519" y="779"/>
                </a:lnTo>
                <a:lnTo>
                  <a:pt x="491" y="737"/>
                </a:lnTo>
                <a:lnTo>
                  <a:pt x="477" y="710"/>
                </a:lnTo>
                <a:lnTo>
                  <a:pt x="463" y="682"/>
                </a:lnTo>
                <a:lnTo>
                  <a:pt x="449" y="654"/>
                </a:lnTo>
                <a:lnTo>
                  <a:pt x="421" y="626"/>
                </a:lnTo>
                <a:lnTo>
                  <a:pt x="393" y="598"/>
                </a:lnTo>
                <a:lnTo>
                  <a:pt x="379" y="557"/>
                </a:lnTo>
                <a:lnTo>
                  <a:pt x="351" y="515"/>
                </a:lnTo>
                <a:lnTo>
                  <a:pt x="309" y="473"/>
                </a:lnTo>
                <a:lnTo>
                  <a:pt x="281" y="431"/>
                </a:lnTo>
                <a:lnTo>
                  <a:pt x="253" y="390"/>
                </a:lnTo>
                <a:lnTo>
                  <a:pt x="211" y="334"/>
                </a:lnTo>
                <a:lnTo>
                  <a:pt x="169" y="278"/>
                </a:lnTo>
                <a:lnTo>
                  <a:pt x="127" y="223"/>
                </a:lnTo>
                <a:lnTo>
                  <a:pt x="85" y="167"/>
                </a:lnTo>
                <a:lnTo>
                  <a:pt x="43" y="111"/>
                </a:lnTo>
                <a:lnTo>
                  <a:pt x="0" y="42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57" name="Freeform 9"/>
          <p:cNvSpPr>
            <a:spLocks/>
          </p:cNvSpPr>
          <p:nvPr/>
        </p:nvSpPr>
        <p:spPr bwMode="auto">
          <a:xfrm>
            <a:off x="5942013" y="2271713"/>
            <a:ext cx="636587" cy="398462"/>
          </a:xfrm>
          <a:custGeom>
            <a:avLst/>
            <a:gdLst>
              <a:gd name="T0" fmla="*/ 2147483646 w 687"/>
              <a:gd name="T1" fmla="*/ 2147483646 h 473"/>
              <a:gd name="T2" fmla="*/ 2147483646 w 687"/>
              <a:gd name="T3" fmla="*/ 2147483646 h 473"/>
              <a:gd name="T4" fmla="*/ 2147483646 w 687"/>
              <a:gd name="T5" fmla="*/ 2147483646 h 473"/>
              <a:gd name="T6" fmla="*/ 2147483646 w 687"/>
              <a:gd name="T7" fmla="*/ 2147483646 h 473"/>
              <a:gd name="T8" fmla="*/ 2147483646 w 687"/>
              <a:gd name="T9" fmla="*/ 2147483646 h 473"/>
              <a:gd name="T10" fmla="*/ 2147483646 w 687"/>
              <a:gd name="T11" fmla="*/ 2147483646 h 473"/>
              <a:gd name="T12" fmla="*/ 2147483646 w 687"/>
              <a:gd name="T13" fmla="*/ 2147483646 h 473"/>
              <a:gd name="T14" fmla="*/ 2147483646 w 687"/>
              <a:gd name="T15" fmla="*/ 2147483646 h 473"/>
              <a:gd name="T16" fmla="*/ 2147483646 w 687"/>
              <a:gd name="T17" fmla="*/ 2147483646 h 473"/>
              <a:gd name="T18" fmla="*/ 2147483646 w 687"/>
              <a:gd name="T19" fmla="*/ 2147483646 h 473"/>
              <a:gd name="T20" fmla="*/ 2147483646 w 687"/>
              <a:gd name="T21" fmla="*/ 2147483646 h 473"/>
              <a:gd name="T22" fmla="*/ 2147483646 w 687"/>
              <a:gd name="T23" fmla="*/ 2147483646 h 473"/>
              <a:gd name="T24" fmla="*/ 2147483646 w 687"/>
              <a:gd name="T25" fmla="*/ 2147483646 h 473"/>
              <a:gd name="T26" fmla="*/ 2147483646 w 687"/>
              <a:gd name="T27" fmla="*/ 2147483646 h 473"/>
              <a:gd name="T28" fmla="*/ 2147483646 w 687"/>
              <a:gd name="T29" fmla="*/ 2147483646 h 473"/>
              <a:gd name="T30" fmla="*/ 2147483646 w 687"/>
              <a:gd name="T31" fmla="*/ 0 h 473"/>
              <a:gd name="T32" fmla="*/ 2147483646 w 687"/>
              <a:gd name="T33" fmla="*/ 0 h 473"/>
              <a:gd name="T34" fmla="*/ 2147483646 w 687"/>
              <a:gd name="T35" fmla="*/ 0 h 473"/>
              <a:gd name="T36" fmla="*/ 2147483646 w 687"/>
              <a:gd name="T37" fmla="*/ 0 h 473"/>
              <a:gd name="T38" fmla="*/ 2147483646 w 687"/>
              <a:gd name="T39" fmla="*/ 2147483646 h 473"/>
              <a:gd name="T40" fmla="*/ 2147483646 w 687"/>
              <a:gd name="T41" fmla="*/ 2147483646 h 473"/>
              <a:gd name="T42" fmla="*/ 2147483646 w 687"/>
              <a:gd name="T43" fmla="*/ 2147483646 h 473"/>
              <a:gd name="T44" fmla="*/ 2147483646 w 687"/>
              <a:gd name="T45" fmla="*/ 2147483646 h 473"/>
              <a:gd name="T46" fmla="*/ 2147483646 w 687"/>
              <a:gd name="T47" fmla="*/ 2147483646 h 473"/>
              <a:gd name="T48" fmla="*/ 2147483646 w 687"/>
              <a:gd name="T49" fmla="*/ 2147483646 h 473"/>
              <a:gd name="T50" fmla="*/ 2147483646 w 687"/>
              <a:gd name="T51" fmla="*/ 2147483646 h 473"/>
              <a:gd name="T52" fmla="*/ 2147483646 w 687"/>
              <a:gd name="T53" fmla="*/ 2147483646 h 473"/>
              <a:gd name="T54" fmla="*/ 2147483646 w 687"/>
              <a:gd name="T55" fmla="*/ 2147483646 h 473"/>
              <a:gd name="T56" fmla="*/ 2147483646 w 687"/>
              <a:gd name="T57" fmla="*/ 2147483646 h 473"/>
              <a:gd name="T58" fmla="*/ 2147483646 w 687"/>
              <a:gd name="T59" fmla="*/ 2147483646 h 473"/>
              <a:gd name="T60" fmla="*/ 2147483646 w 687"/>
              <a:gd name="T61" fmla="*/ 2147483646 h 473"/>
              <a:gd name="T62" fmla="*/ 2147483646 w 687"/>
              <a:gd name="T63" fmla="*/ 2147483646 h 473"/>
              <a:gd name="T64" fmla="*/ 2147483646 w 687"/>
              <a:gd name="T65" fmla="*/ 2147483646 h 473"/>
              <a:gd name="T66" fmla="*/ 2147483646 w 687"/>
              <a:gd name="T67" fmla="*/ 2147483646 h 473"/>
              <a:gd name="T68" fmla="*/ 2147483646 w 687"/>
              <a:gd name="T69" fmla="*/ 2147483646 h 473"/>
              <a:gd name="T70" fmla="*/ 2147483646 w 687"/>
              <a:gd name="T71" fmla="*/ 2147483646 h 473"/>
              <a:gd name="T72" fmla="*/ 2147483646 w 687"/>
              <a:gd name="T73" fmla="*/ 2147483646 h 473"/>
              <a:gd name="T74" fmla="*/ 2147483646 w 687"/>
              <a:gd name="T75" fmla="*/ 2147483646 h 473"/>
              <a:gd name="T76" fmla="*/ 2147483646 w 687"/>
              <a:gd name="T77" fmla="*/ 2147483646 h 473"/>
              <a:gd name="T78" fmla="*/ 2147483646 w 687"/>
              <a:gd name="T79" fmla="*/ 2147483646 h 473"/>
              <a:gd name="T80" fmla="*/ 2147483646 w 687"/>
              <a:gd name="T81" fmla="*/ 2147483646 h 473"/>
              <a:gd name="T82" fmla="*/ 2147483646 w 687"/>
              <a:gd name="T83" fmla="*/ 2147483646 h 473"/>
              <a:gd name="T84" fmla="*/ 2147483646 w 687"/>
              <a:gd name="T85" fmla="*/ 2147483646 h 473"/>
              <a:gd name="T86" fmla="*/ 0 w 687"/>
              <a:gd name="T87" fmla="*/ 2147483646 h 473"/>
              <a:gd name="T88" fmla="*/ 0 w 687"/>
              <a:gd name="T89" fmla="*/ 2147483646 h 473"/>
              <a:gd name="T90" fmla="*/ 0 w 687"/>
              <a:gd name="T91" fmla="*/ 2147483646 h 473"/>
              <a:gd name="T92" fmla="*/ 2147483646 w 687"/>
              <a:gd name="T93" fmla="*/ 2147483646 h 473"/>
              <a:gd name="T94" fmla="*/ 2147483646 w 687"/>
              <a:gd name="T95" fmla="*/ 2147483646 h 473"/>
              <a:gd name="T96" fmla="*/ 2147483646 w 687"/>
              <a:gd name="T97" fmla="*/ 2147483646 h 473"/>
              <a:gd name="T98" fmla="*/ 2147483646 w 687"/>
              <a:gd name="T99" fmla="*/ 2147483646 h 473"/>
              <a:gd name="T100" fmla="*/ 2147483646 w 687"/>
              <a:gd name="T101" fmla="*/ 2147483646 h 473"/>
              <a:gd name="T102" fmla="*/ 2147483646 w 687"/>
              <a:gd name="T103" fmla="*/ 2147483646 h 473"/>
              <a:gd name="T104" fmla="*/ 2147483646 w 687"/>
              <a:gd name="T105" fmla="*/ 2147483646 h 473"/>
              <a:gd name="T106" fmla="*/ 2147483646 w 687"/>
              <a:gd name="T107" fmla="*/ 2147483646 h 473"/>
              <a:gd name="T108" fmla="*/ 2147483646 w 687"/>
              <a:gd name="T109" fmla="*/ 2147483646 h 47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687"/>
              <a:gd name="T166" fmla="*/ 0 h 473"/>
              <a:gd name="T167" fmla="*/ 687 w 687"/>
              <a:gd name="T168" fmla="*/ 473 h 473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687" h="473">
                <a:moveTo>
                  <a:pt x="112" y="306"/>
                </a:moveTo>
                <a:lnTo>
                  <a:pt x="126" y="292"/>
                </a:lnTo>
                <a:lnTo>
                  <a:pt x="140" y="292"/>
                </a:lnTo>
                <a:lnTo>
                  <a:pt x="168" y="278"/>
                </a:lnTo>
                <a:lnTo>
                  <a:pt x="210" y="250"/>
                </a:lnTo>
                <a:lnTo>
                  <a:pt x="252" y="236"/>
                </a:lnTo>
                <a:lnTo>
                  <a:pt x="294" y="208"/>
                </a:lnTo>
                <a:lnTo>
                  <a:pt x="351" y="167"/>
                </a:lnTo>
                <a:lnTo>
                  <a:pt x="407" y="139"/>
                </a:lnTo>
                <a:lnTo>
                  <a:pt x="463" y="111"/>
                </a:lnTo>
                <a:lnTo>
                  <a:pt x="519" y="83"/>
                </a:lnTo>
                <a:lnTo>
                  <a:pt x="561" y="55"/>
                </a:lnTo>
                <a:lnTo>
                  <a:pt x="603" y="27"/>
                </a:lnTo>
                <a:lnTo>
                  <a:pt x="631" y="13"/>
                </a:lnTo>
                <a:lnTo>
                  <a:pt x="659" y="13"/>
                </a:lnTo>
                <a:lnTo>
                  <a:pt x="673" y="0"/>
                </a:lnTo>
                <a:lnTo>
                  <a:pt x="687" y="0"/>
                </a:lnTo>
                <a:lnTo>
                  <a:pt x="687" y="13"/>
                </a:lnTo>
                <a:lnTo>
                  <a:pt x="687" y="27"/>
                </a:lnTo>
                <a:lnTo>
                  <a:pt x="673" y="41"/>
                </a:lnTo>
                <a:lnTo>
                  <a:pt x="645" y="69"/>
                </a:lnTo>
                <a:lnTo>
                  <a:pt x="617" y="97"/>
                </a:lnTo>
                <a:lnTo>
                  <a:pt x="589" y="125"/>
                </a:lnTo>
                <a:lnTo>
                  <a:pt x="533" y="167"/>
                </a:lnTo>
                <a:lnTo>
                  <a:pt x="491" y="208"/>
                </a:lnTo>
                <a:lnTo>
                  <a:pt x="421" y="250"/>
                </a:lnTo>
                <a:lnTo>
                  <a:pt x="365" y="306"/>
                </a:lnTo>
                <a:lnTo>
                  <a:pt x="309" y="347"/>
                </a:lnTo>
                <a:lnTo>
                  <a:pt x="252" y="389"/>
                </a:lnTo>
                <a:lnTo>
                  <a:pt x="210" y="417"/>
                </a:lnTo>
                <a:lnTo>
                  <a:pt x="182" y="445"/>
                </a:lnTo>
                <a:lnTo>
                  <a:pt x="154" y="459"/>
                </a:lnTo>
                <a:lnTo>
                  <a:pt x="126" y="473"/>
                </a:lnTo>
                <a:lnTo>
                  <a:pt x="98" y="473"/>
                </a:lnTo>
                <a:lnTo>
                  <a:pt x="84" y="459"/>
                </a:lnTo>
                <a:lnTo>
                  <a:pt x="56" y="445"/>
                </a:lnTo>
                <a:lnTo>
                  <a:pt x="42" y="417"/>
                </a:lnTo>
                <a:lnTo>
                  <a:pt x="28" y="403"/>
                </a:lnTo>
                <a:lnTo>
                  <a:pt x="14" y="389"/>
                </a:lnTo>
                <a:lnTo>
                  <a:pt x="14" y="375"/>
                </a:lnTo>
                <a:lnTo>
                  <a:pt x="0" y="375"/>
                </a:lnTo>
                <a:lnTo>
                  <a:pt x="0" y="347"/>
                </a:lnTo>
                <a:lnTo>
                  <a:pt x="0" y="320"/>
                </a:lnTo>
                <a:lnTo>
                  <a:pt x="14" y="306"/>
                </a:lnTo>
                <a:lnTo>
                  <a:pt x="28" y="306"/>
                </a:lnTo>
                <a:lnTo>
                  <a:pt x="42" y="306"/>
                </a:lnTo>
                <a:lnTo>
                  <a:pt x="70" y="306"/>
                </a:lnTo>
                <a:lnTo>
                  <a:pt x="84" y="306"/>
                </a:lnTo>
                <a:lnTo>
                  <a:pt x="98" y="306"/>
                </a:lnTo>
                <a:lnTo>
                  <a:pt x="112" y="30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3" name="组合 2"/>
          <p:cNvGrpSpPr>
            <a:grpSpLocks/>
          </p:cNvGrpSpPr>
          <p:nvPr/>
        </p:nvGrpSpPr>
        <p:grpSpPr bwMode="auto">
          <a:xfrm>
            <a:off x="72169" y="25400"/>
            <a:ext cx="2749550" cy="792163"/>
            <a:chOff x="730521" y="1200116"/>
            <a:chExt cx="2694806" cy="666750"/>
          </a:xfrm>
        </p:grpSpPr>
        <p:sp>
          <p:nvSpPr>
            <p:cNvPr id="14" name="圆角矩形 22"/>
            <p:cNvSpPr/>
            <p:nvPr/>
          </p:nvSpPr>
          <p:spPr>
            <a:xfrm>
              <a:off x="1547365" y="1337742"/>
              <a:ext cx="1877962" cy="44895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DDBE9"/>
                </a:gs>
                <a:gs pos="100000">
                  <a:schemeClr val="bg1"/>
                </a:gs>
              </a:gsLst>
            </a:gradFill>
            <a:ln>
              <a:solidFill>
                <a:srgbClr val="8FCEE4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1600"/>
            </a:p>
          </p:txBody>
        </p:sp>
        <p:pic>
          <p:nvPicPr>
            <p:cNvPr id="15" name="图片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521" y="1200116"/>
              <a:ext cx="1087277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文本框 16"/>
            <p:cNvSpPr txBox="1">
              <a:spLocks noChangeArrowheads="1"/>
            </p:cNvSpPr>
            <p:nvPr/>
          </p:nvSpPr>
          <p:spPr bwMode="auto">
            <a:xfrm>
              <a:off x="1805799" y="1314062"/>
              <a:ext cx="1549511" cy="492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3200" b="1">
                  <a:latin typeface="黑体" panose="02010609060101010101" pitchFamily="49" charset="-122"/>
                  <a:ea typeface="黑体" panose="02010609060101010101" pitchFamily="49" charset="-122"/>
                </a:rPr>
                <a:t>我会写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3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825500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6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" name="矩形 4"/>
          <p:cNvSpPr>
            <a:spLocks noChangeArrowheads="1"/>
          </p:cNvSpPr>
          <p:nvPr/>
        </p:nvSpPr>
        <p:spPr bwMode="auto">
          <a:xfrm>
            <a:off x="2411413" y="1400175"/>
            <a:ext cx="1216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链</a:t>
            </a:r>
          </a:p>
        </p:txBody>
      </p:sp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2454275" y="674688"/>
            <a:ext cx="2232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liàn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709613" y="3187700"/>
            <a:ext cx="5657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锁链  铁链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715963" y="3900488"/>
            <a:ext cx="81772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爷爷把这只凶恶的大狗用铁链拴了起来。</a:t>
            </a:r>
          </a:p>
        </p:txBody>
      </p:sp>
      <p:sp>
        <p:nvSpPr>
          <p:cNvPr id="3076" name="Freeform 4"/>
          <p:cNvSpPr>
            <a:spLocks/>
          </p:cNvSpPr>
          <p:nvPr/>
        </p:nvSpPr>
        <p:spPr bwMode="auto">
          <a:xfrm>
            <a:off x="5786438" y="1125538"/>
            <a:ext cx="587375" cy="996950"/>
          </a:xfrm>
          <a:custGeom>
            <a:avLst/>
            <a:gdLst>
              <a:gd name="T0" fmla="*/ 0 w 575"/>
              <a:gd name="T1" fmla="*/ 2147483646 h 1071"/>
              <a:gd name="T2" fmla="*/ 0 w 575"/>
              <a:gd name="T3" fmla="*/ 2147483646 h 1071"/>
              <a:gd name="T4" fmla="*/ 2147483646 w 575"/>
              <a:gd name="T5" fmla="*/ 2147483646 h 1071"/>
              <a:gd name="T6" fmla="*/ 2147483646 w 575"/>
              <a:gd name="T7" fmla="*/ 2147483646 h 1071"/>
              <a:gd name="T8" fmla="*/ 2147483646 w 575"/>
              <a:gd name="T9" fmla="*/ 2147483646 h 1071"/>
              <a:gd name="T10" fmla="*/ 2147483646 w 575"/>
              <a:gd name="T11" fmla="*/ 2147483646 h 1071"/>
              <a:gd name="T12" fmla="*/ 2147483646 w 575"/>
              <a:gd name="T13" fmla="*/ 2147483646 h 1071"/>
              <a:gd name="T14" fmla="*/ 2147483646 w 575"/>
              <a:gd name="T15" fmla="*/ 2147483646 h 1071"/>
              <a:gd name="T16" fmla="*/ 2147483646 w 575"/>
              <a:gd name="T17" fmla="*/ 2147483646 h 1071"/>
              <a:gd name="T18" fmla="*/ 2147483646 w 575"/>
              <a:gd name="T19" fmla="*/ 2147483646 h 1071"/>
              <a:gd name="T20" fmla="*/ 2147483646 w 575"/>
              <a:gd name="T21" fmla="*/ 2147483646 h 1071"/>
              <a:gd name="T22" fmla="*/ 2147483646 w 575"/>
              <a:gd name="T23" fmla="*/ 2147483646 h 1071"/>
              <a:gd name="T24" fmla="*/ 2147483646 w 575"/>
              <a:gd name="T25" fmla="*/ 2147483646 h 1071"/>
              <a:gd name="T26" fmla="*/ 2147483646 w 575"/>
              <a:gd name="T27" fmla="*/ 2147483646 h 1071"/>
              <a:gd name="T28" fmla="*/ 2147483646 w 575"/>
              <a:gd name="T29" fmla="*/ 2147483646 h 1071"/>
              <a:gd name="T30" fmla="*/ 2147483646 w 575"/>
              <a:gd name="T31" fmla="*/ 2147483646 h 1071"/>
              <a:gd name="T32" fmla="*/ 2147483646 w 575"/>
              <a:gd name="T33" fmla="*/ 0 h 1071"/>
              <a:gd name="T34" fmla="*/ 2147483646 w 575"/>
              <a:gd name="T35" fmla="*/ 0 h 1071"/>
              <a:gd name="T36" fmla="*/ 2147483646 w 575"/>
              <a:gd name="T37" fmla="*/ 2147483646 h 1071"/>
              <a:gd name="T38" fmla="*/ 2147483646 w 575"/>
              <a:gd name="T39" fmla="*/ 2147483646 h 1071"/>
              <a:gd name="T40" fmla="*/ 2147483646 w 575"/>
              <a:gd name="T41" fmla="*/ 2147483646 h 1071"/>
              <a:gd name="T42" fmla="*/ 2147483646 w 575"/>
              <a:gd name="T43" fmla="*/ 2147483646 h 1071"/>
              <a:gd name="T44" fmla="*/ 2147483646 w 575"/>
              <a:gd name="T45" fmla="*/ 2147483646 h 1071"/>
              <a:gd name="T46" fmla="*/ 2147483646 w 575"/>
              <a:gd name="T47" fmla="*/ 2147483646 h 1071"/>
              <a:gd name="T48" fmla="*/ 2147483646 w 575"/>
              <a:gd name="T49" fmla="*/ 2147483646 h 1071"/>
              <a:gd name="T50" fmla="*/ 2147483646 w 575"/>
              <a:gd name="T51" fmla="*/ 2147483646 h 1071"/>
              <a:gd name="T52" fmla="*/ 2147483646 w 575"/>
              <a:gd name="T53" fmla="*/ 2147483646 h 1071"/>
              <a:gd name="T54" fmla="*/ 2147483646 w 575"/>
              <a:gd name="T55" fmla="*/ 2147483646 h 1071"/>
              <a:gd name="T56" fmla="*/ 2147483646 w 575"/>
              <a:gd name="T57" fmla="*/ 2147483646 h 1071"/>
              <a:gd name="T58" fmla="*/ 2147483646 w 575"/>
              <a:gd name="T59" fmla="*/ 2147483646 h 1071"/>
              <a:gd name="T60" fmla="*/ 2147483646 w 575"/>
              <a:gd name="T61" fmla="*/ 2147483646 h 1071"/>
              <a:gd name="T62" fmla="*/ 2147483646 w 575"/>
              <a:gd name="T63" fmla="*/ 2147483646 h 1071"/>
              <a:gd name="T64" fmla="*/ 2147483646 w 575"/>
              <a:gd name="T65" fmla="*/ 2147483646 h 1071"/>
              <a:gd name="T66" fmla="*/ 2147483646 w 575"/>
              <a:gd name="T67" fmla="*/ 2147483646 h 1071"/>
              <a:gd name="T68" fmla="*/ 2147483646 w 575"/>
              <a:gd name="T69" fmla="*/ 2147483646 h 1071"/>
              <a:gd name="T70" fmla="*/ 0 w 575"/>
              <a:gd name="T71" fmla="*/ 2147483646 h 107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75"/>
              <a:gd name="T109" fmla="*/ 0 h 1071"/>
              <a:gd name="T110" fmla="*/ 575 w 575"/>
              <a:gd name="T111" fmla="*/ 1071 h 1071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75" h="1071">
                <a:moveTo>
                  <a:pt x="0" y="1071"/>
                </a:moveTo>
                <a:lnTo>
                  <a:pt x="0" y="1071"/>
                </a:lnTo>
                <a:lnTo>
                  <a:pt x="0" y="1057"/>
                </a:lnTo>
                <a:lnTo>
                  <a:pt x="14" y="1043"/>
                </a:lnTo>
                <a:lnTo>
                  <a:pt x="14" y="1029"/>
                </a:lnTo>
                <a:lnTo>
                  <a:pt x="28" y="1001"/>
                </a:lnTo>
                <a:lnTo>
                  <a:pt x="42" y="987"/>
                </a:lnTo>
                <a:lnTo>
                  <a:pt x="56" y="960"/>
                </a:lnTo>
                <a:lnTo>
                  <a:pt x="70" y="946"/>
                </a:lnTo>
                <a:lnTo>
                  <a:pt x="84" y="918"/>
                </a:lnTo>
                <a:lnTo>
                  <a:pt x="112" y="876"/>
                </a:lnTo>
                <a:lnTo>
                  <a:pt x="126" y="848"/>
                </a:lnTo>
                <a:lnTo>
                  <a:pt x="154" y="807"/>
                </a:lnTo>
                <a:lnTo>
                  <a:pt x="168" y="779"/>
                </a:lnTo>
                <a:lnTo>
                  <a:pt x="196" y="737"/>
                </a:lnTo>
                <a:lnTo>
                  <a:pt x="210" y="681"/>
                </a:lnTo>
                <a:lnTo>
                  <a:pt x="252" y="598"/>
                </a:lnTo>
                <a:lnTo>
                  <a:pt x="294" y="501"/>
                </a:lnTo>
                <a:lnTo>
                  <a:pt x="337" y="389"/>
                </a:lnTo>
                <a:lnTo>
                  <a:pt x="379" y="292"/>
                </a:lnTo>
                <a:lnTo>
                  <a:pt x="393" y="250"/>
                </a:lnTo>
                <a:lnTo>
                  <a:pt x="407" y="208"/>
                </a:lnTo>
                <a:lnTo>
                  <a:pt x="407" y="167"/>
                </a:lnTo>
                <a:lnTo>
                  <a:pt x="421" y="139"/>
                </a:lnTo>
                <a:lnTo>
                  <a:pt x="421" y="111"/>
                </a:lnTo>
                <a:lnTo>
                  <a:pt x="421" y="97"/>
                </a:lnTo>
                <a:lnTo>
                  <a:pt x="421" y="83"/>
                </a:lnTo>
                <a:lnTo>
                  <a:pt x="421" y="69"/>
                </a:lnTo>
                <a:lnTo>
                  <a:pt x="407" y="55"/>
                </a:lnTo>
                <a:lnTo>
                  <a:pt x="407" y="41"/>
                </a:lnTo>
                <a:lnTo>
                  <a:pt x="407" y="27"/>
                </a:lnTo>
                <a:lnTo>
                  <a:pt x="407" y="14"/>
                </a:lnTo>
                <a:lnTo>
                  <a:pt x="421" y="0"/>
                </a:lnTo>
                <a:lnTo>
                  <a:pt x="435" y="0"/>
                </a:lnTo>
                <a:lnTo>
                  <a:pt x="463" y="0"/>
                </a:lnTo>
                <a:lnTo>
                  <a:pt x="477" y="14"/>
                </a:lnTo>
                <a:lnTo>
                  <a:pt x="505" y="27"/>
                </a:lnTo>
                <a:lnTo>
                  <a:pt x="533" y="41"/>
                </a:lnTo>
                <a:lnTo>
                  <a:pt x="547" y="55"/>
                </a:lnTo>
                <a:lnTo>
                  <a:pt x="561" y="69"/>
                </a:lnTo>
                <a:lnTo>
                  <a:pt x="575" y="97"/>
                </a:lnTo>
                <a:lnTo>
                  <a:pt x="575" y="111"/>
                </a:lnTo>
                <a:lnTo>
                  <a:pt x="575" y="125"/>
                </a:lnTo>
                <a:lnTo>
                  <a:pt x="575" y="139"/>
                </a:lnTo>
                <a:lnTo>
                  <a:pt x="561" y="167"/>
                </a:lnTo>
                <a:lnTo>
                  <a:pt x="561" y="194"/>
                </a:lnTo>
                <a:lnTo>
                  <a:pt x="547" y="222"/>
                </a:lnTo>
                <a:lnTo>
                  <a:pt x="533" y="250"/>
                </a:lnTo>
                <a:lnTo>
                  <a:pt x="519" y="292"/>
                </a:lnTo>
                <a:lnTo>
                  <a:pt x="491" y="334"/>
                </a:lnTo>
                <a:lnTo>
                  <a:pt x="449" y="417"/>
                </a:lnTo>
                <a:lnTo>
                  <a:pt x="407" y="514"/>
                </a:lnTo>
                <a:lnTo>
                  <a:pt x="351" y="612"/>
                </a:lnTo>
                <a:lnTo>
                  <a:pt x="309" y="709"/>
                </a:lnTo>
                <a:lnTo>
                  <a:pt x="280" y="751"/>
                </a:lnTo>
                <a:lnTo>
                  <a:pt x="252" y="793"/>
                </a:lnTo>
                <a:lnTo>
                  <a:pt x="224" y="834"/>
                </a:lnTo>
                <a:lnTo>
                  <a:pt x="196" y="876"/>
                </a:lnTo>
                <a:lnTo>
                  <a:pt x="168" y="904"/>
                </a:lnTo>
                <a:lnTo>
                  <a:pt x="154" y="946"/>
                </a:lnTo>
                <a:lnTo>
                  <a:pt x="126" y="974"/>
                </a:lnTo>
                <a:lnTo>
                  <a:pt x="112" y="987"/>
                </a:lnTo>
                <a:lnTo>
                  <a:pt x="84" y="1015"/>
                </a:lnTo>
                <a:lnTo>
                  <a:pt x="70" y="1029"/>
                </a:lnTo>
                <a:lnTo>
                  <a:pt x="56" y="1043"/>
                </a:lnTo>
                <a:lnTo>
                  <a:pt x="42" y="1057"/>
                </a:lnTo>
                <a:lnTo>
                  <a:pt x="28" y="1071"/>
                </a:lnTo>
                <a:lnTo>
                  <a:pt x="14" y="1071"/>
                </a:lnTo>
                <a:lnTo>
                  <a:pt x="0" y="1071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77" name="Freeform 5"/>
          <p:cNvSpPr>
            <a:spLocks/>
          </p:cNvSpPr>
          <p:nvPr/>
        </p:nvSpPr>
        <p:spPr bwMode="auto">
          <a:xfrm>
            <a:off x="6188075" y="1436688"/>
            <a:ext cx="357188" cy="117475"/>
          </a:xfrm>
          <a:custGeom>
            <a:avLst/>
            <a:gdLst>
              <a:gd name="T0" fmla="*/ 2147483646 w 350"/>
              <a:gd name="T1" fmla="*/ 2147483646 h 125"/>
              <a:gd name="T2" fmla="*/ 2147483646 w 350"/>
              <a:gd name="T3" fmla="*/ 2147483646 h 125"/>
              <a:gd name="T4" fmla="*/ 2147483646 w 350"/>
              <a:gd name="T5" fmla="*/ 2147483646 h 125"/>
              <a:gd name="T6" fmla="*/ 2147483646 w 350"/>
              <a:gd name="T7" fmla="*/ 0 h 125"/>
              <a:gd name="T8" fmla="*/ 2147483646 w 350"/>
              <a:gd name="T9" fmla="*/ 0 h 125"/>
              <a:gd name="T10" fmla="*/ 2147483646 w 350"/>
              <a:gd name="T11" fmla="*/ 0 h 125"/>
              <a:gd name="T12" fmla="*/ 2147483646 w 350"/>
              <a:gd name="T13" fmla="*/ 0 h 125"/>
              <a:gd name="T14" fmla="*/ 2147483646 w 350"/>
              <a:gd name="T15" fmla="*/ 0 h 125"/>
              <a:gd name="T16" fmla="*/ 2147483646 w 350"/>
              <a:gd name="T17" fmla="*/ 0 h 125"/>
              <a:gd name="T18" fmla="*/ 2147483646 w 350"/>
              <a:gd name="T19" fmla="*/ 2147483646 h 125"/>
              <a:gd name="T20" fmla="*/ 2147483646 w 350"/>
              <a:gd name="T21" fmla="*/ 2147483646 h 125"/>
              <a:gd name="T22" fmla="*/ 2147483646 w 350"/>
              <a:gd name="T23" fmla="*/ 2147483646 h 125"/>
              <a:gd name="T24" fmla="*/ 2147483646 w 350"/>
              <a:gd name="T25" fmla="*/ 2147483646 h 125"/>
              <a:gd name="T26" fmla="*/ 2147483646 w 350"/>
              <a:gd name="T27" fmla="*/ 2147483646 h 125"/>
              <a:gd name="T28" fmla="*/ 2147483646 w 350"/>
              <a:gd name="T29" fmla="*/ 2147483646 h 125"/>
              <a:gd name="T30" fmla="*/ 2147483646 w 350"/>
              <a:gd name="T31" fmla="*/ 2147483646 h 125"/>
              <a:gd name="T32" fmla="*/ 2147483646 w 350"/>
              <a:gd name="T33" fmla="*/ 2147483646 h 125"/>
              <a:gd name="T34" fmla="*/ 2147483646 w 350"/>
              <a:gd name="T35" fmla="*/ 2147483646 h 125"/>
              <a:gd name="T36" fmla="*/ 2147483646 w 350"/>
              <a:gd name="T37" fmla="*/ 2147483646 h 125"/>
              <a:gd name="T38" fmla="*/ 2147483646 w 350"/>
              <a:gd name="T39" fmla="*/ 2147483646 h 125"/>
              <a:gd name="T40" fmla="*/ 2147483646 w 350"/>
              <a:gd name="T41" fmla="*/ 2147483646 h 125"/>
              <a:gd name="T42" fmla="*/ 2147483646 w 350"/>
              <a:gd name="T43" fmla="*/ 2147483646 h 125"/>
              <a:gd name="T44" fmla="*/ 2147483646 w 350"/>
              <a:gd name="T45" fmla="*/ 2147483646 h 125"/>
              <a:gd name="T46" fmla="*/ 2147483646 w 350"/>
              <a:gd name="T47" fmla="*/ 2147483646 h 125"/>
              <a:gd name="T48" fmla="*/ 0 w 350"/>
              <a:gd name="T49" fmla="*/ 2147483646 h 125"/>
              <a:gd name="T50" fmla="*/ 0 w 350"/>
              <a:gd name="T51" fmla="*/ 2147483646 h 125"/>
              <a:gd name="T52" fmla="*/ 2147483646 w 350"/>
              <a:gd name="T53" fmla="*/ 2147483646 h 125"/>
              <a:gd name="T54" fmla="*/ 2147483646 w 350"/>
              <a:gd name="T55" fmla="*/ 2147483646 h 125"/>
              <a:gd name="T56" fmla="*/ 2147483646 w 350"/>
              <a:gd name="T57" fmla="*/ 2147483646 h 125"/>
              <a:gd name="T58" fmla="*/ 2147483646 w 350"/>
              <a:gd name="T59" fmla="*/ 2147483646 h 125"/>
              <a:gd name="T60" fmla="*/ 2147483646 w 350"/>
              <a:gd name="T61" fmla="*/ 2147483646 h 125"/>
              <a:gd name="T62" fmla="*/ 2147483646 w 350"/>
              <a:gd name="T63" fmla="*/ 2147483646 h 125"/>
              <a:gd name="T64" fmla="*/ 2147483646 w 350"/>
              <a:gd name="T65" fmla="*/ 2147483646 h 125"/>
              <a:gd name="T66" fmla="*/ 2147483646 w 350"/>
              <a:gd name="T67" fmla="*/ 2147483646 h 125"/>
              <a:gd name="T68" fmla="*/ 2147483646 w 350"/>
              <a:gd name="T69" fmla="*/ 2147483646 h 12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50"/>
              <a:gd name="T106" fmla="*/ 0 h 125"/>
              <a:gd name="T107" fmla="*/ 350 w 350"/>
              <a:gd name="T108" fmla="*/ 125 h 12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50" h="125">
                <a:moveTo>
                  <a:pt x="154" y="27"/>
                </a:moveTo>
                <a:lnTo>
                  <a:pt x="182" y="13"/>
                </a:lnTo>
                <a:lnTo>
                  <a:pt x="210" y="13"/>
                </a:lnTo>
                <a:lnTo>
                  <a:pt x="238" y="0"/>
                </a:lnTo>
                <a:lnTo>
                  <a:pt x="266" y="0"/>
                </a:lnTo>
                <a:lnTo>
                  <a:pt x="280" y="0"/>
                </a:lnTo>
                <a:lnTo>
                  <a:pt x="308" y="0"/>
                </a:lnTo>
                <a:lnTo>
                  <a:pt x="322" y="0"/>
                </a:lnTo>
                <a:lnTo>
                  <a:pt x="336" y="13"/>
                </a:lnTo>
                <a:lnTo>
                  <a:pt x="350" y="27"/>
                </a:lnTo>
                <a:lnTo>
                  <a:pt x="350" y="41"/>
                </a:lnTo>
                <a:lnTo>
                  <a:pt x="350" y="55"/>
                </a:lnTo>
                <a:lnTo>
                  <a:pt x="336" y="69"/>
                </a:lnTo>
                <a:lnTo>
                  <a:pt x="322" y="83"/>
                </a:lnTo>
                <a:lnTo>
                  <a:pt x="294" y="83"/>
                </a:lnTo>
                <a:lnTo>
                  <a:pt x="266" y="97"/>
                </a:lnTo>
                <a:lnTo>
                  <a:pt x="252" y="97"/>
                </a:lnTo>
                <a:lnTo>
                  <a:pt x="224" y="111"/>
                </a:lnTo>
                <a:lnTo>
                  <a:pt x="196" y="111"/>
                </a:lnTo>
                <a:lnTo>
                  <a:pt x="168" y="111"/>
                </a:lnTo>
                <a:lnTo>
                  <a:pt x="126" y="125"/>
                </a:lnTo>
                <a:lnTo>
                  <a:pt x="98" y="125"/>
                </a:lnTo>
                <a:lnTo>
                  <a:pt x="42" y="125"/>
                </a:lnTo>
                <a:lnTo>
                  <a:pt x="0" y="125"/>
                </a:lnTo>
                <a:lnTo>
                  <a:pt x="0" y="69"/>
                </a:lnTo>
                <a:lnTo>
                  <a:pt x="14" y="69"/>
                </a:lnTo>
                <a:lnTo>
                  <a:pt x="42" y="55"/>
                </a:lnTo>
                <a:lnTo>
                  <a:pt x="56" y="55"/>
                </a:lnTo>
                <a:lnTo>
                  <a:pt x="70" y="55"/>
                </a:lnTo>
                <a:lnTo>
                  <a:pt x="98" y="41"/>
                </a:lnTo>
                <a:lnTo>
                  <a:pt x="126" y="27"/>
                </a:lnTo>
                <a:lnTo>
                  <a:pt x="154" y="2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78" name="Freeform 6"/>
          <p:cNvSpPr>
            <a:spLocks/>
          </p:cNvSpPr>
          <p:nvPr/>
        </p:nvSpPr>
        <p:spPr bwMode="auto">
          <a:xfrm>
            <a:off x="6000750" y="1785938"/>
            <a:ext cx="473075" cy="155575"/>
          </a:xfrm>
          <a:custGeom>
            <a:avLst/>
            <a:gdLst>
              <a:gd name="T0" fmla="*/ 2147483646 w 463"/>
              <a:gd name="T1" fmla="*/ 2147483646 h 167"/>
              <a:gd name="T2" fmla="*/ 2147483646 w 463"/>
              <a:gd name="T3" fmla="*/ 2147483646 h 167"/>
              <a:gd name="T4" fmla="*/ 2147483646 w 463"/>
              <a:gd name="T5" fmla="*/ 2147483646 h 167"/>
              <a:gd name="T6" fmla="*/ 0 w 463"/>
              <a:gd name="T7" fmla="*/ 2147483646 h 167"/>
              <a:gd name="T8" fmla="*/ 0 w 463"/>
              <a:gd name="T9" fmla="*/ 2147483646 h 167"/>
              <a:gd name="T10" fmla="*/ 2147483646 w 463"/>
              <a:gd name="T11" fmla="*/ 2147483646 h 167"/>
              <a:gd name="T12" fmla="*/ 2147483646 w 463"/>
              <a:gd name="T13" fmla="*/ 2147483646 h 167"/>
              <a:gd name="T14" fmla="*/ 2147483646 w 463"/>
              <a:gd name="T15" fmla="*/ 2147483646 h 167"/>
              <a:gd name="T16" fmla="*/ 2147483646 w 463"/>
              <a:gd name="T17" fmla="*/ 2147483646 h 167"/>
              <a:gd name="T18" fmla="*/ 2147483646 w 463"/>
              <a:gd name="T19" fmla="*/ 2147483646 h 167"/>
              <a:gd name="T20" fmla="*/ 2147483646 w 463"/>
              <a:gd name="T21" fmla="*/ 2147483646 h 167"/>
              <a:gd name="T22" fmla="*/ 2147483646 w 463"/>
              <a:gd name="T23" fmla="*/ 2147483646 h 167"/>
              <a:gd name="T24" fmla="*/ 2147483646 w 463"/>
              <a:gd name="T25" fmla="*/ 2147483646 h 167"/>
              <a:gd name="T26" fmla="*/ 2147483646 w 463"/>
              <a:gd name="T27" fmla="*/ 2147483646 h 167"/>
              <a:gd name="T28" fmla="*/ 2147483646 w 463"/>
              <a:gd name="T29" fmla="*/ 2147483646 h 167"/>
              <a:gd name="T30" fmla="*/ 2147483646 w 463"/>
              <a:gd name="T31" fmla="*/ 0 h 167"/>
              <a:gd name="T32" fmla="*/ 2147483646 w 463"/>
              <a:gd name="T33" fmla="*/ 0 h 167"/>
              <a:gd name="T34" fmla="*/ 2147483646 w 463"/>
              <a:gd name="T35" fmla="*/ 0 h 167"/>
              <a:gd name="T36" fmla="*/ 2147483646 w 463"/>
              <a:gd name="T37" fmla="*/ 0 h 167"/>
              <a:gd name="T38" fmla="*/ 2147483646 w 463"/>
              <a:gd name="T39" fmla="*/ 0 h 167"/>
              <a:gd name="T40" fmla="*/ 2147483646 w 463"/>
              <a:gd name="T41" fmla="*/ 0 h 167"/>
              <a:gd name="T42" fmla="*/ 2147483646 w 463"/>
              <a:gd name="T43" fmla="*/ 0 h 167"/>
              <a:gd name="T44" fmla="*/ 2147483646 w 463"/>
              <a:gd name="T45" fmla="*/ 0 h 167"/>
              <a:gd name="T46" fmla="*/ 2147483646 w 463"/>
              <a:gd name="T47" fmla="*/ 0 h 167"/>
              <a:gd name="T48" fmla="*/ 2147483646 w 463"/>
              <a:gd name="T49" fmla="*/ 0 h 167"/>
              <a:gd name="T50" fmla="*/ 2147483646 w 463"/>
              <a:gd name="T51" fmla="*/ 2147483646 h 167"/>
              <a:gd name="T52" fmla="*/ 2147483646 w 463"/>
              <a:gd name="T53" fmla="*/ 2147483646 h 167"/>
              <a:gd name="T54" fmla="*/ 2147483646 w 463"/>
              <a:gd name="T55" fmla="*/ 2147483646 h 167"/>
              <a:gd name="T56" fmla="*/ 2147483646 w 463"/>
              <a:gd name="T57" fmla="*/ 2147483646 h 167"/>
              <a:gd name="T58" fmla="*/ 2147483646 w 463"/>
              <a:gd name="T59" fmla="*/ 2147483646 h 167"/>
              <a:gd name="T60" fmla="*/ 2147483646 w 463"/>
              <a:gd name="T61" fmla="*/ 2147483646 h 167"/>
              <a:gd name="T62" fmla="*/ 2147483646 w 463"/>
              <a:gd name="T63" fmla="*/ 2147483646 h 167"/>
              <a:gd name="T64" fmla="*/ 2147483646 w 463"/>
              <a:gd name="T65" fmla="*/ 2147483646 h 167"/>
              <a:gd name="T66" fmla="*/ 2147483646 w 463"/>
              <a:gd name="T67" fmla="*/ 2147483646 h 167"/>
              <a:gd name="T68" fmla="*/ 2147483646 w 463"/>
              <a:gd name="T69" fmla="*/ 2147483646 h 167"/>
              <a:gd name="T70" fmla="*/ 2147483646 w 463"/>
              <a:gd name="T71" fmla="*/ 2147483646 h 167"/>
              <a:gd name="T72" fmla="*/ 2147483646 w 463"/>
              <a:gd name="T73" fmla="*/ 2147483646 h 167"/>
              <a:gd name="T74" fmla="*/ 2147483646 w 463"/>
              <a:gd name="T75" fmla="*/ 2147483646 h 167"/>
              <a:gd name="T76" fmla="*/ 2147483646 w 463"/>
              <a:gd name="T77" fmla="*/ 2147483646 h 167"/>
              <a:gd name="T78" fmla="*/ 2147483646 w 463"/>
              <a:gd name="T79" fmla="*/ 2147483646 h 167"/>
              <a:gd name="T80" fmla="*/ 2147483646 w 463"/>
              <a:gd name="T81" fmla="*/ 2147483646 h 167"/>
              <a:gd name="T82" fmla="*/ 2147483646 w 463"/>
              <a:gd name="T83" fmla="*/ 2147483646 h 167"/>
              <a:gd name="T84" fmla="*/ 2147483646 w 463"/>
              <a:gd name="T85" fmla="*/ 2147483646 h 167"/>
              <a:gd name="T86" fmla="*/ 2147483646 w 463"/>
              <a:gd name="T87" fmla="*/ 2147483646 h 167"/>
              <a:gd name="T88" fmla="*/ 2147483646 w 463"/>
              <a:gd name="T89" fmla="*/ 2147483646 h 167"/>
              <a:gd name="T90" fmla="*/ 2147483646 w 463"/>
              <a:gd name="T91" fmla="*/ 2147483646 h 167"/>
              <a:gd name="T92" fmla="*/ 2147483646 w 463"/>
              <a:gd name="T93" fmla="*/ 2147483646 h 167"/>
              <a:gd name="T94" fmla="*/ 2147483646 w 463"/>
              <a:gd name="T95" fmla="*/ 2147483646 h 167"/>
              <a:gd name="T96" fmla="*/ 2147483646 w 463"/>
              <a:gd name="T97" fmla="*/ 2147483646 h 167"/>
              <a:gd name="T98" fmla="*/ 2147483646 w 463"/>
              <a:gd name="T99" fmla="*/ 2147483646 h 16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463"/>
              <a:gd name="T151" fmla="*/ 0 h 167"/>
              <a:gd name="T152" fmla="*/ 463 w 463"/>
              <a:gd name="T153" fmla="*/ 167 h 16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463" h="167">
                <a:moveTo>
                  <a:pt x="42" y="153"/>
                </a:moveTo>
                <a:lnTo>
                  <a:pt x="28" y="153"/>
                </a:lnTo>
                <a:lnTo>
                  <a:pt x="14" y="139"/>
                </a:lnTo>
                <a:lnTo>
                  <a:pt x="0" y="125"/>
                </a:lnTo>
                <a:lnTo>
                  <a:pt x="0" y="112"/>
                </a:lnTo>
                <a:lnTo>
                  <a:pt x="42" y="98"/>
                </a:lnTo>
                <a:lnTo>
                  <a:pt x="84" y="84"/>
                </a:lnTo>
                <a:lnTo>
                  <a:pt x="127" y="70"/>
                </a:lnTo>
                <a:lnTo>
                  <a:pt x="155" y="56"/>
                </a:lnTo>
                <a:lnTo>
                  <a:pt x="197" y="42"/>
                </a:lnTo>
                <a:lnTo>
                  <a:pt x="225" y="42"/>
                </a:lnTo>
                <a:lnTo>
                  <a:pt x="253" y="28"/>
                </a:lnTo>
                <a:lnTo>
                  <a:pt x="281" y="28"/>
                </a:lnTo>
                <a:lnTo>
                  <a:pt x="295" y="14"/>
                </a:lnTo>
                <a:lnTo>
                  <a:pt x="323" y="14"/>
                </a:lnTo>
                <a:lnTo>
                  <a:pt x="337" y="0"/>
                </a:lnTo>
                <a:lnTo>
                  <a:pt x="351" y="0"/>
                </a:lnTo>
                <a:lnTo>
                  <a:pt x="365" y="0"/>
                </a:lnTo>
                <a:lnTo>
                  <a:pt x="379" y="0"/>
                </a:lnTo>
                <a:lnTo>
                  <a:pt x="393" y="0"/>
                </a:lnTo>
                <a:lnTo>
                  <a:pt x="407" y="0"/>
                </a:lnTo>
                <a:lnTo>
                  <a:pt x="421" y="0"/>
                </a:lnTo>
                <a:lnTo>
                  <a:pt x="435" y="0"/>
                </a:lnTo>
                <a:lnTo>
                  <a:pt x="449" y="14"/>
                </a:lnTo>
                <a:lnTo>
                  <a:pt x="463" y="14"/>
                </a:lnTo>
                <a:lnTo>
                  <a:pt x="463" y="28"/>
                </a:lnTo>
                <a:lnTo>
                  <a:pt x="463" y="42"/>
                </a:lnTo>
                <a:lnTo>
                  <a:pt x="449" y="42"/>
                </a:lnTo>
                <a:lnTo>
                  <a:pt x="449" y="56"/>
                </a:lnTo>
                <a:lnTo>
                  <a:pt x="435" y="70"/>
                </a:lnTo>
                <a:lnTo>
                  <a:pt x="407" y="70"/>
                </a:lnTo>
                <a:lnTo>
                  <a:pt x="379" y="84"/>
                </a:lnTo>
                <a:lnTo>
                  <a:pt x="365" y="98"/>
                </a:lnTo>
                <a:lnTo>
                  <a:pt x="323" y="98"/>
                </a:lnTo>
                <a:lnTo>
                  <a:pt x="295" y="112"/>
                </a:lnTo>
                <a:lnTo>
                  <a:pt x="253" y="125"/>
                </a:lnTo>
                <a:lnTo>
                  <a:pt x="225" y="139"/>
                </a:lnTo>
                <a:lnTo>
                  <a:pt x="197" y="139"/>
                </a:lnTo>
                <a:lnTo>
                  <a:pt x="183" y="153"/>
                </a:lnTo>
                <a:lnTo>
                  <a:pt x="155" y="153"/>
                </a:lnTo>
                <a:lnTo>
                  <a:pt x="141" y="153"/>
                </a:lnTo>
                <a:lnTo>
                  <a:pt x="127" y="153"/>
                </a:lnTo>
                <a:lnTo>
                  <a:pt x="99" y="167"/>
                </a:lnTo>
                <a:lnTo>
                  <a:pt x="84" y="167"/>
                </a:lnTo>
                <a:lnTo>
                  <a:pt x="56" y="167"/>
                </a:lnTo>
                <a:lnTo>
                  <a:pt x="42" y="153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79" name="Freeform 7"/>
          <p:cNvSpPr>
            <a:spLocks/>
          </p:cNvSpPr>
          <p:nvPr/>
        </p:nvSpPr>
        <p:spPr bwMode="auto">
          <a:xfrm>
            <a:off x="5913438" y="2122488"/>
            <a:ext cx="531812" cy="180975"/>
          </a:xfrm>
          <a:custGeom>
            <a:avLst/>
            <a:gdLst>
              <a:gd name="T0" fmla="*/ 2147483646 w 519"/>
              <a:gd name="T1" fmla="*/ 2147483646 h 195"/>
              <a:gd name="T2" fmla="*/ 2147483646 w 519"/>
              <a:gd name="T3" fmla="*/ 2147483646 h 195"/>
              <a:gd name="T4" fmla="*/ 2147483646 w 519"/>
              <a:gd name="T5" fmla="*/ 2147483646 h 195"/>
              <a:gd name="T6" fmla="*/ 2147483646 w 519"/>
              <a:gd name="T7" fmla="*/ 2147483646 h 195"/>
              <a:gd name="T8" fmla="*/ 2147483646 w 519"/>
              <a:gd name="T9" fmla="*/ 2147483646 h 195"/>
              <a:gd name="T10" fmla="*/ 2147483646 w 519"/>
              <a:gd name="T11" fmla="*/ 2147483646 h 195"/>
              <a:gd name="T12" fmla="*/ 2147483646 w 519"/>
              <a:gd name="T13" fmla="*/ 2147483646 h 195"/>
              <a:gd name="T14" fmla="*/ 2147483646 w 519"/>
              <a:gd name="T15" fmla="*/ 2147483646 h 195"/>
              <a:gd name="T16" fmla="*/ 2147483646 w 519"/>
              <a:gd name="T17" fmla="*/ 2147483646 h 195"/>
              <a:gd name="T18" fmla="*/ 2147483646 w 519"/>
              <a:gd name="T19" fmla="*/ 2147483646 h 195"/>
              <a:gd name="T20" fmla="*/ 2147483646 w 519"/>
              <a:gd name="T21" fmla="*/ 2147483646 h 195"/>
              <a:gd name="T22" fmla="*/ 2147483646 w 519"/>
              <a:gd name="T23" fmla="*/ 2147483646 h 195"/>
              <a:gd name="T24" fmla="*/ 2147483646 w 519"/>
              <a:gd name="T25" fmla="*/ 2147483646 h 195"/>
              <a:gd name="T26" fmla="*/ 2147483646 w 519"/>
              <a:gd name="T27" fmla="*/ 2147483646 h 195"/>
              <a:gd name="T28" fmla="*/ 0 w 519"/>
              <a:gd name="T29" fmla="*/ 2147483646 h 195"/>
              <a:gd name="T30" fmla="*/ 0 w 519"/>
              <a:gd name="T31" fmla="*/ 2147483646 h 195"/>
              <a:gd name="T32" fmla="*/ 2147483646 w 519"/>
              <a:gd name="T33" fmla="*/ 2147483646 h 195"/>
              <a:gd name="T34" fmla="*/ 2147483646 w 519"/>
              <a:gd name="T35" fmla="*/ 2147483646 h 195"/>
              <a:gd name="T36" fmla="*/ 2147483646 w 519"/>
              <a:gd name="T37" fmla="*/ 2147483646 h 195"/>
              <a:gd name="T38" fmla="*/ 2147483646 w 519"/>
              <a:gd name="T39" fmla="*/ 2147483646 h 195"/>
              <a:gd name="T40" fmla="*/ 2147483646 w 519"/>
              <a:gd name="T41" fmla="*/ 2147483646 h 195"/>
              <a:gd name="T42" fmla="*/ 2147483646 w 519"/>
              <a:gd name="T43" fmla="*/ 2147483646 h 195"/>
              <a:gd name="T44" fmla="*/ 2147483646 w 519"/>
              <a:gd name="T45" fmla="*/ 2147483646 h 195"/>
              <a:gd name="T46" fmla="*/ 2147483646 w 519"/>
              <a:gd name="T47" fmla="*/ 2147483646 h 195"/>
              <a:gd name="T48" fmla="*/ 2147483646 w 519"/>
              <a:gd name="T49" fmla="*/ 2147483646 h 195"/>
              <a:gd name="T50" fmla="*/ 2147483646 w 519"/>
              <a:gd name="T51" fmla="*/ 2147483646 h 195"/>
              <a:gd name="T52" fmla="*/ 2147483646 w 519"/>
              <a:gd name="T53" fmla="*/ 2147483646 h 195"/>
              <a:gd name="T54" fmla="*/ 2147483646 w 519"/>
              <a:gd name="T55" fmla="*/ 2147483646 h 195"/>
              <a:gd name="T56" fmla="*/ 2147483646 w 519"/>
              <a:gd name="T57" fmla="*/ 2147483646 h 195"/>
              <a:gd name="T58" fmla="*/ 2147483646 w 519"/>
              <a:gd name="T59" fmla="*/ 0 h 195"/>
              <a:gd name="T60" fmla="*/ 2147483646 w 519"/>
              <a:gd name="T61" fmla="*/ 0 h 195"/>
              <a:gd name="T62" fmla="*/ 2147483646 w 519"/>
              <a:gd name="T63" fmla="*/ 0 h 195"/>
              <a:gd name="T64" fmla="*/ 2147483646 w 519"/>
              <a:gd name="T65" fmla="*/ 0 h 195"/>
              <a:gd name="T66" fmla="*/ 2147483646 w 519"/>
              <a:gd name="T67" fmla="*/ 2147483646 h 195"/>
              <a:gd name="T68" fmla="*/ 2147483646 w 519"/>
              <a:gd name="T69" fmla="*/ 2147483646 h 195"/>
              <a:gd name="T70" fmla="*/ 2147483646 w 519"/>
              <a:gd name="T71" fmla="*/ 2147483646 h 195"/>
              <a:gd name="T72" fmla="*/ 2147483646 w 519"/>
              <a:gd name="T73" fmla="*/ 2147483646 h 195"/>
              <a:gd name="T74" fmla="*/ 2147483646 w 519"/>
              <a:gd name="T75" fmla="*/ 2147483646 h 195"/>
              <a:gd name="T76" fmla="*/ 2147483646 w 519"/>
              <a:gd name="T77" fmla="*/ 2147483646 h 195"/>
              <a:gd name="T78" fmla="*/ 2147483646 w 519"/>
              <a:gd name="T79" fmla="*/ 2147483646 h 195"/>
              <a:gd name="T80" fmla="*/ 2147483646 w 519"/>
              <a:gd name="T81" fmla="*/ 2147483646 h 195"/>
              <a:gd name="T82" fmla="*/ 2147483646 w 519"/>
              <a:gd name="T83" fmla="*/ 2147483646 h 195"/>
              <a:gd name="T84" fmla="*/ 2147483646 w 519"/>
              <a:gd name="T85" fmla="*/ 2147483646 h 195"/>
              <a:gd name="T86" fmla="*/ 2147483646 w 519"/>
              <a:gd name="T87" fmla="*/ 2147483646 h 195"/>
              <a:gd name="T88" fmla="*/ 2147483646 w 519"/>
              <a:gd name="T89" fmla="*/ 2147483646 h 19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519"/>
              <a:gd name="T136" fmla="*/ 0 h 195"/>
              <a:gd name="T137" fmla="*/ 519 w 519"/>
              <a:gd name="T138" fmla="*/ 195 h 19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519" h="195">
                <a:moveTo>
                  <a:pt x="365" y="111"/>
                </a:moveTo>
                <a:lnTo>
                  <a:pt x="337" y="125"/>
                </a:lnTo>
                <a:lnTo>
                  <a:pt x="309" y="139"/>
                </a:lnTo>
                <a:lnTo>
                  <a:pt x="267" y="139"/>
                </a:lnTo>
                <a:lnTo>
                  <a:pt x="239" y="153"/>
                </a:lnTo>
                <a:lnTo>
                  <a:pt x="225" y="153"/>
                </a:lnTo>
                <a:lnTo>
                  <a:pt x="197" y="167"/>
                </a:lnTo>
                <a:lnTo>
                  <a:pt x="154" y="181"/>
                </a:lnTo>
                <a:lnTo>
                  <a:pt x="126" y="181"/>
                </a:lnTo>
                <a:lnTo>
                  <a:pt x="98" y="195"/>
                </a:lnTo>
                <a:lnTo>
                  <a:pt x="70" y="181"/>
                </a:lnTo>
                <a:lnTo>
                  <a:pt x="56" y="181"/>
                </a:lnTo>
                <a:lnTo>
                  <a:pt x="28" y="167"/>
                </a:lnTo>
                <a:lnTo>
                  <a:pt x="14" y="153"/>
                </a:lnTo>
                <a:lnTo>
                  <a:pt x="0" y="139"/>
                </a:lnTo>
                <a:lnTo>
                  <a:pt x="0" y="125"/>
                </a:lnTo>
                <a:lnTo>
                  <a:pt x="56" y="111"/>
                </a:lnTo>
                <a:lnTo>
                  <a:pt x="98" y="97"/>
                </a:lnTo>
                <a:lnTo>
                  <a:pt x="140" y="83"/>
                </a:lnTo>
                <a:lnTo>
                  <a:pt x="183" y="70"/>
                </a:lnTo>
                <a:lnTo>
                  <a:pt x="225" y="56"/>
                </a:lnTo>
                <a:lnTo>
                  <a:pt x="253" y="42"/>
                </a:lnTo>
                <a:lnTo>
                  <a:pt x="295" y="42"/>
                </a:lnTo>
                <a:lnTo>
                  <a:pt x="323" y="28"/>
                </a:lnTo>
                <a:lnTo>
                  <a:pt x="351" y="28"/>
                </a:lnTo>
                <a:lnTo>
                  <a:pt x="379" y="14"/>
                </a:lnTo>
                <a:lnTo>
                  <a:pt x="393" y="14"/>
                </a:lnTo>
                <a:lnTo>
                  <a:pt x="407" y="14"/>
                </a:lnTo>
                <a:lnTo>
                  <a:pt x="435" y="14"/>
                </a:lnTo>
                <a:lnTo>
                  <a:pt x="449" y="0"/>
                </a:lnTo>
                <a:lnTo>
                  <a:pt x="463" y="0"/>
                </a:lnTo>
                <a:lnTo>
                  <a:pt x="491" y="0"/>
                </a:lnTo>
                <a:lnTo>
                  <a:pt x="505" y="14"/>
                </a:lnTo>
                <a:lnTo>
                  <a:pt x="519" y="14"/>
                </a:lnTo>
                <a:lnTo>
                  <a:pt x="519" y="28"/>
                </a:lnTo>
                <a:lnTo>
                  <a:pt x="519" y="42"/>
                </a:lnTo>
                <a:lnTo>
                  <a:pt x="505" y="42"/>
                </a:lnTo>
                <a:lnTo>
                  <a:pt x="491" y="56"/>
                </a:lnTo>
                <a:lnTo>
                  <a:pt x="477" y="70"/>
                </a:lnTo>
                <a:lnTo>
                  <a:pt x="463" y="70"/>
                </a:lnTo>
                <a:lnTo>
                  <a:pt x="435" y="83"/>
                </a:lnTo>
                <a:lnTo>
                  <a:pt x="407" y="97"/>
                </a:lnTo>
                <a:lnTo>
                  <a:pt x="365" y="111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80" name="Freeform 8"/>
          <p:cNvSpPr>
            <a:spLocks/>
          </p:cNvSpPr>
          <p:nvPr/>
        </p:nvSpPr>
        <p:spPr bwMode="auto">
          <a:xfrm>
            <a:off x="6084888" y="1890713"/>
            <a:ext cx="388937" cy="942975"/>
          </a:xfrm>
          <a:custGeom>
            <a:avLst/>
            <a:gdLst>
              <a:gd name="T0" fmla="*/ 2147483646 w 379"/>
              <a:gd name="T1" fmla="*/ 2147483646 h 1015"/>
              <a:gd name="T2" fmla="*/ 2147483646 w 379"/>
              <a:gd name="T3" fmla="*/ 2147483646 h 1015"/>
              <a:gd name="T4" fmla="*/ 2147483646 w 379"/>
              <a:gd name="T5" fmla="*/ 2147483646 h 1015"/>
              <a:gd name="T6" fmla="*/ 2147483646 w 379"/>
              <a:gd name="T7" fmla="*/ 2147483646 h 1015"/>
              <a:gd name="T8" fmla="*/ 2147483646 w 379"/>
              <a:gd name="T9" fmla="*/ 2147483646 h 1015"/>
              <a:gd name="T10" fmla="*/ 2147483646 w 379"/>
              <a:gd name="T11" fmla="*/ 2147483646 h 1015"/>
              <a:gd name="T12" fmla="*/ 2147483646 w 379"/>
              <a:gd name="T13" fmla="*/ 2147483646 h 1015"/>
              <a:gd name="T14" fmla="*/ 2147483646 w 379"/>
              <a:gd name="T15" fmla="*/ 2147483646 h 1015"/>
              <a:gd name="T16" fmla="*/ 0 w 379"/>
              <a:gd name="T17" fmla="*/ 2147483646 h 1015"/>
              <a:gd name="T18" fmla="*/ 0 w 379"/>
              <a:gd name="T19" fmla="*/ 2147483646 h 1015"/>
              <a:gd name="T20" fmla="*/ 0 w 379"/>
              <a:gd name="T21" fmla="*/ 2147483646 h 1015"/>
              <a:gd name="T22" fmla="*/ 2147483646 w 379"/>
              <a:gd name="T23" fmla="*/ 2147483646 h 1015"/>
              <a:gd name="T24" fmla="*/ 2147483646 w 379"/>
              <a:gd name="T25" fmla="*/ 2147483646 h 1015"/>
              <a:gd name="T26" fmla="*/ 2147483646 w 379"/>
              <a:gd name="T27" fmla="*/ 2147483646 h 1015"/>
              <a:gd name="T28" fmla="*/ 2147483646 w 379"/>
              <a:gd name="T29" fmla="*/ 2147483646 h 1015"/>
              <a:gd name="T30" fmla="*/ 2147483646 w 379"/>
              <a:gd name="T31" fmla="*/ 2147483646 h 1015"/>
              <a:gd name="T32" fmla="*/ 2147483646 w 379"/>
              <a:gd name="T33" fmla="*/ 2147483646 h 1015"/>
              <a:gd name="T34" fmla="*/ 2147483646 w 379"/>
              <a:gd name="T35" fmla="*/ 2147483646 h 1015"/>
              <a:gd name="T36" fmla="*/ 2147483646 w 379"/>
              <a:gd name="T37" fmla="*/ 0 h 1015"/>
              <a:gd name="T38" fmla="*/ 2147483646 w 379"/>
              <a:gd name="T39" fmla="*/ 2147483646 h 1015"/>
              <a:gd name="T40" fmla="*/ 2147483646 w 379"/>
              <a:gd name="T41" fmla="*/ 2147483646 h 1015"/>
              <a:gd name="T42" fmla="*/ 2147483646 w 379"/>
              <a:gd name="T43" fmla="*/ 2147483646 h 1015"/>
              <a:gd name="T44" fmla="*/ 2147483646 w 379"/>
              <a:gd name="T45" fmla="*/ 2147483646 h 1015"/>
              <a:gd name="T46" fmla="*/ 2147483646 w 379"/>
              <a:gd name="T47" fmla="*/ 2147483646 h 1015"/>
              <a:gd name="T48" fmla="*/ 2147483646 w 379"/>
              <a:gd name="T49" fmla="*/ 2147483646 h 1015"/>
              <a:gd name="T50" fmla="*/ 2147483646 w 379"/>
              <a:gd name="T51" fmla="*/ 2147483646 h 1015"/>
              <a:gd name="T52" fmla="*/ 2147483646 w 379"/>
              <a:gd name="T53" fmla="*/ 2147483646 h 1015"/>
              <a:gd name="T54" fmla="*/ 2147483646 w 379"/>
              <a:gd name="T55" fmla="*/ 2147483646 h 1015"/>
              <a:gd name="T56" fmla="*/ 2147483646 w 379"/>
              <a:gd name="T57" fmla="*/ 2147483646 h 1015"/>
              <a:gd name="T58" fmla="*/ 2147483646 w 379"/>
              <a:gd name="T59" fmla="*/ 2147483646 h 1015"/>
              <a:gd name="T60" fmla="*/ 2147483646 w 379"/>
              <a:gd name="T61" fmla="*/ 2147483646 h 1015"/>
              <a:gd name="T62" fmla="*/ 2147483646 w 379"/>
              <a:gd name="T63" fmla="*/ 2147483646 h 1015"/>
              <a:gd name="T64" fmla="*/ 2147483646 w 379"/>
              <a:gd name="T65" fmla="*/ 2147483646 h 1015"/>
              <a:gd name="T66" fmla="*/ 2147483646 w 379"/>
              <a:gd name="T67" fmla="*/ 2147483646 h 1015"/>
              <a:gd name="T68" fmla="*/ 2147483646 w 379"/>
              <a:gd name="T69" fmla="*/ 2147483646 h 1015"/>
              <a:gd name="T70" fmla="*/ 2147483646 w 379"/>
              <a:gd name="T71" fmla="*/ 2147483646 h 1015"/>
              <a:gd name="T72" fmla="*/ 2147483646 w 379"/>
              <a:gd name="T73" fmla="*/ 2147483646 h 1015"/>
              <a:gd name="T74" fmla="*/ 2147483646 w 379"/>
              <a:gd name="T75" fmla="*/ 2147483646 h 1015"/>
              <a:gd name="T76" fmla="*/ 2147483646 w 379"/>
              <a:gd name="T77" fmla="*/ 2147483646 h 1015"/>
              <a:gd name="T78" fmla="*/ 2147483646 w 379"/>
              <a:gd name="T79" fmla="*/ 2147483646 h 1015"/>
              <a:gd name="T80" fmla="*/ 2147483646 w 379"/>
              <a:gd name="T81" fmla="*/ 2147483646 h 1015"/>
              <a:gd name="T82" fmla="*/ 2147483646 w 379"/>
              <a:gd name="T83" fmla="*/ 2147483646 h 1015"/>
              <a:gd name="T84" fmla="*/ 2147483646 w 379"/>
              <a:gd name="T85" fmla="*/ 2147483646 h 1015"/>
              <a:gd name="T86" fmla="*/ 2147483646 w 379"/>
              <a:gd name="T87" fmla="*/ 2147483646 h 1015"/>
              <a:gd name="T88" fmla="*/ 2147483646 w 379"/>
              <a:gd name="T89" fmla="*/ 2147483646 h 101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79"/>
              <a:gd name="T136" fmla="*/ 0 h 1015"/>
              <a:gd name="T137" fmla="*/ 379 w 379"/>
              <a:gd name="T138" fmla="*/ 1015 h 101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79" h="1015">
                <a:moveTo>
                  <a:pt x="253" y="765"/>
                </a:moveTo>
                <a:lnTo>
                  <a:pt x="225" y="793"/>
                </a:lnTo>
                <a:lnTo>
                  <a:pt x="197" y="834"/>
                </a:lnTo>
                <a:lnTo>
                  <a:pt x="169" y="862"/>
                </a:lnTo>
                <a:lnTo>
                  <a:pt x="155" y="890"/>
                </a:lnTo>
                <a:lnTo>
                  <a:pt x="141" y="904"/>
                </a:lnTo>
                <a:lnTo>
                  <a:pt x="127" y="932"/>
                </a:lnTo>
                <a:lnTo>
                  <a:pt x="113" y="946"/>
                </a:lnTo>
                <a:lnTo>
                  <a:pt x="99" y="960"/>
                </a:lnTo>
                <a:lnTo>
                  <a:pt x="85" y="987"/>
                </a:lnTo>
                <a:lnTo>
                  <a:pt x="71" y="1001"/>
                </a:lnTo>
                <a:lnTo>
                  <a:pt x="71" y="1015"/>
                </a:lnTo>
                <a:lnTo>
                  <a:pt x="57" y="1015"/>
                </a:lnTo>
                <a:lnTo>
                  <a:pt x="43" y="1015"/>
                </a:lnTo>
                <a:lnTo>
                  <a:pt x="29" y="1001"/>
                </a:lnTo>
                <a:lnTo>
                  <a:pt x="29" y="987"/>
                </a:lnTo>
                <a:lnTo>
                  <a:pt x="15" y="960"/>
                </a:lnTo>
                <a:lnTo>
                  <a:pt x="0" y="932"/>
                </a:lnTo>
                <a:lnTo>
                  <a:pt x="0" y="918"/>
                </a:lnTo>
                <a:lnTo>
                  <a:pt x="0" y="890"/>
                </a:lnTo>
                <a:lnTo>
                  <a:pt x="0" y="876"/>
                </a:lnTo>
                <a:lnTo>
                  <a:pt x="0" y="862"/>
                </a:lnTo>
                <a:lnTo>
                  <a:pt x="15" y="834"/>
                </a:lnTo>
                <a:lnTo>
                  <a:pt x="15" y="806"/>
                </a:lnTo>
                <a:lnTo>
                  <a:pt x="29" y="779"/>
                </a:lnTo>
                <a:lnTo>
                  <a:pt x="43" y="765"/>
                </a:lnTo>
                <a:lnTo>
                  <a:pt x="57" y="737"/>
                </a:lnTo>
                <a:lnTo>
                  <a:pt x="57" y="695"/>
                </a:lnTo>
                <a:lnTo>
                  <a:pt x="71" y="667"/>
                </a:lnTo>
                <a:lnTo>
                  <a:pt x="71" y="626"/>
                </a:lnTo>
                <a:lnTo>
                  <a:pt x="85" y="570"/>
                </a:lnTo>
                <a:lnTo>
                  <a:pt x="85" y="514"/>
                </a:lnTo>
                <a:lnTo>
                  <a:pt x="85" y="459"/>
                </a:lnTo>
                <a:lnTo>
                  <a:pt x="85" y="333"/>
                </a:lnTo>
                <a:lnTo>
                  <a:pt x="85" y="208"/>
                </a:lnTo>
                <a:lnTo>
                  <a:pt x="71" y="97"/>
                </a:lnTo>
                <a:lnTo>
                  <a:pt x="71" y="55"/>
                </a:lnTo>
                <a:lnTo>
                  <a:pt x="57" y="0"/>
                </a:lnTo>
                <a:lnTo>
                  <a:pt x="85" y="13"/>
                </a:lnTo>
                <a:lnTo>
                  <a:pt x="113" y="41"/>
                </a:lnTo>
                <a:lnTo>
                  <a:pt x="141" y="55"/>
                </a:lnTo>
                <a:lnTo>
                  <a:pt x="155" y="69"/>
                </a:lnTo>
                <a:lnTo>
                  <a:pt x="169" y="83"/>
                </a:lnTo>
                <a:lnTo>
                  <a:pt x="183" y="83"/>
                </a:lnTo>
                <a:lnTo>
                  <a:pt x="197" y="97"/>
                </a:lnTo>
                <a:lnTo>
                  <a:pt x="197" y="111"/>
                </a:lnTo>
                <a:lnTo>
                  <a:pt x="197" y="139"/>
                </a:lnTo>
                <a:lnTo>
                  <a:pt x="183" y="166"/>
                </a:lnTo>
                <a:lnTo>
                  <a:pt x="183" y="208"/>
                </a:lnTo>
                <a:lnTo>
                  <a:pt x="169" y="236"/>
                </a:lnTo>
                <a:lnTo>
                  <a:pt x="169" y="250"/>
                </a:lnTo>
                <a:lnTo>
                  <a:pt x="169" y="292"/>
                </a:lnTo>
                <a:lnTo>
                  <a:pt x="169" y="320"/>
                </a:lnTo>
                <a:lnTo>
                  <a:pt x="155" y="361"/>
                </a:lnTo>
                <a:lnTo>
                  <a:pt x="155" y="389"/>
                </a:lnTo>
                <a:lnTo>
                  <a:pt x="155" y="445"/>
                </a:lnTo>
                <a:lnTo>
                  <a:pt x="155" y="486"/>
                </a:lnTo>
                <a:lnTo>
                  <a:pt x="155" y="542"/>
                </a:lnTo>
                <a:lnTo>
                  <a:pt x="155" y="584"/>
                </a:lnTo>
                <a:lnTo>
                  <a:pt x="155" y="612"/>
                </a:lnTo>
                <a:lnTo>
                  <a:pt x="169" y="640"/>
                </a:lnTo>
                <a:lnTo>
                  <a:pt x="169" y="667"/>
                </a:lnTo>
                <a:lnTo>
                  <a:pt x="169" y="681"/>
                </a:lnTo>
                <a:lnTo>
                  <a:pt x="169" y="695"/>
                </a:lnTo>
                <a:lnTo>
                  <a:pt x="169" y="709"/>
                </a:lnTo>
                <a:lnTo>
                  <a:pt x="183" y="709"/>
                </a:lnTo>
                <a:lnTo>
                  <a:pt x="197" y="709"/>
                </a:lnTo>
                <a:lnTo>
                  <a:pt x="197" y="695"/>
                </a:lnTo>
                <a:lnTo>
                  <a:pt x="211" y="681"/>
                </a:lnTo>
                <a:lnTo>
                  <a:pt x="239" y="667"/>
                </a:lnTo>
                <a:lnTo>
                  <a:pt x="253" y="653"/>
                </a:lnTo>
                <a:lnTo>
                  <a:pt x="267" y="640"/>
                </a:lnTo>
                <a:lnTo>
                  <a:pt x="295" y="612"/>
                </a:lnTo>
                <a:lnTo>
                  <a:pt x="309" y="598"/>
                </a:lnTo>
                <a:lnTo>
                  <a:pt x="323" y="584"/>
                </a:lnTo>
                <a:lnTo>
                  <a:pt x="337" y="584"/>
                </a:lnTo>
                <a:lnTo>
                  <a:pt x="351" y="570"/>
                </a:lnTo>
                <a:lnTo>
                  <a:pt x="365" y="570"/>
                </a:lnTo>
                <a:lnTo>
                  <a:pt x="365" y="584"/>
                </a:lnTo>
                <a:lnTo>
                  <a:pt x="379" y="584"/>
                </a:lnTo>
                <a:lnTo>
                  <a:pt x="365" y="598"/>
                </a:lnTo>
                <a:lnTo>
                  <a:pt x="365" y="626"/>
                </a:lnTo>
                <a:lnTo>
                  <a:pt x="351" y="640"/>
                </a:lnTo>
                <a:lnTo>
                  <a:pt x="323" y="667"/>
                </a:lnTo>
                <a:lnTo>
                  <a:pt x="309" y="695"/>
                </a:lnTo>
                <a:lnTo>
                  <a:pt x="281" y="723"/>
                </a:lnTo>
                <a:lnTo>
                  <a:pt x="253" y="765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81" name="Freeform 9"/>
          <p:cNvSpPr>
            <a:spLocks/>
          </p:cNvSpPr>
          <p:nvPr/>
        </p:nvSpPr>
        <p:spPr bwMode="auto">
          <a:xfrm>
            <a:off x="6761163" y="1089025"/>
            <a:ext cx="642937" cy="917575"/>
          </a:xfrm>
          <a:custGeom>
            <a:avLst/>
            <a:gdLst>
              <a:gd name="T0" fmla="*/ 2147483646 w 630"/>
              <a:gd name="T1" fmla="*/ 2147483646 h 988"/>
              <a:gd name="T2" fmla="*/ 2147483646 w 630"/>
              <a:gd name="T3" fmla="*/ 0 h 988"/>
              <a:gd name="T4" fmla="*/ 2147483646 w 630"/>
              <a:gd name="T5" fmla="*/ 2147483646 h 988"/>
              <a:gd name="T6" fmla="*/ 2147483646 w 630"/>
              <a:gd name="T7" fmla="*/ 2147483646 h 988"/>
              <a:gd name="T8" fmla="*/ 2147483646 w 630"/>
              <a:gd name="T9" fmla="*/ 2147483646 h 988"/>
              <a:gd name="T10" fmla="*/ 2147483646 w 630"/>
              <a:gd name="T11" fmla="*/ 2147483646 h 988"/>
              <a:gd name="T12" fmla="*/ 2147483646 w 630"/>
              <a:gd name="T13" fmla="*/ 2147483646 h 988"/>
              <a:gd name="T14" fmla="*/ 2147483646 w 630"/>
              <a:gd name="T15" fmla="*/ 2147483646 h 988"/>
              <a:gd name="T16" fmla="*/ 2147483646 w 630"/>
              <a:gd name="T17" fmla="*/ 2147483646 h 988"/>
              <a:gd name="T18" fmla="*/ 2147483646 w 630"/>
              <a:gd name="T19" fmla="*/ 2147483646 h 988"/>
              <a:gd name="T20" fmla="*/ 2147483646 w 630"/>
              <a:gd name="T21" fmla="*/ 2147483646 h 988"/>
              <a:gd name="T22" fmla="*/ 2147483646 w 630"/>
              <a:gd name="T23" fmla="*/ 2147483646 h 988"/>
              <a:gd name="T24" fmla="*/ 2147483646 w 630"/>
              <a:gd name="T25" fmla="*/ 2147483646 h 988"/>
              <a:gd name="T26" fmla="*/ 2147483646 w 630"/>
              <a:gd name="T27" fmla="*/ 2147483646 h 988"/>
              <a:gd name="T28" fmla="*/ 2147483646 w 630"/>
              <a:gd name="T29" fmla="*/ 2147483646 h 988"/>
              <a:gd name="T30" fmla="*/ 2147483646 w 630"/>
              <a:gd name="T31" fmla="*/ 2147483646 h 988"/>
              <a:gd name="T32" fmla="*/ 2147483646 w 630"/>
              <a:gd name="T33" fmla="*/ 2147483646 h 988"/>
              <a:gd name="T34" fmla="*/ 2147483646 w 630"/>
              <a:gd name="T35" fmla="*/ 2147483646 h 988"/>
              <a:gd name="T36" fmla="*/ 2147483646 w 630"/>
              <a:gd name="T37" fmla="*/ 2147483646 h 988"/>
              <a:gd name="T38" fmla="*/ 2147483646 w 630"/>
              <a:gd name="T39" fmla="*/ 2147483646 h 988"/>
              <a:gd name="T40" fmla="*/ 2147483646 w 630"/>
              <a:gd name="T41" fmla="*/ 2147483646 h 988"/>
              <a:gd name="T42" fmla="*/ 2147483646 w 630"/>
              <a:gd name="T43" fmla="*/ 2147483646 h 988"/>
              <a:gd name="T44" fmla="*/ 2147483646 w 630"/>
              <a:gd name="T45" fmla="*/ 2147483646 h 988"/>
              <a:gd name="T46" fmla="*/ 2147483646 w 630"/>
              <a:gd name="T47" fmla="*/ 2147483646 h 988"/>
              <a:gd name="T48" fmla="*/ 2147483646 w 630"/>
              <a:gd name="T49" fmla="*/ 2147483646 h 988"/>
              <a:gd name="T50" fmla="*/ 2147483646 w 630"/>
              <a:gd name="T51" fmla="*/ 2147483646 h 988"/>
              <a:gd name="T52" fmla="*/ 2147483646 w 630"/>
              <a:gd name="T53" fmla="*/ 2147483646 h 988"/>
              <a:gd name="T54" fmla="*/ 2147483646 w 630"/>
              <a:gd name="T55" fmla="*/ 2147483646 h 988"/>
              <a:gd name="T56" fmla="*/ 2147483646 w 630"/>
              <a:gd name="T57" fmla="*/ 2147483646 h 988"/>
              <a:gd name="T58" fmla="*/ 2147483646 w 630"/>
              <a:gd name="T59" fmla="*/ 2147483646 h 988"/>
              <a:gd name="T60" fmla="*/ 2147483646 w 630"/>
              <a:gd name="T61" fmla="*/ 2147483646 h 988"/>
              <a:gd name="T62" fmla="*/ 2147483646 w 630"/>
              <a:gd name="T63" fmla="*/ 2147483646 h 988"/>
              <a:gd name="T64" fmla="*/ 0 w 630"/>
              <a:gd name="T65" fmla="*/ 2147483646 h 988"/>
              <a:gd name="T66" fmla="*/ 2147483646 w 630"/>
              <a:gd name="T67" fmla="*/ 2147483646 h 988"/>
              <a:gd name="T68" fmla="*/ 2147483646 w 630"/>
              <a:gd name="T69" fmla="*/ 2147483646 h 988"/>
              <a:gd name="T70" fmla="*/ 2147483646 w 630"/>
              <a:gd name="T71" fmla="*/ 2147483646 h 988"/>
              <a:gd name="T72" fmla="*/ 2147483646 w 630"/>
              <a:gd name="T73" fmla="*/ 2147483646 h 988"/>
              <a:gd name="T74" fmla="*/ 2147483646 w 630"/>
              <a:gd name="T75" fmla="*/ 2147483646 h 988"/>
              <a:gd name="T76" fmla="*/ 2147483646 w 630"/>
              <a:gd name="T77" fmla="*/ 2147483646 h 988"/>
              <a:gd name="T78" fmla="*/ 2147483646 w 630"/>
              <a:gd name="T79" fmla="*/ 2147483646 h 988"/>
              <a:gd name="T80" fmla="*/ 2147483646 w 630"/>
              <a:gd name="T81" fmla="*/ 2147483646 h 988"/>
              <a:gd name="T82" fmla="*/ 2147483646 w 630"/>
              <a:gd name="T83" fmla="*/ 2147483646 h 98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30"/>
              <a:gd name="T127" fmla="*/ 0 h 988"/>
              <a:gd name="T128" fmla="*/ 630 w 630"/>
              <a:gd name="T129" fmla="*/ 988 h 98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30" h="988">
                <a:moveTo>
                  <a:pt x="266" y="56"/>
                </a:moveTo>
                <a:lnTo>
                  <a:pt x="266" y="42"/>
                </a:lnTo>
                <a:lnTo>
                  <a:pt x="266" y="28"/>
                </a:lnTo>
                <a:lnTo>
                  <a:pt x="266" y="14"/>
                </a:lnTo>
                <a:lnTo>
                  <a:pt x="280" y="0"/>
                </a:lnTo>
                <a:lnTo>
                  <a:pt x="294" y="0"/>
                </a:lnTo>
                <a:lnTo>
                  <a:pt x="308" y="0"/>
                </a:lnTo>
                <a:lnTo>
                  <a:pt x="336" y="14"/>
                </a:lnTo>
                <a:lnTo>
                  <a:pt x="364" y="28"/>
                </a:lnTo>
                <a:lnTo>
                  <a:pt x="392" y="42"/>
                </a:lnTo>
                <a:lnTo>
                  <a:pt x="406" y="69"/>
                </a:lnTo>
                <a:lnTo>
                  <a:pt x="406" y="83"/>
                </a:lnTo>
                <a:lnTo>
                  <a:pt x="420" y="97"/>
                </a:lnTo>
                <a:lnTo>
                  <a:pt x="420" y="111"/>
                </a:lnTo>
                <a:lnTo>
                  <a:pt x="406" y="111"/>
                </a:lnTo>
                <a:lnTo>
                  <a:pt x="406" y="125"/>
                </a:lnTo>
                <a:lnTo>
                  <a:pt x="406" y="153"/>
                </a:lnTo>
                <a:lnTo>
                  <a:pt x="392" y="167"/>
                </a:lnTo>
                <a:lnTo>
                  <a:pt x="392" y="181"/>
                </a:lnTo>
                <a:lnTo>
                  <a:pt x="378" y="209"/>
                </a:lnTo>
                <a:lnTo>
                  <a:pt x="364" y="236"/>
                </a:lnTo>
                <a:lnTo>
                  <a:pt x="364" y="264"/>
                </a:lnTo>
                <a:lnTo>
                  <a:pt x="350" y="292"/>
                </a:lnTo>
                <a:lnTo>
                  <a:pt x="336" y="320"/>
                </a:lnTo>
                <a:lnTo>
                  <a:pt x="322" y="362"/>
                </a:lnTo>
                <a:lnTo>
                  <a:pt x="308" y="403"/>
                </a:lnTo>
                <a:lnTo>
                  <a:pt x="294" y="445"/>
                </a:lnTo>
                <a:lnTo>
                  <a:pt x="266" y="487"/>
                </a:lnTo>
                <a:lnTo>
                  <a:pt x="252" y="529"/>
                </a:lnTo>
                <a:lnTo>
                  <a:pt x="238" y="570"/>
                </a:lnTo>
                <a:lnTo>
                  <a:pt x="224" y="598"/>
                </a:lnTo>
                <a:lnTo>
                  <a:pt x="210" y="640"/>
                </a:lnTo>
                <a:lnTo>
                  <a:pt x="196" y="668"/>
                </a:lnTo>
                <a:lnTo>
                  <a:pt x="182" y="696"/>
                </a:lnTo>
                <a:lnTo>
                  <a:pt x="168" y="723"/>
                </a:lnTo>
                <a:lnTo>
                  <a:pt x="168" y="751"/>
                </a:lnTo>
                <a:lnTo>
                  <a:pt x="154" y="765"/>
                </a:lnTo>
                <a:lnTo>
                  <a:pt x="154" y="793"/>
                </a:lnTo>
                <a:lnTo>
                  <a:pt x="140" y="807"/>
                </a:lnTo>
                <a:lnTo>
                  <a:pt x="140" y="821"/>
                </a:lnTo>
                <a:lnTo>
                  <a:pt x="126" y="835"/>
                </a:lnTo>
                <a:lnTo>
                  <a:pt x="126" y="849"/>
                </a:lnTo>
                <a:lnTo>
                  <a:pt x="140" y="849"/>
                </a:lnTo>
                <a:lnTo>
                  <a:pt x="140" y="863"/>
                </a:lnTo>
                <a:lnTo>
                  <a:pt x="154" y="863"/>
                </a:lnTo>
                <a:lnTo>
                  <a:pt x="168" y="863"/>
                </a:lnTo>
                <a:lnTo>
                  <a:pt x="182" y="863"/>
                </a:lnTo>
                <a:lnTo>
                  <a:pt x="196" y="863"/>
                </a:lnTo>
                <a:lnTo>
                  <a:pt x="210" y="849"/>
                </a:lnTo>
                <a:lnTo>
                  <a:pt x="238" y="849"/>
                </a:lnTo>
                <a:lnTo>
                  <a:pt x="266" y="849"/>
                </a:lnTo>
                <a:lnTo>
                  <a:pt x="294" y="835"/>
                </a:lnTo>
                <a:lnTo>
                  <a:pt x="322" y="821"/>
                </a:lnTo>
                <a:lnTo>
                  <a:pt x="364" y="821"/>
                </a:lnTo>
                <a:lnTo>
                  <a:pt x="406" y="807"/>
                </a:lnTo>
                <a:lnTo>
                  <a:pt x="434" y="793"/>
                </a:lnTo>
                <a:lnTo>
                  <a:pt x="462" y="793"/>
                </a:lnTo>
                <a:lnTo>
                  <a:pt x="490" y="793"/>
                </a:lnTo>
                <a:lnTo>
                  <a:pt x="518" y="779"/>
                </a:lnTo>
                <a:lnTo>
                  <a:pt x="532" y="779"/>
                </a:lnTo>
                <a:lnTo>
                  <a:pt x="546" y="779"/>
                </a:lnTo>
                <a:lnTo>
                  <a:pt x="560" y="779"/>
                </a:lnTo>
                <a:lnTo>
                  <a:pt x="574" y="779"/>
                </a:lnTo>
                <a:lnTo>
                  <a:pt x="588" y="793"/>
                </a:lnTo>
                <a:lnTo>
                  <a:pt x="616" y="793"/>
                </a:lnTo>
                <a:lnTo>
                  <a:pt x="616" y="821"/>
                </a:lnTo>
                <a:lnTo>
                  <a:pt x="630" y="835"/>
                </a:lnTo>
                <a:lnTo>
                  <a:pt x="630" y="849"/>
                </a:lnTo>
                <a:lnTo>
                  <a:pt x="616" y="863"/>
                </a:lnTo>
                <a:lnTo>
                  <a:pt x="602" y="863"/>
                </a:lnTo>
                <a:lnTo>
                  <a:pt x="588" y="876"/>
                </a:lnTo>
                <a:lnTo>
                  <a:pt x="560" y="876"/>
                </a:lnTo>
                <a:lnTo>
                  <a:pt x="518" y="876"/>
                </a:lnTo>
                <a:lnTo>
                  <a:pt x="476" y="890"/>
                </a:lnTo>
                <a:lnTo>
                  <a:pt x="434" y="890"/>
                </a:lnTo>
                <a:lnTo>
                  <a:pt x="378" y="904"/>
                </a:lnTo>
                <a:lnTo>
                  <a:pt x="322" y="904"/>
                </a:lnTo>
                <a:lnTo>
                  <a:pt x="266" y="918"/>
                </a:lnTo>
                <a:lnTo>
                  <a:pt x="238" y="932"/>
                </a:lnTo>
                <a:lnTo>
                  <a:pt x="210" y="932"/>
                </a:lnTo>
                <a:lnTo>
                  <a:pt x="196" y="946"/>
                </a:lnTo>
                <a:lnTo>
                  <a:pt x="182" y="946"/>
                </a:lnTo>
                <a:lnTo>
                  <a:pt x="168" y="960"/>
                </a:lnTo>
                <a:lnTo>
                  <a:pt x="154" y="960"/>
                </a:lnTo>
                <a:lnTo>
                  <a:pt x="126" y="974"/>
                </a:lnTo>
                <a:lnTo>
                  <a:pt x="98" y="988"/>
                </a:lnTo>
                <a:lnTo>
                  <a:pt x="84" y="988"/>
                </a:lnTo>
                <a:lnTo>
                  <a:pt x="70" y="988"/>
                </a:lnTo>
                <a:lnTo>
                  <a:pt x="56" y="974"/>
                </a:lnTo>
                <a:lnTo>
                  <a:pt x="42" y="960"/>
                </a:lnTo>
                <a:lnTo>
                  <a:pt x="28" y="946"/>
                </a:lnTo>
                <a:lnTo>
                  <a:pt x="14" y="918"/>
                </a:lnTo>
                <a:lnTo>
                  <a:pt x="14" y="904"/>
                </a:lnTo>
                <a:lnTo>
                  <a:pt x="0" y="890"/>
                </a:lnTo>
                <a:lnTo>
                  <a:pt x="0" y="876"/>
                </a:lnTo>
                <a:lnTo>
                  <a:pt x="14" y="863"/>
                </a:lnTo>
                <a:lnTo>
                  <a:pt x="14" y="849"/>
                </a:lnTo>
                <a:lnTo>
                  <a:pt x="28" y="821"/>
                </a:lnTo>
                <a:lnTo>
                  <a:pt x="42" y="821"/>
                </a:lnTo>
                <a:lnTo>
                  <a:pt x="42" y="807"/>
                </a:lnTo>
                <a:lnTo>
                  <a:pt x="56" y="793"/>
                </a:lnTo>
                <a:lnTo>
                  <a:pt x="70" y="765"/>
                </a:lnTo>
                <a:lnTo>
                  <a:pt x="84" y="751"/>
                </a:lnTo>
                <a:lnTo>
                  <a:pt x="84" y="723"/>
                </a:lnTo>
                <a:lnTo>
                  <a:pt x="98" y="696"/>
                </a:lnTo>
                <a:lnTo>
                  <a:pt x="112" y="654"/>
                </a:lnTo>
                <a:lnTo>
                  <a:pt x="126" y="612"/>
                </a:lnTo>
                <a:lnTo>
                  <a:pt x="140" y="584"/>
                </a:lnTo>
                <a:lnTo>
                  <a:pt x="154" y="543"/>
                </a:lnTo>
                <a:lnTo>
                  <a:pt x="182" y="501"/>
                </a:lnTo>
                <a:lnTo>
                  <a:pt x="196" y="445"/>
                </a:lnTo>
                <a:lnTo>
                  <a:pt x="210" y="403"/>
                </a:lnTo>
                <a:lnTo>
                  <a:pt x="224" y="348"/>
                </a:lnTo>
                <a:lnTo>
                  <a:pt x="238" y="306"/>
                </a:lnTo>
                <a:lnTo>
                  <a:pt x="252" y="250"/>
                </a:lnTo>
                <a:lnTo>
                  <a:pt x="252" y="209"/>
                </a:lnTo>
                <a:lnTo>
                  <a:pt x="266" y="167"/>
                </a:lnTo>
                <a:lnTo>
                  <a:pt x="266" y="125"/>
                </a:lnTo>
                <a:lnTo>
                  <a:pt x="280" y="97"/>
                </a:lnTo>
                <a:lnTo>
                  <a:pt x="280" y="83"/>
                </a:lnTo>
                <a:lnTo>
                  <a:pt x="280" y="69"/>
                </a:lnTo>
                <a:lnTo>
                  <a:pt x="266" y="5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82" name="Freeform 10"/>
          <p:cNvSpPr>
            <a:spLocks/>
          </p:cNvSpPr>
          <p:nvPr/>
        </p:nvSpPr>
        <p:spPr bwMode="auto">
          <a:xfrm>
            <a:off x="7046913" y="1670050"/>
            <a:ext cx="158750" cy="1047750"/>
          </a:xfrm>
          <a:custGeom>
            <a:avLst/>
            <a:gdLst>
              <a:gd name="T0" fmla="*/ 2147483646 w 154"/>
              <a:gd name="T1" fmla="*/ 2147483646 h 1127"/>
              <a:gd name="T2" fmla="*/ 2147483646 w 154"/>
              <a:gd name="T3" fmla="*/ 2147483646 h 1127"/>
              <a:gd name="T4" fmla="*/ 2147483646 w 154"/>
              <a:gd name="T5" fmla="*/ 2147483646 h 1127"/>
              <a:gd name="T6" fmla="*/ 2147483646 w 154"/>
              <a:gd name="T7" fmla="*/ 2147483646 h 1127"/>
              <a:gd name="T8" fmla="*/ 2147483646 w 154"/>
              <a:gd name="T9" fmla="*/ 2147483646 h 1127"/>
              <a:gd name="T10" fmla="*/ 2147483646 w 154"/>
              <a:gd name="T11" fmla="*/ 2147483646 h 1127"/>
              <a:gd name="T12" fmla="*/ 2147483646 w 154"/>
              <a:gd name="T13" fmla="*/ 2147483646 h 1127"/>
              <a:gd name="T14" fmla="*/ 2147483646 w 154"/>
              <a:gd name="T15" fmla="*/ 2147483646 h 1127"/>
              <a:gd name="T16" fmla="*/ 2147483646 w 154"/>
              <a:gd name="T17" fmla="*/ 2147483646 h 1127"/>
              <a:gd name="T18" fmla="*/ 2147483646 w 154"/>
              <a:gd name="T19" fmla="*/ 2147483646 h 1127"/>
              <a:gd name="T20" fmla="*/ 2147483646 w 154"/>
              <a:gd name="T21" fmla="*/ 2147483646 h 1127"/>
              <a:gd name="T22" fmla="*/ 2147483646 w 154"/>
              <a:gd name="T23" fmla="*/ 2147483646 h 1127"/>
              <a:gd name="T24" fmla="*/ 2147483646 w 154"/>
              <a:gd name="T25" fmla="*/ 2147483646 h 1127"/>
              <a:gd name="T26" fmla="*/ 2147483646 w 154"/>
              <a:gd name="T27" fmla="*/ 2147483646 h 1127"/>
              <a:gd name="T28" fmla="*/ 2147483646 w 154"/>
              <a:gd name="T29" fmla="*/ 2147483646 h 1127"/>
              <a:gd name="T30" fmla="*/ 2147483646 w 154"/>
              <a:gd name="T31" fmla="*/ 2147483646 h 1127"/>
              <a:gd name="T32" fmla="*/ 0 w 154"/>
              <a:gd name="T33" fmla="*/ 2147483646 h 1127"/>
              <a:gd name="T34" fmla="*/ 0 w 154"/>
              <a:gd name="T35" fmla="*/ 2147483646 h 1127"/>
              <a:gd name="T36" fmla="*/ 2147483646 w 154"/>
              <a:gd name="T37" fmla="*/ 0 h 1127"/>
              <a:gd name="T38" fmla="*/ 2147483646 w 154"/>
              <a:gd name="T39" fmla="*/ 0 h 1127"/>
              <a:gd name="T40" fmla="*/ 2147483646 w 154"/>
              <a:gd name="T41" fmla="*/ 2147483646 h 1127"/>
              <a:gd name="T42" fmla="*/ 2147483646 w 154"/>
              <a:gd name="T43" fmla="*/ 2147483646 h 1127"/>
              <a:gd name="T44" fmla="*/ 2147483646 w 154"/>
              <a:gd name="T45" fmla="*/ 2147483646 h 1127"/>
              <a:gd name="T46" fmla="*/ 2147483646 w 154"/>
              <a:gd name="T47" fmla="*/ 2147483646 h 1127"/>
              <a:gd name="T48" fmla="*/ 2147483646 w 154"/>
              <a:gd name="T49" fmla="*/ 2147483646 h 1127"/>
              <a:gd name="T50" fmla="*/ 2147483646 w 154"/>
              <a:gd name="T51" fmla="*/ 2147483646 h 1127"/>
              <a:gd name="T52" fmla="*/ 2147483646 w 154"/>
              <a:gd name="T53" fmla="*/ 2147483646 h 1127"/>
              <a:gd name="T54" fmla="*/ 2147483646 w 154"/>
              <a:gd name="T55" fmla="*/ 2147483646 h 1127"/>
              <a:gd name="T56" fmla="*/ 2147483646 w 154"/>
              <a:gd name="T57" fmla="*/ 2147483646 h 1127"/>
              <a:gd name="T58" fmla="*/ 2147483646 w 154"/>
              <a:gd name="T59" fmla="*/ 2147483646 h 1127"/>
              <a:gd name="T60" fmla="*/ 2147483646 w 154"/>
              <a:gd name="T61" fmla="*/ 2147483646 h 1127"/>
              <a:gd name="T62" fmla="*/ 2147483646 w 154"/>
              <a:gd name="T63" fmla="*/ 2147483646 h 1127"/>
              <a:gd name="T64" fmla="*/ 2147483646 w 154"/>
              <a:gd name="T65" fmla="*/ 2147483646 h 1127"/>
              <a:gd name="T66" fmla="*/ 2147483646 w 154"/>
              <a:gd name="T67" fmla="*/ 2147483646 h 1127"/>
              <a:gd name="T68" fmla="*/ 2147483646 w 154"/>
              <a:gd name="T69" fmla="*/ 2147483646 h 1127"/>
              <a:gd name="T70" fmla="*/ 2147483646 w 154"/>
              <a:gd name="T71" fmla="*/ 2147483646 h 1127"/>
              <a:gd name="T72" fmla="*/ 2147483646 w 154"/>
              <a:gd name="T73" fmla="*/ 2147483646 h 112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54"/>
              <a:gd name="T112" fmla="*/ 0 h 1127"/>
              <a:gd name="T113" fmla="*/ 154 w 154"/>
              <a:gd name="T114" fmla="*/ 1127 h 1127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54" h="1127">
                <a:moveTo>
                  <a:pt x="84" y="1127"/>
                </a:moveTo>
                <a:lnTo>
                  <a:pt x="84" y="1113"/>
                </a:lnTo>
                <a:lnTo>
                  <a:pt x="70" y="1113"/>
                </a:lnTo>
                <a:lnTo>
                  <a:pt x="70" y="1099"/>
                </a:lnTo>
                <a:lnTo>
                  <a:pt x="70" y="1071"/>
                </a:lnTo>
                <a:lnTo>
                  <a:pt x="56" y="1057"/>
                </a:lnTo>
                <a:lnTo>
                  <a:pt x="56" y="1016"/>
                </a:lnTo>
                <a:lnTo>
                  <a:pt x="56" y="988"/>
                </a:lnTo>
                <a:lnTo>
                  <a:pt x="56" y="946"/>
                </a:lnTo>
                <a:lnTo>
                  <a:pt x="42" y="904"/>
                </a:lnTo>
                <a:lnTo>
                  <a:pt x="42" y="849"/>
                </a:lnTo>
                <a:lnTo>
                  <a:pt x="42" y="793"/>
                </a:lnTo>
                <a:lnTo>
                  <a:pt x="42" y="737"/>
                </a:lnTo>
                <a:lnTo>
                  <a:pt x="42" y="668"/>
                </a:lnTo>
                <a:lnTo>
                  <a:pt x="42" y="598"/>
                </a:lnTo>
                <a:lnTo>
                  <a:pt x="42" y="515"/>
                </a:lnTo>
                <a:lnTo>
                  <a:pt x="42" y="431"/>
                </a:lnTo>
                <a:lnTo>
                  <a:pt x="42" y="390"/>
                </a:lnTo>
                <a:lnTo>
                  <a:pt x="42" y="348"/>
                </a:lnTo>
                <a:lnTo>
                  <a:pt x="42" y="306"/>
                </a:lnTo>
                <a:lnTo>
                  <a:pt x="28" y="278"/>
                </a:lnTo>
                <a:lnTo>
                  <a:pt x="28" y="250"/>
                </a:lnTo>
                <a:lnTo>
                  <a:pt x="28" y="209"/>
                </a:lnTo>
                <a:lnTo>
                  <a:pt x="28" y="195"/>
                </a:lnTo>
                <a:lnTo>
                  <a:pt x="28" y="167"/>
                </a:lnTo>
                <a:lnTo>
                  <a:pt x="28" y="139"/>
                </a:lnTo>
                <a:lnTo>
                  <a:pt x="28" y="125"/>
                </a:lnTo>
                <a:lnTo>
                  <a:pt x="28" y="111"/>
                </a:lnTo>
                <a:lnTo>
                  <a:pt x="28" y="97"/>
                </a:lnTo>
                <a:lnTo>
                  <a:pt x="28" y="83"/>
                </a:lnTo>
                <a:lnTo>
                  <a:pt x="14" y="70"/>
                </a:lnTo>
                <a:lnTo>
                  <a:pt x="0" y="56"/>
                </a:lnTo>
                <a:lnTo>
                  <a:pt x="0" y="42"/>
                </a:lnTo>
                <a:lnTo>
                  <a:pt x="0" y="28"/>
                </a:lnTo>
                <a:lnTo>
                  <a:pt x="0" y="14"/>
                </a:lnTo>
                <a:lnTo>
                  <a:pt x="14" y="0"/>
                </a:lnTo>
                <a:lnTo>
                  <a:pt x="28" y="0"/>
                </a:lnTo>
                <a:lnTo>
                  <a:pt x="42" y="0"/>
                </a:lnTo>
                <a:lnTo>
                  <a:pt x="70" y="0"/>
                </a:lnTo>
                <a:lnTo>
                  <a:pt x="98" y="14"/>
                </a:lnTo>
                <a:lnTo>
                  <a:pt x="126" y="14"/>
                </a:lnTo>
                <a:lnTo>
                  <a:pt x="140" y="28"/>
                </a:lnTo>
                <a:lnTo>
                  <a:pt x="154" y="42"/>
                </a:lnTo>
                <a:lnTo>
                  <a:pt x="154" y="70"/>
                </a:lnTo>
                <a:lnTo>
                  <a:pt x="154" y="97"/>
                </a:lnTo>
                <a:lnTo>
                  <a:pt x="140" y="125"/>
                </a:lnTo>
                <a:lnTo>
                  <a:pt x="140" y="139"/>
                </a:lnTo>
                <a:lnTo>
                  <a:pt x="140" y="167"/>
                </a:lnTo>
                <a:lnTo>
                  <a:pt x="140" y="209"/>
                </a:lnTo>
                <a:lnTo>
                  <a:pt x="140" y="237"/>
                </a:lnTo>
                <a:lnTo>
                  <a:pt x="126" y="278"/>
                </a:lnTo>
                <a:lnTo>
                  <a:pt x="126" y="334"/>
                </a:lnTo>
                <a:lnTo>
                  <a:pt x="126" y="390"/>
                </a:lnTo>
                <a:lnTo>
                  <a:pt x="126" y="445"/>
                </a:lnTo>
                <a:lnTo>
                  <a:pt x="126" y="515"/>
                </a:lnTo>
                <a:lnTo>
                  <a:pt x="126" y="570"/>
                </a:lnTo>
                <a:lnTo>
                  <a:pt x="126" y="640"/>
                </a:lnTo>
                <a:lnTo>
                  <a:pt x="126" y="696"/>
                </a:lnTo>
                <a:lnTo>
                  <a:pt x="126" y="751"/>
                </a:lnTo>
                <a:lnTo>
                  <a:pt x="126" y="807"/>
                </a:lnTo>
                <a:lnTo>
                  <a:pt x="126" y="863"/>
                </a:lnTo>
                <a:lnTo>
                  <a:pt x="126" y="904"/>
                </a:lnTo>
                <a:lnTo>
                  <a:pt x="126" y="946"/>
                </a:lnTo>
                <a:lnTo>
                  <a:pt x="112" y="988"/>
                </a:lnTo>
                <a:lnTo>
                  <a:pt x="112" y="1030"/>
                </a:lnTo>
                <a:lnTo>
                  <a:pt x="112" y="1057"/>
                </a:lnTo>
                <a:lnTo>
                  <a:pt x="98" y="1085"/>
                </a:lnTo>
                <a:lnTo>
                  <a:pt x="98" y="1099"/>
                </a:lnTo>
                <a:lnTo>
                  <a:pt x="98" y="1113"/>
                </a:lnTo>
                <a:lnTo>
                  <a:pt x="84" y="112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83" name="Freeform 11"/>
          <p:cNvSpPr>
            <a:spLocks/>
          </p:cNvSpPr>
          <p:nvPr/>
        </p:nvSpPr>
        <p:spPr bwMode="auto">
          <a:xfrm>
            <a:off x="6716713" y="2082800"/>
            <a:ext cx="833437" cy="182563"/>
          </a:xfrm>
          <a:custGeom>
            <a:avLst/>
            <a:gdLst>
              <a:gd name="T0" fmla="*/ 2147483646 w 814"/>
              <a:gd name="T1" fmla="*/ 2147483646 h 195"/>
              <a:gd name="T2" fmla="*/ 2147483646 w 814"/>
              <a:gd name="T3" fmla="*/ 2147483646 h 195"/>
              <a:gd name="T4" fmla="*/ 2147483646 w 814"/>
              <a:gd name="T5" fmla="*/ 2147483646 h 195"/>
              <a:gd name="T6" fmla="*/ 2147483646 w 814"/>
              <a:gd name="T7" fmla="*/ 2147483646 h 195"/>
              <a:gd name="T8" fmla="*/ 2147483646 w 814"/>
              <a:gd name="T9" fmla="*/ 2147483646 h 195"/>
              <a:gd name="T10" fmla="*/ 2147483646 w 814"/>
              <a:gd name="T11" fmla="*/ 2147483646 h 195"/>
              <a:gd name="T12" fmla="*/ 2147483646 w 814"/>
              <a:gd name="T13" fmla="*/ 2147483646 h 195"/>
              <a:gd name="T14" fmla="*/ 2147483646 w 814"/>
              <a:gd name="T15" fmla="*/ 2147483646 h 195"/>
              <a:gd name="T16" fmla="*/ 2147483646 w 814"/>
              <a:gd name="T17" fmla="*/ 2147483646 h 195"/>
              <a:gd name="T18" fmla="*/ 2147483646 w 814"/>
              <a:gd name="T19" fmla="*/ 2147483646 h 195"/>
              <a:gd name="T20" fmla="*/ 2147483646 w 814"/>
              <a:gd name="T21" fmla="*/ 2147483646 h 195"/>
              <a:gd name="T22" fmla="*/ 2147483646 w 814"/>
              <a:gd name="T23" fmla="*/ 2147483646 h 195"/>
              <a:gd name="T24" fmla="*/ 2147483646 w 814"/>
              <a:gd name="T25" fmla="*/ 2147483646 h 195"/>
              <a:gd name="T26" fmla="*/ 2147483646 w 814"/>
              <a:gd name="T27" fmla="*/ 2147483646 h 195"/>
              <a:gd name="T28" fmla="*/ 2147483646 w 814"/>
              <a:gd name="T29" fmla="*/ 2147483646 h 195"/>
              <a:gd name="T30" fmla="*/ 0 w 814"/>
              <a:gd name="T31" fmla="*/ 2147483646 h 195"/>
              <a:gd name="T32" fmla="*/ 0 w 814"/>
              <a:gd name="T33" fmla="*/ 2147483646 h 195"/>
              <a:gd name="T34" fmla="*/ 2147483646 w 814"/>
              <a:gd name="T35" fmla="*/ 2147483646 h 195"/>
              <a:gd name="T36" fmla="*/ 2147483646 w 814"/>
              <a:gd name="T37" fmla="*/ 2147483646 h 195"/>
              <a:gd name="T38" fmla="*/ 2147483646 w 814"/>
              <a:gd name="T39" fmla="*/ 2147483646 h 195"/>
              <a:gd name="T40" fmla="*/ 2147483646 w 814"/>
              <a:gd name="T41" fmla="*/ 2147483646 h 195"/>
              <a:gd name="T42" fmla="*/ 2147483646 w 814"/>
              <a:gd name="T43" fmla="*/ 2147483646 h 195"/>
              <a:gd name="T44" fmla="*/ 2147483646 w 814"/>
              <a:gd name="T45" fmla="*/ 2147483646 h 195"/>
              <a:gd name="T46" fmla="*/ 2147483646 w 814"/>
              <a:gd name="T47" fmla="*/ 2147483646 h 195"/>
              <a:gd name="T48" fmla="*/ 2147483646 w 814"/>
              <a:gd name="T49" fmla="*/ 2147483646 h 195"/>
              <a:gd name="T50" fmla="*/ 2147483646 w 814"/>
              <a:gd name="T51" fmla="*/ 2147483646 h 195"/>
              <a:gd name="T52" fmla="*/ 2147483646 w 814"/>
              <a:gd name="T53" fmla="*/ 2147483646 h 195"/>
              <a:gd name="T54" fmla="*/ 2147483646 w 814"/>
              <a:gd name="T55" fmla="*/ 0 h 195"/>
              <a:gd name="T56" fmla="*/ 2147483646 w 814"/>
              <a:gd name="T57" fmla="*/ 0 h 195"/>
              <a:gd name="T58" fmla="*/ 2147483646 w 814"/>
              <a:gd name="T59" fmla="*/ 2147483646 h 195"/>
              <a:gd name="T60" fmla="*/ 2147483646 w 814"/>
              <a:gd name="T61" fmla="*/ 2147483646 h 195"/>
              <a:gd name="T62" fmla="*/ 2147483646 w 814"/>
              <a:gd name="T63" fmla="*/ 2147483646 h 195"/>
              <a:gd name="T64" fmla="*/ 2147483646 w 814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14"/>
              <a:gd name="T100" fmla="*/ 0 h 195"/>
              <a:gd name="T101" fmla="*/ 814 w 814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14" h="195">
                <a:moveTo>
                  <a:pt x="814" y="84"/>
                </a:moveTo>
                <a:lnTo>
                  <a:pt x="814" y="84"/>
                </a:lnTo>
                <a:lnTo>
                  <a:pt x="800" y="98"/>
                </a:lnTo>
                <a:lnTo>
                  <a:pt x="786" y="98"/>
                </a:lnTo>
                <a:lnTo>
                  <a:pt x="772" y="112"/>
                </a:lnTo>
                <a:lnTo>
                  <a:pt x="744" y="112"/>
                </a:lnTo>
                <a:lnTo>
                  <a:pt x="716" y="112"/>
                </a:lnTo>
                <a:lnTo>
                  <a:pt x="673" y="112"/>
                </a:lnTo>
                <a:lnTo>
                  <a:pt x="645" y="112"/>
                </a:lnTo>
                <a:lnTo>
                  <a:pt x="617" y="112"/>
                </a:lnTo>
                <a:lnTo>
                  <a:pt x="575" y="112"/>
                </a:lnTo>
                <a:lnTo>
                  <a:pt x="533" y="112"/>
                </a:lnTo>
                <a:lnTo>
                  <a:pt x="491" y="125"/>
                </a:lnTo>
                <a:lnTo>
                  <a:pt x="449" y="125"/>
                </a:lnTo>
                <a:lnTo>
                  <a:pt x="393" y="139"/>
                </a:lnTo>
                <a:lnTo>
                  <a:pt x="337" y="139"/>
                </a:lnTo>
                <a:lnTo>
                  <a:pt x="295" y="153"/>
                </a:lnTo>
                <a:lnTo>
                  <a:pt x="239" y="167"/>
                </a:lnTo>
                <a:lnTo>
                  <a:pt x="197" y="167"/>
                </a:lnTo>
                <a:lnTo>
                  <a:pt x="169" y="181"/>
                </a:lnTo>
                <a:lnTo>
                  <a:pt x="141" y="181"/>
                </a:lnTo>
                <a:lnTo>
                  <a:pt x="113" y="181"/>
                </a:lnTo>
                <a:lnTo>
                  <a:pt x="99" y="195"/>
                </a:lnTo>
                <a:lnTo>
                  <a:pt x="85" y="195"/>
                </a:lnTo>
                <a:lnTo>
                  <a:pt x="71" y="195"/>
                </a:lnTo>
                <a:lnTo>
                  <a:pt x="57" y="181"/>
                </a:lnTo>
                <a:lnTo>
                  <a:pt x="43" y="167"/>
                </a:lnTo>
                <a:lnTo>
                  <a:pt x="28" y="167"/>
                </a:lnTo>
                <a:lnTo>
                  <a:pt x="14" y="153"/>
                </a:lnTo>
                <a:lnTo>
                  <a:pt x="0" y="139"/>
                </a:lnTo>
                <a:lnTo>
                  <a:pt x="0" y="125"/>
                </a:lnTo>
                <a:lnTo>
                  <a:pt x="14" y="125"/>
                </a:lnTo>
                <a:lnTo>
                  <a:pt x="28" y="112"/>
                </a:lnTo>
                <a:lnTo>
                  <a:pt x="43" y="112"/>
                </a:lnTo>
                <a:lnTo>
                  <a:pt x="57" y="112"/>
                </a:lnTo>
                <a:lnTo>
                  <a:pt x="71" y="98"/>
                </a:lnTo>
                <a:lnTo>
                  <a:pt x="99" y="98"/>
                </a:lnTo>
                <a:lnTo>
                  <a:pt x="127" y="98"/>
                </a:lnTo>
                <a:lnTo>
                  <a:pt x="155" y="98"/>
                </a:lnTo>
                <a:lnTo>
                  <a:pt x="183" y="84"/>
                </a:lnTo>
                <a:lnTo>
                  <a:pt x="225" y="84"/>
                </a:lnTo>
                <a:lnTo>
                  <a:pt x="267" y="70"/>
                </a:lnTo>
                <a:lnTo>
                  <a:pt x="309" y="70"/>
                </a:lnTo>
                <a:lnTo>
                  <a:pt x="351" y="56"/>
                </a:lnTo>
                <a:lnTo>
                  <a:pt x="393" y="42"/>
                </a:lnTo>
                <a:lnTo>
                  <a:pt x="449" y="42"/>
                </a:lnTo>
                <a:lnTo>
                  <a:pt x="491" y="28"/>
                </a:lnTo>
                <a:lnTo>
                  <a:pt x="533" y="28"/>
                </a:lnTo>
                <a:lnTo>
                  <a:pt x="561" y="14"/>
                </a:lnTo>
                <a:lnTo>
                  <a:pt x="589" y="14"/>
                </a:lnTo>
                <a:lnTo>
                  <a:pt x="617" y="0"/>
                </a:lnTo>
                <a:lnTo>
                  <a:pt x="645" y="0"/>
                </a:lnTo>
                <a:lnTo>
                  <a:pt x="659" y="0"/>
                </a:lnTo>
                <a:lnTo>
                  <a:pt x="688" y="0"/>
                </a:lnTo>
                <a:lnTo>
                  <a:pt x="716" y="0"/>
                </a:lnTo>
                <a:lnTo>
                  <a:pt x="744" y="14"/>
                </a:lnTo>
                <a:lnTo>
                  <a:pt x="772" y="28"/>
                </a:lnTo>
                <a:lnTo>
                  <a:pt x="786" y="42"/>
                </a:lnTo>
                <a:lnTo>
                  <a:pt x="800" y="56"/>
                </a:lnTo>
                <a:lnTo>
                  <a:pt x="814" y="70"/>
                </a:lnTo>
                <a:lnTo>
                  <a:pt x="814" y="8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84" name="Freeform 12"/>
          <p:cNvSpPr>
            <a:spLocks/>
          </p:cNvSpPr>
          <p:nvPr/>
        </p:nvSpPr>
        <p:spPr bwMode="auto">
          <a:xfrm>
            <a:off x="6415088" y="1952625"/>
            <a:ext cx="301625" cy="595313"/>
          </a:xfrm>
          <a:custGeom>
            <a:avLst/>
            <a:gdLst>
              <a:gd name="T0" fmla="*/ 2147483646 w 294"/>
              <a:gd name="T1" fmla="*/ 2147483646 h 640"/>
              <a:gd name="T2" fmla="*/ 2147483646 w 294"/>
              <a:gd name="T3" fmla="*/ 2147483646 h 640"/>
              <a:gd name="T4" fmla="*/ 2147483646 w 294"/>
              <a:gd name="T5" fmla="*/ 2147483646 h 640"/>
              <a:gd name="T6" fmla="*/ 2147483646 w 294"/>
              <a:gd name="T7" fmla="*/ 2147483646 h 640"/>
              <a:gd name="T8" fmla="*/ 2147483646 w 294"/>
              <a:gd name="T9" fmla="*/ 2147483646 h 640"/>
              <a:gd name="T10" fmla="*/ 2147483646 w 294"/>
              <a:gd name="T11" fmla="*/ 0 h 640"/>
              <a:gd name="T12" fmla="*/ 2147483646 w 294"/>
              <a:gd name="T13" fmla="*/ 0 h 640"/>
              <a:gd name="T14" fmla="*/ 2147483646 w 294"/>
              <a:gd name="T15" fmla="*/ 2147483646 h 640"/>
              <a:gd name="T16" fmla="*/ 2147483646 w 294"/>
              <a:gd name="T17" fmla="*/ 2147483646 h 640"/>
              <a:gd name="T18" fmla="*/ 2147483646 w 294"/>
              <a:gd name="T19" fmla="*/ 2147483646 h 640"/>
              <a:gd name="T20" fmla="*/ 2147483646 w 294"/>
              <a:gd name="T21" fmla="*/ 2147483646 h 640"/>
              <a:gd name="T22" fmla="*/ 2147483646 w 294"/>
              <a:gd name="T23" fmla="*/ 2147483646 h 640"/>
              <a:gd name="T24" fmla="*/ 2147483646 w 294"/>
              <a:gd name="T25" fmla="*/ 2147483646 h 640"/>
              <a:gd name="T26" fmla="*/ 2147483646 w 294"/>
              <a:gd name="T27" fmla="*/ 2147483646 h 640"/>
              <a:gd name="T28" fmla="*/ 2147483646 w 294"/>
              <a:gd name="T29" fmla="*/ 2147483646 h 640"/>
              <a:gd name="T30" fmla="*/ 2147483646 w 294"/>
              <a:gd name="T31" fmla="*/ 2147483646 h 640"/>
              <a:gd name="T32" fmla="*/ 2147483646 w 294"/>
              <a:gd name="T33" fmla="*/ 2147483646 h 640"/>
              <a:gd name="T34" fmla="*/ 2147483646 w 294"/>
              <a:gd name="T35" fmla="*/ 2147483646 h 640"/>
              <a:gd name="T36" fmla="*/ 2147483646 w 294"/>
              <a:gd name="T37" fmla="*/ 2147483646 h 640"/>
              <a:gd name="T38" fmla="*/ 2147483646 w 294"/>
              <a:gd name="T39" fmla="*/ 2147483646 h 640"/>
              <a:gd name="T40" fmla="*/ 2147483646 w 294"/>
              <a:gd name="T41" fmla="*/ 2147483646 h 640"/>
              <a:gd name="T42" fmla="*/ 2147483646 w 294"/>
              <a:gd name="T43" fmla="*/ 2147483646 h 640"/>
              <a:gd name="T44" fmla="*/ 2147483646 w 294"/>
              <a:gd name="T45" fmla="*/ 2147483646 h 640"/>
              <a:gd name="T46" fmla="*/ 2147483646 w 294"/>
              <a:gd name="T47" fmla="*/ 2147483646 h 640"/>
              <a:gd name="T48" fmla="*/ 2147483646 w 294"/>
              <a:gd name="T49" fmla="*/ 2147483646 h 640"/>
              <a:gd name="T50" fmla="*/ 2147483646 w 294"/>
              <a:gd name="T51" fmla="*/ 2147483646 h 640"/>
              <a:gd name="T52" fmla="*/ 2147483646 w 294"/>
              <a:gd name="T53" fmla="*/ 2147483646 h 640"/>
              <a:gd name="T54" fmla="*/ 2147483646 w 294"/>
              <a:gd name="T55" fmla="*/ 2147483646 h 640"/>
              <a:gd name="T56" fmla="*/ 2147483646 w 294"/>
              <a:gd name="T57" fmla="*/ 2147483646 h 640"/>
              <a:gd name="T58" fmla="*/ 2147483646 w 294"/>
              <a:gd name="T59" fmla="*/ 2147483646 h 640"/>
              <a:gd name="T60" fmla="*/ 2147483646 w 294"/>
              <a:gd name="T61" fmla="*/ 2147483646 h 640"/>
              <a:gd name="T62" fmla="*/ 2147483646 w 294"/>
              <a:gd name="T63" fmla="*/ 2147483646 h 640"/>
              <a:gd name="T64" fmla="*/ 2147483646 w 294"/>
              <a:gd name="T65" fmla="*/ 2147483646 h 640"/>
              <a:gd name="T66" fmla="*/ 2147483646 w 294"/>
              <a:gd name="T67" fmla="*/ 2147483646 h 640"/>
              <a:gd name="T68" fmla="*/ 2147483646 w 294"/>
              <a:gd name="T69" fmla="*/ 2147483646 h 640"/>
              <a:gd name="T70" fmla="*/ 2147483646 w 294"/>
              <a:gd name="T71" fmla="*/ 2147483646 h 640"/>
              <a:gd name="T72" fmla="*/ 2147483646 w 294"/>
              <a:gd name="T73" fmla="*/ 2147483646 h 640"/>
              <a:gd name="T74" fmla="*/ 2147483646 w 294"/>
              <a:gd name="T75" fmla="*/ 2147483646 h 640"/>
              <a:gd name="T76" fmla="*/ 2147483646 w 294"/>
              <a:gd name="T77" fmla="*/ 2147483646 h 640"/>
              <a:gd name="T78" fmla="*/ 0 w 294"/>
              <a:gd name="T79" fmla="*/ 2147483646 h 64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94"/>
              <a:gd name="T121" fmla="*/ 0 h 640"/>
              <a:gd name="T122" fmla="*/ 294 w 294"/>
              <a:gd name="T123" fmla="*/ 640 h 64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94" h="640">
                <a:moveTo>
                  <a:pt x="0" y="97"/>
                </a:moveTo>
                <a:lnTo>
                  <a:pt x="28" y="84"/>
                </a:lnTo>
                <a:lnTo>
                  <a:pt x="56" y="84"/>
                </a:lnTo>
                <a:lnTo>
                  <a:pt x="84" y="70"/>
                </a:lnTo>
                <a:lnTo>
                  <a:pt x="98" y="56"/>
                </a:lnTo>
                <a:lnTo>
                  <a:pt x="126" y="42"/>
                </a:lnTo>
                <a:lnTo>
                  <a:pt x="140" y="42"/>
                </a:lnTo>
                <a:lnTo>
                  <a:pt x="140" y="28"/>
                </a:lnTo>
                <a:lnTo>
                  <a:pt x="154" y="28"/>
                </a:lnTo>
                <a:lnTo>
                  <a:pt x="154" y="14"/>
                </a:lnTo>
                <a:lnTo>
                  <a:pt x="168" y="14"/>
                </a:lnTo>
                <a:lnTo>
                  <a:pt x="168" y="0"/>
                </a:lnTo>
                <a:lnTo>
                  <a:pt x="182" y="0"/>
                </a:lnTo>
                <a:lnTo>
                  <a:pt x="196" y="14"/>
                </a:lnTo>
                <a:lnTo>
                  <a:pt x="224" y="14"/>
                </a:lnTo>
                <a:lnTo>
                  <a:pt x="238" y="28"/>
                </a:lnTo>
                <a:lnTo>
                  <a:pt x="266" y="28"/>
                </a:lnTo>
                <a:lnTo>
                  <a:pt x="280" y="42"/>
                </a:lnTo>
                <a:lnTo>
                  <a:pt x="280" y="56"/>
                </a:lnTo>
                <a:lnTo>
                  <a:pt x="294" y="70"/>
                </a:lnTo>
                <a:lnTo>
                  <a:pt x="294" y="84"/>
                </a:lnTo>
                <a:lnTo>
                  <a:pt x="294" y="97"/>
                </a:lnTo>
                <a:lnTo>
                  <a:pt x="280" y="111"/>
                </a:lnTo>
                <a:lnTo>
                  <a:pt x="280" y="125"/>
                </a:lnTo>
                <a:lnTo>
                  <a:pt x="280" y="153"/>
                </a:lnTo>
                <a:lnTo>
                  <a:pt x="266" y="181"/>
                </a:lnTo>
                <a:lnTo>
                  <a:pt x="266" y="209"/>
                </a:lnTo>
                <a:lnTo>
                  <a:pt x="252" y="237"/>
                </a:lnTo>
                <a:lnTo>
                  <a:pt x="252" y="251"/>
                </a:lnTo>
                <a:lnTo>
                  <a:pt x="238" y="278"/>
                </a:lnTo>
                <a:lnTo>
                  <a:pt x="238" y="306"/>
                </a:lnTo>
                <a:lnTo>
                  <a:pt x="238" y="320"/>
                </a:lnTo>
                <a:lnTo>
                  <a:pt x="224" y="334"/>
                </a:lnTo>
                <a:lnTo>
                  <a:pt x="238" y="362"/>
                </a:lnTo>
                <a:lnTo>
                  <a:pt x="238" y="376"/>
                </a:lnTo>
                <a:lnTo>
                  <a:pt x="238" y="390"/>
                </a:lnTo>
                <a:lnTo>
                  <a:pt x="238" y="417"/>
                </a:lnTo>
                <a:lnTo>
                  <a:pt x="238" y="445"/>
                </a:lnTo>
                <a:lnTo>
                  <a:pt x="252" y="487"/>
                </a:lnTo>
                <a:lnTo>
                  <a:pt x="266" y="529"/>
                </a:lnTo>
                <a:lnTo>
                  <a:pt x="266" y="584"/>
                </a:lnTo>
                <a:lnTo>
                  <a:pt x="280" y="640"/>
                </a:lnTo>
                <a:lnTo>
                  <a:pt x="224" y="640"/>
                </a:lnTo>
                <a:lnTo>
                  <a:pt x="210" y="571"/>
                </a:lnTo>
                <a:lnTo>
                  <a:pt x="196" y="515"/>
                </a:lnTo>
                <a:lnTo>
                  <a:pt x="182" y="459"/>
                </a:lnTo>
                <a:lnTo>
                  <a:pt x="168" y="417"/>
                </a:lnTo>
                <a:lnTo>
                  <a:pt x="168" y="376"/>
                </a:lnTo>
                <a:lnTo>
                  <a:pt x="154" y="348"/>
                </a:lnTo>
                <a:lnTo>
                  <a:pt x="154" y="334"/>
                </a:lnTo>
                <a:lnTo>
                  <a:pt x="154" y="320"/>
                </a:lnTo>
                <a:lnTo>
                  <a:pt x="154" y="306"/>
                </a:lnTo>
                <a:lnTo>
                  <a:pt x="154" y="292"/>
                </a:lnTo>
                <a:lnTo>
                  <a:pt x="168" y="278"/>
                </a:lnTo>
                <a:lnTo>
                  <a:pt x="168" y="251"/>
                </a:lnTo>
                <a:lnTo>
                  <a:pt x="168" y="237"/>
                </a:lnTo>
                <a:lnTo>
                  <a:pt x="168" y="209"/>
                </a:lnTo>
                <a:lnTo>
                  <a:pt x="168" y="195"/>
                </a:lnTo>
                <a:lnTo>
                  <a:pt x="182" y="167"/>
                </a:lnTo>
                <a:lnTo>
                  <a:pt x="182" y="153"/>
                </a:lnTo>
                <a:lnTo>
                  <a:pt x="182" y="139"/>
                </a:lnTo>
                <a:lnTo>
                  <a:pt x="182" y="125"/>
                </a:lnTo>
                <a:lnTo>
                  <a:pt x="182" y="111"/>
                </a:lnTo>
                <a:lnTo>
                  <a:pt x="168" y="111"/>
                </a:lnTo>
                <a:lnTo>
                  <a:pt x="154" y="111"/>
                </a:lnTo>
                <a:lnTo>
                  <a:pt x="140" y="111"/>
                </a:lnTo>
                <a:lnTo>
                  <a:pt x="112" y="125"/>
                </a:lnTo>
                <a:lnTo>
                  <a:pt x="98" y="139"/>
                </a:lnTo>
                <a:lnTo>
                  <a:pt x="84" y="139"/>
                </a:lnTo>
                <a:lnTo>
                  <a:pt x="70" y="139"/>
                </a:lnTo>
                <a:lnTo>
                  <a:pt x="56" y="139"/>
                </a:lnTo>
                <a:lnTo>
                  <a:pt x="42" y="125"/>
                </a:lnTo>
                <a:lnTo>
                  <a:pt x="28" y="125"/>
                </a:lnTo>
                <a:lnTo>
                  <a:pt x="14" y="111"/>
                </a:lnTo>
                <a:lnTo>
                  <a:pt x="0" y="9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85" name="Freeform 13"/>
          <p:cNvSpPr>
            <a:spLocks/>
          </p:cNvSpPr>
          <p:nvPr/>
        </p:nvSpPr>
        <p:spPr bwMode="auto">
          <a:xfrm>
            <a:off x="6430963" y="2511425"/>
            <a:ext cx="1303337" cy="307975"/>
          </a:xfrm>
          <a:custGeom>
            <a:avLst/>
            <a:gdLst>
              <a:gd name="T0" fmla="*/ 2147483646 w 1276"/>
              <a:gd name="T1" fmla="*/ 2147483646 h 334"/>
              <a:gd name="T2" fmla="*/ 2147483646 w 1276"/>
              <a:gd name="T3" fmla="*/ 2147483646 h 334"/>
              <a:gd name="T4" fmla="*/ 2147483646 w 1276"/>
              <a:gd name="T5" fmla="*/ 2147483646 h 334"/>
              <a:gd name="T6" fmla="*/ 2147483646 w 1276"/>
              <a:gd name="T7" fmla="*/ 2147483646 h 334"/>
              <a:gd name="T8" fmla="*/ 2147483646 w 1276"/>
              <a:gd name="T9" fmla="*/ 2147483646 h 334"/>
              <a:gd name="T10" fmla="*/ 2147483646 w 1276"/>
              <a:gd name="T11" fmla="*/ 2147483646 h 334"/>
              <a:gd name="T12" fmla="*/ 2147483646 w 1276"/>
              <a:gd name="T13" fmla="*/ 2147483646 h 334"/>
              <a:gd name="T14" fmla="*/ 2147483646 w 1276"/>
              <a:gd name="T15" fmla="*/ 2147483646 h 334"/>
              <a:gd name="T16" fmla="*/ 2147483646 w 1276"/>
              <a:gd name="T17" fmla="*/ 2147483646 h 334"/>
              <a:gd name="T18" fmla="*/ 2147483646 w 1276"/>
              <a:gd name="T19" fmla="*/ 2147483646 h 334"/>
              <a:gd name="T20" fmla="*/ 2147483646 w 1276"/>
              <a:gd name="T21" fmla="*/ 2147483646 h 334"/>
              <a:gd name="T22" fmla="*/ 2147483646 w 1276"/>
              <a:gd name="T23" fmla="*/ 2147483646 h 334"/>
              <a:gd name="T24" fmla="*/ 2147483646 w 1276"/>
              <a:gd name="T25" fmla="*/ 2147483646 h 334"/>
              <a:gd name="T26" fmla="*/ 2147483646 w 1276"/>
              <a:gd name="T27" fmla="*/ 2147483646 h 334"/>
              <a:gd name="T28" fmla="*/ 2147483646 w 1276"/>
              <a:gd name="T29" fmla="*/ 2147483646 h 334"/>
              <a:gd name="T30" fmla="*/ 2147483646 w 1276"/>
              <a:gd name="T31" fmla="*/ 2147483646 h 334"/>
              <a:gd name="T32" fmla="*/ 2147483646 w 1276"/>
              <a:gd name="T33" fmla="*/ 2147483646 h 334"/>
              <a:gd name="T34" fmla="*/ 0 w 1276"/>
              <a:gd name="T35" fmla="*/ 2147483646 h 334"/>
              <a:gd name="T36" fmla="*/ 0 w 1276"/>
              <a:gd name="T37" fmla="*/ 2147483646 h 334"/>
              <a:gd name="T38" fmla="*/ 2147483646 w 1276"/>
              <a:gd name="T39" fmla="*/ 2147483646 h 334"/>
              <a:gd name="T40" fmla="*/ 2147483646 w 1276"/>
              <a:gd name="T41" fmla="*/ 2147483646 h 334"/>
              <a:gd name="T42" fmla="*/ 2147483646 w 1276"/>
              <a:gd name="T43" fmla="*/ 2147483646 h 334"/>
              <a:gd name="T44" fmla="*/ 2147483646 w 1276"/>
              <a:gd name="T45" fmla="*/ 2147483646 h 334"/>
              <a:gd name="T46" fmla="*/ 2147483646 w 1276"/>
              <a:gd name="T47" fmla="*/ 0 h 334"/>
              <a:gd name="T48" fmla="*/ 2147483646 w 1276"/>
              <a:gd name="T49" fmla="*/ 0 h 334"/>
              <a:gd name="T50" fmla="*/ 2147483646 w 1276"/>
              <a:gd name="T51" fmla="*/ 0 h 334"/>
              <a:gd name="T52" fmla="*/ 2147483646 w 1276"/>
              <a:gd name="T53" fmla="*/ 2147483646 h 334"/>
              <a:gd name="T54" fmla="*/ 2147483646 w 1276"/>
              <a:gd name="T55" fmla="*/ 2147483646 h 334"/>
              <a:gd name="T56" fmla="*/ 2147483646 w 1276"/>
              <a:gd name="T57" fmla="*/ 2147483646 h 334"/>
              <a:gd name="T58" fmla="*/ 2147483646 w 1276"/>
              <a:gd name="T59" fmla="*/ 2147483646 h 334"/>
              <a:gd name="T60" fmla="*/ 2147483646 w 1276"/>
              <a:gd name="T61" fmla="*/ 2147483646 h 334"/>
              <a:gd name="T62" fmla="*/ 2147483646 w 1276"/>
              <a:gd name="T63" fmla="*/ 2147483646 h 334"/>
              <a:gd name="T64" fmla="*/ 2147483646 w 1276"/>
              <a:gd name="T65" fmla="*/ 2147483646 h 334"/>
              <a:gd name="T66" fmla="*/ 2147483646 w 1276"/>
              <a:gd name="T67" fmla="*/ 2147483646 h 334"/>
              <a:gd name="T68" fmla="*/ 2147483646 w 1276"/>
              <a:gd name="T69" fmla="*/ 2147483646 h 334"/>
              <a:gd name="T70" fmla="*/ 2147483646 w 1276"/>
              <a:gd name="T71" fmla="*/ 2147483646 h 334"/>
              <a:gd name="T72" fmla="*/ 2147483646 w 1276"/>
              <a:gd name="T73" fmla="*/ 2147483646 h 334"/>
              <a:gd name="T74" fmla="*/ 2147483646 w 1276"/>
              <a:gd name="T75" fmla="*/ 2147483646 h 334"/>
              <a:gd name="T76" fmla="*/ 2147483646 w 1276"/>
              <a:gd name="T77" fmla="*/ 2147483646 h 334"/>
              <a:gd name="T78" fmla="*/ 2147483646 w 1276"/>
              <a:gd name="T79" fmla="*/ 2147483646 h 334"/>
              <a:gd name="T80" fmla="*/ 2147483646 w 1276"/>
              <a:gd name="T81" fmla="*/ 2147483646 h 334"/>
              <a:gd name="T82" fmla="*/ 2147483646 w 1276"/>
              <a:gd name="T83" fmla="*/ 2147483646 h 334"/>
              <a:gd name="T84" fmla="*/ 2147483646 w 1276"/>
              <a:gd name="T85" fmla="*/ 2147483646 h 334"/>
              <a:gd name="T86" fmla="*/ 2147483646 w 1276"/>
              <a:gd name="T87" fmla="*/ 2147483646 h 33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276"/>
              <a:gd name="T133" fmla="*/ 0 h 334"/>
              <a:gd name="T134" fmla="*/ 1276 w 1276"/>
              <a:gd name="T135" fmla="*/ 334 h 33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276" h="334">
                <a:moveTo>
                  <a:pt x="982" y="320"/>
                </a:moveTo>
                <a:lnTo>
                  <a:pt x="953" y="334"/>
                </a:lnTo>
                <a:lnTo>
                  <a:pt x="925" y="334"/>
                </a:lnTo>
                <a:lnTo>
                  <a:pt x="897" y="334"/>
                </a:lnTo>
                <a:lnTo>
                  <a:pt x="883" y="334"/>
                </a:lnTo>
                <a:lnTo>
                  <a:pt x="869" y="334"/>
                </a:lnTo>
                <a:lnTo>
                  <a:pt x="841" y="320"/>
                </a:lnTo>
                <a:lnTo>
                  <a:pt x="813" y="320"/>
                </a:lnTo>
                <a:lnTo>
                  <a:pt x="785" y="293"/>
                </a:lnTo>
                <a:lnTo>
                  <a:pt x="743" y="279"/>
                </a:lnTo>
                <a:lnTo>
                  <a:pt x="701" y="265"/>
                </a:lnTo>
                <a:lnTo>
                  <a:pt x="645" y="237"/>
                </a:lnTo>
                <a:lnTo>
                  <a:pt x="575" y="209"/>
                </a:lnTo>
                <a:lnTo>
                  <a:pt x="519" y="181"/>
                </a:lnTo>
                <a:lnTo>
                  <a:pt x="463" y="153"/>
                </a:lnTo>
                <a:lnTo>
                  <a:pt x="407" y="126"/>
                </a:lnTo>
                <a:lnTo>
                  <a:pt x="365" y="112"/>
                </a:lnTo>
                <a:lnTo>
                  <a:pt x="337" y="98"/>
                </a:lnTo>
                <a:lnTo>
                  <a:pt x="308" y="84"/>
                </a:lnTo>
                <a:lnTo>
                  <a:pt x="280" y="84"/>
                </a:lnTo>
                <a:lnTo>
                  <a:pt x="266" y="70"/>
                </a:lnTo>
                <a:lnTo>
                  <a:pt x="238" y="84"/>
                </a:lnTo>
                <a:lnTo>
                  <a:pt x="210" y="84"/>
                </a:lnTo>
                <a:lnTo>
                  <a:pt x="182" y="98"/>
                </a:lnTo>
                <a:lnTo>
                  <a:pt x="154" y="98"/>
                </a:lnTo>
                <a:lnTo>
                  <a:pt x="126" y="126"/>
                </a:lnTo>
                <a:lnTo>
                  <a:pt x="98" y="126"/>
                </a:lnTo>
                <a:lnTo>
                  <a:pt x="84" y="139"/>
                </a:lnTo>
                <a:lnTo>
                  <a:pt x="70" y="139"/>
                </a:lnTo>
                <a:lnTo>
                  <a:pt x="56" y="139"/>
                </a:lnTo>
                <a:lnTo>
                  <a:pt x="28" y="126"/>
                </a:lnTo>
                <a:lnTo>
                  <a:pt x="14" y="112"/>
                </a:lnTo>
                <a:lnTo>
                  <a:pt x="14" y="98"/>
                </a:lnTo>
                <a:lnTo>
                  <a:pt x="0" y="84"/>
                </a:lnTo>
                <a:lnTo>
                  <a:pt x="0" y="70"/>
                </a:lnTo>
                <a:lnTo>
                  <a:pt x="14" y="56"/>
                </a:lnTo>
                <a:lnTo>
                  <a:pt x="28" y="56"/>
                </a:lnTo>
                <a:lnTo>
                  <a:pt x="42" y="42"/>
                </a:lnTo>
                <a:lnTo>
                  <a:pt x="56" y="42"/>
                </a:lnTo>
                <a:lnTo>
                  <a:pt x="84" y="28"/>
                </a:lnTo>
                <a:lnTo>
                  <a:pt x="126" y="28"/>
                </a:lnTo>
                <a:lnTo>
                  <a:pt x="154" y="14"/>
                </a:lnTo>
                <a:lnTo>
                  <a:pt x="182" y="14"/>
                </a:lnTo>
                <a:lnTo>
                  <a:pt x="196" y="0"/>
                </a:lnTo>
                <a:lnTo>
                  <a:pt x="224" y="0"/>
                </a:lnTo>
                <a:lnTo>
                  <a:pt x="238" y="0"/>
                </a:lnTo>
                <a:lnTo>
                  <a:pt x="266" y="0"/>
                </a:lnTo>
                <a:lnTo>
                  <a:pt x="280" y="0"/>
                </a:lnTo>
                <a:lnTo>
                  <a:pt x="294" y="14"/>
                </a:lnTo>
                <a:lnTo>
                  <a:pt x="308" y="14"/>
                </a:lnTo>
                <a:lnTo>
                  <a:pt x="337" y="14"/>
                </a:lnTo>
                <a:lnTo>
                  <a:pt x="365" y="28"/>
                </a:lnTo>
                <a:lnTo>
                  <a:pt x="407" y="42"/>
                </a:lnTo>
                <a:lnTo>
                  <a:pt x="449" y="56"/>
                </a:lnTo>
                <a:lnTo>
                  <a:pt x="505" y="70"/>
                </a:lnTo>
                <a:lnTo>
                  <a:pt x="561" y="84"/>
                </a:lnTo>
                <a:lnTo>
                  <a:pt x="617" y="98"/>
                </a:lnTo>
                <a:lnTo>
                  <a:pt x="687" y="126"/>
                </a:lnTo>
                <a:lnTo>
                  <a:pt x="743" y="139"/>
                </a:lnTo>
                <a:lnTo>
                  <a:pt x="799" y="139"/>
                </a:lnTo>
                <a:lnTo>
                  <a:pt x="855" y="153"/>
                </a:lnTo>
                <a:lnTo>
                  <a:pt x="925" y="153"/>
                </a:lnTo>
                <a:lnTo>
                  <a:pt x="982" y="153"/>
                </a:lnTo>
                <a:lnTo>
                  <a:pt x="1038" y="153"/>
                </a:lnTo>
                <a:lnTo>
                  <a:pt x="1094" y="153"/>
                </a:lnTo>
                <a:lnTo>
                  <a:pt x="1136" y="153"/>
                </a:lnTo>
                <a:lnTo>
                  <a:pt x="1178" y="167"/>
                </a:lnTo>
                <a:lnTo>
                  <a:pt x="1206" y="167"/>
                </a:lnTo>
                <a:lnTo>
                  <a:pt x="1234" y="167"/>
                </a:lnTo>
                <a:lnTo>
                  <a:pt x="1262" y="167"/>
                </a:lnTo>
                <a:lnTo>
                  <a:pt x="1262" y="181"/>
                </a:lnTo>
                <a:lnTo>
                  <a:pt x="1276" y="181"/>
                </a:lnTo>
                <a:lnTo>
                  <a:pt x="1276" y="195"/>
                </a:lnTo>
                <a:lnTo>
                  <a:pt x="1262" y="195"/>
                </a:lnTo>
                <a:lnTo>
                  <a:pt x="1262" y="209"/>
                </a:lnTo>
                <a:lnTo>
                  <a:pt x="1248" y="223"/>
                </a:lnTo>
                <a:lnTo>
                  <a:pt x="1234" y="223"/>
                </a:lnTo>
                <a:lnTo>
                  <a:pt x="1206" y="237"/>
                </a:lnTo>
                <a:lnTo>
                  <a:pt x="1192" y="251"/>
                </a:lnTo>
                <a:lnTo>
                  <a:pt x="1164" y="251"/>
                </a:lnTo>
                <a:lnTo>
                  <a:pt x="1122" y="279"/>
                </a:lnTo>
                <a:lnTo>
                  <a:pt x="1066" y="293"/>
                </a:lnTo>
                <a:lnTo>
                  <a:pt x="1024" y="306"/>
                </a:lnTo>
                <a:lnTo>
                  <a:pt x="982" y="32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86" name="Freeform 14"/>
          <p:cNvSpPr>
            <a:spLocks/>
          </p:cNvSpPr>
          <p:nvPr/>
        </p:nvSpPr>
        <p:spPr bwMode="auto">
          <a:xfrm>
            <a:off x="6775450" y="1411288"/>
            <a:ext cx="660400" cy="155575"/>
          </a:xfrm>
          <a:custGeom>
            <a:avLst/>
            <a:gdLst>
              <a:gd name="T0" fmla="*/ 2147483646 w 645"/>
              <a:gd name="T1" fmla="*/ 2147483646 h 167"/>
              <a:gd name="T2" fmla="*/ 2147483646 w 645"/>
              <a:gd name="T3" fmla="*/ 2147483646 h 167"/>
              <a:gd name="T4" fmla="*/ 2147483646 w 645"/>
              <a:gd name="T5" fmla="*/ 2147483646 h 167"/>
              <a:gd name="T6" fmla="*/ 0 w 645"/>
              <a:gd name="T7" fmla="*/ 2147483646 h 167"/>
              <a:gd name="T8" fmla="*/ 2147483646 w 645"/>
              <a:gd name="T9" fmla="*/ 2147483646 h 167"/>
              <a:gd name="T10" fmla="*/ 2147483646 w 645"/>
              <a:gd name="T11" fmla="*/ 2147483646 h 167"/>
              <a:gd name="T12" fmla="*/ 2147483646 w 645"/>
              <a:gd name="T13" fmla="*/ 2147483646 h 167"/>
              <a:gd name="T14" fmla="*/ 2147483646 w 645"/>
              <a:gd name="T15" fmla="*/ 2147483646 h 167"/>
              <a:gd name="T16" fmla="*/ 2147483646 w 645"/>
              <a:gd name="T17" fmla="*/ 2147483646 h 167"/>
              <a:gd name="T18" fmla="*/ 2147483646 w 645"/>
              <a:gd name="T19" fmla="*/ 2147483646 h 167"/>
              <a:gd name="T20" fmla="*/ 2147483646 w 645"/>
              <a:gd name="T21" fmla="*/ 2147483646 h 167"/>
              <a:gd name="T22" fmla="*/ 2147483646 w 645"/>
              <a:gd name="T23" fmla="*/ 2147483646 h 167"/>
              <a:gd name="T24" fmla="*/ 2147483646 w 645"/>
              <a:gd name="T25" fmla="*/ 2147483646 h 167"/>
              <a:gd name="T26" fmla="*/ 2147483646 w 645"/>
              <a:gd name="T27" fmla="*/ 0 h 167"/>
              <a:gd name="T28" fmla="*/ 2147483646 w 645"/>
              <a:gd name="T29" fmla="*/ 0 h 167"/>
              <a:gd name="T30" fmla="*/ 2147483646 w 645"/>
              <a:gd name="T31" fmla="*/ 0 h 167"/>
              <a:gd name="T32" fmla="*/ 2147483646 w 645"/>
              <a:gd name="T33" fmla="*/ 0 h 167"/>
              <a:gd name="T34" fmla="*/ 2147483646 w 645"/>
              <a:gd name="T35" fmla="*/ 0 h 167"/>
              <a:gd name="T36" fmla="*/ 2147483646 w 645"/>
              <a:gd name="T37" fmla="*/ 0 h 167"/>
              <a:gd name="T38" fmla="*/ 2147483646 w 645"/>
              <a:gd name="T39" fmla="*/ 0 h 167"/>
              <a:gd name="T40" fmla="*/ 2147483646 w 645"/>
              <a:gd name="T41" fmla="*/ 2147483646 h 167"/>
              <a:gd name="T42" fmla="*/ 2147483646 w 645"/>
              <a:gd name="T43" fmla="*/ 2147483646 h 167"/>
              <a:gd name="T44" fmla="*/ 2147483646 w 645"/>
              <a:gd name="T45" fmla="*/ 2147483646 h 167"/>
              <a:gd name="T46" fmla="*/ 2147483646 w 645"/>
              <a:gd name="T47" fmla="*/ 2147483646 h 167"/>
              <a:gd name="T48" fmla="*/ 2147483646 w 645"/>
              <a:gd name="T49" fmla="*/ 2147483646 h 167"/>
              <a:gd name="T50" fmla="*/ 2147483646 w 645"/>
              <a:gd name="T51" fmla="*/ 2147483646 h 167"/>
              <a:gd name="T52" fmla="*/ 2147483646 w 645"/>
              <a:gd name="T53" fmla="*/ 2147483646 h 167"/>
              <a:gd name="T54" fmla="*/ 2147483646 w 645"/>
              <a:gd name="T55" fmla="*/ 2147483646 h 167"/>
              <a:gd name="T56" fmla="*/ 2147483646 w 645"/>
              <a:gd name="T57" fmla="*/ 2147483646 h 167"/>
              <a:gd name="T58" fmla="*/ 2147483646 w 645"/>
              <a:gd name="T59" fmla="*/ 2147483646 h 167"/>
              <a:gd name="T60" fmla="*/ 2147483646 w 645"/>
              <a:gd name="T61" fmla="*/ 2147483646 h 167"/>
              <a:gd name="T62" fmla="*/ 2147483646 w 645"/>
              <a:gd name="T63" fmla="*/ 2147483646 h 167"/>
              <a:gd name="T64" fmla="*/ 2147483646 w 645"/>
              <a:gd name="T65" fmla="*/ 2147483646 h 167"/>
              <a:gd name="T66" fmla="*/ 2147483646 w 645"/>
              <a:gd name="T67" fmla="*/ 2147483646 h 167"/>
              <a:gd name="T68" fmla="*/ 2147483646 w 645"/>
              <a:gd name="T69" fmla="*/ 2147483646 h 167"/>
              <a:gd name="T70" fmla="*/ 2147483646 w 645"/>
              <a:gd name="T71" fmla="*/ 2147483646 h 167"/>
              <a:gd name="T72" fmla="*/ 2147483646 w 645"/>
              <a:gd name="T73" fmla="*/ 2147483646 h 167"/>
              <a:gd name="T74" fmla="*/ 2147483646 w 645"/>
              <a:gd name="T75" fmla="*/ 2147483646 h 167"/>
              <a:gd name="T76" fmla="*/ 2147483646 w 645"/>
              <a:gd name="T77" fmla="*/ 2147483646 h 167"/>
              <a:gd name="T78" fmla="*/ 2147483646 w 645"/>
              <a:gd name="T79" fmla="*/ 2147483646 h 167"/>
              <a:gd name="T80" fmla="*/ 2147483646 w 645"/>
              <a:gd name="T81" fmla="*/ 2147483646 h 167"/>
              <a:gd name="T82" fmla="*/ 2147483646 w 645"/>
              <a:gd name="T83" fmla="*/ 2147483646 h 167"/>
              <a:gd name="T84" fmla="*/ 2147483646 w 645"/>
              <a:gd name="T85" fmla="*/ 2147483646 h 167"/>
              <a:gd name="T86" fmla="*/ 2147483646 w 645"/>
              <a:gd name="T87" fmla="*/ 2147483646 h 167"/>
              <a:gd name="T88" fmla="*/ 2147483646 w 645"/>
              <a:gd name="T89" fmla="*/ 2147483646 h 167"/>
              <a:gd name="T90" fmla="*/ 2147483646 w 645"/>
              <a:gd name="T91" fmla="*/ 2147483646 h 167"/>
              <a:gd name="T92" fmla="*/ 2147483646 w 645"/>
              <a:gd name="T93" fmla="*/ 2147483646 h 167"/>
              <a:gd name="T94" fmla="*/ 2147483646 w 645"/>
              <a:gd name="T95" fmla="*/ 2147483646 h 167"/>
              <a:gd name="T96" fmla="*/ 2147483646 w 645"/>
              <a:gd name="T97" fmla="*/ 2147483646 h 16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645"/>
              <a:gd name="T148" fmla="*/ 0 h 167"/>
              <a:gd name="T149" fmla="*/ 645 w 645"/>
              <a:gd name="T150" fmla="*/ 167 h 16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645" h="167">
                <a:moveTo>
                  <a:pt x="56" y="167"/>
                </a:moveTo>
                <a:lnTo>
                  <a:pt x="28" y="167"/>
                </a:lnTo>
                <a:lnTo>
                  <a:pt x="14" y="153"/>
                </a:lnTo>
                <a:lnTo>
                  <a:pt x="0" y="125"/>
                </a:lnTo>
                <a:lnTo>
                  <a:pt x="56" y="111"/>
                </a:lnTo>
                <a:lnTo>
                  <a:pt x="126" y="83"/>
                </a:lnTo>
                <a:lnTo>
                  <a:pt x="182" y="69"/>
                </a:lnTo>
                <a:lnTo>
                  <a:pt x="238" y="55"/>
                </a:lnTo>
                <a:lnTo>
                  <a:pt x="280" y="41"/>
                </a:lnTo>
                <a:lnTo>
                  <a:pt x="322" y="41"/>
                </a:lnTo>
                <a:lnTo>
                  <a:pt x="364" y="28"/>
                </a:lnTo>
                <a:lnTo>
                  <a:pt x="406" y="14"/>
                </a:lnTo>
                <a:lnTo>
                  <a:pt x="448" y="14"/>
                </a:lnTo>
                <a:lnTo>
                  <a:pt x="476" y="0"/>
                </a:lnTo>
                <a:lnTo>
                  <a:pt x="504" y="0"/>
                </a:lnTo>
                <a:lnTo>
                  <a:pt x="532" y="0"/>
                </a:lnTo>
                <a:lnTo>
                  <a:pt x="546" y="0"/>
                </a:lnTo>
                <a:lnTo>
                  <a:pt x="560" y="0"/>
                </a:lnTo>
                <a:lnTo>
                  <a:pt x="574" y="0"/>
                </a:lnTo>
                <a:lnTo>
                  <a:pt x="588" y="0"/>
                </a:lnTo>
                <a:lnTo>
                  <a:pt x="616" y="14"/>
                </a:lnTo>
                <a:lnTo>
                  <a:pt x="631" y="28"/>
                </a:lnTo>
                <a:lnTo>
                  <a:pt x="645" y="41"/>
                </a:lnTo>
                <a:lnTo>
                  <a:pt x="645" y="55"/>
                </a:lnTo>
                <a:lnTo>
                  <a:pt x="645" y="69"/>
                </a:lnTo>
                <a:lnTo>
                  <a:pt x="631" y="83"/>
                </a:lnTo>
                <a:lnTo>
                  <a:pt x="616" y="83"/>
                </a:lnTo>
                <a:lnTo>
                  <a:pt x="602" y="97"/>
                </a:lnTo>
                <a:lnTo>
                  <a:pt x="588" y="97"/>
                </a:lnTo>
                <a:lnTo>
                  <a:pt x="574" y="97"/>
                </a:lnTo>
                <a:lnTo>
                  <a:pt x="546" y="97"/>
                </a:lnTo>
                <a:lnTo>
                  <a:pt x="518" y="111"/>
                </a:lnTo>
                <a:lnTo>
                  <a:pt x="490" y="111"/>
                </a:lnTo>
                <a:lnTo>
                  <a:pt x="462" y="111"/>
                </a:lnTo>
                <a:lnTo>
                  <a:pt x="420" y="125"/>
                </a:lnTo>
                <a:lnTo>
                  <a:pt x="378" y="125"/>
                </a:lnTo>
                <a:lnTo>
                  <a:pt x="336" y="139"/>
                </a:lnTo>
                <a:lnTo>
                  <a:pt x="294" y="139"/>
                </a:lnTo>
                <a:lnTo>
                  <a:pt x="266" y="153"/>
                </a:lnTo>
                <a:lnTo>
                  <a:pt x="238" y="153"/>
                </a:lnTo>
                <a:lnTo>
                  <a:pt x="210" y="153"/>
                </a:lnTo>
                <a:lnTo>
                  <a:pt x="182" y="153"/>
                </a:lnTo>
                <a:lnTo>
                  <a:pt x="168" y="167"/>
                </a:lnTo>
                <a:lnTo>
                  <a:pt x="126" y="167"/>
                </a:lnTo>
                <a:lnTo>
                  <a:pt x="98" y="167"/>
                </a:lnTo>
                <a:lnTo>
                  <a:pt x="70" y="167"/>
                </a:lnTo>
                <a:lnTo>
                  <a:pt x="56" y="16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87" name="Freeform 15"/>
          <p:cNvSpPr>
            <a:spLocks/>
          </p:cNvSpPr>
          <p:nvPr/>
        </p:nvSpPr>
        <p:spPr bwMode="auto">
          <a:xfrm>
            <a:off x="6518275" y="1579563"/>
            <a:ext cx="184150" cy="206375"/>
          </a:xfrm>
          <a:custGeom>
            <a:avLst/>
            <a:gdLst>
              <a:gd name="T0" fmla="*/ 0 w 182"/>
              <a:gd name="T1" fmla="*/ 0 h 222"/>
              <a:gd name="T2" fmla="*/ 2147483646 w 182"/>
              <a:gd name="T3" fmla="*/ 0 h 222"/>
              <a:gd name="T4" fmla="*/ 2147483646 w 182"/>
              <a:gd name="T5" fmla="*/ 2147483646 h 222"/>
              <a:gd name="T6" fmla="*/ 2147483646 w 182"/>
              <a:gd name="T7" fmla="*/ 2147483646 h 222"/>
              <a:gd name="T8" fmla="*/ 2147483646 w 182"/>
              <a:gd name="T9" fmla="*/ 2147483646 h 222"/>
              <a:gd name="T10" fmla="*/ 2147483646 w 182"/>
              <a:gd name="T11" fmla="*/ 2147483646 h 222"/>
              <a:gd name="T12" fmla="*/ 2147483646 w 182"/>
              <a:gd name="T13" fmla="*/ 2147483646 h 222"/>
              <a:gd name="T14" fmla="*/ 2147483646 w 182"/>
              <a:gd name="T15" fmla="*/ 2147483646 h 222"/>
              <a:gd name="T16" fmla="*/ 2147483646 w 182"/>
              <a:gd name="T17" fmla="*/ 2147483646 h 222"/>
              <a:gd name="T18" fmla="*/ 2147483646 w 182"/>
              <a:gd name="T19" fmla="*/ 2147483646 h 222"/>
              <a:gd name="T20" fmla="*/ 2147483646 w 182"/>
              <a:gd name="T21" fmla="*/ 2147483646 h 222"/>
              <a:gd name="T22" fmla="*/ 2147483646 w 182"/>
              <a:gd name="T23" fmla="*/ 2147483646 h 222"/>
              <a:gd name="T24" fmla="*/ 2147483646 w 182"/>
              <a:gd name="T25" fmla="*/ 2147483646 h 222"/>
              <a:gd name="T26" fmla="*/ 2147483646 w 182"/>
              <a:gd name="T27" fmla="*/ 2147483646 h 222"/>
              <a:gd name="T28" fmla="*/ 2147483646 w 182"/>
              <a:gd name="T29" fmla="*/ 2147483646 h 222"/>
              <a:gd name="T30" fmla="*/ 2147483646 w 182"/>
              <a:gd name="T31" fmla="*/ 2147483646 h 222"/>
              <a:gd name="T32" fmla="*/ 2147483646 w 182"/>
              <a:gd name="T33" fmla="*/ 2147483646 h 222"/>
              <a:gd name="T34" fmla="*/ 2147483646 w 182"/>
              <a:gd name="T35" fmla="*/ 2147483646 h 222"/>
              <a:gd name="T36" fmla="*/ 2147483646 w 182"/>
              <a:gd name="T37" fmla="*/ 2147483646 h 222"/>
              <a:gd name="T38" fmla="*/ 2147483646 w 182"/>
              <a:gd name="T39" fmla="*/ 2147483646 h 222"/>
              <a:gd name="T40" fmla="*/ 2147483646 w 182"/>
              <a:gd name="T41" fmla="*/ 2147483646 h 222"/>
              <a:gd name="T42" fmla="*/ 2147483646 w 182"/>
              <a:gd name="T43" fmla="*/ 2147483646 h 222"/>
              <a:gd name="T44" fmla="*/ 2147483646 w 182"/>
              <a:gd name="T45" fmla="*/ 2147483646 h 222"/>
              <a:gd name="T46" fmla="*/ 2147483646 w 182"/>
              <a:gd name="T47" fmla="*/ 2147483646 h 222"/>
              <a:gd name="T48" fmla="*/ 2147483646 w 182"/>
              <a:gd name="T49" fmla="*/ 2147483646 h 222"/>
              <a:gd name="T50" fmla="*/ 0 w 182"/>
              <a:gd name="T51" fmla="*/ 0 h 222"/>
              <a:gd name="T52" fmla="*/ 0 w 182"/>
              <a:gd name="T53" fmla="*/ 0 h 22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82"/>
              <a:gd name="T82" fmla="*/ 0 h 222"/>
              <a:gd name="T83" fmla="*/ 182 w 182"/>
              <a:gd name="T84" fmla="*/ 222 h 222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82" h="222">
                <a:moveTo>
                  <a:pt x="0" y="0"/>
                </a:moveTo>
                <a:lnTo>
                  <a:pt x="42" y="0"/>
                </a:lnTo>
                <a:lnTo>
                  <a:pt x="84" y="14"/>
                </a:lnTo>
                <a:lnTo>
                  <a:pt x="112" y="27"/>
                </a:lnTo>
                <a:lnTo>
                  <a:pt x="140" y="55"/>
                </a:lnTo>
                <a:lnTo>
                  <a:pt x="168" y="69"/>
                </a:lnTo>
                <a:lnTo>
                  <a:pt x="182" y="97"/>
                </a:lnTo>
                <a:lnTo>
                  <a:pt x="182" y="125"/>
                </a:lnTo>
                <a:lnTo>
                  <a:pt x="182" y="139"/>
                </a:lnTo>
                <a:lnTo>
                  <a:pt x="182" y="167"/>
                </a:lnTo>
                <a:lnTo>
                  <a:pt x="182" y="180"/>
                </a:lnTo>
                <a:lnTo>
                  <a:pt x="182" y="194"/>
                </a:lnTo>
                <a:lnTo>
                  <a:pt x="168" y="222"/>
                </a:lnTo>
                <a:lnTo>
                  <a:pt x="154" y="222"/>
                </a:lnTo>
                <a:lnTo>
                  <a:pt x="140" y="222"/>
                </a:lnTo>
                <a:lnTo>
                  <a:pt x="126" y="222"/>
                </a:lnTo>
                <a:lnTo>
                  <a:pt x="126" y="208"/>
                </a:lnTo>
                <a:lnTo>
                  <a:pt x="112" y="194"/>
                </a:lnTo>
                <a:lnTo>
                  <a:pt x="98" y="180"/>
                </a:lnTo>
                <a:lnTo>
                  <a:pt x="84" y="167"/>
                </a:lnTo>
                <a:lnTo>
                  <a:pt x="70" y="153"/>
                </a:lnTo>
                <a:lnTo>
                  <a:pt x="42" y="111"/>
                </a:lnTo>
                <a:lnTo>
                  <a:pt x="14" y="55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3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850900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6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" name="矩形 4"/>
          <p:cNvSpPr>
            <a:spLocks noChangeArrowheads="1"/>
          </p:cNvSpPr>
          <p:nvPr/>
        </p:nvSpPr>
        <p:spPr bwMode="auto">
          <a:xfrm>
            <a:off x="2628900" y="1425575"/>
            <a:ext cx="1216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颤</a:t>
            </a:r>
          </a:p>
        </p:txBody>
      </p: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2574925" y="700088"/>
            <a:ext cx="2232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chàn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715963" y="3148013"/>
            <a:ext cx="6586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颤抖   颤动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711200" y="3856038"/>
            <a:ext cx="843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就让敌人在我们的炮火下颤抖吧！</a:t>
            </a:r>
          </a:p>
        </p:txBody>
      </p:sp>
      <p:sp>
        <p:nvSpPr>
          <p:cNvPr id="4100" name="Freeform 4"/>
          <p:cNvSpPr>
            <a:spLocks/>
          </p:cNvSpPr>
          <p:nvPr/>
        </p:nvSpPr>
        <p:spPr bwMode="auto">
          <a:xfrm>
            <a:off x="5848350" y="2552700"/>
            <a:ext cx="877888" cy="296863"/>
          </a:xfrm>
          <a:custGeom>
            <a:avLst/>
            <a:gdLst>
              <a:gd name="T0" fmla="*/ 2147483646 w 946"/>
              <a:gd name="T1" fmla="*/ 2147483646 h 320"/>
              <a:gd name="T2" fmla="*/ 2147483646 w 946"/>
              <a:gd name="T3" fmla="*/ 2147483646 h 320"/>
              <a:gd name="T4" fmla="*/ 2147483646 w 946"/>
              <a:gd name="T5" fmla="*/ 2147483646 h 320"/>
              <a:gd name="T6" fmla="*/ 2147483646 w 946"/>
              <a:gd name="T7" fmla="*/ 2147483646 h 320"/>
              <a:gd name="T8" fmla="*/ 2147483646 w 946"/>
              <a:gd name="T9" fmla="*/ 2147483646 h 320"/>
              <a:gd name="T10" fmla="*/ 2147483646 w 946"/>
              <a:gd name="T11" fmla="*/ 2147483646 h 320"/>
              <a:gd name="T12" fmla="*/ 2147483646 w 946"/>
              <a:gd name="T13" fmla="*/ 2147483646 h 320"/>
              <a:gd name="T14" fmla="*/ 2147483646 w 946"/>
              <a:gd name="T15" fmla="*/ 2147483646 h 320"/>
              <a:gd name="T16" fmla="*/ 2147483646 w 946"/>
              <a:gd name="T17" fmla="*/ 2147483646 h 320"/>
              <a:gd name="T18" fmla="*/ 2147483646 w 946"/>
              <a:gd name="T19" fmla="*/ 2147483646 h 320"/>
              <a:gd name="T20" fmla="*/ 2147483646 w 946"/>
              <a:gd name="T21" fmla="*/ 2147483646 h 320"/>
              <a:gd name="T22" fmla="*/ 2147483646 w 946"/>
              <a:gd name="T23" fmla="*/ 2147483646 h 320"/>
              <a:gd name="T24" fmla="*/ 2147483646 w 946"/>
              <a:gd name="T25" fmla="*/ 2147483646 h 320"/>
              <a:gd name="T26" fmla="*/ 2147483646 w 946"/>
              <a:gd name="T27" fmla="*/ 2147483646 h 320"/>
              <a:gd name="T28" fmla="*/ 2147483646 w 946"/>
              <a:gd name="T29" fmla="*/ 2147483646 h 320"/>
              <a:gd name="T30" fmla="*/ 2147483646 w 946"/>
              <a:gd name="T31" fmla="*/ 2147483646 h 320"/>
              <a:gd name="T32" fmla="*/ 2147483646 w 946"/>
              <a:gd name="T33" fmla="*/ 2147483646 h 320"/>
              <a:gd name="T34" fmla="*/ 2147483646 w 946"/>
              <a:gd name="T35" fmla="*/ 2147483646 h 320"/>
              <a:gd name="T36" fmla="*/ 2147483646 w 946"/>
              <a:gd name="T37" fmla="*/ 2147483646 h 320"/>
              <a:gd name="T38" fmla="*/ 2147483646 w 946"/>
              <a:gd name="T39" fmla="*/ 2147483646 h 320"/>
              <a:gd name="T40" fmla="*/ 2147483646 w 946"/>
              <a:gd name="T41" fmla="*/ 2147483646 h 320"/>
              <a:gd name="T42" fmla="*/ 2147483646 w 946"/>
              <a:gd name="T43" fmla="*/ 2147483646 h 320"/>
              <a:gd name="T44" fmla="*/ 2147483646 w 946"/>
              <a:gd name="T45" fmla="*/ 2147483646 h 320"/>
              <a:gd name="T46" fmla="*/ 2147483646 w 946"/>
              <a:gd name="T47" fmla="*/ 2147483646 h 320"/>
              <a:gd name="T48" fmla="*/ 2147483646 w 946"/>
              <a:gd name="T49" fmla="*/ 2147483646 h 320"/>
              <a:gd name="T50" fmla="*/ 2147483646 w 946"/>
              <a:gd name="T51" fmla="*/ 0 h 320"/>
              <a:gd name="T52" fmla="*/ 2147483646 w 946"/>
              <a:gd name="T53" fmla="*/ 0 h 320"/>
              <a:gd name="T54" fmla="*/ 2147483646 w 946"/>
              <a:gd name="T55" fmla="*/ 0 h 320"/>
              <a:gd name="T56" fmla="*/ 2147483646 w 946"/>
              <a:gd name="T57" fmla="*/ 2147483646 h 320"/>
              <a:gd name="T58" fmla="*/ 2147483646 w 946"/>
              <a:gd name="T59" fmla="*/ 2147483646 h 320"/>
              <a:gd name="T60" fmla="*/ 2147483646 w 946"/>
              <a:gd name="T61" fmla="*/ 2147483646 h 320"/>
              <a:gd name="T62" fmla="*/ 2147483646 w 946"/>
              <a:gd name="T63" fmla="*/ 2147483646 h 320"/>
              <a:gd name="T64" fmla="*/ 2147483646 w 946"/>
              <a:gd name="T65" fmla="*/ 2147483646 h 32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946"/>
              <a:gd name="T100" fmla="*/ 0 h 320"/>
              <a:gd name="T101" fmla="*/ 946 w 946"/>
              <a:gd name="T102" fmla="*/ 320 h 32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946" h="320">
                <a:moveTo>
                  <a:pt x="779" y="98"/>
                </a:moveTo>
                <a:lnTo>
                  <a:pt x="696" y="139"/>
                </a:lnTo>
                <a:lnTo>
                  <a:pt x="626" y="167"/>
                </a:lnTo>
                <a:lnTo>
                  <a:pt x="543" y="181"/>
                </a:lnTo>
                <a:lnTo>
                  <a:pt x="473" y="209"/>
                </a:lnTo>
                <a:lnTo>
                  <a:pt x="431" y="223"/>
                </a:lnTo>
                <a:lnTo>
                  <a:pt x="403" y="223"/>
                </a:lnTo>
                <a:lnTo>
                  <a:pt x="362" y="237"/>
                </a:lnTo>
                <a:lnTo>
                  <a:pt x="334" y="251"/>
                </a:lnTo>
                <a:lnTo>
                  <a:pt x="306" y="251"/>
                </a:lnTo>
                <a:lnTo>
                  <a:pt x="278" y="265"/>
                </a:lnTo>
                <a:lnTo>
                  <a:pt x="264" y="278"/>
                </a:lnTo>
                <a:lnTo>
                  <a:pt x="237" y="292"/>
                </a:lnTo>
                <a:lnTo>
                  <a:pt x="209" y="306"/>
                </a:lnTo>
                <a:lnTo>
                  <a:pt x="181" y="320"/>
                </a:lnTo>
                <a:lnTo>
                  <a:pt x="153" y="320"/>
                </a:lnTo>
                <a:lnTo>
                  <a:pt x="139" y="320"/>
                </a:lnTo>
                <a:lnTo>
                  <a:pt x="111" y="306"/>
                </a:lnTo>
                <a:lnTo>
                  <a:pt x="97" y="306"/>
                </a:lnTo>
                <a:lnTo>
                  <a:pt x="83" y="292"/>
                </a:lnTo>
                <a:lnTo>
                  <a:pt x="56" y="265"/>
                </a:lnTo>
                <a:lnTo>
                  <a:pt x="42" y="251"/>
                </a:lnTo>
                <a:lnTo>
                  <a:pt x="14" y="223"/>
                </a:lnTo>
                <a:lnTo>
                  <a:pt x="14" y="195"/>
                </a:lnTo>
                <a:lnTo>
                  <a:pt x="0" y="181"/>
                </a:lnTo>
                <a:lnTo>
                  <a:pt x="14" y="181"/>
                </a:lnTo>
                <a:lnTo>
                  <a:pt x="14" y="167"/>
                </a:lnTo>
                <a:lnTo>
                  <a:pt x="28" y="167"/>
                </a:lnTo>
                <a:lnTo>
                  <a:pt x="42" y="153"/>
                </a:lnTo>
                <a:lnTo>
                  <a:pt x="70" y="153"/>
                </a:lnTo>
                <a:lnTo>
                  <a:pt x="111" y="167"/>
                </a:lnTo>
                <a:lnTo>
                  <a:pt x="139" y="167"/>
                </a:lnTo>
                <a:lnTo>
                  <a:pt x="153" y="167"/>
                </a:lnTo>
                <a:lnTo>
                  <a:pt x="167" y="167"/>
                </a:lnTo>
                <a:lnTo>
                  <a:pt x="181" y="167"/>
                </a:lnTo>
                <a:lnTo>
                  <a:pt x="195" y="153"/>
                </a:lnTo>
                <a:lnTo>
                  <a:pt x="223" y="153"/>
                </a:lnTo>
                <a:lnTo>
                  <a:pt x="264" y="139"/>
                </a:lnTo>
                <a:lnTo>
                  <a:pt x="320" y="139"/>
                </a:lnTo>
                <a:lnTo>
                  <a:pt x="376" y="125"/>
                </a:lnTo>
                <a:lnTo>
                  <a:pt x="403" y="111"/>
                </a:lnTo>
                <a:lnTo>
                  <a:pt x="431" y="111"/>
                </a:lnTo>
                <a:lnTo>
                  <a:pt x="473" y="98"/>
                </a:lnTo>
                <a:lnTo>
                  <a:pt x="515" y="84"/>
                </a:lnTo>
                <a:lnTo>
                  <a:pt x="584" y="70"/>
                </a:lnTo>
                <a:lnTo>
                  <a:pt x="654" y="56"/>
                </a:lnTo>
                <a:lnTo>
                  <a:pt x="710" y="42"/>
                </a:lnTo>
                <a:lnTo>
                  <a:pt x="765" y="28"/>
                </a:lnTo>
                <a:lnTo>
                  <a:pt x="807" y="14"/>
                </a:lnTo>
                <a:lnTo>
                  <a:pt x="835" y="14"/>
                </a:lnTo>
                <a:lnTo>
                  <a:pt x="863" y="0"/>
                </a:lnTo>
                <a:lnTo>
                  <a:pt x="877" y="0"/>
                </a:lnTo>
                <a:lnTo>
                  <a:pt x="890" y="0"/>
                </a:lnTo>
                <a:lnTo>
                  <a:pt x="904" y="0"/>
                </a:lnTo>
                <a:lnTo>
                  <a:pt x="932" y="0"/>
                </a:lnTo>
                <a:lnTo>
                  <a:pt x="946" y="14"/>
                </a:lnTo>
                <a:lnTo>
                  <a:pt x="932" y="28"/>
                </a:lnTo>
                <a:lnTo>
                  <a:pt x="918" y="42"/>
                </a:lnTo>
                <a:lnTo>
                  <a:pt x="890" y="56"/>
                </a:lnTo>
                <a:lnTo>
                  <a:pt x="877" y="56"/>
                </a:lnTo>
                <a:lnTo>
                  <a:pt x="849" y="70"/>
                </a:lnTo>
                <a:lnTo>
                  <a:pt x="821" y="84"/>
                </a:lnTo>
                <a:lnTo>
                  <a:pt x="779" y="98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1" name="Freeform 5"/>
          <p:cNvSpPr>
            <a:spLocks/>
          </p:cNvSpPr>
          <p:nvPr/>
        </p:nvSpPr>
        <p:spPr bwMode="auto">
          <a:xfrm>
            <a:off x="6610350" y="1906588"/>
            <a:ext cx="660400" cy="942975"/>
          </a:xfrm>
          <a:custGeom>
            <a:avLst/>
            <a:gdLst>
              <a:gd name="T0" fmla="*/ 0 w 709"/>
              <a:gd name="T1" fmla="*/ 2147483646 h 1015"/>
              <a:gd name="T2" fmla="*/ 2147483646 w 709"/>
              <a:gd name="T3" fmla="*/ 2147483646 h 1015"/>
              <a:gd name="T4" fmla="*/ 2147483646 w 709"/>
              <a:gd name="T5" fmla="*/ 2147483646 h 1015"/>
              <a:gd name="T6" fmla="*/ 2147483646 w 709"/>
              <a:gd name="T7" fmla="*/ 2147483646 h 1015"/>
              <a:gd name="T8" fmla="*/ 2147483646 w 709"/>
              <a:gd name="T9" fmla="*/ 2147483646 h 1015"/>
              <a:gd name="T10" fmla="*/ 2147483646 w 709"/>
              <a:gd name="T11" fmla="*/ 2147483646 h 1015"/>
              <a:gd name="T12" fmla="*/ 2147483646 w 709"/>
              <a:gd name="T13" fmla="*/ 2147483646 h 1015"/>
              <a:gd name="T14" fmla="*/ 2147483646 w 709"/>
              <a:gd name="T15" fmla="*/ 2147483646 h 1015"/>
              <a:gd name="T16" fmla="*/ 2147483646 w 709"/>
              <a:gd name="T17" fmla="*/ 2147483646 h 1015"/>
              <a:gd name="T18" fmla="*/ 2147483646 w 709"/>
              <a:gd name="T19" fmla="*/ 2147483646 h 1015"/>
              <a:gd name="T20" fmla="*/ 2147483646 w 709"/>
              <a:gd name="T21" fmla="*/ 2147483646 h 1015"/>
              <a:gd name="T22" fmla="*/ 2147483646 w 709"/>
              <a:gd name="T23" fmla="*/ 2147483646 h 1015"/>
              <a:gd name="T24" fmla="*/ 2147483646 w 709"/>
              <a:gd name="T25" fmla="*/ 2147483646 h 1015"/>
              <a:gd name="T26" fmla="*/ 2147483646 w 709"/>
              <a:gd name="T27" fmla="*/ 2147483646 h 1015"/>
              <a:gd name="T28" fmla="*/ 2147483646 w 709"/>
              <a:gd name="T29" fmla="*/ 2147483646 h 1015"/>
              <a:gd name="T30" fmla="*/ 2147483646 w 709"/>
              <a:gd name="T31" fmla="*/ 2147483646 h 1015"/>
              <a:gd name="T32" fmla="*/ 2147483646 w 709"/>
              <a:gd name="T33" fmla="*/ 2147483646 h 1015"/>
              <a:gd name="T34" fmla="*/ 2147483646 w 709"/>
              <a:gd name="T35" fmla="*/ 2147483646 h 1015"/>
              <a:gd name="T36" fmla="*/ 2147483646 w 709"/>
              <a:gd name="T37" fmla="*/ 0 h 1015"/>
              <a:gd name="T38" fmla="*/ 2147483646 w 709"/>
              <a:gd name="T39" fmla="*/ 2147483646 h 1015"/>
              <a:gd name="T40" fmla="*/ 2147483646 w 709"/>
              <a:gd name="T41" fmla="*/ 2147483646 h 1015"/>
              <a:gd name="T42" fmla="*/ 2147483646 w 709"/>
              <a:gd name="T43" fmla="*/ 2147483646 h 1015"/>
              <a:gd name="T44" fmla="*/ 2147483646 w 709"/>
              <a:gd name="T45" fmla="*/ 2147483646 h 1015"/>
              <a:gd name="T46" fmla="*/ 2147483646 w 709"/>
              <a:gd name="T47" fmla="*/ 2147483646 h 1015"/>
              <a:gd name="T48" fmla="*/ 2147483646 w 709"/>
              <a:gd name="T49" fmla="*/ 2147483646 h 1015"/>
              <a:gd name="T50" fmla="*/ 2147483646 w 709"/>
              <a:gd name="T51" fmla="*/ 2147483646 h 1015"/>
              <a:gd name="T52" fmla="*/ 2147483646 w 709"/>
              <a:gd name="T53" fmla="*/ 2147483646 h 1015"/>
              <a:gd name="T54" fmla="*/ 2147483646 w 709"/>
              <a:gd name="T55" fmla="*/ 2147483646 h 1015"/>
              <a:gd name="T56" fmla="*/ 2147483646 w 709"/>
              <a:gd name="T57" fmla="*/ 2147483646 h 1015"/>
              <a:gd name="T58" fmla="*/ 2147483646 w 709"/>
              <a:gd name="T59" fmla="*/ 2147483646 h 1015"/>
              <a:gd name="T60" fmla="*/ 2147483646 w 709"/>
              <a:gd name="T61" fmla="*/ 2147483646 h 1015"/>
              <a:gd name="T62" fmla="*/ 2147483646 w 709"/>
              <a:gd name="T63" fmla="*/ 2147483646 h 1015"/>
              <a:gd name="T64" fmla="*/ 2147483646 w 709"/>
              <a:gd name="T65" fmla="*/ 2147483646 h 1015"/>
              <a:gd name="T66" fmla="*/ 2147483646 w 709"/>
              <a:gd name="T67" fmla="*/ 2147483646 h 1015"/>
              <a:gd name="T68" fmla="*/ 2147483646 w 709"/>
              <a:gd name="T69" fmla="*/ 2147483646 h 1015"/>
              <a:gd name="T70" fmla="*/ 2147483646 w 709"/>
              <a:gd name="T71" fmla="*/ 2147483646 h 1015"/>
              <a:gd name="T72" fmla="*/ 0 w 709"/>
              <a:gd name="T73" fmla="*/ 2147483646 h 101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709"/>
              <a:gd name="T112" fmla="*/ 0 h 1015"/>
              <a:gd name="T113" fmla="*/ 709 w 709"/>
              <a:gd name="T114" fmla="*/ 1015 h 101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709" h="1015">
                <a:moveTo>
                  <a:pt x="0" y="1001"/>
                </a:moveTo>
                <a:lnTo>
                  <a:pt x="0" y="1001"/>
                </a:lnTo>
                <a:lnTo>
                  <a:pt x="14" y="987"/>
                </a:lnTo>
                <a:lnTo>
                  <a:pt x="28" y="973"/>
                </a:lnTo>
                <a:lnTo>
                  <a:pt x="56" y="960"/>
                </a:lnTo>
                <a:lnTo>
                  <a:pt x="69" y="946"/>
                </a:lnTo>
                <a:lnTo>
                  <a:pt x="97" y="932"/>
                </a:lnTo>
                <a:lnTo>
                  <a:pt x="153" y="890"/>
                </a:lnTo>
                <a:lnTo>
                  <a:pt x="209" y="862"/>
                </a:lnTo>
                <a:lnTo>
                  <a:pt x="264" y="806"/>
                </a:lnTo>
                <a:lnTo>
                  <a:pt x="292" y="779"/>
                </a:lnTo>
                <a:lnTo>
                  <a:pt x="334" y="751"/>
                </a:lnTo>
                <a:lnTo>
                  <a:pt x="389" y="695"/>
                </a:lnTo>
                <a:lnTo>
                  <a:pt x="431" y="626"/>
                </a:lnTo>
                <a:lnTo>
                  <a:pt x="473" y="542"/>
                </a:lnTo>
                <a:lnTo>
                  <a:pt x="501" y="500"/>
                </a:lnTo>
                <a:lnTo>
                  <a:pt x="515" y="459"/>
                </a:lnTo>
                <a:lnTo>
                  <a:pt x="542" y="375"/>
                </a:lnTo>
                <a:lnTo>
                  <a:pt x="570" y="306"/>
                </a:lnTo>
                <a:lnTo>
                  <a:pt x="584" y="236"/>
                </a:lnTo>
                <a:lnTo>
                  <a:pt x="584" y="208"/>
                </a:lnTo>
                <a:lnTo>
                  <a:pt x="584" y="180"/>
                </a:lnTo>
                <a:lnTo>
                  <a:pt x="584" y="153"/>
                </a:lnTo>
                <a:lnTo>
                  <a:pt x="584" y="125"/>
                </a:lnTo>
                <a:lnTo>
                  <a:pt x="570" y="111"/>
                </a:lnTo>
                <a:lnTo>
                  <a:pt x="570" y="97"/>
                </a:lnTo>
                <a:lnTo>
                  <a:pt x="570" y="83"/>
                </a:lnTo>
                <a:lnTo>
                  <a:pt x="570" y="69"/>
                </a:lnTo>
                <a:lnTo>
                  <a:pt x="556" y="55"/>
                </a:lnTo>
                <a:lnTo>
                  <a:pt x="556" y="41"/>
                </a:lnTo>
                <a:lnTo>
                  <a:pt x="542" y="27"/>
                </a:lnTo>
                <a:lnTo>
                  <a:pt x="556" y="13"/>
                </a:lnTo>
                <a:lnTo>
                  <a:pt x="570" y="0"/>
                </a:lnTo>
                <a:lnTo>
                  <a:pt x="584" y="0"/>
                </a:lnTo>
                <a:lnTo>
                  <a:pt x="612" y="0"/>
                </a:lnTo>
                <a:lnTo>
                  <a:pt x="626" y="13"/>
                </a:lnTo>
                <a:lnTo>
                  <a:pt x="654" y="13"/>
                </a:lnTo>
                <a:lnTo>
                  <a:pt x="682" y="27"/>
                </a:lnTo>
                <a:lnTo>
                  <a:pt x="696" y="41"/>
                </a:lnTo>
                <a:lnTo>
                  <a:pt x="696" y="55"/>
                </a:lnTo>
                <a:lnTo>
                  <a:pt x="709" y="69"/>
                </a:lnTo>
                <a:lnTo>
                  <a:pt x="709" y="83"/>
                </a:lnTo>
                <a:lnTo>
                  <a:pt x="709" y="97"/>
                </a:lnTo>
                <a:lnTo>
                  <a:pt x="696" y="139"/>
                </a:lnTo>
                <a:lnTo>
                  <a:pt x="696" y="153"/>
                </a:lnTo>
                <a:lnTo>
                  <a:pt x="696" y="180"/>
                </a:lnTo>
                <a:lnTo>
                  <a:pt x="696" y="222"/>
                </a:lnTo>
                <a:lnTo>
                  <a:pt x="682" y="278"/>
                </a:lnTo>
                <a:lnTo>
                  <a:pt x="668" y="347"/>
                </a:lnTo>
                <a:lnTo>
                  <a:pt x="654" y="403"/>
                </a:lnTo>
                <a:lnTo>
                  <a:pt x="626" y="473"/>
                </a:lnTo>
                <a:lnTo>
                  <a:pt x="598" y="542"/>
                </a:lnTo>
                <a:lnTo>
                  <a:pt x="570" y="598"/>
                </a:lnTo>
                <a:lnTo>
                  <a:pt x="542" y="653"/>
                </a:lnTo>
                <a:lnTo>
                  <a:pt x="501" y="709"/>
                </a:lnTo>
                <a:lnTo>
                  <a:pt x="459" y="751"/>
                </a:lnTo>
                <a:lnTo>
                  <a:pt x="417" y="793"/>
                </a:lnTo>
                <a:lnTo>
                  <a:pt x="362" y="834"/>
                </a:lnTo>
                <a:lnTo>
                  <a:pt x="306" y="876"/>
                </a:lnTo>
                <a:lnTo>
                  <a:pt x="250" y="918"/>
                </a:lnTo>
                <a:lnTo>
                  <a:pt x="195" y="946"/>
                </a:lnTo>
                <a:lnTo>
                  <a:pt x="139" y="973"/>
                </a:lnTo>
                <a:lnTo>
                  <a:pt x="111" y="987"/>
                </a:lnTo>
                <a:lnTo>
                  <a:pt x="83" y="987"/>
                </a:lnTo>
                <a:lnTo>
                  <a:pt x="69" y="1001"/>
                </a:lnTo>
                <a:lnTo>
                  <a:pt x="42" y="1001"/>
                </a:lnTo>
                <a:lnTo>
                  <a:pt x="28" y="1001"/>
                </a:lnTo>
                <a:lnTo>
                  <a:pt x="14" y="1015"/>
                </a:lnTo>
                <a:lnTo>
                  <a:pt x="0" y="1015"/>
                </a:lnTo>
                <a:lnTo>
                  <a:pt x="0" y="1001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2" name="Freeform 6"/>
          <p:cNvSpPr>
            <a:spLocks/>
          </p:cNvSpPr>
          <p:nvPr/>
        </p:nvSpPr>
        <p:spPr bwMode="auto">
          <a:xfrm>
            <a:off x="7192963" y="2462213"/>
            <a:ext cx="388937" cy="373062"/>
          </a:xfrm>
          <a:custGeom>
            <a:avLst/>
            <a:gdLst>
              <a:gd name="T0" fmla="*/ 2147483646 w 417"/>
              <a:gd name="T1" fmla="*/ 2147483646 h 403"/>
              <a:gd name="T2" fmla="*/ 2147483646 w 417"/>
              <a:gd name="T3" fmla="*/ 2147483646 h 403"/>
              <a:gd name="T4" fmla="*/ 2147483646 w 417"/>
              <a:gd name="T5" fmla="*/ 2147483646 h 403"/>
              <a:gd name="T6" fmla="*/ 2147483646 w 417"/>
              <a:gd name="T7" fmla="*/ 2147483646 h 403"/>
              <a:gd name="T8" fmla="*/ 2147483646 w 417"/>
              <a:gd name="T9" fmla="*/ 2147483646 h 403"/>
              <a:gd name="T10" fmla="*/ 2147483646 w 417"/>
              <a:gd name="T11" fmla="*/ 2147483646 h 403"/>
              <a:gd name="T12" fmla="*/ 2147483646 w 417"/>
              <a:gd name="T13" fmla="*/ 2147483646 h 403"/>
              <a:gd name="T14" fmla="*/ 2147483646 w 417"/>
              <a:gd name="T15" fmla="*/ 2147483646 h 403"/>
              <a:gd name="T16" fmla="*/ 2147483646 w 417"/>
              <a:gd name="T17" fmla="*/ 2147483646 h 403"/>
              <a:gd name="T18" fmla="*/ 2147483646 w 417"/>
              <a:gd name="T19" fmla="*/ 2147483646 h 403"/>
              <a:gd name="T20" fmla="*/ 2147483646 w 417"/>
              <a:gd name="T21" fmla="*/ 2147483646 h 403"/>
              <a:gd name="T22" fmla="*/ 2147483646 w 417"/>
              <a:gd name="T23" fmla="*/ 2147483646 h 403"/>
              <a:gd name="T24" fmla="*/ 2147483646 w 417"/>
              <a:gd name="T25" fmla="*/ 2147483646 h 403"/>
              <a:gd name="T26" fmla="*/ 2147483646 w 417"/>
              <a:gd name="T27" fmla="*/ 2147483646 h 403"/>
              <a:gd name="T28" fmla="*/ 2147483646 w 417"/>
              <a:gd name="T29" fmla="*/ 2147483646 h 403"/>
              <a:gd name="T30" fmla="*/ 2147483646 w 417"/>
              <a:gd name="T31" fmla="*/ 2147483646 h 403"/>
              <a:gd name="T32" fmla="*/ 2147483646 w 417"/>
              <a:gd name="T33" fmla="*/ 2147483646 h 403"/>
              <a:gd name="T34" fmla="*/ 2147483646 w 417"/>
              <a:gd name="T35" fmla="*/ 2147483646 h 403"/>
              <a:gd name="T36" fmla="*/ 2147483646 w 417"/>
              <a:gd name="T37" fmla="*/ 2147483646 h 403"/>
              <a:gd name="T38" fmla="*/ 2147483646 w 417"/>
              <a:gd name="T39" fmla="*/ 2147483646 h 403"/>
              <a:gd name="T40" fmla="*/ 2147483646 w 417"/>
              <a:gd name="T41" fmla="*/ 2147483646 h 403"/>
              <a:gd name="T42" fmla="*/ 2147483646 w 417"/>
              <a:gd name="T43" fmla="*/ 2147483646 h 403"/>
              <a:gd name="T44" fmla="*/ 2147483646 w 417"/>
              <a:gd name="T45" fmla="*/ 2147483646 h 403"/>
              <a:gd name="T46" fmla="*/ 2147483646 w 417"/>
              <a:gd name="T47" fmla="*/ 2147483646 h 403"/>
              <a:gd name="T48" fmla="*/ 2147483646 w 417"/>
              <a:gd name="T49" fmla="*/ 2147483646 h 403"/>
              <a:gd name="T50" fmla="*/ 2147483646 w 417"/>
              <a:gd name="T51" fmla="*/ 2147483646 h 403"/>
              <a:gd name="T52" fmla="*/ 2147483646 w 417"/>
              <a:gd name="T53" fmla="*/ 2147483646 h 403"/>
              <a:gd name="T54" fmla="*/ 2147483646 w 417"/>
              <a:gd name="T55" fmla="*/ 2147483646 h 403"/>
              <a:gd name="T56" fmla="*/ 2147483646 w 417"/>
              <a:gd name="T57" fmla="*/ 2147483646 h 403"/>
              <a:gd name="T58" fmla="*/ 2147483646 w 417"/>
              <a:gd name="T59" fmla="*/ 2147483646 h 403"/>
              <a:gd name="T60" fmla="*/ 2147483646 w 417"/>
              <a:gd name="T61" fmla="*/ 2147483646 h 403"/>
              <a:gd name="T62" fmla="*/ 2147483646 w 417"/>
              <a:gd name="T63" fmla="*/ 2147483646 h 403"/>
              <a:gd name="T64" fmla="*/ 0 w 417"/>
              <a:gd name="T65" fmla="*/ 2147483646 h 403"/>
              <a:gd name="T66" fmla="*/ 0 w 417"/>
              <a:gd name="T67" fmla="*/ 0 h 403"/>
              <a:gd name="T68" fmla="*/ 0 w 417"/>
              <a:gd name="T69" fmla="*/ 0 h 403"/>
              <a:gd name="T70" fmla="*/ 0 w 417"/>
              <a:gd name="T71" fmla="*/ 0 h 403"/>
              <a:gd name="T72" fmla="*/ 2147483646 w 417"/>
              <a:gd name="T73" fmla="*/ 0 h 403"/>
              <a:gd name="T74" fmla="*/ 2147483646 w 417"/>
              <a:gd name="T75" fmla="*/ 0 h 403"/>
              <a:gd name="T76" fmla="*/ 2147483646 w 417"/>
              <a:gd name="T77" fmla="*/ 0 h 403"/>
              <a:gd name="T78" fmla="*/ 2147483646 w 417"/>
              <a:gd name="T79" fmla="*/ 0 h 403"/>
              <a:gd name="T80" fmla="*/ 2147483646 w 417"/>
              <a:gd name="T81" fmla="*/ 2147483646 h 403"/>
              <a:gd name="T82" fmla="*/ 2147483646 w 417"/>
              <a:gd name="T83" fmla="*/ 2147483646 h 403"/>
              <a:gd name="T84" fmla="*/ 2147483646 w 417"/>
              <a:gd name="T85" fmla="*/ 2147483646 h 403"/>
              <a:gd name="T86" fmla="*/ 2147483646 w 417"/>
              <a:gd name="T87" fmla="*/ 2147483646 h 403"/>
              <a:gd name="T88" fmla="*/ 2147483646 w 417"/>
              <a:gd name="T89" fmla="*/ 2147483646 h 403"/>
              <a:gd name="T90" fmla="*/ 2147483646 w 417"/>
              <a:gd name="T91" fmla="*/ 2147483646 h 403"/>
              <a:gd name="T92" fmla="*/ 2147483646 w 417"/>
              <a:gd name="T93" fmla="*/ 2147483646 h 403"/>
              <a:gd name="T94" fmla="*/ 2147483646 w 417"/>
              <a:gd name="T95" fmla="*/ 2147483646 h 403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417"/>
              <a:gd name="T145" fmla="*/ 0 h 403"/>
              <a:gd name="T146" fmla="*/ 417 w 417"/>
              <a:gd name="T147" fmla="*/ 403 h 403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417" h="403">
                <a:moveTo>
                  <a:pt x="264" y="83"/>
                </a:moveTo>
                <a:lnTo>
                  <a:pt x="292" y="111"/>
                </a:lnTo>
                <a:lnTo>
                  <a:pt x="320" y="125"/>
                </a:lnTo>
                <a:lnTo>
                  <a:pt x="348" y="139"/>
                </a:lnTo>
                <a:lnTo>
                  <a:pt x="362" y="153"/>
                </a:lnTo>
                <a:lnTo>
                  <a:pt x="376" y="181"/>
                </a:lnTo>
                <a:lnTo>
                  <a:pt x="390" y="195"/>
                </a:lnTo>
                <a:lnTo>
                  <a:pt x="403" y="222"/>
                </a:lnTo>
                <a:lnTo>
                  <a:pt x="403" y="236"/>
                </a:lnTo>
                <a:lnTo>
                  <a:pt x="403" y="278"/>
                </a:lnTo>
                <a:lnTo>
                  <a:pt x="417" y="320"/>
                </a:lnTo>
                <a:lnTo>
                  <a:pt x="403" y="348"/>
                </a:lnTo>
                <a:lnTo>
                  <a:pt x="403" y="362"/>
                </a:lnTo>
                <a:lnTo>
                  <a:pt x="403" y="389"/>
                </a:lnTo>
                <a:lnTo>
                  <a:pt x="390" y="403"/>
                </a:lnTo>
                <a:lnTo>
                  <a:pt x="376" y="403"/>
                </a:lnTo>
                <a:lnTo>
                  <a:pt x="362" y="403"/>
                </a:lnTo>
                <a:lnTo>
                  <a:pt x="348" y="403"/>
                </a:lnTo>
                <a:lnTo>
                  <a:pt x="334" y="389"/>
                </a:lnTo>
                <a:lnTo>
                  <a:pt x="320" y="375"/>
                </a:lnTo>
                <a:lnTo>
                  <a:pt x="306" y="362"/>
                </a:lnTo>
                <a:lnTo>
                  <a:pt x="278" y="334"/>
                </a:lnTo>
                <a:lnTo>
                  <a:pt x="264" y="306"/>
                </a:lnTo>
                <a:lnTo>
                  <a:pt x="236" y="278"/>
                </a:lnTo>
                <a:lnTo>
                  <a:pt x="181" y="222"/>
                </a:lnTo>
                <a:lnTo>
                  <a:pt x="125" y="167"/>
                </a:lnTo>
                <a:lnTo>
                  <a:pt x="97" y="125"/>
                </a:lnTo>
                <a:lnTo>
                  <a:pt x="70" y="111"/>
                </a:lnTo>
                <a:lnTo>
                  <a:pt x="56" y="83"/>
                </a:lnTo>
                <a:lnTo>
                  <a:pt x="28" y="55"/>
                </a:lnTo>
                <a:lnTo>
                  <a:pt x="14" y="28"/>
                </a:lnTo>
                <a:lnTo>
                  <a:pt x="0" y="14"/>
                </a:lnTo>
                <a:lnTo>
                  <a:pt x="0" y="0"/>
                </a:lnTo>
                <a:lnTo>
                  <a:pt x="14" y="0"/>
                </a:lnTo>
                <a:lnTo>
                  <a:pt x="28" y="0"/>
                </a:lnTo>
                <a:lnTo>
                  <a:pt x="42" y="0"/>
                </a:lnTo>
                <a:lnTo>
                  <a:pt x="56" y="0"/>
                </a:lnTo>
                <a:lnTo>
                  <a:pt x="97" y="14"/>
                </a:lnTo>
                <a:lnTo>
                  <a:pt x="111" y="14"/>
                </a:lnTo>
                <a:lnTo>
                  <a:pt x="139" y="28"/>
                </a:lnTo>
                <a:lnTo>
                  <a:pt x="167" y="42"/>
                </a:lnTo>
                <a:lnTo>
                  <a:pt x="195" y="55"/>
                </a:lnTo>
                <a:lnTo>
                  <a:pt x="223" y="69"/>
                </a:lnTo>
                <a:lnTo>
                  <a:pt x="264" y="83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3" name="Freeform 7"/>
          <p:cNvSpPr>
            <a:spLocks/>
          </p:cNvSpPr>
          <p:nvPr/>
        </p:nvSpPr>
        <p:spPr bwMode="auto">
          <a:xfrm>
            <a:off x="6300788" y="1090613"/>
            <a:ext cx="193675" cy="246062"/>
          </a:xfrm>
          <a:custGeom>
            <a:avLst/>
            <a:gdLst>
              <a:gd name="T0" fmla="*/ 2147483646 w 209"/>
              <a:gd name="T1" fmla="*/ 2147483646 h 264"/>
              <a:gd name="T2" fmla="*/ 2147483646 w 209"/>
              <a:gd name="T3" fmla="*/ 2147483646 h 264"/>
              <a:gd name="T4" fmla="*/ 2147483646 w 209"/>
              <a:gd name="T5" fmla="*/ 2147483646 h 264"/>
              <a:gd name="T6" fmla="*/ 2147483646 w 209"/>
              <a:gd name="T7" fmla="*/ 2147483646 h 264"/>
              <a:gd name="T8" fmla="*/ 2147483646 w 209"/>
              <a:gd name="T9" fmla="*/ 2147483646 h 264"/>
              <a:gd name="T10" fmla="*/ 2147483646 w 209"/>
              <a:gd name="T11" fmla="*/ 2147483646 h 264"/>
              <a:gd name="T12" fmla="*/ 2147483646 w 209"/>
              <a:gd name="T13" fmla="*/ 2147483646 h 264"/>
              <a:gd name="T14" fmla="*/ 2147483646 w 209"/>
              <a:gd name="T15" fmla="*/ 2147483646 h 264"/>
              <a:gd name="T16" fmla="*/ 2147483646 w 209"/>
              <a:gd name="T17" fmla="*/ 2147483646 h 264"/>
              <a:gd name="T18" fmla="*/ 2147483646 w 209"/>
              <a:gd name="T19" fmla="*/ 2147483646 h 264"/>
              <a:gd name="T20" fmla="*/ 2147483646 w 209"/>
              <a:gd name="T21" fmla="*/ 2147483646 h 264"/>
              <a:gd name="T22" fmla="*/ 2147483646 w 209"/>
              <a:gd name="T23" fmla="*/ 2147483646 h 264"/>
              <a:gd name="T24" fmla="*/ 2147483646 w 209"/>
              <a:gd name="T25" fmla="*/ 2147483646 h 264"/>
              <a:gd name="T26" fmla="*/ 2147483646 w 209"/>
              <a:gd name="T27" fmla="*/ 2147483646 h 264"/>
              <a:gd name="T28" fmla="*/ 2147483646 w 209"/>
              <a:gd name="T29" fmla="*/ 2147483646 h 264"/>
              <a:gd name="T30" fmla="*/ 0 w 209"/>
              <a:gd name="T31" fmla="*/ 2147483646 h 264"/>
              <a:gd name="T32" fmla="*/ 0 w 209"/>
              <a:gd name="T33" fmla="*/ 2147483646 h 264"/>
              <a:gd name="T34" fmla="*/ 0 w 209"/>
              <a:gd name="T35" fmla="*/ 2147483646 h 264"/>
              <a:gd name="T36" fmla="*/ 0 w 209"/>
              <a:gd name="T37" fmla="*/ 0 h 264"/>
              <a:gd name="T38" fmla="*/ 2147483646 w 209"/>
              <a:gd name="T39" fmla="*/ 2147483646 h 264"/>
              <a:gd name="T40" fmla="*/ 2147483646 w 209"/>
              <a:gd name="T41" fmla="*/ 2147483646 h 264"/>
              <a:gd name="T42" fmla="*/ 2147483646 w 209"/>
              <a:gd name="T43" fmla="*/ 2147483646 h 264"/>
              <a:gd name="T44" fmla="*/ 2147483646 w 209"/>
              <a:gd name="T45" fmla="*/ 2147483646 h 264"/>
              <a:gd name="T46" fmla="*/ 2147483646 w 209"/>
              <a:gd name="T47" fmla="*/ 2147483646 h 264"/>
              <a:gd name="T48" fmla="*/ 2147483646 w 209"/>
              <a:gd name="T49" fmla="*/ 2147483646 h 264"/>
              <a:gd name="T50" fmla="*/ 2147483646 w 209"/>
              <a:gd name="T51" fmla="*/ 2147483646 h 264"/>
              <a:gd name="T52" fmla="*/ 2147483646 w 209"/>
              <a:gd name="T53" fmla="*/ 2147483646 h 264"/>
              <a:gd name="T54" fmla="*/ 2147483646 w 209"/>
              <a:gd name="T55" fmla="*/ 2147483646 h 264"/>
              <a:gd name="T56" fmla="*/ 2147483646 w 209"/>
              <a:gd name="T57" fmla="*/ 2147483646 h 264"/>
              <a:gd name="T58" fmla="*/ 2147483646 w 209"/>
              <a:gd name="T59" fmla="*/ 2147483646 h 264"/>
              <a:gd name="T60" fmla="*/ 2147483646 w 209"/>
              <a:gd name="T61" fmla="*/ 2147483646 h 264"/>
              <a:gd name="T62" fmla="*/ 2147483646 w 209"/>
              <a:gd name="T63" fmla="*/ 2147483646 h 264"/>
              <a:gd name="T64" fmla="*/ 2147483646 w 209"/>
              <a:gd name="T65" fmla="*/ 2147483646 h 2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09"/>
              <a:gd name="T100" fmla="*/ 0 h 264"/>
              <a:gd name="T101" fmla="*/ 209 w 209"/>
              <a:gd name="T102" fmla="*/ 264 h 2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09" h="264">
                <a:moveTo>
                  <a:pt x="209" y="209"/>
                </a:moveTo>
                <a:lnTo>
                  <a:pt x="209" y="223"/>
                </a:lnTo>
                <a:lnTo>
                  <a:pt x="195" y="237"/>
                </a:lnTo>
                <a:lnTo>
                  <a:pt x="195" y="250"/>
                </a:lnTo>
                <a:lnTo>
                  <a:pt x="181" y="264"/>
                </a:lnTo>
                <a:lnTo>
                  <a:pt x="167" y="264"/>
                </a:lnTo>
                <a:lnTo>
                  <a:pt x="153" y="250"/>
                </a:lnTo>
                <a:lnTo>
                  <a:pt x="125" y="237"/>
                </a:lnTo>
                <a:lnTo>
                  <a:pt x="97" y="223"/>
                </a:lnTo>
                <a:lnTo>
                  <a:pt x="70" y="195"/>
                </a:lnTo>
                <a:lnTo>
                  <a:pt x="56" y="167"/>
                </a:lnTo>
                <a:lnTo>
                  <a:pt x="28" y="139"/>
                </a:lnTo>
                <a:lnTo>
                  <a:pt x="14" y="97"/>
                </a:lnTo>
                <a:lnTo>
                  <a:pt x="14" y="70"/>
                </a:lnTo>
                <a:lnTo>
                  <a:pt x="0" y="56"/>
                </a:lnTo>
                <a:lnTo>
                  <a:pt x="0" y="28"/>
                </a:lnTo>
                <a:lnTo>
                  <a:pt x="0" y="14"/>
                </a:lnTo>
                <a:lnTo>
                  <a:pt x="0" y="0"/>
                </a:lnTo>
                <a:lnTo>
                  <a:pt x="14" y="14"/>
                </a:lnTo>
                <a:lnTo>
                  <a:pt x="28" y="14"/>
                </a:lnTo>
                <a:lnTo>
                  <a:pt x="42" y="14"/>
                </a:lnTo>
                <a:lnTo>
                  <a:pt x="83" y="28"/>
                </a:lnTo>
                <a:lnTo>
                  <a:pt x="111" y="28"/>
                </a:lnTo>
                <a:lnTo>
                  <a:pt x="139" y="42"/>
                </a:lnTo>
                <a:lnTo>
                  <a:pt x="167" y="70"/>
                </a:lnTo>
                <a:lnTo>
                  <a:pt x="195" y="97"/>
                </a:lnTo>
                <a:lnTo>
                  <a:pt x="209" y="125"/>
                </a:lnTo>
                <a:lnTo>
                  <a:pt x="209" y="139"/>
                </a:lnTo>
                <a:lnTo>
                  <a:pt x="209" y="167"/>
                </a:lnTo>
                <a:lnTo>
                  <a:pt x="209" y="195"/>
                </a:lnTo>
                <a:lnTo>
                  <a:pt x="209" y="209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4" name="Freeform 8"/>
          <p:cNvSpPr>
            <a:spLocks/>
          </p:cNvSpPr>
          <p:nvPr/>
        </p:nvSpPr>
        <p:spPr bwMode="auto">
          <a:xfrm>
            <a:off x="5938838" y="1257300"/>
            <a:ext cx="931862" cy="195263"/>
          </a:xfrm>
          <a:custGeom>
            <a:avLst/>
            <a:gdLst>
              <a:gd name="T0" fmla="*/ 2147483646 w 1002"/>
              <a:gd name="T1" fmla="*/ 2147483646 h 209"/>
              <a:gd name="T2" fmla="*/ 2147483646 w 1002"/>
              <a:gd name="T3" fmla="*/ 2147483646 h 209"/>
              <a:gd name="T4" fmla="*/ 0 w 1002"/>
              <a:gd name="T5" fmla="*/ 2147483646 h 209"/>
              <a:gd name="T6" fmla="*/ 0 w 1002"/>
              <a:gd name="T7" fmla="*/ 2147483646 h 209"/>
              <a:gd name="T8" fmla="*/ 0 w 1002"/>
              <a:gd name="T9" fmla="*/ 2147483646 h 209"/>
              <a:gd name="T10" fmla="*/ 2147483646 w 1002"/>
              <a:gd name="T11" fmla="*/ 2147483646 h 209"/>
              <a:gd name="T12" fmla="*/ 2147483646 w 1002"/>
              <a:gd name="T13" fmla="*/ 2147483646 h 209"/>
              <a:gd name="T14" fmla="*/ 2147483646 w 1002"/>
              <a:gd name="T15" fmla="*/ 2147483646 h 209"/>
              <a:gd name="T16" fmla="*/ 2147483646 w 1002"/>
              <a:gd name="T17" fmla="*/ 2147483646 h 209"/>
              <a:gd name="T18" fmla="*/ 2147483646 w 1002"/>
              <a:gd name="T19" fmla="*/ 2147483646 h 209"/>
              <a:gd name="T20" fmla="*/ 2147483646 w 1002"/>
              <a:gd name="T21" fmla="*/ 2147483646 h 209"/>
              <a:gd name="T22" fmla="*/ 2147483646 w 1002"/>
              <a:gd name="T23" fmla="*/ 2147483646 h 209"/>
              <a:gd name="T24" fmla="*/ 2147483646 w 1002"/>
              <a:gd name="T25" fmla="*/ 2147483646 h 209"/>
              <a:gd name="T26" fmla="*/ 2147483646 w 1002"/>
              <a:gd name="T27" fmla="*/ 2147483646 h 209"/>
              <a:gd name="T28" fmla="*/ 2147483646 w 1002"/>
              <a:gd name="T29" fmla="*/ 2147483646 h 209"/>
              <a:gd name="T30" fmla="*/ 2147483646 w 1002"/>
              <a:gd name="T31" fmla="*/ 2147483646 h 209"/>
              <a:gd name="T32" fmla="*/ 2147483646 w 1002"/>
              <a:gd name="T33" fmla="*/ 0 h 209"/>
              <a:gd name="T34" fmla="*/ 2147483646 w 1002"/>
              <a:gd name="T35" fmla="*/ 2147483646 h 209"/>
              <a:gd name="T36" fmla="*/ 2147483646 w 1002"/>
              <a:gd name="T37" fmla="*/ 2147483646 h 209"/>
              <a:gd name="T38" fmla="*/ 2147483646 w 1002"/>
              <a:gd name="T39" fmla="*/ 2147483646 h 209"/>
              <a:gd name="T40" fmla="*/ 2147483646 w 1002"/>
              <a:gd name="T41" fmla="*/ 2147483646 h 209"/>
              <a:gd name="T42" fmla="*/ 2147483646 w 1002"/>
              <a:gd name="T43" fmla="*/ 2147483646 h 209"/>
              <a:gd name="T44" fmla="*/ 2147483646 w 1002"/>
              <a:gd name="T45" fmla="*/ 2147483646 h 209"/>
              <a:gd name="T46" fmla="*/ 2147483646 w 1002"/>
              <a:gd name="T47" fmla="*/ 2147483646 h 209"/>
              <a:gd name="T48" fmla="*/ 2147483646 w 1002"/>
              <a:gd name="T49" fmla="*/ 2147483646 h 209"/>
              <a:gd name="T50" fmla="*/ 2147483646 w 1002"/>
              <a:gd name="T51" fmla="*/ 2147483646 h 209"/>
              <a:gd name="T52" fmla="*/ 2147483646 w 1002"/>
              <a:gd name="T53" fmla="*/ 2147483646 h 209"/>
              <a:gd name="T54" fmla="*/ 2147483646 w 1002"/>
              <a:gd name="T55" fmla="*/ 2147483646 h 209"/>
              <a:gd name="T56" fmla="*/ 2147483646 w 1002"/>
              <a:gd name="T57" fmla="*/ 2147483646 h 209"/>
              <a:gd name="T58" fmla="*/ 2147483646 w 1002"/>
              <a:gd name="T59" fmla="*/ 2147483646 h 209"/>
              <a:gd name="T60" fmla="*/ 2147483646 w 1002"/>
              <a:gd name="T61" fmla="*/ 2147483646 h 209"/>
              <a:gd name="T62" fmla="*/ 2147483646 w 1002"/>
              <a:gd name="T63" fmla="*/ 2147483646 h 209"/>
              <a:gd name="T64" fmla="*/ 2147483646 w 1002"/>
              <a:gd name="T65" fmla="*/ 2147483646 h 209"/>
              <a:gd name="T66" fmla="*/ 2147483646 w 1002"/>
              <a:gd name="T67" fmla="*/ 2147483646 h 20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002"/>
              <a:gd name="T103" fmla="*/ 0 h 209"/>
              <a:gd name="T104" fmla="*/ 1002 w 1002"/>
              <a:gd name="T105" fmla="*/ 209 h 209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002" h="209">
                <a:moveTo>
                  <a:pt x="98" y="209"/>
                </a:moveTo>
                <a:lnTo>
                  <a:pt x="84" y="195"/>
                </a:lnTo>
                <a:lnTo>
                  <a:pt x="56" y="195"/>
                </a:lnTo>
                <a:lnTo>
                  <a:pt x="42" y="181"/>
                </a:lnTo>
                <a:lnTo>
                  <a:pt x="14" y="167"/>
                </a:lnTo>
                <a:lnTo>
                  <a:pt x="0" y="139"/>
                </a:lnTo>
                <a:lnTo>
                  <a:pt x="0" y="125"/>
                </a:lnTo>
                <a:lnTo>
                  <a:pt x="14" y="125"/>
                </a:lnTo>
                <a:lnTo>
                  <a:pt x="28" y="125"/>
                </a:lnTo>
                <a:lnTo>
                  <a:pt x="56" y="111"/>
                </a:lnTo>
                <a:lnTo>
                  <a:pt x="84" y="111"/>
                </a:lnTo>
                <a:lnTo>
                  <a:pt x="112" y="111"/>
                </a:lnTo>
                <a:lnTo>
                  <a:pt x="140" y="111"/>
                </a:lnTo>
                <a:lnTo>
                  <a:pt x="181" y="111"/>
                </a:lnTo>
                <a:lnTo>
                  <a:pt x="209" y="111"/>
                </a:lnTo>
                <a:lnTo>
                  <a:pt x="251" y="111"/>
                </a:lnTo>
                <a:lnTo>
                  <a:pt x="306" y="97"/>
                </a:lnTo>
                <a:lnTo>
                  <a:pt x="348" y="97"/>
                </a:lnTo>
                <a:lnTo>
                  <a:pt x="404" y="97"/>
                </a:lnTo>
                <a:lnTo>
                  <a:pt x="460" y="83"/>
                </a:lnTo>
                <a:lnTo>
                  <a:pt x="515" y="69"/>
                </a:lnTo>
                <a:lnTo>
                  <a:pt x="585" y="56"/>
                </a:lnTo>
                <a:lnTo>
                  <a:pt x="640" y="42"/>
                </a:lnTo>
                <a:lnTo>
                  <a:pt x="696" y="42"/>
                </a:lnTo>
                <a:lnTo>
                  <a:pt x="738" y="28"/>
                </a:lnTo>
                <a:lnTo>
                  <a:pt x="780" y="14"/>
                </a:lnTo>
                <a:lnTo>
                  <a:pt x="821" y="14"/>
                </a:lnTo>
                <a:lnTo>
                  <a:pt x="849" y="14"/>
                </a:lnTo>
                <a:lnTo>
                  <a:pt x="877" y="14"/>
                </a:lnTo>
                <a:lnTo>
                  <a:pt x="891" y="0"/>
                </a:lnTo>
                <a:lnTo>
                  <a:pt x="919" y="14"/>
                </a:lnTo>
                <a:lnTo>
                  <a:pt x="946" y="28"/>
                </a:lnTo>
                <a:lnTo>
                  <a:pt x="960" y="28"/>
                </a:lnTo>
                <a:lnTo>
                  <a:pt x="988" y="56"/>
                </a:lnTo>
                <a:lnTo>
                  <a:pt x="988" y="69"/>
                </a:lnTo>
                <a:lnTo>
                  <a:pt x="1002" y="83"/>
                </a:lnTo>
                <a:lnTo>
                  <a:pt x="1002" y="97"/>
                </a:lnTo>
                <a:lnTo>
                  <a:pt x="988" y="97"/>
                </a:lnTo>
                <a:lnTo>
                  <a:pt x="974" y="111"/>
                </a:lnTo>
                <a:lnTo>
                  <a:pt x="946" y="111"/>
                </a:lnTo>
                <a:lnTo>
                  <a:pt x="905" y="111"/>
                </a:lnTo>
                <a:lnTo>
                  <a:pt x="891" y="111"/>
                </a:lnTo>
                <a:lnTo>
                  <a:pt x="863" y="111"/>
                </a:lnTo>
                <a:lnTo>
                  <a:pt x="835" y="111"/>
                </a:lnTo>
                <a:lnTo>
                  <a:pt x="807" y="111"/>
                </a:lnTo>
                <a:lnTo>
                  <a:pt x="766" y="125"/>
                </a:lnTo>
                <a:lnTo>
                  <a:pt x="738" y="125"/>
                </a:lnTo>
                <a:lnTo>
                  <a:pt x="696" y="125"/>
                </a:lnTo>
                <a:lnTo>
                  <a:pt x="654" y="125"/>
                </a:lnTo>
                <a:lnTo>
                  <a:pt x="557" y="139"/>
                </a:lnTo>
                <a:lnTo>
                  <a:pt x="460" y="153"/>
                </a:lnTo>
                <a:lnTo>
                  <a:pt x="376" y="167"/>
                </a:lnTo>
                <a:lnTo>
                  <a:pt x="293" y="181"/>
                </a:lnTo>
                <a:lnTo>
                  <a:pt x="251" y="195"/>
                </a:lnTo>
                <a:lnTo>
                  <a:pt x="223" y="195"/>
                </a:lnTo>
                <a:lnTo>
                  <a:pt x="195" y="209"/>
                </a:lnTo>
                <a:lnTo>
                  <a:pt x="167" y="209"/>
                </a:lnTo>
                <a:lnTo>
                  <a:pt x="140" y="209"/>
                </a:lnTo>
                <a:lnTo>
                  <a:pt x="126" y="209"/>
                </a:lnTo>
                <a:lnTo>
                  <a:pt x="112" y="209"/>
                </a:lnTo>
                <a:lnTo>
                  <a:pt x="98" y="209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5" name="Freeform 9"/>
          <p:cNvSpPr>
            <a:spLocks/>
          </p:cNvSpPr>
          <p:nvPr/>
        </p:nvSpPr>
        <p:spPr bwMode="auto">
          <a:xfrm>
            <a:off x="5989638" y="1570038"/>
            <a:ext cx="206375" cy="488950"/>
          </a:xfrm>
          <a:custGeom>
            <a:avLst/>
            <a:gdLst>
              <a:gd name="T0" fmla="*/ 2147483646 w 223"/>
              <a:gd name="T1" fmla="*/ 2147483646 h 528"/>
              <a:gd name="T2" fmla="*/ 2147483646 w 223"/>
              <a:gd name="T3" fmla="*/ 2147483646 h 528"/>
              <a:gd name="T4" fmla="*/ 2147483646 w 223"/>
              <a:gd name="T5" fmla="*/ 2147483646 h 528"/>
              <a:gd name="T6" fmla="*/ 0 w 223"/>
              <a:gd name="T7" fmla="*/ 2147483646 h 528"/>
              <a:gd name="T8" fmla="*/ 2147483646 w 223"/>
              <a:gd name="T9" fmla="*/ 2147483646 h 528"/>
              <a:gd name="T10" fmla="*/ 2147483646 w 223"/>
              <a:gd name="T11" fmla="*/ 0 h 528"/>
              <a:gd name="T12" fmla="*/ 2147483646 w 223"/>
              <a:gd name="T13" fmla="*/ 0 h 528"/>
              <a:gd name="T14" fmla="*/ 2147483646 w 223"/>
              <a:gd name="T15" fmla="*/ 0 h 528"/>
              <a:gd name="T16" fmla="*/ 2147483646 w 223"/>
              <a:gd name="T17" fmla="*/ 0 h 528"/>
              <a:gd name="T18" fmla="*/ 2147483646 w 223"/>
              <a:gd name="T19" fmla="*/ 0 h 528"/>
              <a:gd name="T20" fmla="*/ 2147483646 w 223"/>
              <a:gd name="T21" fmla="*/ 0 h 528"/>
              <a:gd name="T22" fmla="*/ 2147483646 w 223"/>
              <a:gd name="T23" fmla="*/ 0 h 528"/>
              <a:gd name="T24" fmla="*/ 2147483646 w 223"/>
              <a:gd name="T25" fmla="*/ 2147483646 h 528"/>
              <a:gd name="T26" fmla="*/ 2147483646 w 223"/>
              <a:gd name="T27" fmla="*/ 2147483646 h 528"/>
              <a:gd name="T28" fmla="*/ 2147483646 w 223"/>
              <a:gd name="T29" fmla="*/ 2147483646 h 528"/>
              <a:gd name="T30" fmla="*/ 2147483646 w 223"/>
              <a:gd name="T31" fmla="*/ 2147483646 h 528"/>
              <a:gd name="T32" fmla="*/ 2147483646 w 223"/>
              <a:gd name="T33" fmla="*/ 2147483646 h 528"/>
              <a:gd name="T34" fmla="*/ 2147483646 w 223"/>
              <a:gd name="T35" fmla="*/ 2147483646 h 528"/>
              <a:gd name="T36" fmla="*/ 2147483646 w 223"/>
              <a:gd name="T37" fmla="*/ 2147483646 h 528"/>
              <a:gd name="T38" fmla="*/ 2147483646 w 223"/>
              <a:gd name="T39" fmla="*/ 2147483646 h 528"/>
              <a:gd name="T40" fmla="*/ 2147483646 w 223"/>
              <a:gd name="T41" fmla="*/ 2147483646 h 528"/>
              <a:gd name="T42" fmla="*/ 2147483646 w 223"/>
              <a:gd name="T43" fmla="*/ 2147483646 h 528"/>
              <a:gd name="T44" fmla="*/ 2147483646 w 223"/>
              <a:gd name="T45" fmla="*/ 2147483646 h 528"/>
              <a:gd name="T46" fmla="*/ 2147483646 w 223"/>
              <a:gd name="T47" fmla="*/ 2147483646 h 528"/>
              <a:gd name="T48" fmla="*/ 2147483646 w 223"/>
              <a:gd name="T49" fmla="*/ 2147483646 h 528"/>
              <a:gd name="T50" fmla="*/ 2147483646 w 223"/>
              <a:gd name="T51" fmla="*/ 2147483646 h 528"/>
              <a:gd name="T52" fmla="*/ 2147483646 w 223"/>
              <a:gd name="T53" fmla="*/ 2147483646 h 528"/>
              <a:gd name="T54" fmla="*/ 2147483646 w 223"/>
              <a:gd name="T55" fmla="*/ 2147483646 h 528"/>
              <a:gd name="T56" fmla="*/ 2147483646 w 223"/>
              <a:gd name="T57" fmla="*/ 2147483646 h 528"/>
              <a:gd name="T58" fmla="*/ 2147483646 w 223"/>
              <a:gd name="T59" fmla="*/ 2147483646 h 528"/>
              <a:gd name="T60" fmla="*/ 2147483646 w 223"/>
              <a:gd name="T61" fmla="*/ 2147483646 h 528"/>
              <a:gd name="T62" fmla="*/ 2147483646 w 223"/>
              <a:gd name="T63" fmla="*/ 2147483646 h 528"/>
              <a:gd name="T64" fmla="*/ 2147483646 w 223"/>
              <a:gd name="T65" fmla="*/ 2147483646 h 528"/>
              <a:gd name="T66" fmla="*/ 2147483646 w 223"/>
              <a:gd name="T67" fmla="*/ 2147483646 h 528"/>
              <a:gd name="T68" fmla="*/ 2147483646 w 223"/>
              <a:gd name="T69" fmla="*/ 2147483646 h 528"/>
              <a:gd name="T70" fmla="*/ 2147483646 w 223"/>
              <a:gd name="T71" fmla="*/ 2147483646 h 528"/>
              <a:gd name="T72" fmla="*/ 2147483646 w 223"/>
              <a:gd name="T73" fmla="*/ 2147483646 h 528"/>
              <a:gd name="T74" fmla="*/ 2147483646 w 223"/>
              <a:gd name="T75" fmla="*/ 2147483646 h 528"/>
              <a:gd name="T76" fmla="*/ 2147483646 w 223"/>
              <a:gd name="T77" fmla="*/ 2147483646 h 528"/>
              <a:gd name="T78" fmla="*/ 2147483646 w 223"/>
              <a:gd name="T79" fmla="*/ 2147483646 h 528"/>
              <a:gd name="T80" fmla="*/ 2147483646 w 223"/>
              <a:gd name="T81" fmla="*/ 2147483646 h 528"/>
              <a:gd name="T82" fmla="*/ 2147483646 w 223"/>
              <a:gd name="T83" fmla="*/ 2147483646 h 528"/>
              <a:gd name="T84" fmla="*/ 2147483646 w 223"/>
              <a:gd name="T85" fmla="*/ 2147483646 h 528"/>
              <a:gd name="T86" fmla="*/ 2147483646 w 223"/>
              <a:gd name="T87" fmla="*/ 2147483646 h 528"/>
              <a:gd name="T88" fmla="*/ 2147483646 w 223"/>
              <a:gd name="T89" fmla="*/ 2147483646 h 528"/>
              <a:gd name="T90" fmla="*/ 2147483646 w 223"/>
              <a:gd name="T91" fmla="*/ 2147483646 h 52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23"/>
              <a:gd name="T139" fmla="*/ 0 h 528"/>
              <a:gd name="T140" fmla="*/ 223 w 223"/>
              <a:gd name="T141" fmla="*/ 528 h 52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23" h="528">
                <a:moveTo>
                  <a:pt x="28" y="55"/>
                </a:moveTo>
                <a:lnTo>
                  <a:pt x="14" y="55"/>
                </a:lnTo>
                <a:lnTo>
                  <a:pt x="14" y="42"/>
                </a:lnTo>
                <a:lnTo>
                  <a:pt x="0" y="28"/>
                </a:lnTo>
                <a:lnTo>
                  <a:pt x="14" y="14"/>
                </a:lnTo>
                <a:lnTo>
                  <a:pt x="14" y="0"/>
                </a:lnTo>
                <a:lnTo>
                  <a:pt x="28" y="0"/>
                </a:lnTo>
                <a:lnTo>
                  <a:pt x="42" y="0"/>
                </a:lnTo>
                <a:lnTo>
                  <a:pt x="70" y="0"/>
                </a:lnTo>
                <a:lnTo>
                  <a:pt x="97" y="0"/>
                </a:lnTo>
                <a:lnTo>
                  <a:pt x="125" y="0"/>
                </a:lnTo>
                <a:lnTo>
                  <a:pt x="153" y="14"/>
                </a:lnTo>
                <a:lnTo>
                  <a:pt x="153" y="28"/>
                </a:lnTo>
                <a:lnTo>
                  <a:pt x="153" y="42"/>
                </a:lnTo>
                <a:lnTo>
                  <a:pt x="167" y="69"/>
                </a:lnTo>
                <a:lnTo>
                  <a:pt x="167" y="97"/>
                </a:lnTo>
                <a:lnTo>
                  <a:pt x="167" y="139"/>
                </a:lnTo>
                <a:lnTo>
                  <a:pt x="181" y="181"/>
                </a:lnTo>
                <a:lnTo>
                  <a:pt x="181" y="236"/>
                </a:lnTo>
                <a:lnTo>
                  <a:pt x="195" y="292"/>
                </a:lnTo>
                <a:lnTo>
                  <a:pt x="209" y="348"/>
                </a:lnTo>
                <a:lnTo>
                  <a:pt x="209" y="389"/>
                </a:lnTo>
                <a:lnTo>
                  <a:pt x="223" y="431"/>
                </a:lnTo>
                <a:lnTo>
                  <a:pt x="223" y="459"/>
                </a:lnTo>
                <a:lnTo>
                  <a:pt x="223" y="487"/>
                </a:lnTo>
                <a:lnTo>
                  <a:pt x="223" y="515"/>
                </a:lnTo>
                <a:lnTo>
                  <a:pt x="223" y="528"/>
                </a:lnTo>
                <a:lnTo>
                  <a:pt x="209" y="528"/>
                </a:lnTo>
                <a:lnTo>
                  <a:pt x="195" y="515"/>
                </a:lnTo>
                <a:lnTo>
                  <a:pt x="195" y="501"/>
                </a:lnTo>
                <a:lnTo>
                  <a:pt x="181" y="473"/>
                </a:lnTo>
                <a:lnTo>
                  <a:pt x="167" y="445"/>
                </a:lnTo>
                <a:lnTo>
                  <a:pt x="153" y="403"/>
                </a:lnTo>
                <a:lnTo>
                  <a:pt x="139" y="362"/>
                </a:lnTo>
                <a:lnTo>
                  <a:pt x="125" y="306"/>
                </a:lnTo>
                <a:lnTo>
                  <a:pt x="111" y="250"/>
                </a:lnTo>
                <a:lnTo>
                  <a:pt x="97" y="208"/>
                </a:lnTo>
                <a:lnTo>
                  <a:pt x="84" y="167"/>
                </a:lnTo>
                <a:lnTo>
                  <a:pt x="70" y="125"/>
                </a:lnTo>
                <a:lnTo>
                  <a:pt x="56" y="97"/>
                </a:lnTo>
                <a:lnTo>
                  <a:pt x="42" y="83"/>
                </a:lnTo>
                <a:lnTo>
                  <a:pt x="42" y="69"/>
                </a:lnTo>
                <a:lnTo>
                  <a:pt x="28" y="55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6" name="Freeform 10"/>
          <p:cNvSpPr>
            <a:spLocks/>
          </p:cNvSpPr>
          <p:nvPr/>
        </p:nvSpPr>
        <p:spPr bwMode="auto">
          <a:xfrm>
            <a:off x="6094413" y="1465263"/>
            <a:ext cx="787400" cy="542925"/>
          </a:xfrm>
          <a:custGeom>
            <a:avLst/>
            <a:gdLst>
              <a:gd name="T0" fmla="*/ 2147483646 w 849"/>
              <a:gd name="T1" fmla="*/ 2147483646 h 585"/>
              <a:gd name="T2" fmla="*/ 2147483646 w 849"/>
              <a:gd name="T3" fmla="*/ 2147483646 h 585"/>
              <a:gd name="T4" fmla="*/ 2147483646 w 849"/>
              <a:gd name="T5" fmla="*/ 2147483646 h 585"/>
              <a:gd name="T6" fmla="*/ 2147483646 w 849"/>
              <a:gd name="T7" fmla="*/ 2147483646 h 585"/>
              <a:gd name="T8" fmla="*/ 2147483646 w 849"/>
              <a:gd name="T9" fmla="*/ 0 h 585"/>
              <a:gd name="T10" fmla="*/ 2147483646 w 849"/>
              <a:gd name="T11" fmla="*/ 0 h 585"/>
              <a:gd name="T12" fmla="*/ 2147483646 w 849"/>
              <a:gd name="T13" fmla="*/ 2147483646 h 585"/>
              <a:gd name="T14" fmla="*/ 2147483646 w 849"/>
              <a:gd name="T15" fmla="*/ 2147483646 h 585"/>
              <a:gd name="T16" fmla="*/ 2147483646 w 849"/>
              <a:gd name="T17" fmla="*/ 2147483646 h 585"/>
              <a:gd name="T18" fmla="*/ 2147483646 w 849"/>
              <a:gd name="T19" fmla="*/ 2147483646 h 585"/>
              <a:gd name="T20" fmla="*/ 2147483646 w 849"/>
              <a:gd name="T21" fmla="*/ 2147483646 h 585"/>
              <a:gd name="T22" fmla="*/ 2147483646 w 849"/>
              <a:gd name="T23" fmla="*/ 2147483646 h 585"/>
              <a:gd name="T24" fmla="*/ 2147483646 w 849"/>
              <a:gd name="T25" fmla="*/ 2147483646 h 585"/>
              <a:gd name="T26" fmla="*/ 2147483646 w 849"/>
              <a:gd name="T27" fmla="*/ 2147483646 h 585"/>
              <a:gd name="T28" fmla="*/ 2147483646 w 849"/>
              <a:gd name="T29" fmla="*/ 2147483646 h 585"/>
              <a:gd name="T30" fmla="*/ 2147483646 w 849"/>
              <a:gd name="T31" fmla="*/ 2147483646 h 585"/>
              <a:gd name="T32" fmla="*/ 2147483646 w 849"/>
              <a:gd name="T33" fmla="*/ 2147483646 h 585"/>
              <a:gd name="T34" fmla="*/ 2147483646 w 849"/>
              <a:gd name="T35" fmla="*/ 2147483646 h 585"/>
              <a:gd name="T36" fmla="*/ 2147483646 w 849"/>
              <a:gd name="T37" fmla="*/ 2147483646 h 585"/>
              <a:gd name="T38" fmla="*/ 2147483646 w 849"/>
              <a:gd name="T39" fmla="*/ 2147483646 h 585"/>
              <a:gd name="T40" fmla="*/ 2147483646 w 849"/>
              <a:gd name="T41" fmla="*/ 2147483646 h 585"/>
              <a:gd name="T42" fmla="*/ 2147483646 w 849"/>
              <a:gd name="T43" fmla="*/ 2147483646 h 585"/>
              <a:gd name="T44" fmla="*/ 2147483646 w 849"/>
              <a:gd name="T45" fmla="*/ 2147483646 h 585"/>
              <a:gd name="T46" fmla="*/ 2147483646 w 849"/>
              <a:gd name="T47" fmla="*/ 2147483646 h 585"/>
              <a:gd name="T48" fmla="*/ 2147483646 w 849"/>
              <a:gd name="T49" fmla="*/ 2147483646 h 585"/>
              <a:gd name="T50" fmla="*/ 2147483646 w 849"/>
              <a:gd name="T51" fmla="*/ 2147483646 h 585"/>
              <a:gd name="T52" fmla="*/ 2147483646 w 849"/>
              <a:gd name="T53" fmla="*/ 2147483646 h 585"/>
              <a:gd name="T54" fmla="*/ 2147483646 w 849"/>
              <a:gd name="T55" fmla="*/ 2147483646 h 585"/>
              <a:gd name="T56" fmla="*/ 2147483646 w 849"/>
              <a:gd name="T57" fmla="*/ 2147483646 h 585"/>
              <a:gd name="T58" fmla="*/ 2147483646 w 849"/>
              <a:gd name="T59" fmla="*/ 2147483646 h 585"/>
              <a:gd name="T60" fmla="*/ 2147483646 w 849"/>
              <a:gd name="T61" fmla="*/ 2147483646 h 585"/>
              <a:gd name="T62" fmla="*/ 2147483646 w 849"/>
              <a:gd name="T63" fmla="*/ 2147483646 h 585"/>
              <a:gd name="T64" fmla="*/ 2147483646 w 849"/>
              <a:gd name="T65" fmla="*/ 2147483646 h 585"/>
              <a:gd name="T66" fmla="*/ 2147483646 w 849"/>
              <a:gd name="T67" fmla="*/ 2147483646 h 585"/>
              <a:gd name="T68" fmla="*/ 2147483646 w 849"/>
              <a:gd name="T69" fmla="*/ 2147483646 h 585"/>
              <a:gd name="T70" fmla="*/ 2147483646 w 849"/>
              <a:gd name="T71" fmla="*/ 2147483646 h 585"/>
              <a:gd name="T72" fmla="*/ 2147483646 w 849"/>
              <a:gd name="T73" fmla="*/ 2147483646 h 585"/>
              <a:gd name="T74" fmla="*/ 2147483646 w 849"/>
              <a:gd name="T75" fmla="*/ 2147483646 h 585"/>
              <a:gd name="T76" fmla="*/ 2147483646 w 849"/>
              <a:gd name="T77" fmla="*/ 2147483646 h 585"/>
              <a:gd name="T78" fmla="*/ 2147483646 w 849"/>
              <a:gd name="T79" fmla="*/ 2147483646 h 585"/>
              <a:gd name="T80" fmla="*/ 0 w 849"/>
              <a:gd name="T81" fmla="*/ 2147483646 h 585"/>
              <a:gd name="T82" fmla="*/ 2147483646 w 849"/>
              <a:gd name="T83" fmla="*/ 2147483646 h 585"/>
              <a:gd name="T84" fmla="*/ 2147483646 w 849"/>
              <a:gd name="T85" fmla="*/ 2147483646 h 585"/>
              <a:gd name="T86" fmla="*/ 2147483646 w 849"/>
              <a:gd name="T87" fmla="*/ 2147483646 h 585"/>
              <a:gd name="T88" fmla="*/ 2147483646 w 849"/>
              <a:gd name="T89" fmla="*/ 2147483646 h 58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849"/>
              <a:gd name="T136" fmla="*/ 0 h 585"/>
              <a:gd name="T137" fmla="*/ 849 w 849"/>
              <a:gd name="T138" fmla="*/ 585 h 58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849" h="585">
                <a:moveTo>
                  <a:pt x="418" y="56"/>
                </a:moveTo>
                <a:lnTo>
                  <a:pt x="459" y="42"/>
                </a:lnTo>
                <a:lnTo>
                  <a:pt x="501" y="42"/>
                </a:lnTo>
                <a:lnTo>
                  <a:pt x="529" y="28"/>
                </a:lnTo>
                <a:lnTo>
                  <a:pt x="557" y="28"/>
                </a:lnTo>
                <a:lnTo>
                  <a:pt x="585" y="28"/>
                </a:lnTo>
                <a:lnTo>
                  <a:pt x="613" y="14"/>
                </a:lnTo>
                <a:lnTo>
                  <a:pt x="626" y="14"/>
                </a:lnTo>
                <a:lnTo>
                  <a:pt x="640" y="14"/>
                </a:lnTo>
                <a:lnTo>
                  <a:pt x="654" y="0"/>
                </a:lnTo>
                <a:lnTo>
                  <a:pt x="682" y="0"/>
                </a:lnTo>
                <a:lnTo>
                  <a:pt x="696" y="0"/>
                </a:lnTo>
                <a:lnTo>
                  <a:pt x="696" y="14"/>
                </a:lnTo>
                <a:lnTo>
                  <a:pt x="724" y="14"/>
                </a:lnTo>
                <a:lnTo>
                  <a:pt x="752" y="28"/>
                </a:lnTo>
                <a:lnTo>
                  <a:pt x="779" y="56"/>
                </a:lnTo>
                <a:lnTo>
                  <a:pt x="807" y="84"/>
                </a:lnTo>
                <a:lnTo>
                  <a:pt x="835" y="98"/>
                </a:lnTo>
                <a:lnTo>
                  <a:pt x="849" y="112"/>
                </a:lnTo>
                <a:lnTo>
                  <a:pt x="849" y="126"/>
                </a:lnTo>
                <a:lnTo>
                  <a:pt x="849" y="140"/>
                </a:lnTo>
                <a:lnTo>
                  <a:pt x="835" y="154"/>
                </a:lnTo>
                <a:lnTo>
                  <a:pt x="821" y="154"/>
                </a:lnTo>
                <a:lnTo>
                  <a:pt x="807" y="167"/>
                </a:lnTo>
                <a:lnTo>
                  <a:pt x="793" y="167"/>
                </a:lnTo>
                <a:lnTo>
                  <a:pt x="793" y="181"/>
                </a:lnTo>
                <a:lnTo>
                  <a:pt x="779" y="209"/>
                </a:lnTo>
                <a:lnTo>
                  <a:pt x="766" y="223"/>
                </a:lnTo>
                <a:lnTo>
                  <a:pt x="752" y="265"/>
                </a:lnTo>
                <a:lnTo>
                  <a:pt x="738" y="293"/>
                </a:lnTo>
                <a:lnTo>
                  <a:pt x="724" y="334"/>
                </a:lnTo>
                <a:lnTo>
                  <a:pt x="710" y="376"/>
                </a:lnTo>
                <a:lnTo>
                  <a:pt x="696" y="432"/>
                </a:lnTo>
                <a:lnTo>
                  <a:pt x="682" y="474"/>
                </a:lnTo>
                <a:lnTo>
                  <a:pt x="668" y="501"/>
                </a:lnTo>
                <a:lnTo>
                  <a:pt x="654" y="529"/>
                </a:lnTo>
                <a:lnTo>
                  <a:pt x="640" y="557"/>
                </a:lnTo>
                <a:lnTo>
                  <a:pt x="626" y="571"/>
                </a:lnTo>
                <a:lnTo>
                  <a:pt x="613" y="585"/>
                </a:lnTo>
                <a:lnTo>
                  <a:pt x="599" y="585"/>
                </a:lnTo>
                <a:lnTo>
                  <a:pt x="585" y="571"/>
                </a:lnTo>
                <a:lnTo>
                  <a:pt x="571" y="557"/>
                </a:lnTo>
                <a:lnTo>
                  <a:pt x="571" y="543"/>
                </a:lnTo>
                <a:lnTo>
                  <a:pt x="571" y="529"/>
                </a:lnTo>
                <a:lnTo>
                  <a:pt x="585" y="515"/>
                </a:lnTo>
                <a:lnTo>
                  <a:pt x="585" y="501"/>
                </a:lnTo>
                <a:lnTo>
                  <a:pt x="585" y="474"/>
                </a:lnTo>
                <a:lnTo>
                  <a:pt x="599" y="432"/>
                </a:lnTo>
                <a:lnTo>
                  <a:pt x="599" y="404"/>
                </a:lnTo>
                <a:lnTo>
                  <a:pt x="613" y="362"/>
                </a:lnTo>
                <a:lnTo>
                  <a:pt x="613" y="307"/>
                </a:lnTo>
                <a:lnTo>
                  <a:pt x="626" y="265"/>
                </a:lnTo>
                <a:lnTo>
                  <a:pt x="640" y="223"/>
                </a:lnTo>
                <a:lnTo>
                  <a:pt x="640" y="195"/>
                </a:lnTo>
                <a:lnTo>
                  <a:pt x="640" y="167"/>
                </a:lnTo>
                <a:lnTo>
                  <a:pt x="640" y="140"/>
                </a:lnTo>
                <a:lnTo>
                  <a:pt x="640" y="126"/>
                </a:lnTo>
                <a:lnTo>
                  <a:pt x="640" y="112"/>
                </a:lnTo>
                <a:lnTo>
                  <a:pt x="640" y="98"/>
                </a:lnTo>
                <a:lnTo>
                  <a:pt x="613" y="98"/>
                </a:lnTo>
                <a:lnTo>
                  <a:pt x="599" y="98"/>
                </a:lnTo>
                <a:lnTo>
                  <a:pt x="571" y="98"/>
                </a:lnTo>
                <a:lnTo>
                  <a:pt x="557" y="98"/>
                </a:lnTo>
                <a:lnTo>
                  <a:pt x="543" y="98"/>
                </a:lnTo>
                <a:lnTo>
                  <a:pt x="515" y="98"/>
                </a:lnTo>
                <a:lnTo>
                  <a:pt x="501" y="98"/>
                </a:lnTo>
                <a:lnTo>
                  <a:pt x="473" y="112"/>
                </a:lnTo>
                <a:lnTo>
                  <a:pt x="446" y="112"/>
                </a:lnTo>
                <a:lnTo>
                  <a:pt x="404" y="112"/>
                </a:lnTo>
                <a:lnTo>
                  <a:pt x="362" y="126"/>
                </a:lnTo>
                <a:lnTo>
                  <a:pt x="334" y="126"/>
                </a:lnTo>
                <a:lnTo>
                  <a:pt x="279" y="140"/>
                </a:lnTo>
                <a:lnTo>
                  <a:pt x="237" y="140"/>
                </a:lnTo>
                <a:lnTo>
                  <a:pt x="181" y="154"/>
                </a:lnTo>
                <a:lnTo>
                  <a:pt x="126" y="167"/>
                </a:lnTo>
                <a:lnTo>
                  <a:pt x="70" y="167"/>
                </a:lnTo>
                <a:lnTo>
                  <a:pt x="0" y="181"/>
                </a:lnTo>
                <a:lnTo>
                  <a:pt x="0" y="126"/>
                </a:lnTo>
                <a:lnTo>
                  <a:pt x="126" y="98"/>
                </a:lnTo>
                <a:lnTo>
                  <a:pt x="181" y="98"/>
                </a:lnTo>
                <a:lnTo>
                  <a:pt x="223" y="84"/>
                </a:lnTo>
                <a:lnTo>
                  <a:pt x="279" y="70"/>
                </a:lnTo>
                <a:lnTo>
                  <a:pt x="334" y="70"/>
                </a:lnTo>
                <a:lnTo>
                  <a:pt x="376" y="56"/>
                </a:lnTo>
                <a:lnTo>
                  <a:pt x="418" y="5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6235700" y="1685925"/>
            <a:ext cx="115888" cy="195263"/>
          </a:xfrm>
          <a:custGeom>
            <a:avLst/>
            <a:gdLst>
              <a:gd name="T0" fmla="*/ 2147483646 w 126"/>
              <a:gd name="T1" fmla="*/ 0 h 209"/>
              <a:gd name="T2" fmla="*/ 2147483646 w 126"/>
              <a:gd name="T3" fmla="*/ 0 h 209"/>
              <a:gd name="T4" fmla="*/ 2147483646 w 126"/>
              <a:gd name="T5" fmla="*/ 0 h 209"/>
              <a:gd name="T6" fmla="*/ 2147483646 w 126"/>
              <a:gd name="T7" fmla="*/ 0 h 209"/>
              <a:gd name="T8" fmla="*/ 2147483646 w 126"/>
              <a:gd name="T9" fmla="*/ 0 h 209"/>
              <a:gd name="T10" fmla="*/ 2147483646 w 126"/>
              <a:gd name="T11" fmla="*/ 0 h 209"/>
              <a:gd name="T12" fmla="*/ 2147483646 w 126"/>
              <a:gd name="T13" fmla="*/ 0 h 209"/>
              <a:gd name="T14" fmla="*/ 2147483646 w 126"/>
              <a:gd name="T15" fmla="*/ 0 h 209"/>
              <a:gd name="T16" fmla="*/ 2147483646 w 126"/>
              <a:gd name="T17" fmla="*/ 2147483646 h 209"/>
              <a:gd name="T18" fmla="*/ 2147483646 w 126"/>
              <a:gd name="T19" fmla="*/ 2147483646 h 209"/>
              <a:gd name="T20" fmla="*/ 2147483646 w 126"/>
              <a:gd name="T21" fmla="*/ 2147483646 h 209"/>
              <a:gd name="T22" fmla="*/ 2147483646 w 126"/>
              <a:gd name="T23" fmla="*/ 2147483646 h 209"/>
              <a:gd name="T24" fmla="*/ 2147483646 w 126"/>
              <a:gd name="T25" fmla="*/ 2147483646 h 209"/>
              <a:gd name="T26" fmla="*/ 2147483646 w 126"/>
              <a:gd name="T27" fmla="*/ 2147483646 h 209"/>
              <a:gd name="T28" fmla="*/ 2147483646 w 126"/>
              <a:gd name="T29" fmla="*/ 2147483646 h 209"/>
              <a:gd name="T30" fmla="*/ 2147483646 w 126"/>
              <a:gd name="T31" fmla="*/ 2147483646 h 209"/>
              <a:gd name="T32" fmla="*/ 2147483646 w 126"/>
              <a:gd name="T33" fmla="*/ 2147483646 h 209"/>
              <a:gd name="T34" fmla="*/ 2147483646 w 126"/>
              <a:gd name="T35" fmla="*/ 2147483646 h 209"/>
              <a:gd name="T36" fmla="*/ 2147483646 w 126"/>
              <a:gd name="T37" fmla="*/ 2147483646 h 209"/>
              <a:gd name="T38" fmla="*/ 2147483646 w 126"/>
              <a:gd name="T39" fmla="*/ 2147483646 h 209"/>
              <a:gd name="T40" fmla="*/ 2147483646 w 126"/>
              <a:gd name="T41" fmla="*/ 2147483646 h 209"/>
              <a:gd name="T42" fmla="*/ 2147483646 w 126"/>
              <a:gd name="T43" fmla="*/ 2147483646 h 209"/>
              <a:gd name="T44" fmla="*/ 2147483646 w 126"/>
              <a:gd name="T45" fmla="*/ 2147483646 h 209"/>
              <a:gd name="T46" fmla="*/ 2147483646 w 126"/>
              <a:gd name="T47" fmla="*/ 2147483646 h 209"/>
              <a:gd name="T48" fmla="*/ 2147483646 w 126"/>
              <a:gd name="T49" fmla="*/ 2147483646 h 209"/>
              <a:gd name="T50" fmla="*/ 2147483646 w 126"/>
              <a:gd name="T51" fmla="*/ 2147483646 h 209"/>
              <a:gd name="T52" fmla="*/ 0 w 126"/>
              <a:gd name="T53" fmla="*/ 2147483646 h 209"/>
              <a:gd name="T54" fmla="*/ 0 w 126"/>
              <a:gd name="T55" fmla="*/ 2147483646 h 209"/>
              <a:gd name="T56" fmla="*/ 2147483646 w 126"/>
              <a:gd name="T57" fmla="*/ 0 h 209"/>
              <a:gd name="T58" fmla="*/ 2147483646 w 126"/>
              <a:gd name="T59" fmla="*/ 0 h 20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26"/>
              <a:gd name="T91" fmla="*/ 0 h 209"/>
              <a:gd name="T92" fmla="*/ 126 w 126"/>
              <a:gd name="T93" fmla="*/ 209 h 209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26" h="209">
                <a:moveTo>
                  <a:pt x="14" y="0"/>
                </a:moveTo>
                <a:lnTo>
                  <a:pt x="14" y="0"/>
                </a:lnTo>
                <a:lnTo>
                  <a:pt x="28" y="0"/>
                </a:lnTo>
                <a:lnTo>
                  <a:pt x="42" y="0"/>
                </a:lnTo>
                <a:lnTo>
                  <a:pt x="56" y="0"/>
                </a:lnTo>
                <a:lnTo>
                  <a:pt x="84" y="0"/>
                </a:lnTo>
                <a:lnTo>
                  <a:pt x="126" y="0"/>
                </a:lnTo>
                <a:lnTo>
                  <a:pt x="112" y="14"/>
                </a:lnTo>
                <a:lnTo>
                  <a:pt x="112" y="42"/>
                </a:lnTo>
                <a:lnTo>
                  <a:pt x="112" y="56"/>
                </a:lnTo>
                <a:lnTo>
                  <a:pt x="112" y="83"/>
                </a:lnTo>
                <a:lnTo>
                  <a:pt x="112" y="111"/>
                </a:lnTo>
                <a:lnTo>
                  <a:pt x="112" y="139"/>
                </a:lnTo>
                <a:lnTo>
                  <a:pt x="112" y="167"/>
                </a:lnTo>
                <a:lnTo>
                  <a:pt x="126" y="209"/>
                </a:lnTo>
                <a:lnTo>
                  <a:pt x="112" y="209"/>
                </a:lnTo>
                <a:lnTo>
                  <a:pt x="98" y="195"/>
                </a:lnTo>
                <a:lnTo>
                  <a:pt x="84" y="181"/>
                </a:lnTo>
                <a:lnTo>
                  <a:pt x="70" y="167"/>
                </a:lnTo>
                <a:lnTo>
                  <a:pt x="56" y="139"/>
                </a:lnTo>
                <a:lnTo>
                  <a:pt x="56" y="111"/>
                </a:lnTo>
                <a:lnTo>
                  <a:pt x="42" y="83"/>
                </a:lnTo>
                <a:lnTo>
                  <a:pt x="28" y="56"/>
                </a:lnTo>
                <a:lnTo>
                  <a:pt x="14" y="42"/>
                </a:lnTo>
                <a:lnTo>
                  <a:pt x="14" y="28"/>
                </a:lnTo>
                <a:lnTo>
                  <a:pt x="0" y="28"/>
                </a:lnTo>
                <a:lnTo>
                  <a:pt x="0" y="14"/>
                </a:lnTo>
                <a:lnTo>
                  <a:pt x="14" y="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8" name="Freeform 12"/>
          <p:cNvSpPr>
            <a:spLocks/>
          </p:cNvSpPr>
          <p:nvPr/>
        </p:nvSpPr>
        <p:spPr bwMode="auto">
          <a:xfrm>
            <a:off x="6300788" y="1646238"/>
            <a:ext cx="284162" cy="169862"/>
          </a:xfrm>
          <a:custGeom>
            <a:avLst/>
            <a:gdLst>
              <a:gd name="T0" fmla="*/ 2147483646 w 306"/>
              <a:gd name="T1" fmla="*/ 2147483646 h 181"/>
              <a:gd name="T2" fmla="*/ 2147483646 w 306"/>
              <a:gd name="T3" fmla="*/ 2147483646 h 181"/>
              <a:gd name="T4" fmla="*/ 2147483646 w 306"/>
              <a:gd name="T5" fmla="*/ 2147483646 h 181"/>
              <a:gd name="T6" fmla="*/ 2147483646 w 306"/>
              <a:gd name="T7" fmla="*/ 2147483646 h 181"/>
              <a:gd name="T8" fmla="*/ 2147483646 w 306"/>
              <a:gd name="T9" fmla="*/ 2147483646 h 181"/>
              <a:gd name="T10" fmla="*/ 2147483646 w 306"/>
              <a:gd name="T11" fmla="*/ 2147483646 h 181"/>
              <a:gd name="T12" fmla="*/ 2147483646 w 306"/>
              <a:gd name="T13" fmla="*/ 2147483646 h 181"/>
              <a:gd name="T14" fmla="*/ 2147483646 w 306"/>
              <a:gd name="T15" fmla="*/ 2147483646 h 181"/>
              <a:gd name="T16" fmla="*/ 2147483646 w 306"/>
              <a:gd name="T17" fmla="*/ 2147483646 h 181"/>
              <a:gd name="T18" fmla="*/ 2147483646 w 306"/>
              <a:gd name="T19" fmla="*/ 2147483646 h 181"/>
              <a:gd name="T20" fmla="*/ 2147483646 w 306"/>
              <a:gd name="T21" fmla="*/ 2147483646 h 181"/>
              <a:gd name="T22" fmla="*/ 2147483646 w 306"/>
              <a:gd name="T23" fmla="*/ 2147483646 h 181"/>
              <a:gd name="T24" fmla="*/ 2147483646 w 306"/>
              <a:gd name="T25" fmla="*/ 2147483646 h 181"/>
              <a:gd name="T26" fmla="*/ 2147483646 w 306"/>
              <a:gd name="T27" fmla="*/ 2147483646 h 181"/>
              <a:gd name="T28" fmla="*/ 2147483646 w 306"/>
              <a:gd name="T29" fmla="*/ 2147483646 h 181"/>
              <a:gd name="T30" fmla="*/ 2147483646 w 306"/>
              <a:gd name="T31" fmla="*/ 2147483646 h 181"/>
              <a:gd name="T32" fmla="*/ 2147483646 w 306"/>
              <a:gd name="T33" fmla="*/ 2147483646 h 181"/>
              <a:gd name="T34" fmla="*/ 2147483646 w 306"/>
              <a:gd name="T35" fmla="*/ 2147483646 h 181"/>
              <a:gd name="T36" fmla="*/ 2147483646 w 306"/>
              <a:gd name="T37" fmla="*/ 2147483646 h 181"/>
              <a:gd name="T38" fmla="*/ 2147483646 w 306"/>
              <a:gd name="T39" fmla="*/ 2147483646 h 181"/>
              <a:gd name="T40" fmla="*/ 0 w 306"/>
              <a:gd name="T41" fmla="*/ 2147483646 h 181"/>
              <a:gd name="T42" fmla="*/ 0 w 306"/>
              <a:gd name="T43" fmla="*/ 2147483646 h 181"/>
              <a:gd name="T44" fmla="*/ 2147483646 w 306"/>
              <a:gd name="T45" fmla="*/ 2147483646 h 181"/>
              <a:gd name="T46" fmla="*/ 2147483646 w 306"/>
              <a:gd name="T47" fmla="*/ 2147483646 h 181"/>
              <a:gd name="T48" fmla="*/ 2147483646 w 306"/>
              <a:gd name="T49" fmla="*/ 2147483646 h 181"/>
              <a:gd name="T50" fmla="*/ 2147483646 w 306"/>
              <a:gd name="T51" fmla="*/ 2147483646 h 181"/>
              <a:gd name="T52" fmla="*/ 2147483646 w 306"/>
              <a:gd name="T53" fmla="*/ 0 h 181"/>
              <a:gd name="T54" fmla="*/ 2147483646 w 306"/>
              <a:gd name="T55" fmla="*/ 0 h 181"/>
              <a:gd name="T56" fmla="*/ 2147483646 w 306"/>
              <a:gd name="T57" fmla="*/ 0 h 181"/>
              <a:gd name="T58" fmla="*/ 2147483646 w 306"/>
              <a:gd name="T59" fmla="*/ 0 h 181"/>
              <a:gd name="T60" fmla="*/ 2147483646 w 306"/>
              <a:gd name="T61" fmla="*/ 0 h 181"/>
              <a:gd name="T62" fmla="*/ 2147483646 w 306"/>
              <a:gd name="T63" fmla="*/ 0 h 181"/>
              <a:gd name="T64" fmla="*/ 2147483646 w 306"/>
              <a:gd name="T65" fmla="*/ 2147483646 h 181"/>
              <a:gd name="T66" fmla="*/ 2147483646 w 306"/>
              <a:gd name="T67" fmla="*/ 2147483646 h 181"/>
              <a:gd name="T68" fmla="*/ 2147483646 w 306"/>
              <a:gd name="T69" fmla="*/ 2147483646 h 181"/>
              <a:gd name="T70" fmla="*/ 2147483646 w 306"/>
              <a:gd name="T71" fmla="*/ 2147483646 h 181"/>
              <a:gd name="T72" fmla="*/ 2147483646 w 306"/>
              <a:gd name="T73" fmla="*/ 2147483646 h 181"/>
              <a:gd name="T74" fmla="*/ 2147483646 w 306"/>
              <a:gd name="T75" fmla="*/ 2147483646 h 181"/>
              <a:gd name="T76" fmla="*/ 2147483646 w 306"/>
              <a:gd name="T77" fmla="*/ 2147483646 h 181"/>
              <a:gd name="T78" fmla="*/ 2147483646 w 306"/>
              <a:gd name="T79" fmla="*/ 2147483646 h 18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306"/>
              <a:gd name="T121" fmla="*/ 0 h 181"/>
              <a:gd name="T122" fmla="*/ 306 w 306"/>
              <a:gd name="T123" fmla="*/ 181 h 181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306" h="181">
                <a:moveTo>
                  <a:pt x="306" y="70"/>
                </a:moveTo>
                <a:lnTo>
                  <a:pt x="292" y="70"/>
                </a:lnTo>
                <a:lnTo>
                  <a:pt x="278" y="84"/>
                </a:lnTo>
                <a:lnTo>
                  <a:pt x="264" y="112"/>
                </a:lnTo>
                <a:lnTo>
                  <a:pt x="264" y="125"/>
                </a:lnTo>
                <a:lnTo>
                  <a:pt x="250" y="153"/>
                </a:lnTo>
                <a:lnTo>
                  <a:pt x="236" y="167"/>
                </a:lnTo>
                <a:lnTo>
                  <a:pt x="223" y="181"/>
                </a:lnTo>
                <a:lnTo>
                  <a:pt x="209" y="181"/>
                </a:lnTo>
                <a:lnTo>
                  <a:pt x="209" y="153"/>
                </a:lnTo>
                <a:lnTo>
                  <a:pt x="209" y="125"/>
                </a:lnTo>
                <a:lnTo>
                  <a:pt x="209" y="98"/>
                </a:lnTo>
                <a:lnTo>
                  <a:pt x="195" y="70"/>
                </a:lnTo>
                <a:lnTo>
                  <a:pt x="181" y="56"/>
                </a:lnTo>
                <a:lnTo>
                  <a:pt x="167" y="56"/>
                </a:lnTo>
                <a:lnTo>
                  <a:pt x="139" y="56"/>
                </a:lnTo>
                <a:lnTo>
                  <a:pt x="111" y="70"/>
                </a:lnTo>
                <a:lnTo>
                  <a:pt x="83" y="70"/>
                </a:lnTo>
                <a:lnTo>
                  <a:pt x="42" y="84"/>
                </a:lnTo>
                <a:lnTo>
                  <a:pt x="0" y="98"/>
                </a:lnTo>
                <a:lnTo>
                  <a:pt x="0" y="42"/>
                </a:lnTo>
                <a:lnTo>
                  <a:pt x="28" y="42"/>
                </a:lnTo>
                <a:lnTo>
                  <a:pt x="56" y="28"/>
                </a:lnTo>
                <a:lnTo>
                  <a:pt x="83" y="28"/>
                </a:lnTo>
                <a:lnTo>
                  <a:pt x="111" y="14"/>
                </a:lnTo>
                <a:lnTo>
                  <a:pt x="139" y="0"/>
                </a:lnTo>
                <a:lnTo>
                  <a:pt x="167" y="0"/>
                </a:lnTo>
                <a:lnTo>
                  <a:pt x="195" y="0"/>
                </a:lnTo>
                <a:lnTo>
                  <a:pt x="209" y="0"/>
                </a:lnTo>
                <a:lnTo>
                  <a:pt x="223" y="0"/>
                </a:lnTo>
                <a:lnTo>
                  <a:pt x="236" y="0"/>
                </a:lnTo>
                <a:lnTo>
                  <a:pt x="264" y="14"/>
                </a:lnTo>
                <a:lnTo>
                  <a:pt x="278" y="28"/>
                </a:lnTo>
                <a:lnTo>
                  <a:pt x="306" y="42"/>
                </a:lnTo>
                <a:lnTo>
                  <a:pt x="306" y="56"/>
                </a:lnTo>
                <a:lnTo>
                  <a:pt x="306" y="7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9" name="Freeform 13"/>
          <p:cNvSpPr>
            <a:spLocks/>
          </p:cNvSpPr>
          <p:nvPr/>
        </p:nvSpPr>
        <p:spPr bwMode="auto">
          <a:xfrm>
            <a:off x="6170613" y="1917700"/>
            <a:ext cx="519112" cy="115888"/>
          </a:xfrm>
          <a:custGeom>
            <a:avLst/>
            <a:gdLst>
              <a:gd name="T0" fmla="*/ 2147483646 w 556"/>
              <a:gd name="T1" fmla="*/ 2147483646 h 126"/>
              <a:gd name="T2" fmla="*/ 0 w 556"/>
              <a:gd name="T3" fmla="*/ 2147483646 h 126"/>
              <a:gd name="T4" fmla="*/ 2147483646 w 556"/>
              <a:gd name="T5" fmla="*/ 2147483646 h 126"/>
              <a:gd name="T6" fmla="*/ 2147483646 w 556"/>
              <a:gd name="T7" fmla="*/ 2147483646 h 126"/>
              <a:gd name="T8" fmla="*/ 2147483646 w 556"/>
              <a:gd name="T9" fmla="*/ 2147483646 h 126"/>
              <a:gd name="T10" fmla="*/ 2147483646 w 556"/>
              <a:gd name="T11" fmla="*/ 2147483646 h 126"/>
              <a:gd name="T12" fmla="*/ 2147483646 w 556"/>
              <a:gd name="T13" fmla="*/ 2147483646 h 126"/>
              <a:gd name="T14" fmla="*/ 2147483646 w 556"/>
              <a:gd name="T15" fmla="*/ 2147483646 h 126"/>
              <a:gd name="T16" fmla="*/ 2147483646 w 556"/>
              <a:gd name="T17" fmla="*/ 2147483646 h 126"/>
              <a:gd name="T18" fmla="*/ 2147483646 w 556"/>
              <a:gd name="T19" fmla="*/ 2147483646 h 126"/>
              <a:gd name="T20" fmla="*/ 2147483646 w 556"/>
              <a:gd name="T21" fmla="*/ 2147483646 h 126"/>
              <a:gd name="T22" fmla="*/ 2147483646 w 556"/>
              <a:gd name="T23" fmla="*/ 2147483646 h 126"/>
              <a:gd name="T24" fmla="*/ 2147483646 w 556"/>
              <a:gd name="T25" fmla="*/ 2147483646 h 126"/>
              <a:gd name="T26" fmla="*/ 2147483646 w 556"/>
              <a:gd name="T27" fmla="*/ 0 h 126"/>
              <a:gd name="T28" fmla="*/ 2147483646 w 556"/>
              <a:gd name="T29" fmla="*/ 2147483646 h 126"/>
              <a:gd name="T30" fmla="*/ 2147483646 w 556"/>
              <a:gd name="T31" fmla="*/ 2147483646 h 126"/>
              <a:gd name="T32" fmla="*/ 2147483646 w 556"/>
              <a:gd name="T33" fmla="*/ 2147483646 h 12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56"/>
              <a:gd name="T52" fmla="*/ 0 h 126"/>
              <a:gd name="T53" fmla="*/ 556 w 556"/>
              <a:gd name="T54" fmla="*/ 126 h 12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56" h="126">
                <a:moveTo>
                  <a:pt x="28" y="126"/>
                </a:moveTo>
                <a:lnTo>
                  <a:pt x="0" y="70"/>
                </a:lnTo>
                <a:lnTo>
                  <a:pt x="28" y="70"/>
                </a:lnTo>
                <a:lnTo>
                  <a:pt x="55" y="56"/>
                </a:lnTo>
                <a:lnTo>
                  <a:pt x="83" y="42"/>
                </a:lnTo>
                <a:lnTo>
                  <a:pt x="125" y="42"/>
                </a:lnTo>
                <a:lnTo>
                  <a:pt x="167" y="42"/>
                </a:lnTo>
                <a:lnTo>
                  <a:pt x="209" y="28"/>
                </a:lnTo>
                <a:lnTo>
                  <a:pt x="264" y="28"/>
                </a:lnTo>
                <a:lnTo>
                  <a:pt x="306" y="14"/>
                </a:lnTo>
                <a:lnTo>
                  <a:pt x="362" y="14"/>
                </a:lnTo>
                <a:lnTo>
                  <a:pt x="417" y="14"/>
                </a:lnTo>
                <a:lnTo>
                  <a:pt x="487" y="14"/>
                </a:lnTo>
                <a:lnTo>
                  <a:pt x="556" y="0"/>
                </a:lnTo>
                <a:lnTo>
                  <a:pt x="556" y="56"/>
                </a:lnTo>
                <a:lnTo>
                  <a:pt x="28" y="12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10" name="Freeform 14"/>
          <p:cNvSpPr>
            <a:spLocks/>
          </p:cNvSpPr>
          <p:nvPr/>
        </p:nvSpPr>
        <p:spPr bwMode="auto">
          <a:xfrm>
            <a:off x="6043613" y="2151063"/>
            <a:ext cx="217487" cy="387350"/>
          </a:xfrm>
          <a:custGeom>
            <a:avLst/>
            <a:gdLst>
              <a:gd name="T0" fmla="*/ 2147483646 w 236"/>
              <a:gd name="T1" fmla="*/ 2147483646 h 417"/>
              <a:gd name="T2" fmla="*/ 2147483646 w 236"/>
              <a:gd name="T3" fmla="*/ 2147483646 h 417"/>
              <a:gd name="T4" fmla="*/ 0 w 236"/>
              <a:gd name="T5" fmla="*/ 2147483646 h 417"/>
              <a:gd name="T6" fmla="*/ 0 w 236"/>
              <a:gd name="T7" fmla="*/ 2147483646 h 417"/>
              <a:gd name="T8" fmla="*/ 0 w 236"/>
              <a:gd name="T9" fmla="*/ 2147483646 h 417"/>
              <a:gd name="T10" fmla="*/ 0 w 236"/>
              <a:gd name="T11" fmla="*/ 2147483646 h 417"/>
              <a:gd name="T12" fmla="*/ 0 w 236"/>
              <a:gd name="T13" fmla="*/ 0 h 417"/>
              <a:gd name="T14" fmla="*/ 2147483646 w 236"/>
              <a:gd name="T15" fmla="*/ 0 h 417"/>
              <a:gd name="T16" fmla="*/ 2147483646 w 236"/>
              <a:gd name="T17" fmla="*/ 0 h 417"/>
              <a:gd name="T18" fmla="*/ 2147483646 w 236"/>
              <a:gd name="T19" fmla="*/ 0 h 417"/>
              <a:gd name="T20" fmla="*/ 2147483646 w 236"/>
              <a:gd name="T21" fmla="*/ 0 h 417"/>
              <a:gd name="T22" fmla="*/ 2147483646 w 236"/>
              <a:gd name="T23" fmla="*/ 0 h 417"/>
              <a:gd name="T24" fmla="*/ 2147483646 w 236"/>
              <a:gd name="T25" fmla="*/ 2147483646 h 417"/>
              <a:gd name="T26" fmla="*/ 2147483646 w 236"/>
              <a:gd name="T27" fmla="*/ 2147483646 h 417"/>
              <a:gd name="T28" fmla="*/ 2147483646 w 236"/>
              <a:gd name="T29" fmla="*/ 2147483646 h 417"/>
              <a:gd name="T30" fmla="*/ 2147483646 w 236"/>
              <a:gd name="T31" fmla="*/ 2147483646 h 417"/>
              <a:gd name="T32" fmla="*/ 2147483646 w 236"/>
              <a:gd name="T33" fmla="*/ 2147483646 h 417"/>
              <a:gd name="T34" fmla="*/ 2147483646 w 236"/>
              <a:gd name="T35" fmla="*/ 2147483646 h 417"/>
              <a:gd name="T36" fmla="*/ 2147483646 w 236"/>
              <a:gd name="T37" fmla="*/ 2147483646 h 417"/>
              <a:gd name="T38" fmla="*/ 2147483646 w 236"/>
              <a:gd name="T39" fmla="*/ 2147483646 h 417"/>
              <a:gd name="T40" fmla="*/ 2147483646 w 236"/>
              <a:gd name="T41" fmla="*/ 2147483646 h 417"/>
              <a:gd name="T42" fmla="*/ 2147483646 w 236"/>
              <a:gd name="T43" fmla="*/ 2147483646 h 417"/>
              <a:gd name="T44" fmla="*/ 2147483646 w 236"/>
              <a:gd name="T45" fmla="*/ 2147483646 h 417"/>
              <a:gd name="T46" fmla="*/ 2147483646 w 236"/>
              <a:gd name="T47" fmla="*/ 2147483646 h 417"/>
              <a:gd name="T48" fmla="*/ 2147483646 w 236"/>
              <a:gd name="T49" fmla="*/ 2147483646 h 417"/>
              <a:gd name="T50" fmla="*/ 2147483646 w 236"/>
              <a:gd name="T51" fmla="*/ 2147483646 h 417"/>
              <a:gd name="T52" fmla="*/ 2147483646 w 236"/>
              <a:gd name="T53" fmla="*/ 2147483646 h 417"/>
              <a:gd name="T54" fmla="*/ 2147483646 w 236"/>
              <a:gd name="T55" fmla="*/ 2147483646 h 417"/>
              <a:gd name="T56" fmla="*/ 2147483646 w 236"/>
              <a:gd name="T57" fmla="*/ 2147483646 h 417"/>
              <a:gd name="T58" fmla="*/ 2147483646 w 236"/>
              <a:gd name="T59" fmla="*/ 2147483646 h 417"/>
              <a:gd name="T60" fmla="*/ 2147483646 w 236"/>
              <a:gd name="T61" fmla="*/ 2147483646 h 417"/>
              <a:gd name="T62" fmla="*/ 2147483646 w 236"/>
              <a:gd name="T63" fmla="*/ 2147483646 h 417"/>
              <a:gd name="T64" fmla="*/ 2147483646 w 236"/>
              <a:gd name="T65" fmla="*/ 2147483646 h 417"/>
              <a:gd name="T66" fmla="*/ 2147483646 w 236"/>
              <a:gd name="T67" fmla="*/ 2147483646 h 417"/>
              <a:gd name="T68" fmla="*/ 2147483646 w 236"/>
              <a:gd name="T69" fmla="*/ 2147483646 h 417"/>
              <a:gd name="T70" fmla="*/ 2147483646 w 236"/>
              <a:gd name="T71" fmla="*/ 2147483646 h 417"/>
              <a:gd name="T72" fmla="*/ 2147483646 w 236"/>
              <a:gd name="T73" fmla="*/ 2147483646 h 417"/>
              <a:gd name="T74" fmla="*/ 2147483646 w 236"/>
              <a:gd name="T75" fmla="*/ 2147483646 h 417"/>
              <a:gd name="T76" fmla="*/ 2147483646 w 236"/>
              <a:gd name="T77" fmla="*/ 2147483646 h 417"/>
              <a:gd name="T78" fmla="*/ 2147483646 w 236"/>
              <a:gd name="T79" fmla="*/ 2147483646 h 417"/>
              <a:gd name="T80" fmla="*/ 2147483646 w 236"/>
              <a:gd name="T81" fmla="*/ 2147483646 h 417"/>
              <a:gd name="T82" fmla="*/ 2147483646 w 236"/>
              <a:gd name="T83" fmla="*/ 2147483646 h 417"/>
              <a:gd name="T84" fmla="*/ 2147483646 w 236"/>
              <a:gd name="T85" fmla="*/ 2147483646 h 417"/>
              <a:gd name="T86" fmla="*/ 2147483646 w 236"/>
              <a:gd name="T87" fmla="*/ 2147483646 h 417"/>
              <a:gd name="T88" fmla="*/ 2147483646 w 236"/>
              <a:gd name="T89" fmla="*/ 2147483646 h 417"/>
              <a:gd name="T90" fmla="*/ 2147483646 w 236"/>
              <a:gd name="T91" fmla="*/ 2147483646 h 41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36"/>
              <a:gd name="T139" fmla="*/ 0 h 417"/>
              <a:gd name="T140" fmla="*/ 236 w 236"/>
              <a:gd name="T141" fmla="*/ 417 h 41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36" h="417">
                <a:moveTo>
                  <a:pt x="28" y="83"/>
                </a:moveTo>
                <a:lnTo>
                  <a:pt x="14" y="69"/>
                </a:lnTo>
                <a:lnTo>
                  <a:pt x="0" y="56"/>
                </a:lnTo>
                <a:lnTo>
                  <a:pt x="0" y="28"/>
                </a:lnTo>
                <a:lnTo>
                  <a:pt x="0" y="14"/>
                </a:lnTo>
                <a:lnTo>
                  <a:pt x="0" y="0"/>
                </a:lnTo>
                <a:lnTo>
                  <a:pt x="14" y="0"/>
                </a:lnTo>
                <a:lnTo>
                  <a:pt x="28" y="0"/>
                </a:lnTo>
                <a:lnTo>
                  <a:pt x="41" y="0"/>
                </a:lnTo>
                <a:lnTo>
                  <a:pt x="69" y="0"/>
                </a:lnTo>
                <a:lnTo>
                  <a:pt x="97" y="0"/>
                </a:lnTo>
                <a:lnTo>
                  <a:pt x="139" y="14"/>
                </a:lnTo>
                <a:lnTo>
                  <a:pt x="153" y="69"/>
                </a:lnTo>
                <a:lnTo>
                  <a:pt x="167" y="125"/>
                </a:lnTo>
                <a:lnTo>
                  <a:pt x="167" y="167"/>
                </a:lnTo>
                <a:lnTo>
                  <a:pt x="181" y="209"/>
                </a:lnTo>
                <a:lnTo>
                  <a:pt x="194" y="250"/>
                </a:lnTo>
                <a:lnTo>
                  <a:pt x="208" y="278"/>
                </a:lnTo>
                <a:lnTo>
                  <a:pt x="208" y="306"/>
                </a:lnTo>
                <a:lnTo>
                  <a:pt x="222" y="334"/>
                </a:lnTo>
                <a:lnTo>
                  <a:pt x="222" y="362"/>
                </a:lnTo>
                <a:lnTo>
                  <a:pt x="222" y="376"/>
                </a:lnTo>
                <a:lnTo>
                  <a:pt x="236" y="389"/>
                </a:lnTo>
                <a:lnTo>
                  <a:pt x="222" y="403"/>
                </a:lnTo>
                <a:lnTo>
                  <a:pt x="208" y="417"/>
                </a:lnTo>
                <a:lnTo>
                  <a:pt x="194" y="403"/>
                </a:lnTo>
                <a:lnTo>
                  <a:pt x="181" y="403"/>
                </a:lnTo>
                <a:lnTo>
                  <a:pt x="181" y="389"/>
                </a:lnTo>
                <a:lnTo>
                  <a:pt x="167" y="376"/>
                </a:lnTo>
                <a:lnTo>
                  <a:pt x="153" y="348"/>
                </a:lnTo>
                <a:lnTo>
                  <a:pt x="139" y="334"/>
                </a:lnTo>
                <a:lnTo>
                  <a:pt x="139" y="306"/>
                </a:lnTo>
                <a:lnTo>
                  <a:pt x="125" y="278"/>
                </a:lnTo>
                <a:lnTo>
                  <a:pt x="111" y="236"/>
                </a:lnTo>
                <a:lnTo>
                  <a:pt x="97" y="209"/>
                </a:lnTo>
                <a:lnTo>
                  <a:pt x="97" y="181"/>
                </a:lnTo>
                <a:lnTo>
                  <a:pt x="83" y="153"/>
                </a:lnTo>
                <a:lnTo>
                  <a:pt x="69" y="139"/>
                </a:lnTo>
                <a:lnTo>
                  <a:pt x="55" y="125"/>
                </a:lnTo>
                <a:lnTo>
                  <a:pt x="55" y="111"/>
                </a:lnTo>
                <a:lnTo>
                  <a:pt x="41" y="97"/>
                </a:lnTo>
                <a:lnTo>
                  <a:pt x="28" y="83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11" name="Freeform 15"/>
          <p:cNvSpPr>
            <a:spLocks/>
          </p:cNvSpPr>
          <p:nvPr/>
        </p:nvSpPr>
        <p:spPr bwMode="auto">
          <a:xfrm>
            <a:off x="6130925" y="2047875"/>
            <a:ext cx="623888" cy="439738"/>
          </a:xfrm>
          <a:custGeom>
            <a:avLst/>
            <a:gdLst>
              <a:gd name="T0" fmla="*/ 2147483646 w 668"/>
              <a:gd name="T1" fmla="*/ 2147483646 h 473"/>
              <a:gd name="T2" fmla="*/ 2147483646 w 668"/>
              <a:gd name="T3" fmla="*/ 2147483646 h 473"/>
              <a:gd name="T4" fmla="*/ 2147483646 w 668"/>
              <a:gd name="T5" fmla="*/ 2147483646 h 473"/>
              <a:gd name="T6" fmla="*/ 2147483646 w 668"/>
              <a:gd name="T7" fmla="*/ 2147483646 h 473"/>
              <a:gd name="T8" fmla="*/ 2147483646 w 668"/>
              <a:gd name="T9" fmla="*/ 2147483646 h 473"/>
              <a:gd name="T10" fmla="*/ 2147483646 w 668"/>
              <a:gd name="T11" fmla="*/ 2147483646 h 473"/>
              <a:gd name="T12" fmla="*/ 2147483646 w 668"/>
              <a:gd name="T13" fmla="*/ 2147483646 h 473"/>
              <a:gd name="T14" fmla="*/ 2147483646 w 668"/>
              <a:gd name="T15" fmla="*/ 2147483646 h 473"/>
              <a:gd name="T16" fmla="*/ 2147483646 w 668"/>
              <a:gd name="T17" fmla="*/ 2147483646 h 473"/>
              <a:gd name="T18" fmla="*/ 2147483646 w 668"/>
              <a:gd name="T19" fmla="*/ 2147483646 h 473"/>
              <a:gd name="T20" fmla="*/ 2147483646 w 668"/>
              <a:gd name="T21" fmla="*/ 2147483646 h 473"/>
              <a:gd name="T22" fmla="*/ 2147483646 w 668"/>
              <a:gd name="T23" fmla="*/ 2147483646 h 473"/>
              <a:gd name="T24" fmla="*/ 2147483646 w 668"/>
              <a:gd name="T25" fmla="*/ 2147483646 h 473"/>
              <a:gd name="T26" fmla="*/ 2147483646 w 668"/>
              <a:gd name="T27" fmla="*/ 2147483646 h 473"/>
              <a:gd name="T28" fmla="*/ 2147483646 w 668"/>
              <a:gd name="T29" fmla="*/ 2147483646 h 473"/>
              <a:gd name="T30" fmla="*/ 2147483646 w 668"/>
              <a:gd name="T31" fmla="*/ 2147483646 h 473"/>
              <a:gd name="T32" fmla="*/ 2147483646 w 668"/>
              <a:gd name="T33" fmla="*/ 2147483646 h 473"/>
              <a:gd name="T34" fmla="*/ 2147483646 w 668"/>
              <a:gd name="T35" fmla="*/ 2147483646 h 473"/>
              <a:gd name="T36" fmla="*/ 2147483646 w 668"/>
              <a:gd name="T37" fmla="*/ 2147483646 h 473"/>
              <a:gd name="T38" fmla="*/ 2147483646 w 668"/>
              <a:gd name="T39" fmla="*/ 2147483646 h 473"/>
              <a:gd name="T40" fmla="*/ 0 w 668"/>
              <a:gd name="T41" fmla="*/ 2147483646 h 473"/>
              <a:gd name="T42" fmla="*/ 2147483646 w 668"/>
              <a:gd name="T43" fmla="*/ 2147483646 h 473"/>
              <a:gd name="T44" fmla="*/ 2147483646 w 668"/>
              <a:gd name="T45" fmla="*/ 2147483646 h 473"/>
              <a:gd name="T46" fmla="*/ 2147483646 w 668"/>
              <a:gd name="T47" fmla="*/ 2147483646 h 473"/>
              <a:gd name="T48" fmla="*/ 2147483646 w 668"/>
              <a:gd name="T49" fmla="*/ 2147483646 h 473"/>
              <a:gd name="T50" fmla="*/ 2147483646 w 668"/>
              <a:gd name="T51" fmla="*/ 2147483646 h 473"/>
              <a:gd name="T52" fmla="*/ 2147483646 w 668"/>
              <a:gd name="T53" fmla="*/ 2147483646 h 473"/>
              <a:gd name="T54" fmla="*/ 2147483646 w 668"/>
              <a:gd name="T55" fmla="*/ 2147483646 h 473"/>
              <a:gd name="T56" fmla="*/ 2147483646 w 668"/>
              <a:gd name="T57" fmla="*/ 2147483646 h 473"/>
              <a:gd name="T58" fmla="*/ 2147483646 w 668"/>
              <a:gd name="T59" fmla="*/ 2147483646 h 473"/>
              <a:gd name="T60" fmla="*/ 2147483646 w 668"/>
              <a:gd name="T61" fmla="*/ 0 h 473"/>
              <a:gd name="T62" fmla="*/ 2147483646 w 668"/>
              <a:gd name="T63" fmla="*/ 0 h 473"/>
              <a:gd name="T64" fmla="*/ 2147483646 w 668"/>
              <a:gd name="T65" fmla="*/ 2147483646 h 473"/>
              <a:gd name="T66" fmla="*/ 2147483646 w 668"/>
              <a:gd name="T67" fmla="*/ 2147483646 h 473"/>
              <a:gd name="T68" fmla="*/ 2147483646 w 668"/>
              <a:gd name="T69" fmla="*/ 2147483646 h 473"/>
              <a:gd name="T70" fmla="*/ 2147483646 w 668"/>
              <a:gd name="T71" fmla="*/ 2147483646 h 473"/>
              <a:gd name="T72" fmla="*/ 2147483646 w 668"/>
              <a:gd name="T73" fmla="*/ 2147483646 h 473"/>
              <a:gd name="T74" fmla="*/ 2147483646 w 668"/>
              <a:gd name="T75" fmla="*/ 2147483646 h 473"/>
              <a:gd name="T76" fmla="*/ 2147483646 w 668"/>
              <a:gd name="T77" fmla="*/ 2147483646 h 473"/>
              <a:gd name="T78" fmla="*/ 2147483646 w 668"/>
              <a:gd name="T79" fmla="*/ 2147483646 h 473"/>
              <a:gd name="T80" fmla="*/ 2147483646 w 668"/>
              <a:gd name="T81" fmla="*/ 2147483646 h 473"/>
              <a:gd name="T82" fmla="*/ 2147483646 w 668"/>
              <a:gd name="T83" fmla="*/ 2147483646 h 47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68"/>
              <a:gd name="T127" fmla="*/ 0 h 473"/>
              <a:gd name="T128" fmla="*/ 668 w 668"/>
              <a:gd name="T129" fmla="*/ 473 h 47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68" h="473">
                <a:moveTo>
                  <a:pt x="557" y="306"/>
                </a:moveTo>
                <a:lnTo>
                  <a:pt x="543" y="333"/>
                </a:lnTo>
                <a:lnTo>
                  <a:pt x="543" y="375"/>
                </a:lnTo>
                <a:lnTo>
                  <a:pt x="529" y="389"/>
                </a:lnTo>
                <a:lnTo>
                  <a:pt x="515" y="417"/>
                </a:lnTo>
                <a:lnTo>
                  <a:pt x="515" y="431"/>
                </a:lnTo>
                <a:lnTo>
                  <a:pt x="501" y="445"/>
                </a:lnTo>
                <a:lnTo>
                  <a:pt x="501" y="459"/>
                </a:lnTo>
                <a:lnTo>
                  <a:pt x="501" y="473"/>
                </a:lnTo>
                <a:lnTo>
                  <a:pt x="487" y="473"/>
                </a:lnTo>
                <a:lnTo>
                  <a:pt x="473" y="473"/>
                </a:lnTo>
                <a:lnTo>
                  <a:pt x="445" y="473"/>
                </a:lnTo>
                <a:lnTo>
                  <a:pt x="417" y="459"/>
                </a:lnTo>
                <a:lnTo>
                  <a:pt x="431" y="403"/>
                </a:lnTo>
                <a:lnTo>
                  <a:pt x="445" y="361"/>
                </a:lnTo>
                <a:lnTo>
                  <a:pt x="459" y="320"/>
                </a:lnTo>
                <a:lnTo>
                  <a:pt x="459" y="278"/>
                </a:lnTo>
                <a:lnTo>
                  <a:pt x="473" y="250"/>
                </a:lnTo>
                <a:lnTo>
                  <a:pt x="473" y="222"/>
                </a:lnTo>
                <a:lnTo>
                  <a:pt x="487" y="194"/>
                </a:lnTo>
                <a:lnTo>
                  <a:pt x="487" y="180"/>
                </a:lnTo>
                <a:lnTo>
                  <a:pt x="487" y="153"/>
                </a:lnTo>
                <a:lnTo>
                  <a:pt x="487" y="125"/>
                </a:lnTo>
                <a:lnTo>
                  <a:pt x="473" y="111"/>
                </a:lnTo>
                <a:lnTo>
                  <a:pt x="473" y="97"/>
                </a:lnTo>
                <a:lnTo>
                  <a:pt x="459" y="97"/>
                </a:lnTo>
                <a:lnTo>
                  <a:pt x="445" y="97"/>
                </a:lnTo>
                <a:lnTo>
                  <a:pt x="431" y="97"/>
                </a:lnTo>
                <a:lnTo>
                  <a:pt x="417" y="97"/>
                </a:lnTo>
                <a:lnTo>
                  <a:pt x="404" y="97"/>
                </a:lnTo>
                <a:lnTo>
                  <a:pt x="362" y="111"/>
                </a:lnTo>
                <a:lnTo>
                  <a:pt x="334" y="111"/>
                </a:lnTo>
                <a:lnTo>
                  <a:pt x="306" y="125"/>
                </a:lnTo>
                <a:lnTo>
                  <a:pt x="264" y="139"/>
                </a:lnTo>
                <a:lnTo>
                  <a:pt x="223" y="139"/>
                </a:lnTo>
                <a:lnTo>
                  <a:pt x="167" y="153"/>
                </a:lnTo>
                <a:lnTo>
                  <a:pt x="125" y="153"/>
                </a:lnTo>
                <a:lnTo>
                  <a:pt x="70" y="167"/>
                </a:lnTo>
                <a:lnTo>
                  <a:pt x="0" y="180"/>
                </a:lnTo>
                <a:lnTo>
                  <a:pt x="0" y="125"/>
                </a:lnTo>
                <a:lnTo>
                  <a:pt x="28" y="111"/>
                </a:lnTo>
                <a:lnTo>
                  <a:pt x="56" y="111"/>
                </a:lnTo>
                <a:lnTo>
                  <a:pt x="84" y="97"/>
                </a:lnTo>
                <a:lnTo>
                  <a:pt x="125" y="97"/>
                </a:lnTo>
                <a:lnTo>
                  <a:pt x="139" y="83"/>
                </a:lnTo>
                <a:lnTo>
                  <a:pt x="153" y="83"/>
                </a:lnTo>
                <a:lnTo>
                  <a:pt x="209" y="83"/>
                </a:lnTo>
                <a:lnTo>
                  <a:pt x="264" y="69"/>
                </a:lnTo>
                <a:lnTo>
                  <a:pt x="320" y="55"/>
                </a:lnTo>
                <a:lnTo>
                  <a:pt x="348" y="55"/>
                </a:lnTo>
                <a:lnTo>
                  <a:pt x="376" y="41"/>
                </a:lnTo>
                <a:lnTo>
                  <a:pt x="390" y="41"/>
                </a:lnTo>
                <a:lnTo>
                  <a:pt x="417" y="27"/>
                </a:lnTo>
                <a:lnTo>
                  <a:pt x="431" y="27"/>
                </a:lnTo>
                <a:lnTo>
                  <a:pt x="445" y="27"/>
                </a:lnTo>
                <a:lnTo>
                  <a:pt x="459" y="13"/>
                </a:lnTo>
                <a:lnTo>
                  <a:pt x="473" y="13"/>
                </a:lnTo>
                <a:lnTo>
                  <a:pt x="487" y="13"/>
                </a:lnTo>
                <a:lnTo>
                  <a:pt x="501" y="0"/>
                </a:lnTo>
                <a:lnTo>
                  <a:pt x="515" y="0"/>
                </a:lnTo>
                <a:lnTo>
                  <a:pt x="529" y="0"/>
                </a:lnTo>
                <a:lnTo>
                  <a:pt x="543" y="0"/>
                </a:lnTo>
                <a:lnTo>
                  <a:pt x="557" y="0"/>
                </a:lnTo>
                <a:lnTo>
                  <a:pt x="584" y="13"/>
                </a:lnTo>
                <a:lnTo>
                  <a:pt x="612" y="27"/>
                </a:lnTo>
                <a:lnTo>
                  <a:pt x="626" y="55"/>
                </a:lnTo>
                <a:lnTo>
                  <a:pt x="654" y="69"/>
                </a:lnTo>
                <a:lnTo>
                  <a:pt x="668" y="83"/>
                </a:lnTo>
                <a:lnTo>
                  <a:pt x="654" y="97"/>
                </a:lnTo>
                <a:lnTo>
                  <a:pt x="654" y="111"/>
                </a:lnTo>
                <a:lnTo>
                  <a:pt x="654" y="125"/>
                </a:lnTo>
                <a:lnTo>
                  <a:pt x="640" y="125"/>
                </a:lnTo>
                <a:lnTo>
                  <a:pt x="626" y="139"/>
                </a:lnTo>
                <a:lnTo>
                  <a:pt x="612" y="153"/>
                </a:lnTo>
                <a:lnTo>
                  <a:pt x="598" y="180"/>
                </a:lnTo>
                <a:lnTo>
                  <a:pt x="598" y="208"/>
                </a:lnTo>
                <a:lnTo>
                  <a:pt x="584" y="236"/>
                </a:lnTo>
                <a:lnTo>
                  <a:pt x="571" y="264"/>
                </a:lnTo>
                <a:lnTo>
                  <a:pt x="557" y="30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12" name="Freeform 16"/>
          <p:cNvSpPr>
            <a:spLocks/>
          </p:cNvSpPr>
          <p:nvPr/>
        </p:nvSpPr>
        <p:spPr bwMode="auto">
          <a:xfrm>
            <a:off x="6170613" y="2241550"/>
            <a:ext cx="323850" cy="104775"/>
          </a:xfrm>
          <a:custGeom>
            <a:avLst/>
            <a:gdLst>
              <a:gd name="T0" fmla="*/ 0 w 348"/>
              <a:gd name="T1" fmla="*/ 2147483646 h 112"/>
              <a:gd name="T2" fmla="*/ 2147483646 w 348"/>
              <a:gd name="T3" fmla="*/ 2147483646 h 112"/>
              <a:gd name="T4" fmla="*/ 2147483646 w 348"/>
              <a:gd name="T5" fmla="*/ 2147483646 h 112"/>
              <a:gd name="T6" fmla="*/ 2147483646 w 348"/>
              <a:gd name="T7" fmla="*/ 2147483646 h 112"/>
              <a:gd name="T8" fmla="*/ 2147483646 w 348"/>
              <a:gd name="T9" fmla="*/ 2147483646 h 112"/>
              <a:gd name="T10" fmla="*/ 2147483646 w 348"/>
              <a:gd name="T11" fmla="*/ 2147483646 h 112"/>
              <a:gd name="T12" fmla="*/ 2147483646 w 348"/>
              <a:gd name="T13" fmla="*/ 0 h 112"/>
              <a:gd name="T14" fmla="*/ 2147483646 w 348"/>
              <a:gd name="T15" fmla="*/ 0 h 112"/>
              <a:gd name="T16" fmla="*/ 2147483646 w 348"/>
              <a:gd name="T17" fmla="*/ 0 h 112"/>
              <a:gd name="T18" fmla="*/ 2147483646 w 348"/>
              <a:gd name="T19" fmla="*/ 2147483646 h 112"/>
              <a:gd name="T20" fmla="*/ 2147483646 w 348"/>
              <a:gd name="T21" fmla="*/ 2147483646 h 112"/>
              <a:gd name="T22" fmla="*/ 2147483646 w 348"/>
              <a:gd name="T23" fmla="*/ 2147483646 h 112"/>
              <a:gd name="T24" fmla="*/ 2147483646 w 348"/>
              <a:gd name="T25" fmla="*/ 2147483646 h 112"/>
              <a:gd name="T26" fmla="*/ 2147483646 w 348"/>
              <a:gd name="T27" fmla="*/ 2147483646 h 112"/>
              <a:gd name="T28" fmla="*/ 2147483646 w 348"/>
              <a:gd name="T29" fmla="*/ 2147483646 h 112"/>
              <a:gd name="T30" fmla="*/ 2147483646 w 348"/>
              <a:gd name="T31" fmla="*/ 2147483646 h 112"/>
              <a:gd name="T32" fmla="*/ 2147483646 w 348"/>
              <a:gd name="T33" fmla="*/ 2147483646 h 112"/>
              <a:gd name="T34" fmla="*/ 2147483646 w 348"/>
              <a:gd name="T35" fmla="*/ 2147483646 h 112"/>
              <a:gd name="T36" fmla="*/ 2147483646 w 348"/>
              <a:gd name="T37" fmla="*/ 2147483646 h 112"/>
              <a:gd name="T38" fmla="*/ 2147483646 w 348"/>
              <a:gd name="T39" fmla="*/ 2147483646 h 112"/>
              <a:gd name="T40" fmla="*/ 2147483646 w 348"/>
              <a:gd name="T41" fmla="*/ 2147483646 h 112"/>
              <a:gd name="T42" fmla="*/ 0 w 348"/>
              <a:gd name="T43" fmla="*/ 2147483646 h 112"/>
              <a:gd name="T44" fmla="*/ 0 w 348"/>
              <a:gd name="T45" fmla="*/ 2147483646 h 112"/>
              <a:gd name="T46" fmla="*/ 0 w 348"/>
              <a:gd name="T47" fmla="*/ 2147483646 h 11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348"/>
              <a:gd name="T73" fmla="*/ 0 h 112"/>
              <a:gd name="T74" fmla="*/ 348 w 348"/>
              <a:gd name="T75" fmla="*/ 112 h 11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348" h="112">
                <a:moveTo>
                  <a:pt x="0" y="70"/>
                </a:moveTo>
                <a:lnTo>
                  <a:pt x="69" y="56"/>
                </a:lnTo>
                <a:lnTo>
                  <a:pt x="139" y="42"/>
                </a:lnTo>
                <a:lnTo>
                  <a:pt x="181" y="28"/>
                </a:lnTo>
                <a:lnTo>
                  <a:pt x="236" y="14"/>
                </a:lnTo>
                <a:lnTo>
                  <a:pt x="264" y="14"/>
                </a:lnTo>
                <a:lnTo>
                  <a:pt x="292" y="0"/>
                </a:lnTo>
                <a:lnTo>
                  <a:pt x="320" y="0"/>
                </a:lnTo>
                <a:lnTo>
                  <a:pt x="334" y="0"/>
                </a:lnTo>
                <a:lnTo>
                  <a:pt x="334" y="14"/>
                </a:lnTo>
                <a:lnTo>
                  <a:pt x="334" y="28"/>
                </a:lnTo>
                <a:lnTo>
                  <a:pt x="348" y="28"/>
                </a:lnTo>
                <a:lnTo>
                  <a:pt x="348" y="42"/>
                </a:lnTo>
                <a:lnTo>
                  <a:pt x="334" y="56"/>
                </a:lnTo>
                <a:lnTo>
                  <a:pt x="320" y="70"/>
                </a:lnTo>
                <a:lnTo>
                  <a:pt x="292" y="70"/>
                </a:lnTo>
                <a:lnTo>
                  <a:pt x="167" y="98"/>
                </a:lnTo>
                <a:lnTo>
                  <a:pt x="125" y="112"/>
                </a:lnTo>
                <a:lnTo>
                  <a:pt x="83" y="112"/>
                </a:lnTo>
                <a:lnTo>
                  <a:pt x="42" y="112"/>
                </a:lnTo>
                <a:lnTo>
                  <a:pt x="0" y="112"/>
                </a:lnTo>
                <a:lnTo>
                  <a:pt x="0" y="7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13" name="Freeform 17"/>
          <p:cNvSpPr>
            <a:spLocks/>
          </p:cNvSpPr>
          <p:nvPr/>
        </p:nvSpPr>
        <p:spPr bwMode="auto">
          <a:xfrm>
            <a:off x="6326188" y="1787525"/>
            <a:ext cx="219075" cy="93663"/>
          </a:xfrm>
          <a:custGeom>
            <a:avLst/>
            <a:gdLst>
              <a:gd name="T0" fmla="*/ 0 w 236"/>
              <a:gd name="T1" fmla="*/ 2147483646 h 98"/>
              <a:gd name="T2" fmla="*/ 0 w 236"/>
              <a:gd name="T3" fmla="*/ 2147483646 h 98"/>
              <a:gd name="T4" fmla="*/ 2147483646 w 236"/>
              <a:gd name="T5" fmla="*/ 0 h 98"/>
              <a:gd name="T6" fmla="*/ 2147483646 w 236"/>
              <a:gd name="T7" fmla="*/ 2147483646 h 98"/>
              <a:gd name="T8" fmla="*/ 0 w 236"/>
              <a:gd name="T9" fmla="*/ 2147483646 h 98"/>
              <a:gd name="T10" fmla="*/ 0 w 236"/>
              <a:gd name="T11" fmla="*/ 2147483646 h 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6"/>
              <a:gd name="T19" fmla="*/ 0 h 98"/>
              <a:gd name="T20" fmla="*/ 236 w 236"/>
              <a:gd name="T21" fmla="*/ 98 h 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6" h="98">
                <a:moveTo>
                  <a:pt x="0" y="98"/>
                </a:moveTo>
                <a:lnTo>
                  <a:pt x="0" y="42"/>
                </a:lnTo>
                <a:lnTo>
                  <a:pt x="236" y="0"/>
                </a:lnTo>
                <a:lnTo>
                  <a:pt x="236" y="56"/>
                </a:lnTo>
                <a:lnTo>
                  <a:pt x="0" y="98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14" name="Freeform 18"/>
          <p:cNvSpPr>
            <a:spLocks/>
          </p:cNvSpPr>
          <p:nvPr/>
        </p:nvSpPr>
        <p:spPr bwMode="auto">
          <a:xfrm>
            <a:off x="6221413" y="2397125"/>
            <a:ext cx="338137" cy="104775"/>
          </a:xfrm>
          <a:custGeom>
            <a:avLst/>
            <a:gdLst>
              <a:gd name="T0" fmla="*/ 2147483646 w 362"/>
              <a:gd name="T1" fmla="*/ 0 h 112"/>
              <a:gd name="T2" fmla="*/ 2147483646 w 362"/>
              <a:gd name="T3" fmla="*/ 2147483646 h 112"/>
              <a:gd name="T4" fmla="*/ 2147483646 w 362"/>
              <a:gd name="T5" fmla="*/ 2147483646 h 112"/>
              <a:gd name="T6" fmla="*/ 2147483646 w 362"/>
              <a:gd name="T7" fmla="*/ 2147483646 h 112"/>
              <a:gd name="T8" fmla="*/ 2147483646 w 362"/>
              <a:gd name="T9" fmla="*/ 2147483646 h 112"/>
              <a:gd name="T10" fmla="*/ 0 w 362"/>
              <a:gd name="T11" fmla="*/ 2147483646 h 112"/>
              <a:gd name="T12" fmla="*/ 0 w 362"/>
              <a:gd name="T13" fmla="*/ 2147483646 h 112"/>
              <a:gd name="T14" fmla="*/ 2147483646 w 362"/>
              <a:gd name="T15" fmla="*/ 0 h 112"/>
              <a:gd name="T16" fmla="*/ 2147483646 w 362"/>
              <a:gd name="T17" fmla="*/ 0 h 1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62"/>
              <a:gd name="T28" fmla="*/ 0 h 112"/>
              <a:gd name="T29" fmla="*/ 362 w 362"/>
              <a:gd name="T30" fmla="*/ 112 h 11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62" h="112">
                <a:moveTo>
                  <a:pt x="362" y="0"/>
                </a:moveTo>
                <a:lnTo>
                  <a:pt x="362" y="28"/>
                </a:lnTo>
                <a:lnTo>
                  <a:pt x="348" y="42"/>
                </a:lnTo>
                <a:lnTo>
                  <a:pt x="348" y="56"/>
                </a:lnTo>
                <a:lnTo>
                  <a:pt x="348" y="70"/>
                </a:lnTo>
                <a:lnTo>
                  <a:pt x="0" y="112"/>
                </a:lnTo>
                <a:lnTo>
                  <a:pt x="0" y="42"/>
                </a:lnTo>
                <a:lnTo>
                  <a:pt x="362" y="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15" name="Freeform 19"/>
          <p:cNvSpPr>
            <a:spLocks/>
          </p:cNvSpPr>
          <p:nvPr/>
        </p:nvSpPr>
        <p:spPr bwMode="auto">
          <a:xfrm>
            <a:off x="6870700" y="1322388"/>
            <a:ext cx="747713" cy="182562"/>
          </a:xfrm>
          <a:custGeom>
            <a:avLst/>
            <a:gdLst>
              <a:gd name="T0" fmla="*/ 2147483646 w 807"/>
              <a:gd name="T1" fmla="*/ 2147483646 h 195"/>
              <a:gd name="T2" fmla="*/ 2147483646 w 807"/>
              <a:gd name="T3" fmla="*/ 2147483646 h 195"/>
              <a:gd name="T4" fmla="*/ 2147483646 w 807"/>
              <a:gd name="T5" fmla="*/ 2147483646 h 195"/>
              <a:gd name="T6" fmla="*/ 2147483646 w 807"/>
              <a:gd name="T7" fmla="*/ 2147483646 h 195"/>
              <a:gd name="T8" fmla="*/ 2147483646 w 807"/>
              <a:gd name="T9" fmla="*/ 2147483646 h 195"/>
              <a:gd name="T10" fmla="*/ 2147483646 w 807"/>
              <a:gd name="T11" fmla="*/ 2147483646 h 195"/>
              <a:gd name="T12" fmla="*/ 2147483646 w 807"/>
              <a:gd name="T13" fmla="*/ 2147483646 h 195"/>
              <a:gd name="T14" fmla="*/ 2147483646 w 807"/>
              <a:gd name="T15" fmla="*/ 2147483646 h 195"/>
              <a:gd name="T16" fmla="*/ 2147483646 w 807"/>
              <a:gd name="T17" fmla="*/ 2147483646 h 195"/>
              <a:gd name="T18" fmla="*/ 2147483646 w 807"/>
              <a:gd name="T19" fmla="*/ 0 h 195"/>
              <a:gd name="T20" fmla="*/ 2147483646 w 807"/>
              <a:gd name="T21" fmla="*/ 0 h 195"/>
              <a:gd name="T22" fmla="*/ 2147483646 w 807"/>
              <a:gd name="T23" fmla="*/ 0 h 195"/>
              <a:gd name="T24" fmla="*/ 2147483646 w 807"/>
              <a:gd name="T25" fmla="*/ 0 h 195"/>
              <a:gd name="T26" fmla="*/ 2147483646 w 807"/>
              <a:gd name="T27" fmla="*/ 0 h 195"/>
              <a:gd name="T28" fmla="*/ 2147483646 w 807"/>
              <a:gd name="T29" fmla="*/ 2147483646 h 195"/>
              <a:gd name="T30" fmla="*/ 2147483646 w 807"/>
              <a:gd name="T31" fmla="*/ 2147483646 h 195"/>
              <a:gd name="T32" fmla="*/ 2147483646 w 807"/>
              <a:gd name="T33" fmla="*/ 2147483646 h 195"/>
              <a:gd name="T34" fmla="*/ 2147483646 w 807"/>
              <a:gd name="T35" fmla="*/ 2147483646 h 195"/>
              <a:gd name="T36" fmla="*/ 2147483646 w 807"/>
              <a:gd name="T37" fmla="*/ 2147483646 h 195"/>
              <a:gd name="T38" fmla="*/ 2147483646 w 807"/>
              <a:gd name="T39" fmla="*/ 2147483646 h 195"/>
              <a:gd name="T40" fmla="*/ 2147483646 w 807"/>
              <a:gd name="T41" fmla="*/ 2147483646 h 195"/>
              <a:gd name="T42" fmla="*/ 2147483646 w 807"/>
              <a:gd name="T43" fmla="*/ 2147483646 h 195"/>
              <a:gd name="T44" fmla="*/ 2147483646 w 807"/>
              <a:gd name="T45" fmla="*/ 2147483646 h 195"/>
              <a:gd name="T46" fmla="*/ 2147483646 w 807"/>
              <a:gd name="T47" fmla="*/ 2147483646 h 195"/>
              <a:gd name="T48" fmla="*/ 2147483646 w 807"/>
              <a:gd name="T49" fmla="*/ 2147483646 h 195"/>
              <a:gd name="T50" fmla="*/ 2147483646 w 807"/>
              <a:gd name="T51" fmla="*/ 2147483646 h 195"/>
              <a:gd name="T52" fmla="*/ 2147483646 w 807"/>
              <a:gd name="T53" fmla="*/ 2147483646 h 195"/>
              <a:gd name="T54" fmla="*/ 2147483646 w 807"/>
              <a:gd name="T55" fmla="*/ 2147483646 h 195"/>
              <a:gd name="T56" fmla="*/ 2147483646 w 807"/>
              <a:gd name="T57" fmla="*/ 2147483646 h 195"/>
              <a:gd name="T58" fmla="*/ 2147483646 w 807"/>
              <a:gd name="T59" fmla="*/ 2147483646 h 195"/>
              <a:gd name="T60" fmla="*/ 2147483646 w 807"/>
              <a:gd name="T61" fmla="*/ 2147483646 h 195"/>
              <a:gd name="T62" fmla="*/ 2147483646 w 807"/>
              <a:gd name="T63" fmla="*/ 2147483646 h 195"/>
              <a:gd name="T64" fmla="*/ 2147483646 w 807"/>
              <a:gd name="T65" fmla="*/ 2147483646 h 195"/>
              <a:gd name="T66" fmla="*/ 2147483646 w 807"/>
              <a:gd name="T67" fmla="*/ 2147483646 h 195"/>
              <a:gd name="T68" fmla="*/ 2147483646 w 807"/>
              <a:gd name="T69" fmla="*/ 2147483646 h 195"/>
              <a:gd name="T70" fmla="*/ 2147483646 w 807"/>
              <a:gd name="T71" fmla="*/ 2147483646 h 195"/>
              <a:gd name="T72" fmla="*/ 2147483646 w 807"/>
              <a:gd name="T73" fmla="*/ 2147483646 h 195"/>
              <a:gd name="T74" fmla="*/ 2147483646 w 807"/>
              <a:gd name="T75" fmla="*/ 2147483646 h 195"/>
              <a:gd name="T76" fmla="*/ 2147483646 w 807"/>
              <a:gd name="T77" fmla="*/ 2147483646 h 195"/>
              <a:gd name="T78" fmla="*/ 2147483646 w 807"/>
              <a:gd name="T79" fmla="*/ 2147483646 h 195"/>
              <a:gd name="T80" fmla="*/ 2147483646 w 807"/>
              <a:gd name="T81" fmla="*/ 2147483646 h 195"/>
              <a:gd name="T82" fmla="*/ 2147483646 w 807"/>
              <a:gd name="T83" fmla="*/ 2147483646 h 195"/>
              <a:gd name="T84" fmla="*/ 2147483646 w 807"/>
              <a:gd name="T85" fmla="*/ 2147483646 h 195"/>
              <a:gd name="T86" fmla="*/ 2147483646 w 807"/>
              <a:gd name="T87" fmla="*/ 2147483646 h 195"/>
              <a:gd name="T88" fmla="*/ 2147483646 w 807"/>
              <a:gd name="T89" fmla="*/ 2147483646 h 195"/>
              <a:gd name="T90" fmla="*/ 2147483646 w 807"/>
              <a:gd name="T91" fmla="*/ 2147483646 h 195"/>
              <a:gd name="T92" fmla="*/ 2147483646 w 807"/>
              <a:gd name="T93" fmla="*/ 2147483646 h 195"/>
              <a:gd name="T94" fmla="*/ 2147483646 w 807"/>
              <a:gd name="T95" fmla="*/ 2147483646 h 195"/>
              <a:gd name="T96" fmla="*/ 2147483646 w 807"/>
              <a:gd name="T97" fmla="*/ 2147483646 h 195"/>
              <a:gd name="T98" fmla="*/ 2147483646 w 807"/>
              <a:gd name="T99" fmla="*/ 2147483646 h 195"/>
              <a:gd name="T100" fmla="*/ 0 w 807"/>
              <a:gd name="T101" fmla="*/ 2147483646 h 195"/>
              <a:gd name="T102" fmla="*/ 2147483646 w 807"/>
              <a:gd name="T103" fmla="*/ 2147483646 h 195"/>
              <a:gd name="T104" fmla="*/ 2147483646 w 807"/>
              <a:gd name="T105" fmla="*/ 2147483646 h 195"/>
              <a:gd name="T106" fmla="*/ 2147483646 w 807"/>
              <a:gd name="T107" fmla="*/ 2147483646 h 195"/>
              <a:gd name="T108" fmla="*/ 2147483646 w 807"/>
              <a:gd name="T109" fmla="*/ 2147483646 h 195"/>
              <a:gd name="T110" fmla="*/ 2147483646 w 807"/>
              <a:gd name="T111" fmla="*/ 2147483646 h 19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807"/>
              <a:gd name="T169" fmla="*/ 0 h 195"/>
              <a:gd name="T170" fmla="*/ 807 w 807"/>
              <a:gd name="T171" fmla="*/ 195 h 19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807" h="195">
                <a:moveTo>
                  <a:pt x="306" y="70"/>
                </a:moveTo>
                <a:lnTo>
                  <a:pt x="348" y="70"/>
                </a:lnTo>
                <a:lnTo>
                  <a:pt x="390" y="56"/>
                </a:lnTo>
                <a:lnTo>
                  <a:pt x="418" y="56"/>
                </a:lnTo>
                <a:lnTo>
                  <a:pt x="445" y="42"/>
                </a:lnTo>
                <a:lnTo>
                  <a:pt x="473" y="42"/>
                </a:lnTo>
                <a:lnTo>
                  <a:pt x="501" y="28"/>
                </a:lnTo>
                <a:lnTo>
                  <a:pt x="557" y="14"/>
                </a:lnTo>
                <a:lnTo>
                  <a:pt x="584" y="14"/>
                </a:lnTo>
                <a:lnTo>
                  <a:pt x="626" y="0"/>
                </a:lnTo>
                <a:lnTo>
                  <a:pt x="640" y="0"/>
                </a:lnTo>
                <a:lnTo>
                  <a:pt x="668" y="0"/>
                </a:lnTo>
                <a:lnTo>
                  <a:pt x="682" y="0"/>
                </a:lnTo>
                <a:lnTo>
                  <a:pt x="696" y="0"/>
                </a:lnTo>
                <a:lnTo>
                  <a:pt x="724" y="14"/>
                </a:lnTo>
                <a:lnTo>
                  <a:pt x="751" y="14"/>
                </a:lnTo>
                <a:lnTo>
                  <a:pt x="779" y="28"/>
                </a:lnTo>
                <a:lnTo>
                  <a:pt x="793" y="42"/>
                </a:lnTo>
                <a:lnTo>
                  <a:pt x="807" y="56"/>
                </a:lnTo>
                <a:lnTo>
                  <a:pt x="807" y="70"/>
                </a:lnTo>
                <a:lnTo>
                  <a:pt x="793" y="70"/>
                </a:lnTo>
                <a:lnTo>
                  <a:pt x="793" y="84"/>
                </a:lnTo>
                <a:lnTo>
                  <a:pt x="779" y="84"/>
                </a:lnTo>
                <a:lnTo>
                  <a:pt x="765" y="84"/>
                </a:lnTo>
                <a:lnTo>
                  <a:pt x="751" y="84"/>
                </a:lnTo>
                <a:lnTo>
                  <a:pt x="738" y="98"/>
                </a:lnTo>
                <a:lnTo>
                  <a:pt x="724" y="98"/>
                </a:lnTo>
                <a:lnTo>
                  <a:pt x="696" y="98"/>
                </a:lnTo>
                <a:lnTo>
                  <a:pt x="668" y="112"/>
                </a:lnTo>
                <a:lnTo>
                  <a:pt x="640" y="112"/>
                </a:lnTo>
                <a:lnTo>
                  <a:pt x="612" y="126"/>
                </a:lnTo>
                <a:lnTo>
                  <a:pt x="584" y="126"/>
                </a:lnTo>
                <a:lnTo>
                  <a:pt x="543" y="126"/>
                </a:lnTo>
                <a:lnTo>
                  <a:pt x="515" y="140"/>
                </a:lnTo>
                <a:lnTo>
                  <a:pt x="473" y="140"/>
                </a:lnTo>
                <a:lnTo>
                  <a:pt x="431" y="153"/>
                </a:lnTo>
                <a:lnTo>
                  <a:pt x="390" y="153"/>
                </a:lnTo>
                <a:lnTo>
                  <a:pt x="362" y="167"/>
                </a:lnTo>
                <a:lnTo>
                  <a:pt x="320" y="167"/>
                </a:lnTo>
                <a:lnTo>
                  <a:pt x="264" y="181"/>
                </a:lnTo>
                <a:lnTo>
                  <a:pt x="209" y="181"/>
                </a:lnTo>
                <a:lnTo>
                  <a:pt x="167" y="181"/>
                </a:lnTo>
                <a:lnTo>
                  <a:pt x="139" y="195"/>
                </a:lnTo>
                <a:lnTo>
                  <a:pt x="111" y="195"/>
                </a:lnTo>
                <a:lnTo>
                  <a:pt x="98" y="195"/>
                </a:lnTo>
                <a:lnTo>
                  <a:pt x="84" y="181"/>
                </a:lnTo>
                <a:lnTo>
                  <a:pt x="56" y="181"/>
                </a:lnTo>
                <a:lnTo>
                  <a:pt x="28" y="153"/>
                </a:lnTo>
                <a:lnTo>
                  <a:pt x="14" y="140"/>
                </a:lnTo>
                <a:lnTo>
                  <a:pt x="0" y="126"/>
                </a:lnTo>
                <a:lnTo>
                  <a:pt x="84" y="126"/>
                </a:lnTo>
                <a:lnTo>
                  <a:pt x="153" y="112"/>
                </a:lnTo>
                <a:lnTo>
                  <a:pt x="223" y="98"/>
                </a:lnTo>
                <a:lnTo>
                  <a:pt x="306" y="7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16" name="Freeform 20"/>
          <p:cNvSpPr>
            <a:spLocks/>
          </p:cNvSpPr>
          <p:nvPr/>
        </p:nvSpPr>
        <p:spPr bwMode="auto">
          <a:xfrm>
            <a:off x="7023100" y="1427163"/>
            <a:ext cx="209550" cy="349250"/>
          </a:xfrm>
          <a:custGeom>
            <a:avLst/>
            <a:gdLst>
              <a:gd name="T0" fmla="*/ 2147483646 w 223"/>
              <a:gd name="T1" fmla="*/ 2147483646 h 375"/>
              <a:gd name="T2" fmla="*/ 2147483646 w 223"/>
              <a:gd name="T3" fmla="*/ 2147483646 h 375"/>
              <a:gd name="T4" fmla="*/ 2147483646 w 223"/>
              <a:gd name="T5" fmla="*/ 2147483646 h 375"/>
              <a:gd name="T6" fmla="*/ 2147483646 w 223"/>
              <a:gd name="T7" fmla="*/ 2147483646 h 375"/>
              <a:gd name="T8" fmla="*/ 2147483646 w 223"/>
              <a:gd name="T9" fmla="*/ 2147483646 h 375"/>
              <a:gd name="T10" fmla="*/ 2147483646 w 223"/>
              <a:gd name="T11" fmla="*/ 2147483646 h 375"/>
              <a:gd name="T12" fmla="*/ 2147483646 w 223"/>
              <a:gd name="T13" fmla="*/ 2147483646 h 375"/>
              <a:gd name="T14" fmla="*/ 2147483646 w 223"/>
              <a:gd name="T15" fmla="*/ 2147483646 h 375"/>
              <a:gd name="T16" fmla="*/ 0 w 223"/>
              <a:gd name="T17" fmla="*/ 2147483646 h 375"/>
              <a:gd name="T18" fmla="*/ 2147483646 w 223"/>
              <a:gd name="T19" fmla="*/ 2147483646 h 375"/>
              <a:gd name="T20" fmla="*/ 2147483646 w 223"/>
              <a:gd name="T21" fmla="*/ 0 h 375"/>
              <a:gd name="T22" fmla="*/ 2147483646 w 223"/>
              <a:gd name="T23" fmla="*/ 2147483646 h 375"/>
              <a:gd name="T24" fmla="*/ 2147483646 w 223"/>
              <a:gd name="T25" fmla="*/ 2147483646 h 375"/>
              <a:gd name="T26" fmla="*/ 2147483646 w 223"/>
              <a:gd name="T27" fmla="*/ 2147483646 h 375"/>
              <a:gd name="T28" fmla="*/ 2147483646 w 223"/>
              <a:gd name="T29" fmla="*/ 2147483646 h 375"/>
              <a:gd name="T30" fmla="*/ 2147483646 w 223"/>
              <a:gd name="T31" fmla="*/ 2147483646 h 375"/>
              <a:gd name="T32" fmla="*/ 2147483646 w 223"/>
              <a:gd name="T33" fmla="*/ 2147483646 h 375"/>
              <a:gd name="T34" fmla="*/ 2147483646 w 223"/>
              <a:gd name="T35" fmla="*/ 2147483646 h 375"/>
              <a:gd name="T36" fmla="*/ 2147483646 w 223"/>
              <a:gd name="T37" fmla="*/ 2147483646 h 375"/>
              <a:gd name="T38" fmla="*/ 2147483646 w 223"/>
              <a:gd name="T39" fmla="*/ 2147483646 h 375"/>
              <a:gd name="T40" fmla="*/ 2147483646 w 223"/>
              <a:gd name="T41" fmla="*/ 2147483646 h 375"/>
              <a:gd name="T42" fmla="*/ 2147483646 w 223"/>
              <a:gd name="T43" fmla="*/ 2147483646 h 375"/>
              <a:gd name="T44" fmla="*/ 2147483646 w 223"/>
              <a:gd name="T45" fmla="*/ 2147483646 h 375"/>
              <a:gd name="T46" fmla="*/ 2147483646 w 223"/>
              <a:gd name="T47" fmla="*/ 2147483646 h 375"/>
              <a:gd name="T48" fmla="*/ 2147483646 w 223"/>
              <a:gd name="T49" fmla="*/ 2147483646 h 375"/>
              <a:gd name="T50" fmla="*/ 2147483646 w 223"/>
              <a:gd name="T51" fmla="*/ 2147483646 h 375"/>
              <a:gd name="T52" fmla="*/ 2147483646 w 223"/>
              <a:gd name="T53" fmla="*/ 2147483646 h 375"/>
              <a:gd name="T54" fmla="*/ 2147483646 w 223"/>
              <a:gd name="T55" fmla="*/ 2147483646 h 37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23"/>
              <a:gd name="T85" fmla="*/ 0 h 375"/>
              <a:gd name="T86" fmla="*/ 223 w 223"/>
              <a:gd name="T87" fmla="*/ 375 h 375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23" h="375">
                <a:moveTo>
                  <a:pt x="125" y="236"/>
                </a:moveTo>
                <a:lnTo>
                  <a:pt x="111" y="278"/>
                </a:lnTo>
                <a:lnTo>
                  <a:pt x="84" y="292"/>
                </a:lnTo>
                <a:lnTo>
                  <a:pt x="70" y="320"/>
                </a:lnTo>
                <a:lnTo>
                  <a:pt x="56" y="334"/>
                </a:lnTo>
                <a:lnTo>
                  <a:pt x="42" y="348"/>
                </a:lnTo>
                <a:lnTo>
                  <a:pt x="28" y="361"/>
                </a:lnTo>
                <a:lnTo>
                  <a:pt x="14" y="375"/>
                </a:lnTo>
                <a:lnTo>
                  <a:pt x="0" y="375"/>
                </a:lnTo>
                <a:lnTo>
                  <a:pt x="56" y="181"/>
                </a:lnTo>
                <a:lnTo>
                  <a:pt x="111" y="0"/>
                </a:lnTo>
                <a:lnTo>
                  <a:pt x="139" y="14"/>
                </a:lnTo>
                <a:lnTo>
                  <a:pt x="153" y="28"/>
                </a:lnTo>
                <a:lnTo>
                  <a:pt x="181" y="41"/>
                </a:lnTo>
                <a:lnTo>
                  <a:pt x="195" y="55"/>
                </a:lnTo>
                <a:lnTo>
                  <a:pt x="209" y="69"/>
                </a:lnTo>
                <a:lnTo>
                  <a:pt x="223" y="83"/>
                </a:lnTo>
                <a:lnTo>
                  <a:pt x="223" y="97"/>
                </a:lnTo>
                <a:lnTo>
                  <a:pt x="223" y="111"/>
                </a:lnTo>
                <a:lnTo>
                  <a:pt x="209" y="125"/>
                </a:lnTo>
                <a:lnTo>
                  <a:pt x="195" y="139"/>
                </a:lnTo>
                <a:lnTo>
                  <a:pt x="181" y="153"/>
                </a:lnTo>
                <a:lnTo>
                  <a:pt x="167" y="181"/>
                </a:lnTo>
                <a:lnTo>
                  <a:pt x="153" y="208"/>
                </a:lnTo>
                <a:lnTo>
                  <a:pt x="125" y="23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17" name="Freeform 21"/>
          <p:cNvSpPr>
            <a:spLocks/>
          </p:cNvSpPr>
          <p:nvPr/>
        </p:nvSpPr>
        <p:spPr bwMode="auto">
          <a:xfrm>
            <a:off x="6870700" y="1751013"/>
            <a:ext cx="101600" cy="685800"/>
          </a:xfrm>
          <a:custGeom>
            <a:avLst/>
            <a:gdLst>
              <a:gd name="T0" fmla="*/ 0 w 111"/>
              <a:gd name="T1" fmla="*/ 2147483646 h 737"/>
              <a:gd name="T2" fmla="*/ 0 w 111"/>
              <a:gd name="T3" fmla="*/ 2147483646 h 737"/>
              <a:gd name="T4" fmla="*/ 0 w 111"/>
              <a:gd name="T5" fmla="*/ 2147483646 h 737"/>
              <a:gd name="T6" fmla="*/ 0 w 111"/>
              <a:gd name="T7" fmla="*/ 0 h 737"/>
              <a:gd name="T8" fmla="*/ 0 w 111"/>
              <a:gd name="T9" fmla="*/ 0 h 737"/>
              <a:gd name="T10" fmla="*/ 2147483646 w 111"/>
              <a:gd name="T11" fmla="*/ 0 h 737"/>
              <a:gd name="T12" fmla="*/ 2147483646 w 111"/>
              <a:gd name="T13" fmla="*/ 0 h 737"/>
              <a:gd name="T14" fmla="*/ 2147483646 w 111"/>
              <a:gd name="T15" fmla="*/ 0 h 737"/>
              <a:gd name="T16" fmla="*/ 2147483646 w 111"/>
              <a:gd name="T17" fmla="*/ 2147483646 h 737"/>
              <a:gd name="T18" fmla="*/ 2147483646 w 111"/>
              <a:gd name="T19" fmla="*/ 2147483646 h 737"/>
              <a:gd name="T20" fmla="*/ 2147483646 w 111"/>
              <a:gd name="T21" fmla="*/ 2147483646 h 737"/>
              <a:gd name="T22" fmla="*/ 2147483646 w 111"/>
              <a:gd name="T23" fmla="*/ 2147483646 h 737"/>
              <a:gd name="T24" fmla="*/ 2147483646 w 111"/>
              <a:gd name="T25" fmla="*/ 2147483646 h 737"/>
              <a:gd name="T26" fmla="*/ 2147483646 w 111"/>
              <a:gd name="T27" fmla="*/ 2147483646 h 737"/>
              <a:gd name="T28" fmla="*/ 2147483646 w 111"/>
              <a:gd name="T29" fmla="*/ 2147483646 h 737"/>
              <a:gd name="T30" fmla="*/ 2147483646 w 111"/>
              <a:gd name="T31" fmla="*/ 2147483646 h 737"/>
              <a:gd name="T32" fmla="*/ 2147483646 w 111"/>
              <a:gd name="T33" fmla="*/ 2147483646 h 737"/>
              <a:gd name="T34" fmla="*/ 2147483646 w 111"/>
              <a:gd name="T35" fmla="*/ 2147483646 h 737"/>
              <a:gd name="T36" fmla="*/ 2147483646 w 111"/>
              <a:gd name="T37" fmla="*/ 2147483646 h 737"/>
              <a:gd name="T38" fmla="*/ 2147483646 w 111"/>
              <a:gd name="T39" fmla="*/ 2147483646 h 737"/>
              <a:gd name="T40" fmla="*/ 2147483646 w 111"/>
              <a:gd name="T41" fmla="*/ 2147483646 h 737"/>
              <a:gd name="T42" fmla="*/ 2147483646 w 111"/>
              <a:gd name="T43" fmla="*/ 2147483646 h 737"/>
              <a:gd name="T44" fmla="*/ 2147483646 w 111"/>
              <a:gd name="T45" fmla="*/ 2147483646 h 737"/>
              <a:gd name="T46" fmla="*/ 2147483646 w 111"/>
              <a:gd name="T47" fmla="*/ 2147483646 h 737"/>
              <a:gd name="T48" fmla="*/ 2147483646 w 111"/>
              <a:gd name="T49" fmla="*/ 2147483646 h 737"/>
              <a:gd name="T50" fmla="*/ 2147483646 w 111"/>
              <a:gd name="T51" fmla="*/ 2147483646 h 737"/>
              <a:gd name="T52" fmla="*/ 2147483646 w 111"/>
              <a:gd name="T53" fmla="*/ 2147483646 h 737"/>
              <a:gd name="T54" fmla="*/ 2147483646 w 111"/>
              <a:gd name="T55" fmla="*/ 2147483646 h 737"/>
              <a:gd name="T56" fmla="*/ 2147483646 w 111"/>
              <a:gd name="T57" fmla="*/ 2147483646 h 737"/>
              <a:gd name="T58" fmla="*/ 2147483646 w 111"/>
              <a:gd name="T59" fmla="*/ 2147483646 h 737"/>
              <a:gd name="T60" fmla="*/ 2147483646 w 111"/>
              <a:gd name="T61" fmla="*/ 2147483646 h 737"/>
              <a:gd name="T62" fmla="*/ 0 w 111"/>
              <a:gd name="T63" fmla="*/ 2147483646 h 737"/>
              <a:gd name="T64" fmla="*/ 0 w 111"/>
              <a:gd name="T65" fmla="*/ 2147483646 h 737"/>
              <a:gd name="T66" fmla="*/ 0 w 111"/>
              <a:gd name="T67" fmla="*/ 2147483646 h 737"/>
              <a:gd name="T68" fmla="*/ 0 w 111"/>
              <a:gd name="T69" fmla="*/ 2147483646 h 737"/>
              <a:gd name="T70" fmla="*/ 0 w 111"/>
              <a:gd name="T71" fmla="*/ 2147483646 h 737"/>
              <a:gd name="T72" fmla="*/ 0 w 111"/>
              <a:gd name="T73" fmla="*/ 2147483646 h 737"/>
              <a:gd name="T74" fmla="*/ 0 w 111"/>
              <a:gd name="T75" fmla="*/ 2147483646 h 737"/>
              <a:gd name="T76" fmla="*/ 0 w 111"/>
              <a:gd name="T77" fmla="*/ 2147483646 h 737"/>
              <a:gd name="T78" fmla="*/ 2147483646 w 111"/>
              <a:gd name="T79" fmla="*/ 2147483646 h 737"/>
              <a:gd name="T80" fmla="*/ 2147483646 w 111"/>
              <a:gd name="T81" fmla="*/ 2147483646 h 737"/>
              <a:gd name="T82" fmla="*/ 2147483646 w 111"/>
              <a:gd name="T83" fmla="*/ 2147483646 h 737"/>
              <a:gd name="T84" fmla="*/ 2147483646 w 111"/>
              <a:gd name="T85" fmla="*/ 2147483646 h 737"/>
              <a:gd name="T86" fmla="*/ 2147483646 w 111"/>
              <a:gd name="T87" fmla="*/ 2147483646 h 737"/>
              <a:gd name="T88" fmla="*/ 2147483646 w 111"/>
              <a:gd name="T89" fmla="*/ 2147483646 h 737"/>
              <a:gd name="T90" fmla="*/ 2147483646 w 111"/>
              <a:gd name="T91" fmla="*/ 2147483646 h 737"/>
              <a:gd name="T92" fmla="*/ 2147483646 w 111"/>
              <a:gd name="T93" fmla="*/ 2147483646 h 737"/>
              <a:gd name="T94" fmla="*/ 2147483646 w 111"/>
              <a:gd name="T95" fmla="*/ 2147483646 h 737"/>
              <a:gd name="T96" fmla="*/ 2147483646 w 111"/>
              <a:gd name="T97" fmla="*/ 2147483646 h 737"/>
              <a:gd name="T98" fmla="*/ 2147483646 w 111"/>
              <a:gd name="T99" fmla="*/ 2147483646 h 737"/>
              <a:gd name="T100" fmla="*/ 0 w 111"/>
              <a:gd name="T101" fmla="*/ 2147483646 h 737"/>
              <a:gd name="T102" fmla="*/ 0 w 111"/>
              <a:gd name="T103" fmla="*/ 2147483646 h 73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11"/>
              <a:gd name="T157" fmla="*/ 0 h 737"/>
              <a:gd name="T158" fmla="*/ 111 w 111"/>
              <a:gd name="T159" fmla="*/ 737 h 73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11" h="737">
                <a:moveTo>
                  <a:pt x="0" y="55"/>
                </a:moveTo>
                <a:lnTo>
                  <a:pt x="0" y="41"/>
                </a:lnTo>
                <a:lnTo>
                  <a:pt x="0" y="13"/>
                </a:lnTo>
                <a:lnTo>
                  <a:pt x="0" y="0"/>
                </a:lnTo>
                <a:lnTo>
                  <a:pt x="28" y="0"/>
                </a:lnTo>
                <a:lnTo>
                  <a:pt x="42" y="0"/>
                </a:lnTo>
                <a:lnTo>
                  <a:pt x="84" y="0"/>
                </a:lnTo>
                <a:lnTo>
                  <a:pt x="111" y="27"/>
                </a:lnTo>
                <a:lnTo>
                  <a:pt x="111" y="97"/>
                </a:lnTo>
                <a:lnTo>
                  <a:pt x="111" y="167"/>
                </a:lnTo>
                <a:lnTo>
                  <a:pt x="111" y="236"/>
                </a:lnTo>
                <a:lnTo>
                  <a:pt x="111" y="292"/>
                </a:lnTo>
                <a:lnTo>
                  <a:pt x="111" y="361"/>
                </a:lnTo>
                <a:lnTo>
                  <a:pt x="111" y="417"/>
                </a:lnTo>
                <a:lnTo>
                  <a:pt x="111" y="473"/>
                </a:lnTo>
                <a:lnTo>
                  <a:pt x="111" y="528"/>
                </a:lnTo>
                <a:lnTo>
                  <a:pt x="111" y="570"/>
                </a:lnTo>
                <a:lnTo>
                  <a:pt x="98" y="612"/>
                </a:lnTo>
                <a:lnTo>
                  <a:pt x="98" y="653"/>
                </a:lnTo>
                <a:lnTo>
                  <a:pt x="98" y="681"/>
                </a:lnTo>
                <a:lnTo>
                  <a:pt x="98" y="709"/>
                </a:lnTo>
                <a:lnTo>
                  <a:pt x="84" y="723"/>
                </a:lnTo>
                <a:lnTo>
                  <a:pt x="84" y="737"/>
                </a:lnTo>
                <a:lnTo>
                  <a:pt x="70" y="723"/>
                </a:lnTo>
                <a:lnTo>
                  <a:pt x="56" y="723"/>
                </a:lnTo>
                <a:lnTo>
                  <a:pt x="42" y="695"/>
                </a:lnTo>
                <a:lnTo>
                  <a:pt x="42" y="681"/>
                </a:lnTo>
                <a:lnTo>
                  <a:pt x="28" y="667"/>
                </a:lnTo>
                <a:lnTo>
                  <a:pt x="14" y="653"/>
                </a:lnTo>
                <a:lnTo>
                  <a:pt x="0" y="626"/>
                </a:lnTo>
                <a:lnTo>
                  <a:pt x="0" y="612"/>
                </a:lnTo>
                <a:lnTo>
                  <a:pt x="0" y="598"/>
                </a:lnTo>
                <a:lnTo>
                  <a:pt x="0" y="584"/>
                </a:lnTo>
                <a:lnTo>
                  <a:pt x="0" y="570"/>
                </a:lnTo>
                <a:lnTo>
                  <a:pt x="0" y="542"/>
                </a:lnTo>
                <a:lnTo>
                  <a:pt x="0" y="528"/>
                </a:lnTo>
                <a:lnTo>
                  <a:pt x="14" y="500"/>
                </a:lnTo>
                <a:lnTo>
                  <a:pt x="14" y="473"/>
                </a:lnTo>
                <a:lnTo>
                  <a:pt x="14" y="445"/>
                </a:lnTo>
                <a:lnTo>
                  <a:pt x="14" y="375"/>
                </a:lnTo>
                <a:lnTo>
                  <a:pt x="28" y="306"/>
                </a:lnTo>
                <a:lnTo>
                  <a:pt x="28" y="250"/>
                </a:lnTo>
                <a:lnTo>
                  <a:pt x="28" y="194"/>
                </a:lnTo>
                <a:lnTo>
                  <a:pt x="28" y="153"/>
                </a:lnTo>
                <a:lnTo>
                  <a:pt x="28" y="111"/>
                </a:lnTo>
                <a:lnTo>
                  <a:pt x="14" y="83"/>
                </a:lnTo>
                <a:lnTo>
                  <a:pt x="14" y="69"/>
                </a:lnTo>
                <a:lnTo>
                  <a:pt x="0" y="55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18" name="Freeform 22"/>
          <p:cNvSpPr>
            <a:spLocks/>
          </p:cNvSpPr>
          <p:nvPr/>
        </p:nvSpPr>
        <p:spPr bwMode="auto">
          <a:xfrm>
            <a:off x="6935788" y="1660525"/>
            <a:ext cx="606425" cy="801688"/>
          </a:xfrm>
          <a:custGeom>
            <a:avLst/>
            <a:gdLst>
              <a:gd name="T0" fmla="*/ 2147483646 w 654"/>
              <a:gd name="T1" fmla="*/ 2147483646 h 863"/>
              <a:gd name="T2" fmla="*/ 2147483646 w 654"/>
              <a:gd name="T3" fmla="*/ 2147483646 h 863"/>
              <a:gd name="T4" fmla="*/ 2147483646 w 654"/>
              <a:gd name="T5" fmla="*/ 2147483646 h 863"/>
              <a:gd name="T6" fmla="*/ 2147483646 w 654"/>
              <a:gd name="T7" fmla="*/ 2147483646 h 863"/>
              <a:gd name="T8" fmla="*/ 2147483646 w 654"/>
              <a:gd name="T9" fmla="*/ 2147483646 h 863"/>
              <a:gd name="T10" fmla="*/ 2147483646 w 654"/>
              <a:gd name="T11" fmla="*/ 2147483646 h 863"/>
              <a:gd name="T12" fmla="*/ 2147483646 w 654"/>
              <a:gd name="T13" fmla="*/ 2147483646 h 863"/>
              <a:gd name="T14" fmla="*/ 2147483646 w 654"/>
              <a:gd name="T15" fmla="*/ 2147483646 h 863"/>
              <a:gd name="T16" fmla="*/ 2147483646 w 654"/>
              <a:gd name="T17" fmla="*/ 2147483646 h 863"/>
              <a:gd name="T18" fmla="*/ 2147483646 w 654"/>
              <a:gd name="T19" fmla="*/ 2147483646 h 863"/>
              <a:gd name="T20" fmla="*/ 2147483646 w 654"/>
              <a:gd name="T21" fmla="*/ 2147483646 h 863"/>
              <a:gd name="T22" fmla="*/ 2147483646 w 654"/>
              <a:gd name="T23" fmla="*/ 2147483646 h 863"/>
              <a:gd name="T24" fmla="*/ 2147483646 w 654"/>
              <a:gd name="T25" fmla="*/ 2147483646 h 863"/>
              <a:gd name="T26" fmla="*/ 2147483646 w 654"/>
              <a:gd name="T27" fmla="*/ 2147483646 h 863"/>
              <a:gd name="T28" fmla="*/ 2147483646 w 654"/>
              <a:gd name="T29" fmla="*/ 2147483646 h 863"/>
              <a:gd name="T30" fmla="*/ 2147483646 w 654"/>
              <a:gd name="T31" fmla="*/ 2147483646 h 863"/>
              <a:gd name="T32" fmla="*/ 2147483646 w 654"/>
              <a:gd name="T33" fmla="*/ 2147483646 h 863"/>
              <a:gd name="T34" fmla="*/ 2147483646 w 654"/>
              <a:gd name="T35" fmla="*/ 2147483646 h 863"/>
              <a:gd name="T36" fmla="*/ 2147483646 w 654"/>
              <a:gd name="T37" fmla="*/ 2147483646 h 863"/>
              <a:gd name="T38" fmla="*/ 2147483646 w 654"/>
              <a:gd name="T39" fmla="*/ 2147483646 h 863"/>
              <a:gd name="T40" fmla="*/ 2147483646 w 654"/>
              <a:gd name="T41" fmla="*/ 2147483646 h 863"/>
              <a:gd name="T42" fmla="*/ 2147483646 w 654"/>
              <a:gd name="T43" fmla="*/ 2147483646 h 863"/>
              <a:gd name="T44" fmla="*/ 2147483646 w 654"/>
              <a:gd name="T45" fmla="*/ 2147483646 h 863"/>
              <a:gd name="T46" fmla="*/ 2147483646 w 654"/>
              <a:gd name="T47" fmla="*/ 2147483646 h 863"/>
              <a:gd name="T48" fmla="*/ 2147483646 w 654"/>
              <a:gd name="T49" fmla="*/ 2147483646 h 863"/>
              <a:gd name="T50" fmla="*/ 2147483646 w 654"/>
              <a:gd name="T51" fmla="*/ 2147483646 h 863"/>
              <a:gd name="T52" fmla="*/ 2147483646 w 654"/>
              <a:gd name="T53" fmla="*/ 2147483646 h 863"/>
              <a:gd name="T54" fmla="*/ 0 w 654"/>
              <a:gd name="T55" fmla="*/ 2147483646 h 863"/>
              <a:gd name="T56" fmla="*/ 2147483646 w 654"/>
              <a:gd name="T57" fmla="*/ 2147483646 h 863"/>
              <a:gd name="T58" fmla="*/ 2147483646 w 654"/>
              <a:gd name="T59" fmla="*/ 2147483646 h 863"/>
              <a:gd name="T60" fmla="*/ 2147483646 w 654"/>
              <a:gd name="T61" fmla="*/ 2147483646 h 863"/>
              <a:gd name="T62" fmla="*/ 2147483646 w 654"/>
              <a:gd name="T63" fmla="*/ 2147483646 h 863"/>
              <a:gd name="T64" fmla="*/ 2147483646 w 654"/>
              <a:gd name="T65" fmla="*/ 2147483646 h 863"/>
              <a:gd name="T66" fmla="*/ 2147483646 w 654"/>
              <a:gd name="T67" fmla="*/ 2147483646 h 863"/>
              <a:gd name="T68" fmla="*/ 2147483646 w 654"/>
              <a:gd name="T69" fmla="*/ 0 h 863"/>
              <a:gd name="T70" fmla="*/ 2147483646 w 654"/>
              <a:gd name="T71" fmla="*/ 0 h 863"/>
              <a:gd name="T72" fmla="*/ 2147483646 w 654"/>
              <a:gd name="T73" fmla="*/ 0 h 863"/>
              <a:gd name="T74" fmla="*/ 2147483646 w 654"/>
              <a:gd name="T75" fmla="*/ 2147483646 h 863"/>
              <a:gd name="T76" fmla="*/ 2147483646 w 654"/>
              <a:gd name="T77" fmla="*/ 2147483646 h 863"/>
              <a:gd name="T78" fmla="*/ 2147483646 w 654"/>
              <a:gd name="T79" fmla="*/ 2147483646 h 863"/>
              <a:gd name="T80" fmla="*/ 2147483646 w 654"/>
              <a:gd name="T81" fmla="*/ 2147483646 h 863"/>
              <a:gd name="T82" fmla="*/ 2147483646 w 654"/>
              <a:gd name="T83" fmla="*/ 2147483646 h 863"/>
              <a:gd name="T84" fmla="*/ 2147483646 w 654"/>
              <a:gd name="T85" fmla="*/ 2147483646 h 863"/>
              <a:gd name="T86" fmla="*/ 2147483646 w 654"/>
              <a:gd name="T87" fmla="*/ 2147483646 h 863"/>
              <a:gd name="T88" fmla="*/ 2147483646 w 654"/>
              <a:gd name="T89" fmla="*/ 2147483646 h 863"/>
              <a:gd name="T90" fmla="*/ 2147483646 w 654"/>
              <a:gd name="T91" fmla="*/ 2147483646 h 863"/>
              <a:gd name="T92" fmla="*/ 2147483646 w 654"/>
              <a:gd name="T93" fmla="*/ 2147483646 h 86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54"/>
              <a:gd name="T142" fmla="*/ 0 h 863"/>
              <a:gd name="T143" fmla="*/ 654 w 654"/>
              <a:gd name="T144" fmla="*/ 863 h 863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54" h="863">
                <a:moveTo>
                  <a:pt x="598" y="487"/>
                </a:moveTo>
                <a:lnTo>
                  <a:pt x="598" y="543"/>
                </a:lnTo>
                <a:lnTo>
                  <a:pt x="598" y="612"/>
                </a:lnTo>
                <a:lnTo>
                  <a:pt x="598" y="654"/>
                </a:lnTo>
                <a:lnTo>
                  <a:pt x="598" y="710"/>
                </a:lnTo>
                <a:lnTo>
                  <a:pt x="584" y="738"/>
                </a:lnTo>
                <a:lnTo>
                  <a:pt x="584" y="765"/>
                </a:lnTo>
                <a:lnTo>
                  <a:pt x="584" y="793"/>
                </a:lnTo>
                <a:lnTo>
                  <a:pt x="584" y="807"/>
                </a:lnTo>
                <a:lnTo>
                  <a:pt x="570" y="821"/>
                </a:lnTo>
                <a:lnTo>
                  <a:pt x="556" y="849"/>
                </a:lnTo>
                <a:lnTo>
                  <a:pt x="542" y="863"/>
                </a:lnTo>
                <a:lnTo>
                  <a:pt x="542" y="849"/>
                </a:lnTo>
                <a:lnTo>
                  <a:pt x="528" y="849"/>
                </a:lnTo>
                <a:lnTo>
                  <a:pt x="514" y="821"/>
                </a:lnTo>
                <a:lnTo>
                  <a:pt x="514" y="807"/>
                </a:lnTo>
                <a:lnTo>
                  <a:pt x="501" y="793"/>
                </a:lnTo>
                <a:lnTo>
                  <a:pt x="501" y="779"/>
                </a:lnTo>
                <a:lnTo>
                  <a:pt x="501" y="765"/>
                </a:lnTo>
                <a:lnTo>
                  <a:pt x="501" y="738"/>
                </a:lnTo>
                <a:lnTo>
                  <a:pt x="501" y="724"/>
                </a:lnTo>
                <a:lnTo>
                  <a:pt x="501" y="696"/>
                </a:lnTo>
                <a:lnTo>
                  <a:pt x="501" y="640"/>
                </a:lnTo>
                <a:lnTo>
                  <a:pt x="501" y="585"/>
                </a:lnTo>
                <a:lnTo>
                  <a:pt x="514" y="515"/>
                </a:lnTo>
                <a:lnTo>
                  <a:pt x="514" y="431"/>
                </a:lnTo>
                <a:lnTo>
                  <a:pt x="514" y="348"/>
                </a:lnTo>
                <a:lnTo>
                  <a:pt x="514" y="320"/>
                </a:lnTo>
                <a:lnTo>
                  <a:pt x="514" y="278"/>
                </a:lnTo>
                <a:lnTo>
                  <a:pt x="514" y="251"/>
                </a:lnTo>
                <a:lnTo>
                  <a:pt x="514" y="223"/>
                </a:lnTo>
                <a:lnTo>
                  <a:pt x="514" y="195"/>
                </a:lnTo>
                <a:lnTo>
                  <a:pt x="501" y="181"/>
                </a:lnTo>
                <a:lnTo>
                  <a:pt x="501" y="153"/>
                </a:lnTo>
                <a:lnTo>
                  <a:pt x="501" y="125"/>
                </a:lnTo>
                <a:lnTo>
                  <a:pt x="487" y="125"/>
                </a:lnTo>
                <a:lnTo>
                  <a:pt x="459" y="111"/>
                </a:lnTo>
                <a:lnTo>
                  <a:pt x="445" y="111"/>
                </a:lnTo>
                <a:lnTo>
                  <a:pt x="431" y="111"/>
                </a:lnTo>
                <a:lnTo>
                  <a:pt x="417" y="111"/>
                </a:lnTo>
                <a:lnTo>
                  <a:pt x="389" y="111"/>
                </a:lnTo>
                <a:lnTo>
                  <a:pt x="375" y="125"/>
                </a:lnTo>
                <a:lnTo>
                  <a:pt x="361" y="125"/>
                </a:lnTo>
                <a:lnTo>
                  <a:pt x="334" y="125"/>
                </a:lnTo>
                <a:lnTo>
                  <a:pt x="306" y="125"/>
                </a:lnTo>
                <a:lnTo>
                  <a:pt x="278" y="139"/>
                </a:lnTo>
                <a:lnTo>
                  <a:pt x="250" y="139"/>
                </a:lnTo>
                <a:lnTo>
                  <a:pt x="208" y="139"/>
                </a:lnTo>
                <a:lnTo>
                  <a:pt x="181" y="153"/>
                </a:lnTo>
                <a:lnTo>
                  <a:pt x="139" y="153"/>
                </a:lnTo>
                <a:lnTo>
                  <a:pt x="97" y="167"/>
                </a:lnTo>
                <a:lnTo>
                  <a:pt x="55" y="167"/>
                </a:lnTo>
                <a:lnTo>
                  <a:pt x="0" y="181"/>
                </a:lnTo>
                <a:lnTo>
                  <a:pt x="0" y="111"/>
                </a:lnTo>
                <a:lnTo>
                  <a:pt x="69" y="98"/>
                </a:lnTo>
                <a:lnTo>
                  <a:pt x="139" y="98"/>
                </a:lnTo>
                <a:lnTo>
                  <a:pt x="208" y="84"/>
                </a:lnTo>
                <a:lnTo>
                  <a:pt x="278" y="70"/>
                </a:lnTo>
                <a:lnTo>
                  <a:pt x="320" y="56"/>
                </a:lnTo>
                <a:lnTo>
                  <a:pt x="348" y="56"/>
                </a:lnTo>
                <a:lnTo>
                  <a:pt x="375" y="56"/>
                </a:lnTo>
                <a:lnTo>
                  <a:pt x="389" y="42"/>
                </a:lnTo>
                <a:lnTo>
                  <a:pt x="417" y="42"/>
                </a:lnTo>
                <a:lnTo>
                  <a:pt x="431" y="28"/>
                </a:lnTo>
                <a:lnTo>
                  <a:pt x="445" y="28"/>
                </a:lnTo>
                <a:lnTo>
                  <a:pt x="459" y="14"/>
                </a:lnTo>
                <a:lnTo>
                  <a:pt x="473" y="0"/>
                </a:lnTo>
                <a:lnTo>
                  <a:pt x="501" y="0"/>
                </a:lnTo>
                <a:lnTo>
                  <a:pt x="514" y="0"/>
                </a:lnTo>
                <a:lnTo>
                  <a:pt x="528" y="0"/>
                </a:lnTo>
                <a:lnTo>
                  <a:pt x="542" y="0"/>
                </a:lnTo>
                <a:lnTo>
                  <a:pt x="556" y="14"/>
                </a:lnTo>
                <a:lnTo>
                  <a:pt x="584" y="28"/>
                </a:lnTo>
                <a:lnTo>
                  <a:pt x="612" y="28"/>
                </a:lnTo>
                <a:lnTo>
                  <a:pt x="626" y="56"/>
                </a:lnTo>
                <a:lnTo>
                  <a:pt x="640" y="70"/>
                </a:lnTo>
                <a:lnTo>
                  <a:pt x="654" y="84"/>
                </a:lnTo>
                <a:lnTo>
                  <a:pt x="654" y="98"/>
                </a:lnTo>
                <a:lnTo>
                  <a:pt x="654" y="111"/>
                </a:lnTo>
                <a:lnTo>
                  <a:pt x="654" y="125"/>
                </a:lnTo>
                <a:lnTo>
                  <a:pt x="640" y="139"/>
                </a:lnTo>
                <a:lnTo>
                  <a:pt x="626" y="153"/>
                </a:lnTo>
                <a:lnTo>
                  <a:pt x="626" y="167"/>
                </a:lnTo>
                <a:lnTo>
                  <a:pt x="626" y="195"/>
                </a:lnTo>
                <a:lnTo>
                  <a:pt x="612" y="223"/>
                </a:lnTo>
                <a:lnTo>
                  <a:pt x="612" y="265"/>
                </a:lnTo>
                <a:lnTo>
                  <a:pt x="612" y="306"/>
                </a:lnTo>
                <a:lnTo>
                  <a:pt x="598" y="362"/>
                </a:lnTo>
                <a:lnTo>
                  <a:pt x="598" y="418"/>
                </a:lnTo>
                <a:lnTo>
                  <a:pt x="598" y="48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9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2" grpId="0"/>
      <p:bldP spid="3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876300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6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1" name="矩形 4"/>
          <p:cNvSpPr>
            <a:spLocks noChangeArrowheads="1"/>
          </p:cNvSpPr>
          <p:nvPr/>
        </p:nvSpPr>
        <p:spPr bwMode="auto">
          <a:xfrm>
            <a:off x="2628900" y="1450975"/>
            <a:ext cx="1216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攀</a:t>
            </a:r>
          </a:p>
        </p:txBody>
      </p:sp>
      <p:sp>
        <p:nvSpPr>
          <p:cNvPr id="32" name="矩形 31"/>
          <p:cNvSpPr>
            <a:spLocks noChangeArrowheads="1"/>
          </p:cNvSpPr>
          <p:nvPr/>
        </p:nvSpPr>
        <p:spPr bwMode="auto">
          <a:xfrm>
            <a:off x="2628900" y="690563"/>
            <a:ext cx="2232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pān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706438" y="3148013"/>
            <a:ext cx="6626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攀登   高不可攀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06438" y="3941763"/>
            <a:ext cx="8320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我们要向科学的高峰攀登。</a:t>
            </a:r>
          </a:p>
        </p:txBody>
      </p:sp>
      <p:sp>
        <p:nvSpPr>
          <p:cNvPr id="5124" name="Freeform 4"/>
          <p:cNvSpPr>
            <a:spLocks/>
          </p:cNvSpPr>
          <p:nvPr/>
        </p:nvSpPr>
        <p:spPr bwMode="auto">
          <a:xfrm>
            <a:off x="6511925" y="1989138"/>
            <a:ext cx="415925" cy="169862"/>
          </a:xfrm>
          <a:custGeom>
            <a:avLst/>
            <a:gdLst>
              <a:gd name="T0" fmla="*/ 2147483646 w 449"/>
              <a:gd name="T1" fmla="*/ 2147483646 h 183"/>
              <a:gd name="T2" fmla="*/ 2147483646 w 449"/>
              <a:gd name="T3" fmla="*/ 2147483646 h 183"/>
              <a:gd name="T4" fmla="*/ 2147483646 w 449"/>
              <a:gd name="T5" fmla="*/ 2147483646 h 183"/>
              <a:gd name="T6" fmla="*/ 2147483646 w 449"/>
              <a:gd name="T7" fmla="*/ 2147483646 h 183"/>
              <a:gd name="T8" fmla="*/ 2147483646 w 449"/>
              <a:gd name="T9" fmla="*/ 2147483646 h 183"/>
              <a:gd name="T10" fmla="*/ 2147483646 w 449"/>
              <a:gd name="T11" fmla="*/ 2147483646 h 183"/>
              <a:gd name="T12" fmla="*/ 2147483646 w 449"/>
              <a:gd name="T13" fmla="*/ 2147483646 h 183"/>
              <a:gd name="T14" fmla="*/ 2147483646 w 449"/>
              <a:gd name="T15" fmla="*/ 2147483646 h 183"/>
              <a:gd name="T16" fmla="*/ 2147483646 w 449"/>
              <a:gd name="T17" fmla="*/ 2147483646 h 183"/>
              <a:gd name="T18" fmla="*/ 2147483646 w 449"/>
              <a:gd name="T19" fmla="*/ 2147483646 h 183"/>
              <a:gd name="T20" fmla="*/ 2147483646 w 449"/>
              <a:gd name="T21" fmla="*/ 2147483646 h 183"/>
              <a:gd name="T22" fmla="*/ 2147483646 w 449"/>
              <a:gd name="T23" fmla="*/ 2147483646 h 183"/>
              <a:gd name="T24" fmla="*/ 0 w 449"/>
              <a:gd name="T25" fmla="*/ 2147483646 h 183"/>
              <a:gd name="T26" fmla="*/ 0 w 449"/>
              <a:gd name="T27" fmla="*/ 2147483646 h 183"/>
              <a:gd name="T28" fmla="*/ 0 w 449"/>
              <a:gd name="T29" fmla="*/ 2147483646 h 183"/>
              <a:gd name="T30" fmla="*/ 2147483646 w 449"/>
              <a:gd name="T31" fmla="*/ 2147483646 h 183"/>
              <a:gd name="T32" fmla="*/ 2147483646 w 449"/>
              <a:gd name="T33" fmla="*/ 2147483646 h 183"/>
              <a:gd name="T34" fmla="*/ 2147483646 w 449"/>
              <a:gd name="T35" fmla="*/ 2147483646 h 183"/>
              <a:gd name="T36" fmla="*/ 2147483646 w 449"/>
              <a:gd name="T37" fmla="*/ 2147483646 h 183"/>
              <a:gd name="T38" fmla="*/ 2147483646 w 449"/>
              <a:gd name="T39" fmla="*/ 2147483646 h 183"/>
              <a:gd name="T40" fmla="*/ 2147483646 w 449"/>
              <a:gd name="T41" fmla="*/ 2147483646 h 183"/>
              <a:gd name="T42" fmla="*/ 2147483646 w 449"/>
              <a:gd name="T43" fmla="*/ 2147483646 h 183"/>
              <a:gd name="T44" fmla="*/ 2147483646 w 449"/>
              <a:gd name="T45" fmla="*/ 2147483646 h 183"/>
              <a:gd name="T46" fmla="*/ 2147483646 w 449"/>
              <a:gd name="T47" fmla="*/ 2147483646 h 183"/>
              <a:gd name="T48" fmla="*/ 2147483646 w 449"/>
              <a:gd name="T49" fmla="*/ 2147483646 h 183"/>
              <a:gd name="T50" fmla="*/ 2147483646 w 449"/>
              <a:gd name="T51" fmla="*/ 2147483646 h 183"/>
              <a:gd name="T52" fmla="*/ 2147483646 w 449"/>
              <a:gd name="T53" fmla="*/ 2147483646 h 183"/>
              <a:gd name="T54" fmla="*/ 2147483646 w 449"/>
              <a:gd name="T55" fmla="*/ 2147483646 h 183"/>
              <a:gd name="T56" fmla="*/ 2147483646 w 449"/>
              <a:gd name="T57" fmla="*/ 2147483646 h 183"/>
              <a:gd name="T58" fmla="*/ 2147483646 w 449"/>
              <a:gd name="T59" fmla="*/ 2147483646 h 183"/>
              <a:gd name="T60" fmla="*/ 2147483646 w 449"/>
              <a:gd name="T61" fmla="*/ 2147483646 h 183"/>
              <a:gd name="T62" fmla="*/ 2147483646 w 449"/>
              <a:gd name="T63" fmla="*/ 2147483646 h 183"/>
              <a:gd name="T64" fmla="*/ 2147483646 w 449"/>
              <a:gd name="T65" fmla="*/ 0 h 183"/>
              <a:gd name="T66" fmla="*/ 2147483646 w 449"/>
              <a:gd name="T67" fmla="*/ 2147483646 h 183"/>
              <a:gd name="T68" fmla="*/ 2147483646 w 449"/>
              <a:gd name="T69" fmla="*/ 2147483646 h 183"/>
              <a:gd name="T70" fmla="*/ 2147483646 w 449"/>
              <a:gd name="T71" fmla="*/ 2147483646 h 183"/>
              <a:gd name="T72" fmla="*/ 2147483646 w 449"/>
              <a:gd name="T73" fmla="*/ 2147483646 h 183"/>
              <a:gd name="T74" fmla="*/ 2147483646 w 449"/>
              <a:gd name="T75" fmla="*/ 2147483646 h 183"/>
              <a:gd name="T76" fmla="*/ 2147483646 w 449"/>
              <a:gd name="T77" fmla="*/ 2147483646 h 183"/>
              <a:gd name="T78" fmla="*/ 2147483646 w 449"/>
              <a:gd name="T79" fmla="*/ 2147483646 h 183"/>
              <a:gd name="T80" fmla="*/ 2147483646 w 449"/>
              <a:gd name="T81" fmla="*/ 2147483646 h 183"/>
              <a:gd name="T82" fmla="*/ 2147483646 w 449"/>
              <a:gd name="T83" fmla="*/ 2147483646 h 183"/>
              <a:gd name="T84" fmla="*/ 2147483646 w 449"/>
              <a:gd name="T85" fmla="*/ 2147483646 h 183"/>
              <a:gd name="T86" fmla="*/ 2147483646 w 449"/>
              <a:gd name="T87" fmla="*/ 2147483646 h 183"/>
              <a:gd name="T88" fmla="*/ 2147483646 w 449"/>
              <a:gd name="T89" fmla="*/ 2147483646 h 183"/>
              <a:gd name="T90" fmla="*/ 2147483646 w 449"/>
              <a:gd name="T91" fmla="*/ 2147483646 h 183"/>
              <a:gd name="T92" fmla="*/ 2147483646 w 449"/>
              <a:gd name="T93" fmla="*/ 2147483646 h 183"/>
              <a:gd name="T94" fmla="*/ 2147483646 w 449"/>
              <a:gd name="T95" fmla="*/ 2147483646 h 183"/>
              <a:gd name="T96" fmla="*/ 2147483646 w 449"/>
              <a:gd name="T97" fmla="*/ 2147483646 h 18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49"/>
              <a:gd name="T148" fmla="*/ 0 h 183"/>
              <a:gd name="T149" fmla="*/ 449 w 449"/>
              <a:gd name="T150" fmla="*/ 183 h 18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49" h="183">
                <a:moveTo>
                  <a:pt x="294" y="141"/>
                </a:moveTo>
                <a:lnTo>
                  <a:pt x="252" y="141"/>
                </a:lnTo>
                <a:lnTo>
                  <a:pt x="224" y="155"/>
                </a:lnTo>
                <a:lnTo>
                  <a:pt x="196" y="155"/>
                </a:lnTo>
                <a:lnTo>
                  <a:pt x="168" y="155"/>
                </a:lnTo>
                <a:lnTo>
                  <a:pt x="140" y="169"/>
                </a:lnTo>
                <a:lnTo>
                  <a:pt x="112" y="169"/>
                </a:lnTo>
                <a:lnTo>
                  <a:pt x="98" y="169"/>
                </a:lnTo>
                <a:lnTo>
                  <a:pt x="70" y="169"/>
                </a:lnTo>
                <a:lnTo>
                  <a:pt x="42" y="183"/>
                </a:lnTo>
                <a:lnTo>
                  <a:pt x="28" y="183"/>
                </a:lnTo>
                <a:lnTo>
                  <a:pt x="14" y="183"/>
                </a:lnTo>
                <a:lnTo>
                  <a:pt x="0" y="169"/>
                </a:lnTo>
                <a:lnTo>
                  <a:pt x="14" y="155"/>
                </a:lnTo>
                <a:lnTo>
                  <a:pt x="42" y="155"/>
                </a:lnTo>
                <a:lnTo>
                  <a:pt x="56" y="141"/>
                </a:lnTo>
                <a:lnTo>
                  <a:pt x="98" y="127"/>
                </a:lnTo>
                <a:lnTo>
                  <a:pt x="126" y="113"/>
                </a:lnTo>
                <a:lnTo>
                  <a:pt x="168" y="99"/>
                </a:lnTo>
                <a:lnTo>
                  <a:pt x="210" y="85"/>
                </a:lnTo>
                <a:lnTo>
                  <a:pt x="252" y="85"/>
                </a:lnTo>
                <a:lnTo>
                  <a:pt x="280" y="71"/>
                </a:lnTo>
                <a:lnTo>
                  <a:pt x="294" y="57"/>
                </a:lnTo>
                <a:lnTo>
                  <a:pt x="323" y="43"/>
                </a:lnTo>
                <a:lnTo>
                  <a:pt x="337" y="43"/>
                </a:lnTo>
                <a:lnTo>
                  <a:pt x="337" y="29"/>
                </a:lnTo>
                <a:lnTo>
                  <a:pt x="351" y="14"/>
                </a:lnTo>
                <a:lnTo>
                  <a:pt x="365" y="0"/>
                </a:lnTo>
                <a:lnTo>
                  <a:pt x="393" y="14"/>
                </a:lnTo>
                <a:lnTo>
                  <a:pt x="407" y="29"/>
                </a:lnTo>
                <a:lnTo>
                  <a:pt x="421" y="43"/>
                </a:lnTo>
                <a:lnTo>
                  <a:pt x="435" y="57"/>
                </a:lnTo>
                <a:lnTo>
                  <a:pt x="449" y="71"/>
                </a:lnTo>
                <a:lnTo>
                  <a:pt x="449" y="85"/>
                </a:lnTo>
                <a:lnTo>
                  <a:pt x="449" y="99"/>
                </a:lnTo>
                <a:lnTo>
                  <a:pt x="435" y="99"/>
                </a:lnTo>
                <a:lnTo>
                  <a:pt x="407" y="99"/>
                </a:lnTo>
                <a:lnTo>
                  <a:pt x="393" y="113"/>
                </a:lnTo>
                <a:lnTo>
                  <a:pt x="365" y="113"/>
                </a:lnTo>
                <a:lnTo>
                  <a:pt x="337" y="127"/>
                </a:lnTo>
                <a:lnTo>
                  <a:pt x="294" y="141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5" name="Freeform 5"/>
          <p:cNvSpPr>
            <a:spLocks/>
          </p:cNvSpPr>
          <p:nvPr/>
        </p:nvSpPr>
        <p:spPr bwMode="auto">
          <a:xfrm>
            <a:off x="6511925" y="2093913"/>
            <a:ext cx="325438" cy="795337"/>
          </a:xfrm>
          <a:custGeom>
            <a:avLst/>
            <a:gdLst>
              <a:gd name="T0" fmla="*/ 2147483646 w 351"/>
              <a:gd name="T1" fmla="*/ 2147483646 h 855"/>
              <a:gd name="T2" fmla="*/ 2147483646 w 351"/>
              <a:gd name="T3" fmla="*/ 2147483646 h 855"/>
              <a:gd name="T4" fmla="*/ 2147483646 w 351"/>
              <a:gd name="T5" fmla="*/ 2147483646 h 855"/>
              <a:gd name="T6" fmla="*/ 2147483646 w 351"/>
              <a:gd name="T7" fmla="*/ 2147483646 h 855"/>
              <a:gd name="T8" fmla="*/ 2147483646 w 351"/>
              <a:gd name="T9" fmla="*/ 2147483646 h 855"/>
              <a:gd name="T10" fmla="*/ 2147483646 w 351"/>
              <a:gd name="T11" fmla="*/ 2147483646 h 855"/>
              <a:gd name="T12" fmla="*/ 2147483646 w 351"/>
              <a:gd name="T13" fmla="*/ 2147483646 h 855"/>
              <a:gd name="T14" fmla="*/ 2147483646 w 351"/>
              <a:gd name="T15" fmla="*/ 2147483646 h 855"/>
              <a:gd name="T16" fmla="*/ 2147483646 w 351"/>
              <a:gd name="T17" fmla="*/ 2147483646 h 855"/>
              <a:gd name="T18" fmla="*/ 2147483646 w 351"/>
              <a:gd name="T19" fmla="*/ 2147483646 h 855"/>
              <a:gd name="T20" fmla="*/ 2147483646 w 351"/>
              <a:gd name="T21" fmla="*/ 2147483646 h 855"/>
              <a:gd name="T22" fmla="*/ 2147483646 w 351"/>
              <a:gd name="T23" fmla="*/ 2147483646 h 855"/>
              <a:gd name="T24" fmla="*/ 0 w 351"/>
              <a:gd name="T25" fmla="*/ 2147483646 h 855"/>
              <a:gd name="T26" fmla="*/ 0 w 351"/>
              <a:gd name="T27" fmla="*/ 2147483646 h 855"/>
              <a:gd name="T28" fmla="*/ 0 w 351"/>
              <a:gd name="T29" fmla="*/ 2147483646 h 855"/>
              <a:gd name="T30" fmla="*/ 2147483646 w 351"/>
              <a:gd name="T31" fmla="*/ 2147483646 h 855"/>
              <a:gd name="T32" fmla="*/ 2147483646 w 351"/>
              <a:gd name="T33" fmla="*/ 2147483646 h 855"/>
              <a:gd name="T34" fmla="*/ 2147483646 w 351"/>
              <a:gd name="T35" fmla="*/ 2147483646 h 855"/>
              <a:gd name="T36" fmla="*/ 2147483646 w 351"/>
              <a:gd name="T37" fmla="*/ 2147483646 h 855"/>
              <a:gd name="T38" fmla="*/ 2147483646 w 351"/>
              <a:gd name="T39" fmla="*/ 2147483646 h 855"/>
              <a:gd name="T40" fmla="*/ 2147483646 w 351"/>
              <a:gd name="T41" fmla="*/ 2147483646 h 855"/>
              <a:gd name="T42" fmla="*/ 2147483646 w 351"/>
              <a:gd name="T43" fmla="*/ 2147483646 h 855"/>
              <a:gd name="T44" fmla="*/ 2147483646 w 351"/>
              <a:gd name="T45" fmla="*/ 2147483646 h 855"/>
              <a:gd name="T46" fmla="*/ 2147483646 w 351"/>
              <a:gd name="T47" fmla="*/ 2147483646 h 855"/>
              <a:gd name="T48" fmla="*/ 2147483646 w 351"/>
              <a:gd name="T49" fmla="*/ 2147483646 h 855"/>
              <a:gd name="T50" fmla="*/ 2147483646 w 351"/>
              <a:gd name="T51" fmla="*/ 2147483646 h 855"/>
              <a:gd name="T52" fmla="*/ 2147483646 w 351"/>
              <a:gd name="T53" fmla="*/ 2147483646 h 855"/>
              <a:gd name="T54" fmla="*/ 2147483646 w 351"/>
              <a:gd name="T55" fmla="*/ 2147483646 h 855"/>
              <a:gd name="T56" fmla="*/ 2147483646 w 351"/>
              <a:gd name="T57" fmla="*/ 0 h 855"/>
              <a:gd name="T58" fmla="*/ 2147483646 w 351"/>
              <a:gd name="T59" fmla="*/ 2147483646 h 855"/>
              <a:gd name="T60" fmla="*/ 2147483646 w 351"/>
              <a:gd name="T61" fmla="*/ 2147483646 h 855"/>
              <a:gd name="T62" fmla="*/ 2147483646 w 351"/>
              <a:gd name="T63" fmla="*/ 2147483646 h 855"/>
              <a:gd name="T64" fmla="*/ 2147483646 w 351"/>
              <a:gd name="T65" fmla="*/ 2147483646 h 855"/>
              <a:gd name="T66" fmla="*/ 2147483646 w 351"/>
              <a:gd name="T67" fmla="*/ 2147483646 h 855"/>
              <a:gd name="T68" fmla="*/ 2147483646 w 351"/>
              <a:gd name="T69" fmla="*/ 2147483646 h 85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51"/>
              <a:gd name="T106" fmla="*/ 0 h 855"/>
              <a:gd name="T107" fmla="*/ 351 w 351"/>
              <a:gd name="T108" fmla="*/ 855 h 85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51" h="855">
                <a:moveTo>
                  <a:pt x="337" y="561"/>
                </a:moveTo>
                <a:lnTo>
                  <a:pt x="337" y="603"/>
                </a:lnTo>
                <a:lnTo>
                  <a:pt x="337" y="631"/>
                </a:lnTo>
                <a:lnTo>
                  <a:pt x="337" y="673"/>
                </a:lnTo>
                <a:lnTo>
                  <a:pt x="337" y="701"/>
                </a:lnTo>
                <a:lnTo>
                  <a:pt x="323" y="729"/>
                </a:lnTo>
                <a:lnTo>
                  <a:pt x="323" y="743"/>
                </a:lnTo>
                <a:lnTo>
                  <a:pt x="309" y="771"/>
                </a:lnTo>
                <a:lnTo>
                  <a:pt x="294" y="785"/>
                </a:lnTo>
                <a:lnTo>
                  <a:pt x="280" y="813"/>
                </a:lnTo>
                <a:lnTo>
                  <a:pt x="252" y="841"/>
                </a:lnTo>
                <a:lnTo>
                  <a:pt x="238" y="855"/>
                </a:lnTo>
                <a:lnTo>
                  <a:pt x="224" y="855"/>
                </a:lnTo>
                <a:lnTo>
                  <a:pt x="196" y="855"/>
                </a:lnTo>
                <a:lnTo>
                  <a:pt x="196" y="841"/>
                </a:lnTo>
                <a:lnTo>
                  <a:pt x="182" y="827"/>
                </a:lnTo>
                <a:lnTo>
                  <a:pt x="182" y="813"/>
                </a:lnTo>
                <a:lnTo>
                  <a:pt x="168" y="785"/>
                </a:lnTo>
                <a:lnTo>
                  <a:pt x="154" y="771"/>
                </a:lnTo>
                <a:lnTo>
                  <a:pt x="126" y="743"/>
                </a:lnTo>
                <a:lnTo>
                  <a:pt x="84" y="715"/>
                </a:lnTo>
                <a:lnTo>
                  <a:pt x="56" y="701"/>
                </a:lnTo>
                <a:lnTo>
                  <a:pt x="42" y="687"/>
                </a:lnTo>
                <a:lnTo>
                  <a:pt x="28" y="687"/>
                </a:lnTo>
                <a:lnTo>
                  <a:pt x="14" y="673"/>
                </a:lnTo>
                <a:lnTo>
                  <a:pt x="0" y="673"/>
                </a:lnTo>
                <a:lnTo>
                  <a:pt x="0" y="659"/>
                </a:lnTo>
                <a:lnTo>
                  <a:pt x="0" y="645"/>
                </a:lnTo>
                <a:lnTo>
                  <a:pt x="14" y="645"/>
                </a:lnTo>
                <a:lnTo>
                  <a:pt x="28" y="645"/>
                </a:lnTo>
                <a:lnTo>
                  <a:pt x="42" y="645"/>
                </a:lnTo>
                <a:lnTo>
                  <a:pt x="56" y="659"/>
                </a:lnTo>
                <a:lnTo>
                  <a:pt x="84" y="659"/>
                </a:lnTo>
                <a:lnTo>
                  <a:pt x="112" y="659"/>
                </a:lnTo>
                <a:lnTo>
                  <a:pt x="154" y="673"/>
                </a:lnTo>
                <a:lnTo>
                  <a:pt x="168" y="673"/>
                </a:lnTo>
                <a:lnTo>
                  <a:pt x="182" y="673"/>
                </a:lnTo>
                <a:lnTo>
                  <a:pt x="196" y="673"/>
                </a:lnTo>
                <a:lnTo>
                  <a:pt x="210" y="673"/>
                </a:lnTo>
                <a:lnTo>
                  <a:pt x="224" y="673"/>
                </a:lnTo>
                <a:lnTo>
                  <a:pt x="224" y="659"/>
                </a:lnTo>
                <a:lnTo>
                  <a:pt x="238" y="645"/>
                </a:lnTo>
                <a:lnTo>
                  <a:pt x="238" y="617"/>
                </a:lnTo>
                <a:lnTo>
                  <a:pt x="252" y="589"/>
                </a:lnTo>
                <a:lnTo>
                  <a:pt x="252" y="546"/>
                </a:lnTo>
                <a:lnTo>
                  <a:pt x="252" y="518"/>
                </a:lnTo>
                <a:lnTo>
                  <a:pt x="252" y="462"/>
                </a:lnTo>
                <a:lnTo>
                  <a:pt x="252" y="420"/>
                </a:lnTo>
                <a:lnTo>
                  <a:pt x="224" y="238"/>
                </a:lnTo>
                <a:lnTo>
                  <a:pt x="210" y="196"/>
                </a:lnTo>
                <a:lnTo>
                  <a:pt x="196" y="140"/>
                </a:lnTo>
                <a:lnTo>
                  <a:pt x="182" y="84"/>
                </a:lnTo>
                <a:lnTo>
                  <a:pt x="154" y="28"/>
                </a:lnTo>
                <a:lnTo>
                  <a:pt x="238" y="0"/>
                </a:lnTo>
                <a:lnTo>
                  <a:pt x="252" y="14"/>
                </a:lnTo>
                <a:lnTo>
                  <a:pt x="252" y="28"/>
                </a:lnTo>
                <a:lnTo>
                  <a:pt x="266" y="42"/>
                </a:lnTo>
                <a:lnTo>
                  <a:pt x="266" y="70"/>
                </a:lnTo>
                <a:lnTo>
                  <a:pt x="280" y="98"/>
                </a:lnTo>
                <a:lnTo>
                  <a:pt x="294" y="140"/>
                </a:lnTo>
                <a:lnTo>
                  <a:pt x="294" y="168"/>
                </a:lnTo>
                <a:lnTo>
                  <a:pt x="309" y="224"/>
                </a:lnTo>
                <a:lnTo>
                  <a:pt x="323" y="308"/>
                </a:lnTo>
                <a:lnTo>
                  <a:pt x="337" y="392"/>
                </a:lnTo>
                <a:lnTo>
                  <a:pt x="351" y="476"/>
                </a:lnTo>
                <a:lnTo>
                  <a:pt x="337" y="561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6" name="Freeform 6"/>
          <p:cNvSpPr>
            <a:spLocks/>
          </p:cNvSpPr>
          <p:nvPr/>
        </p:nvSpPr>
        <p:spPr bwMode="auto">
          <a:xfrm>
            <a:off x="6251575" y="2339975"/>
            <a:ext cx="990600" cy="195263"/>
          </a:xfrm>
          <a:custGeom>
            <a:avLst/>
            <a:gdLst>
              <a:gd name="T0" fmla="*/ 2147483646 w 1065"/>
              <a:gd name="T1" fmla="*/ 2147483646 h 210"/>
              <a:gd name="T2" fmla="*/ 0 w 1065"/>
              <a:gd name="T3" fmla="*/ 2147483646 h 210"/>
              <a:gd name="T4" fmla="*/ 0 w 1065"/>
              <a:gd name="T5" fmla="*/ 2147483646 h 210"/>
              <a:gd name="T6" fmla="*/ 2147483646 w 1065"/>
              <a:gd name="T7" fmla="*/ 2147483646 h 210"/>
              <a:gd name="T8" fmla="*/ 2147483646 w 1065"/>
              <a:gd name="T9" fmla="*/ 2147483646 h 210"/>
              <a:gd name="T10" fmla="*/ 2147483646 w 1065"/>
              <a:gd name="T11" fmla="*/ 2147483646 h 210"/>
              <a:gd name="T12" fmla="*/ 2147483646 w 1065"/>
              <a:gd name="T13" fmla="*/ 2147483646 h 210"/>
              <a:gd name="T14" fmla="*/ 2147483646 w 1065"/>
              <a:gd name="T15" fmla="*/ 2147483646 h 210"/>
              <a:gd name="T16" fmla="*/ 2147483646 w 1065"/>
              <a:gd name="T17" fmla="*/ 2147483646 h 210"/>
              <a:gd name="T18" fmla="*/ 2147483646 w 1065"/>
              <a:gd name="T19" fmla="*/ 2147483646 h 210"/>
              <a:gd name="T20" fmla="*/ 2147483646 w 1065"/>
              <a:gd name="T21" fmla="*/ 2147483646 h 210"/>
              <a:gd name="T22" fmla="*/ 2147483646 w 1065"/>
              <a:gd name="T23" fmla="*/ 2147483646 h 210"/>
              <a:gd name="T24" fmla="*/ 2147483646 w 1065"/>
              <a:gd name="T25" fmla="*/ 2147483646 h 210"/>
              <a:gd name="T26" fmla="*/ 2147483646 w 1065"/>
              <a:gd name="T27" fmla="*/ 2147483646 h 210"/>
              <a:gd name="T28" fmla="*/ 2147483646 w 1065"/>
              <a:gd name="T29" fmla="*/ 2147483646 h 210"/>
              <a:gd name="T30" fmla="*/ 2147483646 w 1065"/>
              <a:gd name="T31" fmla="*/ 0 h 210"/>
              <a:gd name="T32" fmla="*/ 2147483646 w 1065"/>
              <a:gd name="T33" fmla="*/ 0 h 210"/>
              <a:gd name="T34" fmla="*/ 2147483646 w 1065"/>
              <a:gd name="T35" fmla="*/ 2147483646 h 210"/>
              <a:gd name="T36" fmla="*/ 2147483646 w 1065"/>
              <a:gd name="T37" fmla="*/ 2147483646 h 210"/>
              <a:gd name="T38" fmla="*/ 2147483646 w 1065"/>
              <a:gd name="T39" fmla="*/ 2147483646 h 210"/>
              <a:gd name="T40" fmla="*/ 2147483646 w 1065"/>
              <a:gd name="T41" fmla="*/ 2147483646 h 210"/>
              <a:gd name="T42" fmla="*/ 2147483646 w 1065"/>
              <a:gd name="T43" fmla="*/ 2147483646 h 210"/>
              <a:gd name="T44" fmla="*/ 2147483646 w 1065"/>
              <a:gd name="T45" fmla="*/ 2147483646 h 210"/>
              <a:gd name="T46" fmla="*/ 2147483646 w 1065"/>
              <a:gd name="T47" fmla="*/ 2147483646 h 210"/>
              <a:gd name="T48" fmla="*/ 2147483646 w 1065"/>
              <a:gd name="T49" fmla="*/ 2147483646 h 210"/>
              <a:gd name="T50" fmla="*/ 2147483646 w 1065"/>
              <a:gd name="T51" fmla="*/ 2147483646 h 210"/>
              <a:gd name="T52" fmla="*/ 2147483646 w 1065"/>
              <a:gd name="T53" fmla="*/ 2147483646 h 210"/>
              <a:gd name="T54" fmla="*/ 2147483646 w 1065"/>
              <a:gd name="T55" fmla="*/ 2147483646 h 210"/>
              <a:gd name="T56" fmla="*/ 2147483646 w 1065"/>
              <a:gd name="T57" fmla="*/ 2147483646 h 210"/>
              <a:gd name="T58" fmla="*/ 2147483646 w 1065"/>
              <a:gd name="T59" fmla="*/ 2147483646 h 210"/>
              <a:gd name="T60" fmla="*/ 2147483646 w 1065"/>
              <a:gd name="T61" fmla="*/ 2147483646 h 210"/>
              <a:gd name="T62" fmla="*/ 2147483646 w 1065"/>
              <a:gd name="T63" fmla="*/ 2147483646 h 210"/>
              <a:gd name="T64" fmla="*/ 2147483646 w 1065"/>
              <a:gd name="T65" fmla="*/ 2147483646 h 210"/>
              <a:gd name="T66" fmla="*/ 2147483646 w 1065"/>
              <a:gd name="T67" fmla="*/ 2147483646 h 210"/>
              <a:gd name="T68" fmla="*/ 2147483646 w 1065"/>
              <a:gd name="T69" fmla="*/ 2147483646 h 210"/>
              <a:gd name="T70" fmla="*/ 2147483646 w 1065"/>
              <a:gd name="T71" fmla="*/ 2147483646 h 210"/>
              <a:gd name="T72" fmla="*/ 2147483646 w 1065"/>
              <a:gd name="T73" fmla="*/ 2147483646 h 21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065"/>
              <a:gd name="T112" fmla="*/ 0 h 210"/>
              <a:gd name="T113" fmla="*/ 1065 w 1065"/>
              <a:gd name="T114" fmla="*/ 210 h 21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065" h="210">
                <a:moveTo>
                  <a:pt x="42" y="196"/>
                </a:moveTo>
                <a:lnTo>
                  <a:pt x="28" y="182"/>
                </a:lnTo>
                <a:lnTo>
                  <a:pt x="14" y="168"/>
                </a:lnTo>
                <a:lnTo>
                  <a:pt x="0" y="154"/>
                </a:lnTo>
                <a:lnTo>
                  <a:pt x="0" y="140"/>
                </a:lnTo>
                <a:lnTo>
                  <a:pt x="14" y="140"/>
                </a:lnTo>
                <a:lnTo>
                  <a:pt x="28" y="126"/>
                </a:lnTo>
                <a:lnTo>
                  <a:pt x="42" y="126"/>
                </a:lnTo>
                <a:lnTo>
                  <a:pt x="56" y="126"/>
                </a:lnTo>
                <a:lnTo>
                  <a:pt x="70" y="126"/>
                </a:lnTo>
                <a:lnTo>
                  <a:pt x="84" y="126"/>
                </a:lnTo>
                <a:lnTo>
                  <a:pt x="112" y="126"/>
                </a:lnTo>
                <a:lnTo>
                  <a:pt x="140" y="126"/>
                </a:lnTo>
                <a:lnTo>
                  <a:pt x="168" y="126"/>
                </a:lnTo>
                <a:lnTo>
                  <a:pt x="196" y="112"/>
                </a:lnTo>
                <a:lnTo>
                  <a:pt x="238" y="112"/>
                </a:lnTo>
                <a:lnTo>
                  <a:pt x="266" y="112"/>
                </a:lnTo>
                <a:lnTo>
                  <a:pt x="308" y="98"/>
                </a:lnTo>
                <a:lnTo>
                  <a:pt x="350" y="98"/>
                </a:lnTo>
                <a:lnTo>
                  <a:pt x="392" y="84"/>
                </a:lnTo>
                <a:lnTo>
                  <a:pt x="448" y="84"/>
                </a:lnTo>
                <a:lnTo>
                  <a:pt x="490" y="70"/>
                </a:lnTo>
                <a:lnTo>
                  <a:pt x="546" y="56"/>
                </a:lnTo>
                <a:lnTo>
                  <a:pt x="603" y="56"/>
                </a:lnTo>
                <a:lnTo>
                  <a:pt x="659" y="42"/>
                </a:lnTo>
                <a:lnTo>
                  <a:pt x="715" y="28"/>
                </a:lnTo>
                <a:lnTo>
                  <a:pt x="757" y="28"/>
                </a:lnTo>
                <a:lnTo>
                  <a:pt x="799" y="14"/>
                </a:lnTo>
                <a:lnTo>
                  <a:pt x="841" y="14"/>
                </a:lnTo>
                <a:lnTo>
                  <a:pt x="869" y="0"/>
                </a:lnTo>
                <a:lnTo>
                  <a:pt x="883" y="0"/>
                </a:lnTo>
                <a:lnTo>
                  <a:pt x="911" y="0"/>
                </a:lnTo>
                <a:lnTo>
                  <a:pt x="939" y="0"/>
                </a:lnTo>
                <a:lnTo>
                  <a:pt x="953" y="14"/>
                </a:lnTo>
                <a:lnTo>
                  <a:pt x="981" y="14"/>
                </a:lnTo>
                <a:lnTo>
                  <a:pt x="1009" y="28"/>
                </a:lnTo>
                <a:lnTo>
                  <a:pt x="1037" y="42"/>
                </a:lnTo>
                <a:lnTo>
                  <a:pt x="1051" y="56"/>
                </a:lnTo>
                <a:lnTo>
                  <a:pt x="1065" y="70"/>
                </a:lnTo>
                <a:lnTo>
                  <a:pt x="1065" y="84"/>
                </a:lnTo>
                <a:lnTo>
                  <a:pt x="1051" y="84"/>
                </a:lnTo>
                <a:lnTo>
                  <a:pt x="1051" y="98"/>
                </a:lnTo>
                <a:lnTo>
                  <a:pt x="1037" y="98"/>
                </a:lnTo>
                <a:lnTo>
                  <a:pt x="1009" y="112"/>
                </a:lnTo>
                <a:lnTo>
                  <a:pt x="981" y="112"/>
                </a:lnTo>
                <a:lnTo>
                  <a:pt x="967" y="112"/>
                </a:lnTo>
                <a:lnTo>
                  <a:pt x="939" y="112"/>
                </a:lnTo>
                <a:lnTo>
                  <a:pt x="925" y="98"/>
                </a:lnTo>
                <a:lnTo>
                  <a:pt x="897" y="98"/>
                </a:lnTo>
                <a:lnTo>
                  <a:pt x="869" y="98"/>
                </a:lnTo>
                <a:lnTo>
                  <a:pt x="841" y="98"/>
                </a:lnTo>
                <a:lnTo>
                  <a:pt x="799" y="98"/>
                </a:lnTo>
                <a:lnTo>
                  <a:pt x="771" y="98"/>
                </a:lnTo>
                <a:lnTo>
                  <a:pt x="729" y="98"/>
                </a:lnTo>
                <a:lnTo>
                  <a:pt x="687" y="112"/>
                </a:lnTo>
                <a:lnTo>
                  <a:pt x="603" y="126"/>
                </a:lnTo>
                <a:lnTo>
                  <a:pt x="504" y="140"/>
                </a:lnTo>
                <a:lnTo>
                  <a:pt x="420" y="154"/>
                </a:lnTo>
                <a:lnTo>
                  <a:pt x="350" y="168"/>
                </a:lnTo>
                <a:lnTo>
                  <a:pt x="266" y="182"/>
                </a:lnTo>
                <a:lnTo>
                  <a:pt x="238" y="196"/>
                </a:lnTo>
                <a:lnTo>
                  <a:pt x="196" y="196"/>
                </a:lnTo>
                <a:lnTo>
                  <a:pt x="182" y="210"/>
                </a:lnTo>
                <a:lnTo>
                  <a:pt x="154" y="210"/>
                </a:lnTo>
                <a:lnTo>
                  <a:pt x="140" y="210"/>
                </a:lnTo>
                <a:lnTo>
                  <a:pt x="126" y="210"/>
                </a:lnTo>
                <a:lnTo>
                  <a:pt x="112" y="210"/>
                </a:lnTo>
                <a:lnTo>
                  <a:pt x="98" y="210"/>
                </a:lnTo>
                <a:lnTo>
                  <a:pt x="84" y="210"/>
                </a:lnTo>
                <a:lnTo>
                  <a:pt x="70" y="196"/>
                </a:lnTo>
                <a:lnTo>
                  <a:pt x="42" y="19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7" name="Freeform 7"/>
          <p:cNvSpPr>
            <a:spLocks/>
          </p:cNvSpPr>
          <p:nvPr/>
        </p:nvSpPr>
        <p:spPr bwMode="auto">
          <a:xfrm>
            <a:off x="6457950" y="2184400"/>
            <a:ext cx="549275" cy="130175"/>
          </a:xfrm>
          <a:custGeom>
            <a:avLst/>
            <a:gdLst>
              <a:gd name="T0" fmla="*/ 2147483646 w 589"/>
              <a:gd name="T1" fmla="*/ 2147483646 h 140"/>
              <a:gd name="T2" fmla="*/ 2147483646 w 589"/>
              <a:gd name="T3" fmla="*/ 2147483646 h 140"/>
              <a:gd name="T4" fmla="*/ 2147483646 w 589"/>
              <a:gd name="T5" fmla="*/ 2147483646 h 140"/>
              <a:gd name="T6" fmla="*/ 2147483646 w 589"/>
              <a:gd name="T7" fmla="*/ 2147483646 h 140"/>
              <a:gd name="T8" fmla="*/ 2147483646 w 589"/>
              <a:gd name="T9" fmla="*/ 2147483646 h 140"/>
              <a:gd name="T10" fmla="*/ 2147483646 w 589"/>
              <a:gd name="T11" fmla="*/ 2147483646 h 140"/>
              <a:gd name="T12" fmla="*/ 2147483646 w 589"/>
              <a:gd name="T13" fmla="*/ 2147483646 h 140"/>
              <a:gd name="T14" fmla="*/ 2147483646 w 589"/>
              <a:gd name="T15" fmla="*/ 2147483646 h 140"/>
              <a:gd name="T16" fmla="*/ 2147483646 w 589"/>
              <a:gd name="T17" fmla="*/ 2147483646 h 140"/>
              <a:gd name="T18" fmla="*/ 2147483646 w 589"/>
              <a:gd name="T19" fmla="*/ 2147483646 h 140"/>
              <a:gd name="T20" fmla="*/ 0 w 589"/>
              <a:gd name="T21" fmla="*/ 2147483646 h 140"/>
              <a:gd name="T22" fmla="*/ 0 w 589"/>
              <a:gd name="T23" fmla="*/ 2147483646 h 140"/>
              <a:gd name="T24" fmla="*/ 0 w 589"/>
              <a:gd name="T25" fmla="*/ 2147483646 h 140"/>
              <a:gd name="T26" fmla="*/ 2147483646 w 589"/>
              <a:gd name="T27" fmla="*/ 2147483646 h 140"/>
              <a:gd name="T28" fmla="*/ 2147483646 w 589"/>
              <a:gd name="T29" fmla="*/ 2147483646 h 140"/>
              <a:gd name="T30" fmla="*/ 2147483646 w 589"/>
              <a:gd name="T31" fmla="*/ 2147483646 h 140"/>
              <a:gd name="T32" fmla="*/ 2147483646 w 589"/>
              <a:gd name="T33" fmla="*/ 2147483646 h 140"/>
              <a:gd name="T34" fmla="*/ 2147483646 w 589"/>
              <a:gd name="T35" fmla="*/ 2147483646 h 140"/>
              <a:gd name="T36" fmla="*/ 2147483646 w 589"/>
              <a:gd name="T37" fmla="*/ 2147483646 h 140"/>
              <a:gd name="T38" fmla="*/ 2147483646 w 589"/>
              <a:gd name="T39" fmla="*/ 2147483646 h 140"/>
              <a:gd name="T40" fmla="*/ 2147483646 w 589"/>
              <a:gd name="T41" fmla="*/ 2147483646 h 140"/>
              <a:gd name="T42" fmla="*/ 2147483646 w 589"/>
              <a:gd name="T43" fmla="*/ 2147483646 h 140"/>
              <a:gd name="T44" fmla="*/ 2147483646 w 589"/>
              <a:gd name="T45" fmla="*/ 2147483646 h 140"/>
              <a:gd name="T46" fmla="*/ 2147483646 w 589"/>
              <a:gd name="T47" fmla="*/ 2147483646 h 140"/>
              <a:gd name="T48" fmla="*/ 2147483646 w 589"/>
              <a:gd name="T49" fmla="*/ 0 h 140"/>
              <a:gd name="T50" fmla="*/ 2147483646 w 589"/>
              <a:gd name="T51" fmla="*/ 0 h 140"/>
              <a:gd name="T52" fmla="*/ 2147483646 w 589"/>
              <a:gd name="T53" fmla="*/ 0 h 140"/>
              <a:gd name="T54" fmla="*/ 2147483646 w 589"/>
              <a:gd name="T55" fmla="*/ 0 h 140"/>
              <a:gd name="T56" fmla="*/ 2147483646 w 589"/>
              <a:gd name="T57" fmla="*/ 0 h 140"/>
              <a:gd name="T58" fmla="*/ 2147483646 w 589"/>
              <a:gd name="T59" fmla="*/ 0 h 140"/>
              <a:gd name="T60" fmla="*/ 2147483646 w 589"/>
              <a:gd name="T61" fmla="*/ 0 h 140"/>
              <a:gd name="T62" fmla="*/ 2147483646 w 589"/>
              <a:gd name="T63" fmla="*/ 2147483646 h 140"/>
              <a:gd name="T64" fmla="*/ 2147483646 w 589"/>
              <a:gd name="T65" fmla="*/ 2147483646 h 140"/>
              <a:gd name="T66" fmla="*/ 2147483646 w 589"/>
              <a:gd name="T67" fmla="*/ 2147483646 h 140"/>
              <a:gd name="T68" fmla="*/ 2147483646 w 589"/>
              <a:gd name="T69" fmla="*/ 2147483646 h 140"/>
              <a:gd name="T70" fmla="*/ 2147483646 w 589"/>
              <a:gd name="T71" fmla="*/ 2147483646 h 140"/>
              <a:gd name="T72" fmla="*/ 2147483646 w 589"/>
              <a:gd name="T73" fmla="*/ 2147483646 h 140"/>
              <a:gd name="T74" fmla="*/ 2147483646 w 589"/>
              <a:gd name="T75" fmla="*/ 2147483646 h 140"/>
              <a:gd name="T76" fmla="*/ 2147483646 w 589"/>
              <a:gd name="T77" fmla="*/ 2147483646 h 140"/>
              <a:gd name="T78" fmla="*/ 2147483646 w 589"/>
              <a:gd name="T79" fmla="*/ 2147483646 h 140"/>
              <a:gd name="T80" fmla="*/ 2147483646 w 589"/>
              <a:gd name="T81" fmla="*/ 2147483646 h 140"/>
              <a:gd name="T82" fmla="*/ 2147483646 w 589"/>
              <a:gd name="T83" fmla="*/ 2147483646 h 140"/>
              <a:gd name="T84" fmla="*/ 2147483646 w 589"/>
              <a:gd name="T85" fmla="*/ 2147483646 h 140"/>
              <a:gd name="T86" fmla="*/ 2147483646 w 589"/>
              <a:gd name="T87" fmla="*/ 2147483646 h 140"/>
              <a:gd name="T88" fmla="*/ 2147483646 w 589"/>
              <a:gd name="T89" fmla="*/ 2147483646 h 140"/>
              <a:gd name="T90" fmla="*/ 2147483646 w 589"/>
              <a:gd name="T91" fmla="*/ 2147483646 h 140"/>
              <a:gd name="T92" fmla="*/ 2147483646 w 589"/>
              <a:gd name="T93" fmla="*/ 2147483646 h 14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589"/>
              <a:gd name="T142" fmla="*/ 0 h 140"/>
              <a:gd name="T143" fmla="*/ 589 w 589"/>
              <a:gd name="T144" fmla="*/ 140 h 14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589" h="140">
                <a:moveTo>
                  <a:pt x="280" y="126"/>
                </a:moveTo>
                <a:lnTo>
                  <a:pt x="224" y="126"/>
                </a:lnTo>
                <a:lnTo>
                  <a:pt x="168" y="140"/>
                </a:lnTo>
                <a:lnTo>
                  <a:pt x="112" y="140"/>
                </a:lnTo>
                <a:lnTo>
                  <a:pt x="84" y="140"/>
                </a:lnTo>
                <a:lnTo>
                  <a:pt x="56" y="140"/>
                </a:lnTo>
                <a:lnTo>
                  <a:pt x="42" y="140"/>
                </a:lnTo>
                <a:lnTo>
                  <a:pt x="28" y="140"/>
                </a:lnTo>
                <a:lnTo>
                  <a:pt x="14" y="140"/>
                </a:lnTo>
                <a:lnTo>
                  <a:pt x="0" y="126"/>
                </a:lnTo>
                <a:lnTo>
                  <a:pt x="0" y="112"/>
                </a:lnTo>
                <a:lnTo>
                  <a:pt x="14" y="112"/>
                </a:lnTo>
                <a:lnTo>
                  <a:pt x="28" y="98"/>
                </a:lnTo>
                <a:lnTo>
                  <a:pt x="56" y="84"/>
                </a:lnTo>
                <a:lnTo>
                  <a:pt x="98" y="84"/>
                </a:lnTo>
                <a:lnTo>
                  <a:pt x="140" y="70"/>
                </a:lnTo>
                <a:lnTo>
                  <a:pt x="182" y="56"/>
                </a:lnTo>
                <a:lnTo>
                  <a:pt x="238" y="42"/>
                </a:lnTo>
                <a:lnTo>
                  <a:pt x="294" y="28"/>
                </a:lnTo>
                <a:lnTo>
                  <a:pt x="350" y="28"/>
                </a:lnTo>
                <a:lnTo>
                  <a:pt x="393" y="14"/>
                </a:lnTo>
                <a:lnTo>
                  <a:pt x="421" y="14"/>
                </a:lnTo>
                <a:lnTo>
                  <a:pt x="449" y="0"/>
                </a:lnTo>
                <a:lnTo>
                  <a:pt x="477" y="0"/>
                </a:lnTo>
                <a:lnTo>
                  <a:pt x="491" y="0"/>
                </a:lnTo>
                <a:lnTo>
                  <a:pt x="505" y="0"/>
                </a:lnTo>
                <a:lnTo>
                  <a:pt x="519" y="0"/>
                </a:lnTo>
                <a:lnTo>
                  <a:pt x="533" y="0"/>
                </a:lnTo>
                <a:lnTo>
                  <a:pt x="561" y="0"/>
                </a:lnTo>
                <a:lnTo>
                  <a:pt x="575" y="14"/>
                </a:lnTo>
                <a:lnTo>
                  <a:pt x="575" y="28"/>
                </a:lnTo>
                <a:lnTo>
                  <a:pt x="589" y="28"/>
                </a:lnTo>
                <a:lnTo>
                  <a:pt x="589" y="42"/>
                </a:lnTo>
                <a:lnTo>
                  <a:pt x="575" y="42"/>
                </a:lnTo>
                <a:lnTo>
                  <a:pt x="561" y="56"/>
                </a:lnTo>
                <a:lnTo>
                  <a:pt x="547" y="56"/>
                </a:lnTo>
                <a:lnTo>
                  <a:pt x="533" y="56"/>
                </a:lnTo>
                <a:lnTo>
                  <a:pt x="505" y="70"/>
                </a:lnTo>
                <a:lnTo>
                  <a:pt x="449" y="84"/>
                </a:lnTo>
                <a:lnTo>
                  <a:pt x="407" y="84"/>
                </a:lnTo>
                <a:lnTo>
                  <a:pt x="350" y="98"/>
                </a:lnTo>
                <a:lnTo>
                  <a:pt x="280" y="12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8" name="Freeform 8"/>
          <p:cNvSpPr>
            <a:spLocks/>
          </p:cNvSpPr>
          <p:nvPr/>
        </p:nvSpPr>
        <p:spPr bwMode="auto">
          <a:xfrm>
            <a:off x="5911850" y="1793875"/>
            <a:ext cx="755650" cy="625475"/>
          </a:xfrm>
          <a:custGeom>
            <a:avLst/>
            <a:gdLst>
              <a:gd name="T0" fmla="*/ 2147483646 w 813"/>
              <a:gd name="T1" fmla="*/ 2147483646 h 673"/>
              <a:gd name="T2" fmla="*/ 2147483646 w 813"/>
              <a:gd name="T3" fmla="*/ 2147483646 h 673"/>
              <a:gd name="T4" fmla="*/ 2147483646 w 813"/>
              <a:gd name="T5" fmla="*/ 2147483646 h 673"/>
              <a:gd name="T6" fmla="*/ 2147483646 w 813"/>
              <a:gd name="T7" fmla="*/ 2147483646 h 673"/>
              <a:gd name="T8" fmla="*/ 2147483646 w 813"/>
              <a:gd name="T9" fmla="*/ 2147483646 h 673"/>
              <a:gd name="T10" fmla="*/ 2147483646 w 813"/>
              <a:gd name="T11" fmla="*/ 2147483646 h 673"/>
              <a:gd name="T12" fmla="*/ 2147483646 w 813"/>
              <a:gd name="T13" fmla="*/ 2147483646 h 673"/>
              <a:gd name="T14" fmla="*/ 2147483646 w 813"/>
              <a:gd name="T15" fmla="*/ 0 h 673"/>
              <a:gd name="T16" fmla="*/ 2147483646 w 813"/>
              <a:gd name="T17" fmla="*/ 0 h 673"/>
              <a:gd name="T18" fmla="*/ 2147483646 w 813"/>
              <a:gd name="T19" fmla="*/ 0 h 673"/>
              <a:gd name="T20" fmla="*/ 2147483646 w 813"/>
              <a:gd name="T21" fmla="*/ 0 h 673"/>
              <a:gd name="T22" fmla="*/ 2147483646 w 813"/>
              <a:gd name="T23" fmla="*/ 2147483646 h 673"/>
              <a:gd name="T24" fmla="*/ 2147483646 w 813"/>
              <a:gd name="T25" fmla="*/ 2147483646 h 673"/>
              <a:gd name="T26" fmla="*/ 2147483646 w 813"/>
              <a:gd name="T27" fmla="*/ 2147483646 h 673"/>
              <a:gd name="T28" fmla="*/ 2147483646 w 813"/>
              <a:gd name="T29" fmla="*/ 2147483646 h 673"/>
              <a:gd name="T30" fmla="*/ 2147483646 w 813"/>
              <a:gd name="T31" fmla="*/ 2147483646 h 673"/>
              <a:gd name="T32" fmla="*/ 2147483646 w 813"/>
              <a:gd name="T33" fmla="*/ 2147483646 h 673"/>
              <a:gd name="T34" fmla="*/ 2147483646 w 813"/>
              <a:gd name="T35" fmla="*/ 2147483646 h 673"/>
              <a:gd name="T36" fmla="*/ 2147483646 w 813"/>
              <a:gd name="T37" fmla="*/ 2147483646 h 673"/>
              <a:gd name="T38" fmla="*/ 2147483646 w 813"/>
              <a:gd name="T39" fmla="*/ 2147483646 h 673"/>
              <a:gd name="T40" fmla="*/ 2147483646 w 813"/>
              <a:gd name="T41" fmla="*/ 2147483646 h 673"/>
              <a:gd name="T42" fmla="*/ 2147483646 w 813"/>
              <a:gd name="T43" fmla="*/ 2147483646 h 673"/>
              <a:gd name="T44" fmla="*/ 2147483646 w 813"/>
              <a:gd name="T45" fmla="*/ 2147483646 h 673"/>
              <a:gd name="T46" fmla="*/ 2147483646 w 813"/>
              <a:gd name="T47" fmla="*/ 2147483646 h 673"/>
              <a:gd name="T48" fmla="*/ 2147483646 w 813"/>
              <a:gd name="T49" fmla="*/ 2147483646 h 673"/>
              <a:gd name="T50" fmla="*/ 2147483646 w 813"/>
              <a:gd name="T51" fmla="*/ 2147483646 h 673"/>
              <a:gd name="T52" fmla="*/ 2147483646 w 813"/>
              <a:gd name="T53" fmla="*/ 2147483646 h 673"/>
              <a:gd name="T54" fmla="*/ 0 w 813"/>
              <a:gd name="T55" fmla="*/ 2147483646 h 673"/>
              <a:gd name="T56" fmla="*/ 2147483646 w 813"/>
              <a:gd name="T57" fmla="*/ 2147483646 h 673"/>
              <a:gd name="T58" fmla="*/ 2147483646 w 813"/>
              <a:gd name="T59" fmla="*/ 2147483646 h 673"/>
              <a:gd name="T60" fmla="*/ 2147483646 w 813"/>
              <a:gd name="T61" fmla="*/ 2147483646 h 673"/>
              <a:gd name="T62" fmla="*/ 2147483646 w 813"/>
              <a:gd name="T63" fmla="*/ 2147483646 h 673"/>
              <a:gd name="T64" fmla="*/ 2147483646 w 813"/>
              <a:gd name="T65" fmla="*/ 2147483646 h 673"/>
              <a:gd name="T66" fmla="*/ 2147483646 w 813"/>
              <a:gd name="T67" fmla="*/ 2147483646 h 67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813"/>
              <a:gd name="T103" fmla="*/ 0 h 673"/>
              <a:gd name="T104" fmla="*/ 813 w 813"/>
              <a:gd name="T105" fmla="*/ 673 h 67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813" h="673">
                <a:moveTo>
                  <a:pt x="491" y="337"/>
                </a:moveTo>
                <a:lnTo>
                  <a:pt x="519" y="295"/>
                </a:lnTo>
                <a:lnTo>
                  <a:pt x="561" y="267"/>
                </a:lnTo>
                <a:lnTo>
                  <a:pt x="575" y="239"/>
                </a:lnTo>
                <a:lnTo>
                  <a:pt x="603" y="210"/>
                </a:lnTo>
                <a:lnTo>
                  <a:pt x="631" y="182"/>
                </a:lnTo>
                <a:lnTo>
                  <a:pt x="645" y="168"/>
                </a:lnTo>
                <a:lnTo>
                  <a:pt x="659" y="140"/>
                </a:lnTo>
                <a:lnTo>
                  <a:pt x="673" y="112"/>
                </a:lnTo>
                <a:lnTo>
                  <a:pt x="687" y="84"/>
                </a:lnTo>
                <a:lnTo>
                  <a:pt x="687" y="56"/>
                </a:lnTo>
                <a:lnTo>
                  <a:pt x="687" y="28"/>
                </a:lnTo>
                <a:lnTo>
                  <a:pt x="687" y="14"/>
                </a:lnTo>
                <a:lnTo>
                  <a:pt x="673" y="14"/>
                </a:lnTo>
                <a:lnTo>
                  <a:pt x="673" y="0"/>
                </a:lnTo>
                <a:lnTo>
                  <a:pt x="687" y="0"/>
                </a:lnTo>
                <a:lnTo>
                  <a:pt x="701" y="0"/>
                </a:lnTo>
                <a:lnTo>
                  <a:pt x="715" y="0"/>
                </a:lnTo>
                <a:lnTo>
                  <a:pt x="743" y="0"/>
                </a:lnTo>
                <a:lnTo>
                  <a:pt x="757" y="0"/>
                </a:lnTo>
                <a:lnTo>
                  <a:pt x="771" y="0"/>
                </a:lnTo>
                <a:lnTo>
                  <a:pt x="785" y="14"/>
                </a:lnTo>
                <a:lnTo>
                  <a:pt x="799" y="14"/>
                </a:lnTo>
                <a:lnTo>
                  <a:pt x="813" y="28"/>
                </a:lnTo>
                <a:lnTo>
                  <a:pt x="813" y="42"/>
                </a:lnTo>
                <a:lnTo>
                  <a:pt x="813" y="56"/>
                </a:lnTo>
                <a:lnTo>
                  <a:pt x="813" y="70"/>
                </a:lnTo>
                <a:lnTo>
                  <a:pt x="799" y="84"/>
                </a:lnTo>
                <a:lnTo>
                  <a:pt x="799" y="98"/>
                </a:lnTo>
                <a:lnTo>
                  <a:pt x="785" y="112"/>
                </a:lnTo>
                <a:lnTo>
                  <a:pt x="771" y="140"/>
                </a:lnTo>
                <a:lnTo>
                  <a:pt x="743" y="182"/>
                </a:lnTo>
                <a:lnTo>
                  <a:pt x="701" y="224"/>
                </a:lnTo>
                <a:lnTo>
                  <a:pt x="673" y="281"/>
                </a:lnTo>
                <a:lnTo>
                  <a:pt x="617" y="323"/>
                </a:lnTo>
                <a:lnTo>
                  <a:pt x="575" y="365"/>
                </a:lnTo>
                <a:lnTo>
                  <a:pt x="519" y="421"/>
                </a:lnTo>
                <a:lnTo>
                  <a:pt x="491" y="449"/>
                </a:lnTo>
                <a:lnTo>
                  <a:pt x="449" y="463"/>
                </a:lnTo>
                <a:lnTo>
                  <a:pt x="421" y="491"/>
                </a:lnTo>
                <a:lnTo>
                  <a:pt x="379" y="519"/>
                </a:lnTo>
                <a:lnTo>
                  <a:pt x="337" y="533"/>
                </a:lnTo>
                <a:lnTo>
                  <a:pt x="294" y="561"/>
                </a:lnTo>
                <a:lnTo>
                  <a:pt x="252" y="575"/>
                </a:lnTo>
                <a:lnTo>
                  <a:pt x="210" y="603"/>
                </a:lnTo>
                <a:lnTo>
                  <a:pt x="154" y="617"/>
                </a:lnTo>
                <a:lnTo>
                  <a:pt x="112" y="631"/>
                </a:lnTo>
                <a:lnTo>
                  <a:pt x="84" y="645"/>
                </a:lnTo>
                <a:lnTo>
                  <a:pt x="56" y="659"/>
                </a:lnTo>
                <a:lnTo>
                  <a:pt x="28" y="659"/>
                </a:lnTo>
                <a:lnTo>
                  <a:pt x="14" y="673"/>
                </a:lnTo>
                <a:lnTo>
                  <a:pt x="0" y="673"/>
                </a:lnTo>
                <a:lnTo>
                  <a:pt x="0" y="659"/>
                </a:lnTo>
                <a:lnTo>
                  <a:pt x="14" y="659"/>
                </a:lnTo>
                <a:lnTo>
                  <a:pt x="28" y="645"/>
                </a:lnTo>
                <a:lnTo>
                  <a:pt x="42" y="631"/>
                </a:lnTo>
                <a:lnTo>
                  <a:pt x="70" y="617"/>
                </a:lnTo>
                <a:lnTo>
                  <a:pt x="98" y="603"/>
                </a:lnTo>
                <a:lnTo>
                  <a:pt x="140" y="575"/>
                </a:lnTo>
                <a:lnTo>
                  <a:pt x="182" y="561"/>
                </a:lnTo>
                <a:lnTo>
                  <a:pt x="266" y="505"/>
                </a:lnTo>
                <a:lnTo>
                  <a:pt x="351" y="449"/>
                </a:lnTo>
                <a:lnTo>
                  <a:pt x="421" y="393"/>
                </a:lnTo>
                <a:lnTo>
                  <a:pt x="491" y="33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9" name="Freeform 9"/>
          <p:cNvSpPr>
            <a:spLocks/>
          </p:cNvSpPr>
          <p:nvPr/>
        </p:nvSpPr>
        <p:spPr bwMode="auto">
          <a:xfrm>
            <a:off x="6811963" y="1871663"/>
            <a:ext cx="871537" cy="428625"/>
          </a:xfrm>
          <a:custGeom>
            <a:avLst/>
            <a:gdLst>
              <a:gd name="T0" fmla="*/ 2147483646 w 939"/>
              <a:gd name="T1" fmla="*/ 2147483646 h 463"/>
              <a:gd name="T2" fmla="*/ 2147483646 w 939"/>
              <a:gd name="T3" fmla="*/ 2147483646 h 463"/>
              <a:gd name="T4" fmla="*/ 2147483646 w 939"/>
              <a:gd name="T5" fmla="*/ 2147483646 h 463"/>
              <a:gd name="T6" fmla="*/ 2147483646 w 939"/>
              <a:gd name="T7" fmla="*/ 2147483646 h 463"/>
              <a:gd name="T8" fmla="*/ 2147483646 w 939"/>
              <a:gd name="T9" fmla="*/ 2147483646 h 463"/>
              <a:gd name="T10" fmla="*/ 2147483646 w 939"/>
              <a:gd name="T11" fmla="*/ 2147483646 h 463"/>
              <a:gd name="T12" fmla="*/ 2147483646 w 939"/>
              <a:gd name="T13" fmla="*/ 2147483646 h 463"/>
              <a:gd name="T14" fmla="*/ 2147483646 w 939"/>
              <a:gd name="T15" fmla="*/ 2147483646 h 463"/>
              <a:gd name="T16" fmla="*/ 2147483646 w 939"/>
              <a:gd name="T17" fmla="*/ 2147483646 h 463"/>
              <a:gd name="T18" fmla="*/ 2147483646 w 939"/>
              <a:gd name="T19" fmla="*/ 2147483646 h 463"/>
              <a:gd name="T20" fmla="*/ 2147483646 w 939"/>
              <a:gd name="T21" fmla="*/ 2147483646 h 463"/>
              <a:gd name="T22" fmla="*/ 2147483646 w 939"/>
              <a:gd name="T23" fmla="*/ 2147483646 h 463"/>
              <a:gd name="T24" fmla="*/ 2147483646 w 939"/>
              <a:gd name="T25" fmla="*/ 2147483646 h 463"/>
              <a:gd name="T26" fmla="*/ 2147483646 w 939"/>
              <a:gd name="T27" fmla="*/ 2147483646 h 463"/>
              <a:gd name="T28" fmla="*/ 2147483646 w 939"/>
              <a:gd name="T29" fmla="*/ 2147483646 h 463"/>
              <a:gd name="T30" fmla="*/ 2147483646 w 939"/>
              <a:gd name="T31" fmla="*/ 2147483646 h 463"/>
              <a:gd name="T32" fmla="*/ 2147483646 w 939"/>
              <a:gd name="T33" fmla="*/ 2147483646 h 463"/>
              <a:gd name="T34" fmla="*/ 2147483646 w 939"/>
              <a:gd name="T35" fmla="*/ 2147483646 h 463"/>
              <a:gd name="T36" fmla="*/ 2147483646 w 939"/>
              <a:gd name="T37" fmla="*/ 2147483646 h 463"/>
              <a:gd name="T38" fmla="*/ 2147483646 w 939"/>
              <a:gd name="T39" fmla="*/ 2147483646 h 463"/>
              <a:gd name="T40" fmla="*/ 0 w 939"/>
              <a:gd name="T41" fmla="*/ 0 h 463"/>
              <a:gd name="T42" fmla="*/ 2147483646 w 939"/>
              <a:gd name="T43" fmla="*/ 0 h 463"/>
              <a:gd name="T44" fmla="*/ 2147483646 w 939"/>
              <a:gd name="T45" fmla="*/ 2147483646 h 463"/>
              <a:gd name="T46" fmla="*/ 2147483646 w 939"/>
              <a:gd name="T47" fmla="*/ 2147483646 h 463"/>
              <a:gd name="T48" fmla="*/ 2147483646 w 939"/>
              <a:gd name="T49" fmla="*/ 2147483646 h 463"/>
              <a:gd name="T50" fmla="*/ 2147483646 w 939"/>
              <a:gd name="T51" fmla="*/ 2147483646 h 463"/>
              <a:gd name="T52" fmla="*/ 2147483646 w 939"/>
              <a:gd name="T53" fmla="*/ 2147483646 h 463"/>
              <a:gd name="T54" fmla="*/ 2147483646 w 939"/>
              <a:gd name="T55" fmla="*/ 2147483646 h 463"/>
              <a:gd name="T56" fmla="*/ 2147483646 w 939"/>
              <a:gd name="T57" fmla="*/ 2147483646 h 463"/>
              <a:gd name="T58" fmla="*/ 2147483646 w 939"/>
              <a:gd name="T59" fmla="*/ 2147483646 h 463"/>
              <a:gd name="T60" fmla="*/ 2147483646 w 939"/>
              <a:gd name="T61" fmla="*/ 2147483646 h 463"/>
              <a:gd name="T62" fmla="*/ 2147483646 w 939"/>
              <a:gd name="T63" fmla="*/ 2147483646 h 463"/>
              <a:gd name="T64" fmla="*/ 2147483646 w 939"/>
              <a:gd name="T65" fmla="*/ 2147483646 h 463"/>
              <a:gd name="T66" fmla="*/ 2147483646 w 939"/>
              <a:gd name="T67" fmla="*/ 2147483646 h 463"/>
              <a:gd name="T68" fmla="*/ 2147483646 w 939"/>
              <a:gd name="T69" fmla="*/ 2147483646 h 463"/>
              <a:gd name="T70" fmla="*/ 2147483646 w 939"/>
              <a:gd name="T71" fmla="*/ 2147483646 h 463"/>
              <a:gd name="T72" fmla="*/ 2147483646 w 939"/>
              <a:gd name="T73" fmla="*/ 2147483646 h 463"/>
              <a:gd name="T74" fmla="*/ 2147483646 w 939"/>
              <a:gd name="T75" fmla="*/ 2147483646 h 463"/>
              <a:gd name="T76" fmla="*/ 2147483646 w 939"/>
              <a:gd name="T77" fmla="*/ 2147483646 h 463"/>
              <a:gd name="T78" fmla="*/ 2147483646 w 939"/>
              <a:gd name="T79" fmla="*/ 2147483646 h 463"/>
              <a:gd name="T80" fmla="*/ 2147483646 w 939"/>
              <a:gd name="T81" fmla="*/ 2147483646 h 463"/>
              <a:gd name="T82" fmla="*/ 2147483646 w 939"/>
              <a:gd name="T83" fmla="*/ 2147483646 h 463"/>
              <a:gd name="T84" fmla="*/ 2147483646 w 939"/>
              <a:gd name="T85" fmla="*/ 2147483646 h 463"/>
              <a:gd name="T86" fmla="*/ 2147483646 w 939"/>
              <a:gd name="T87" fmla="*/ 2147483646 h 463"/>
              <a:gd name="T88" fmla="*/ 2147483646 w 939"/>
              <a:gd name="T89" fmla="*/ 2147483646 h 463"/>
              <a:gd name="T90" fmla="*/ 2147483646 w 939"/>
              <a:gd name="T91" fmla="*/ 2147483646 h 463"/>
              <a:gd name="T92" fmla="*/ 2147483646 w 939"/>
              <a:gd name="T93" fmla="*/ 2147483646 h 463"/>
              <a:gd name="T94" fmla="*/ 2147483646 w 939"/>
              <a:gd name="T95" fmla="*/ 2147483646 h 463"/>
              <a:gd name="T96" fmla="*/ 2147483646 w 939"/>
              <a:gd name="T97" fmla="*/ 2147483646 h 463"/>
              <a:gd name="T98" fmla="*/ 2147483646 w 939"/>
              <a:gd name="T99" fmla="*/ 2147483646 h 463"/>
              <a:gd name="T100" fmla="*/ 2147483646 w 939"/>
              <a:gd name="T101" fmla="*/ 2147483646 h 46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939"/>
              <a:gd name="T154" fmla="*/ 0 h 463"/>
              <a:gd name="T155" fmla="*/ 939 w 939"/>
              <a:gd name="T156" fmla="*/ 463 h 463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939" h="463">
                <a:moveTo>
                  <a:pt x="799" y="463"/>
                </a:moveTo>
                <a:lnTo>
                  <a:pt x="743" y="463"/>
                </a:lnTo>
                <a:lnTo>
                  <a:pt x="687" y="463"/>
                </a:lnTo>
                <a:lnTo>
                  <a:pt x="645" y="463"/>
                </a:lnTo>
                <a:lnTo>
                  <a:pt x="602" y="463"/>
                </a:lnTo>
                <a:lnTo>
                  <a:pt x="588" y="463"/>
                </a:lnTo>
                <a:lnTo>
                  <a:pt x="574" y="449"/>
                </a:lnTo>
                <a:lnTo>
                  <a:pt x="560" y="449"/>
                </a:lnTo>
                <a:lnTo>
                  <a:pt x="532" y="435"/>
                </a:lnTo>
                <a:lnTo>
                  <a:pt x="504" y="421"/>
                </a:lnTo>
                <a:lnTo>
                  <a:pt x="476" y="393"/>
                </a:lnTo>
                <a:lnTo>
                  <a:pt x="448" y="365"/>
                </a:lnTo>
                <a:lnTo>
                  <a:pt x="406" y="351"/>
                </a:lnTo>
                <a:lnTo>
                  <a:pt x="364" y="309"/>
                </a:lnTo>
                <a:lnTo>
                  <a:pt x="322" y="281"/>
                </a:lnTo>
                <a:lnTo>
                  <a:pt x="280" y="239"/>
                </a:lnTo>
                <a:lnTo>
                  <a:pt x="224" y="197"/>
                </a:lnTo>
                <a:lnTo>
                  <a:pt x="182" y="155"/>
                </a:lnTo>
                <a:lnTo>
                  <a:pt x="126" y="112"/>
                </a:lnTo>
                <a:lnTo>
                  <a:pt x="56" y="56"/>
                </a:lnTo>
                <a:lnTo>
                  <a:pt x="0" y="0"/>
                </a:lnTo>
                <a:lnTo>
                  <a:pt x="84" y="0"/>
                </a:lnTo>
                <a:lnTo>
                  <a:pt x="154" y="56"/>
                </a:lnTo>
                <a:lnTo>
                  <a:pt x="224" y="98"/>
                </a:lnTo>
                <a:lnTo>
                  <a:pt x="280" y="140"/>
                </a:lnTo>
                <a:lnTo>
                  <a:pt x="336" y="183"/>
                </a:lnTo>
                <a:lnTo>
                  <a:pt x="392" y="211"/>
                </a:lnTo>
                <a:lnTo>
                  <a:pt x="448" y="239"/>
                </a:lnTo>
                <a:lnTo>
                  <a:pt x="490" y="253"/>
                </a:lnTo>
                <a:lnTo>
                  <a:pt x="532" y="281"/>
                </a:lnTo>
                <a:lnTo>
                  <a:pt x="602" y="309"/>
                </a:lnTo>
                <a:lnTo>
                  <a:pt x="673" y="323"/>
                </a:lnTo>
                <a:lnTo>
                  <a:pt x="743" y="351"/>
                </a:lnTo>
                <a:lnTo>
                  <a:pt x="813" y="365"/>
                </a:lnTo>
                <a:lnTo>
                  <a:pt x="841" y="365"/>
                </a:lnTo>
                <a:lnTo>
                  <a:pt x="869" y="379"/>
                </a:lnTo>
                <a:lnTo>
                  <a:pt x="883" y="379"/>
                </a:lnTo>
                <a:lnTo>
                  <a:pt x="911" y="393"/>
                </a:lnTo>
                <a:lnTo>
                  <a:pt x="925" y="393"/>
                </a:lnTo>
                <a:lnTo>
                  <a:pt x="939" y="407"/>
                </a:lnTo>
                <a:lnTo>
                  <a:pt x="925" y="421"/>
                </a:lnTo>
                <a:lnTo>
                  <a:pt x="911" y="421"/>
                </a:lnTo>
                <a:lnTo>
                  <a:pt x="897" y="421"/>
                </a:lnTo>
                <a:lnTo>
                  <a:pt x="883" y="435"/>
                </a:lnTo>
                <a:lnTo>
                  <a:pt x="855" y="435"/>
                </a:lnTo>
                <a:lnTo>
                  <a:pt x="841" y="449"/>
                </a:lnTo>
                <a:lnTo>
                  <a:pt x="799" y="463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30" name="Freeform 10"/>
          <p:cNvSpPr>
            <a:spLocks/>
          </p:cNvSpPr>
          <p:nvPr/>
        </p:nvSpPr>
        <p:spPr bwMode="auto">
          <a:xfrm>
            <a:off x="6107113" y="1766888"/>
            <a:ext cx="1171575" cy="222250"/>
          </a:xfrm>
          <a:custGeom>
            <a:avLst/>
            <a:gdLst>
              <a:gd name="T0" fmla="*/ 2147483646 w 1262"/>
              <a:gd name="T1" fmla="*/ 2147483646 h 238"/>
              <a:gd name="T2" fmla="*/ 2147483646 w 1262"/>
              <a:gd name="T3" fmla="*/ 2147483646 h 238"/>
              <a:gd name="T4" fmla="*/ 2147483646 w 1262"/>
              <a:gd name="T5" fmla="*/ 2147483646 h 238"/>
              <a:gd name="T6" fmla="*/ 2147483646 w 1262"/>
              <a:gd name="T7" fmla="*/ 0 h 238"/>
              <a:gd name="T8" fmla="*/ 2147483646 w 1262"/>
              <a:gd name="T9" fmla="*/ 0 h 238"/>
              <a:gd name="T10" fmla="*/ 2147483646 w 1262"/>
              <a:gd name="T11" fmla="*/ 2147483646 h 238"/>
              <a:gd name="T12" fmla="*/ 2147483646 w 1262"/>
              <a:gd name="T13" fmla="*/ 2147483646 h 238"/>
              <a:gd name="T14" fmla="*/ 2147483646 w 1262"/>
              <a:gd name="T15" fmla="*/ 2147483646 h 238"/>
              <a:gd name="T16" fmla="*/ 2147483646 w 1262"/>
              <a:gd name="T17" fmla="*/ 2147483646 h 238"/>
              <a:gd name="T18" fmla="*/ 2147483646 w 1262"/>
              <a:gd name="T19" fmla="*/ 2147483646 h 238"/>
              <a:gd name="T20" fmla="*/ 2147483646 w 1262"/>
              <a:gd name="T21" fmla="*/ 2147483646 h 238"/>
              <a:gd name="T22" fmla="*/ 2147483646 w 1262"/>
              <a:gd name="T23" fmla="*/ 2147483646 h 238"/>
              <a:gd name="T24" fmla="*/ 2147483646 w 1262"/>
              <a:gd name="T25" fmla="*/ 2147483646 h 238"/>
              <a:gd name="T26" fmla="*/ 2147483646 w 1262"/>
              <a:gd name="T27" fmla="*/ 2147483646 h 238"/>
              <a:gd name="T28" fmla="*/ 2147483646 w 1262"/>
              <a:gd name="T29" fmla="*/ 2147483646 h 238"/>
              <a:gd name="T30" fmla="*/ 2147483646 w 1262"/>
              <a:gd name="T31" fmla="*/ 2147483646 h 238"/>
              <a:gd name="T32" fmla="*/ 2147483646 w 1262"/>
              <a:gd name="T33" fmla="*/ 2147483646 h 238"/>
              <a:gd name="T34" fmla="*/ 2147483646 w 1262"/>
              <a:gd name="T35" fmla="*/ 2147483646 h 238"/>
              <a:gd name="T36" fmla="*/ 2147483646 w 1262"/>
              <a:gd name="T37" fmla="*/ 2147483646 h 238"/>
              <a:gd name="T38" fmla="*/ 2147483646 w 1262"/>
              <a:gd name="T39" fmla="*/ 2147483646 h 238"/>
              <a:gd name="T40" fmla="*/ 2147483646 w 1262"/>
              <a:gd name="T41" fmla="*/ 2147483646 h 238"/>
              <a:gd name="T42" fmla="*/ 2147483646 w 1262"/>
              <a:gd name="T43" fmla="*/ 2147483646 h 238"/>
              <a:gd name="T44" fmla="*/ 2147483646 w 1262"/>
              <a:gd name="T45" fmla="*/ 2147483646 h 238"/>
              <a:gd name="T46" fmla="*/ 2147483646 w 1262"/>
              <a:gd name="T47" fmla="*/ 2147483646 h 238"/>
              <a:gd name="T48" fmla="*/ 2147483646 w 1262"/>
              <a:gd name="T49" fmla="*/ 2147483646 h 238"/>
              <a:gd name="T50" fmla="*/ 2147483646 w 1262"/>
              <a:gd name="T51" fmla="*/ 2147483646 h 238"/>
              <a:gd name="T52" fmla="*/ 2147483646 w 1262"/>
              <a:gd name="T53" fmla="*/ 2147483646 h 238"/>
              <a:gd name="T54" fmla="*/ 2147483646 w 1262"/>
              <a:gd name="T55" fmla="*/ 2147483646 h 238"/>
              <a:gd name="T56" fmla="*/ 2147483646 w 1262"/>
              <a:gd name="T57" fmla="*/ 2147483646 h 238"/>
              <a:gd name="T58" fmla="*/ 2147483646 w 1262"/>
              <a:gd name="T59" fmla="*/ 2147483646 h 238"/>
              <a:gd name="T60" fmla="*/ 0 w 1262"/>
              <a:gd name="T61" fmla="*/ 2147483646 h 238"/>
              <a:gd name="T62" fmla="*/ 0 w 1262"/>
              <a:gd name="T63" fmla="*/ 2147483646 h 238"/>
              <a:gd name="T64" fmla="*/ 2147483646 w 1262"/>
              <a:gd name="T65" fmla="*/ 2147483646 h 238"/>
              <a:gd name="T66" fmla="*/ 2147483646 w 1262"/>
              <a:gd name="T67" fmla="*/ 2147483646 h 238"/>
              <a:gd name="T68" fmla="*/ 2147483646 w 1262"/>
              <a:gd name="T69" fmla="*/ 2147483646 h 238"/>
              <a:gd name="T70" fmla="*/ 2147483646 w 1262"/>
              <a:gd name="T71" fmla="*/ 2147483646 h 238"/>
              <a:gd name="T72" fmla="*/ 2147483646 w 1262"/>
              <a:gd name="T73" fmla="*/ 2147483646 h 238"/>
              <a:gd name="T74" fmla="*/ 2147483646 w 1262"/>
              <a:gd name="T75" fmla="*/ 2147483646 h 238"/>
              <a:gd name="T76" fmla="*/ 2147483646 w 1262"/>
              <a:gd name="T77" fmla="*/ 2147483646 h 238"/>
              <a:gd name="T78" fmla="*/ 2147483646 w 1262"/>
              <a:gd name="T79" fmla="*/ 2147483646 h 238"/>
              <a:gd name="T80" fmla="*/ 2147483646 w 1262"/>
              <a:gd name="T81" fmla="*/ 2147483646 h 238"/>
              <a:gd name="T82" fmla="*/ 2147483646 w 1262"/>
              <a:gd name="T83" fmla="*/ 2147483646 h 23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262"/>
              <a:gd name="T127" fmla="*/ 0 h 238"/>
              <a:gd name="T128" fmla="*/ 1262 w 1262"/>
              <a:gd name="T129" fmla="*/ 238 h 23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262" h="238">
                <a:moveTo>
                  <a:pt x="870" y="56"/>
                </a:moveTo>
                <a:lnTo>
                  <a:pt x="926" y="42"/>
                </a:lnTo>
                <a:lnTo>
                  <a:pt x="968" y="28"/>
                </a:lnTo>
                <a:lnTo>
                  <a:pt x="1010" y="28"/>
                </a:lnTo>
                <a:lnTo>
                  <a:pt x="1052" y="14"/>
                </a:lnTo>
                <a:lnTo>
                  <a:pt x="1080" y="14"/>
                </a:lnTo>
                <a:lnTo>
                  <a:pt x="1108" y="0"/>
                </a:lnTo>
                <a:lnTo>
                  <a:pt x="1122" y="0"/>
                </a:lnTo>
                <a:lnTo>
                  <a:pt x="1136" y="0"/>
                </a:lnTo>
                <a:lnTo>
                  <a:pt x="1150" y="0"/>
                </a:lnTo>
                <a:lnTo>
                  <a:pt x="1164" y="14"/>
                </a:lnTo>
                <a:lnTo>
                  <a:pt x="1220" y="14"/>
                </a:lnTo>
                <a:lnTo>
                  <a:pt x="1234" y="28"/>
                </a:lnTo>
                <a:lnTo>
                  <a:pt x="1248" y="42"/>
                </a:lnTo>
                <a:lnTo>
                  <a:pt x="1248" y="56"/>
                </a:lnTo>
                <a:lnTo>
                  <a:pt x="1262" y="70"/>
                </a:lnTo>
                <a:lnTo>
                  <a:pt x="1248" y="84"/>
                </a:lnTo>
                <a:lnTo>
                  <a:pt x="1234" y="98"/>
                </a:lnTo>
                <a:lnTo>
                  <a:pt x="1206" y="98"/>
                </a:lnTo>
                <a:lnTo>
                  <a:pt x="1192" y="98"/>
                </a:lnTo>
                <a:lnTo>
                  <a:pt x="1178" y="98"/>
                </a:lnTo>
                <a:lnTo>
                  <a:pt x="1150" y="98"/>
                </a:lnTo>
                <a:lnTo>
                  <a:pt x="1136" y="98"/>
                </a:lnTo>
                <a:lnTo>
                  <a:pt x="1108" y="98"/>
                </a:lnTo>
                <a:lnTo>
                  <a:pt x="1094" y="98"/>
                </a:lnTo>
                <a:lnTo>
                  <a:pt x="1066" y="112"/>
                </a:lnTo>
                <a:lnTo>
                  <a:pt x="1038" y="112"/>
                </a:lnTo>
                <a:lnTo>
                  <a:pt x="1010" y="112"/>
                </a:lnTo>
                <a:lnTo>
                  <a:pt x="982" y="112"/>
                </a:lnTo>
                <a:lnTo>
                  <a:pt x="954" y="112"/>
                </a:lnTo>
                <a:lnTo>
                  <a:pt x="912" y="126"/>
                </a:lnTo>
                <a:lnTo>
                  <a:pt x="870" y="126"/>
                </a:lnTo>
                <a:lnTo>
                  <a:pt x="828" y="140"/>
                </a:lnTo>
                <a:lnTo>
                  <a:pt x="786" y="140"/>
                </a:lnTo>
                <a:lnTo>
                  <a:pt x="744" y="140"/>
                </a:lnTo>
                <a:lnTo>
                  <a:pt x="687" y="154"/>
                </a:lnTo>
                <a:lnTo>
                  <a:pt x="645" y="154"/>
                </a:lnTo>
                <a:lnTo>
                  <a:pt x="589" y="168"/>
                </a:lnTo>
                <a:lnTo>
                  <a:pt x="533" y="182"/>
                </a:lnTo>
                <a:lnTo>
                  <a:pt x="491" y="182"/>
                </a:lnTo>
                <a:lnTo>
                  <a:pt x="435" y="196"/>
                </a:lnTo>
                <a:lnTo>
                  <a:pt x="393" y="210"/>
                </a:lnTo>
                <a:lnTo>
                  <a:pt x="351" y="210"/>
                </a:lnTo>
                <a:lnTo>
                  <a:pt x="323" y="210"/>
                </a:lnTo>
                <a:lnTo>
                  <a:pt x="281" y="224"/>
                </a:lnTo>
                <a:lnTo>
                  <a:pt x="253" y="224"/>
                </a:lnTo>
                <a:lnTo>
                  <a:pt x="225" y="238"/>
                </a:lnTo>
                <a:lnTo>
                  <a:pt x="197" y="238"/>
                </a:lnTo>
                <a:lnTo>
                  <a:pt x="169" y="238"/>
                </a:lnTo>
                <a:lnTo>
                  <a:pt x="155" y="238"/>
                </a:lnTo>
                <a:lnTo>
                  <a:pt x="141" y="238"/>
                </a:lnTo>
                <a:lnTo>
                  <a:pt x="127" y="238"/>
                </a:lnTo>
                <a:lnTo>
                  <a:pt x="113" y="238"/>
                </a:lnTo>
                <a:lnTo>
                  <a:pt x="84" y="238"/>
                </a:lnTo>
                <a:lnTo>
                  <a:pt x="70" y="238"/>
                </a:lnTo>
                <a:lnTo>
                  <a:pt x="28" y="224"/>
                </a:lnTo>
                <a:lnTo>
                  <a:pt x="14" y="224"/>
                </a:lnTo>
                <a:lnTo>
                  <a:pt x="0" y="224"/>
                </a:lnTo>
                <a:lnTo>
                  <a:pt x="0" y="210"/>
                </a:lnTo>
                <a:lnTo>
                  <a:pt x="14" y="210"/>
                </a:lnTo>
                <a:lnTo>
                  <a:pt x="28" y="196"/>
                </a:lnTo>
                <a:lnTo>
                  <a:pt x="42" y="196"/>
                </a:lnTo>
                <a:lnTo>
                  <a:pt x="56" y="196"/>
                </a:lnTo>
                <a:lnTo>
                  <a:pt x="84" y="196"/>
                </a:lnTo>
                <a:lnTo>
                  <a:pt x="225" y="168"/>
                </a:lnTo>
                <a:lnTo>
                  <a:pt x="239" y="168"/>
                </a:lnTo>
                <a:lnTo>
                  <a:pt x="267" y="168"/>
                </a:lnTo>
                <a:lnTo>
                  <a:pt x="295" y="154"/>
                </a:lnTo>
                <a:lnTo>
                  <a:pt x="323" y="154"/>
                </a:lnTo>
                <a:lnTo>
                  <a:pt x="351" y="154"/>
                </a:lnTo>
                <a:lnTo>
                  <a:pt x="393" y="140"/>
                </a:lnTo>
                <a:lnTo>
                  <a:pt x="435" y="140"/>
                </a:lnTo>
                <a:lnTo>
                  <a:pt x="477" y="126"/>
                </a:lnTo>
                <a:lnTo>
                  <a:pt x="561" y="112"/>
                </a:lnTo>
                <a:lnTo>
                  <a:pt x="659" y="98"/>
                </a:lnTo>
                <a:lnTo>
                  <a:pt x="758" y="84"/>
                </a:lnTo>
                <a:lnTo>
                  <a:pt x="870" y="5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31" name="Freeform 11"/>
          <p:cNvSpPr>
            <a:spLocks/>
          </p:cNvSpPr>
          <p:nvPr/>
        </p:nvSpPr>
        <p:spPr bwMode="auto">
          <a:xfrm>
            <a:off x="6288088" y="1155700"/>
            <a:ext cx="158750" cy="703263"/>
          </a:xfrm>
          <a:custGeom>
            <a:avLst/>
            <a:gdLst>
              <a:gd name="T0" fmla="*/ 2147483646 w 168"/>
              <a:gd name="T1" fmla="*/ 2147483646 h 757"/>
              <a:gd name="T2" fmla="*/ 2147483646 w 168"/>
              <a:gd name="T3" fmla="*/ 2147483646 h 757"/>
              <a:gd name="T4" fmla="*/ 2147483646 w 168"/>
              <a:gd name="T5" fmla="*/ 2147483646 h 757"/>
              <a:gd name="T6" fmla="*/ 2147483646 w 168"/>
              <a:gd name="T7" fmla="*/ 2147483646 h 757"/>
              <a:gd name="T8" fmla="*/ 2147483646 w 168"/>
              <a:gd name="T9" fmla="*/ 2147483646 h 757"/>
              <a:gd name="T10" fmla="*/ 2147483646 w 168"/>
              <a:gd name="T11" fmla="*/ 2147483646 h 757"/>
              <a:gd name="T12" fmla="*/ 2147483646 w 168"/>
              <a:gd name="T13" fmla="*/ 2147483646 h 757"/>
              <a:gd name="T14" fmla="*/ 0 w 168"/>
              <a:gd name="T15" fmla="*/ 2147483646 h 757"/>
              <a:gd name="T16" fmla="*/ 2147483646 w 168"/>
              <a:gd name="T17" fmla="*/ 2147483646 h 757"/>
              <a:gd name="T18" fmla="*/ 2147483646 w 168"/>
              <a:gd name="T19" fmla="*/ 0 h 757"/>
              <a:gd name="T20" fmla="*/ 2147483646 w 168"/>
              <a:gd name="T21" fmla="*/ 2147483646 h 757"/>
              <a:gd name="T22" fmla="*/ 2147483646 w 168"/>
              <a:gd name="T23" fmla="*/ 2147483646 h 757"/>
              <a:gd name="T24" fmla="*/ 2147483646 w 168"/>
              <a:gd name="T25" fmla="*/ 2147483646 h 757"/>
              <a:gd name="T26" fmla="*/ 2147483646 w 168"/>
              <a:gd name="T27" fmla="*/ 2147483646 h 757"/>
              <a:gd name="T28" fmla="*/ 2147483646 w 168"/>
              <a:gd name="T29" fmla="*/ 2147483646 h 757"/>
              <a:gd name="T30" fmla="*/ 2147483646 w 168"/>
              <a:gd name="T31" fmla="*/ 2147483646 h 757"/>
              <a:gd name="T32" fmla="*/ 2147483646 w 168"/>
              <a:gd name="T33" fmla="*/ 2147483646 h 757"/>
              <a:gd name="T34" fmla="*/ 2147483646 w 168"/>
              <a:gd name="T35" fmla="*/ 2147483646 h 757"/>
              <a:gd name="T36" fmla="*/ 2147483646 w 168"/>
              <a:gd name="T37" fmla="*/ 2147483646 h 757"/>
              <a:gd name="T38" fmla="*/ 2147483646 w 168"/>
              <a:gd name="T39" fmla="*/ 2147483646 h 757"/>
              <a:gd name="T40" fmla="*/ 2147483646 w 168"/>
              <a:gd name="T41" fmla="*/ 2147483646 h 757"/>
              <a:gd name="T42" fmla="*/ 2147483646 w 168"/>
              <a:gd name="T43" fmla="*/ 2147483646 h 757"/>
              <a:gd name="T44" fmla="*/ 2147483646 w 168"/>
              <a:gd name="T45" fmla="*/ 2147483646 h 757"/>
              <a:gd name="T46" fmla="*/ 2147483646 w 168"/>
              <a:gd name="T47" fmla="*/ 2147483646 h 757"/>
              <a:gd name="T48" fmla="*/ 2147483646 w 168"/>
              <a:gd name="T49" fmla="*/ 2147483646 h 757"/>
              <a:gd name="T50" fmla="*/ 2147483646 w 168"/>
              <a:gd name="T51" fmla="*/ 2147483646 h 757"/>
              <a:gd name="T52" fmla="*/ 2147483646 w 168"/>
              <a:gd name="T53" fmla="*/ 2147483646 h 757"/>
              <a:gd name="T54" fmla="*/ 2147483646 w 168"/>
              <a:gd name="T55" fmla="*/ 2147483646 h 757"/>
              <a:gd name="T56" fmla="*/ 2147483646 w 168"/>
              <a:gd name="T57" fmla="*/ 2147483646 h 757"/>
              <a:gd name="T58" fmla="*/ 2147483646 w 168"/>
              <a:gd name="T59" fmla="*/ 2147483646 h 757"/>
              <a:gd name="T60" fmla="*/ 2147483646 w 168"/>
              <a:gd name="T61" fmla="*/ 2147483646 h 757"/>
              <a:gd name="T62" fmla="*/ 2147483646 w 168"/>
              <a:gd name="T63" fmla="*/ 2147483646 h 757"/>
              <a:gd name="T64" fmla="*/ 2147483646 w 168"/>
              <a:gd name="T65" fmla="*/ 2147483646 h 75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8"/>
              <a:gd name="T100" fmla="*/ 0 h 757"/>
              <a:gd name="T101" fmla="*/ 168 w 168"/>
              <a:gd name="T102" fmla="*/ 757 h 75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8" h="757">
                <a:moveTo>
                  <a:pt x="42" y="561"/>
                </a:moveTo>
                <a:lnTo>
                  <a:pt x="42" y="505"/>
                </a:lnTo>
                <a:lnTo>
                  <a:pt x="56" y="449"/>
                </a:lnTo>
                <a:lnTo>
                  <a:pt x="56" y="379"/>
                </a:lnTo>
                <a:lnTo>
                  <a:pt x="70" y="323"/>
                </a:lnTo>
                <a:lnTo>
                  <a:pt x="70" y="266"/>
                </a:lnTo>
                <a:lnTo>
                  <a:pt x="70" y="210"/>
                </a:lnTo>
                <a:lnTo>
                  <a:pt x="70" y="168"/>
                </a:lnTo>
                <a:lnTo>
                  <a:pt x="70" y="140"/>
                </a:lnTo>
                <a:lnTo>
                  <a:pt x="56" y="112"/>
                </a:lnTo>
                <a:lnTo>
                  <a:pt x="56" y="84"/>
                </a:lnTo>
                <a:lnTo>
                  <a:pt x="42" y="70"/>
                </a:lnTo>
                <a:lnTo>
                  <a:pt x="28" y="56"/>
                </a:lnTo>
                <a:lnTo>
                  <a:pt x="14" y="42"/>
                </a:lnTo>
                <a:lnTo>
                  <a:pt x="0" y="28"/>
                </a:lnTo>
                <a:lnTo>
                  <a:pt x="14" y="14"/>
                </a:lnTo>
                <a:lnTo>
                  <a:pt x="28" y="0"/>
                </a:lnTo>
                <a:lnTo>
                  <a:pt x="42" y="0"/>
                </a:lnTo>
                <a:lnTo>
                  <a:pt x="70" y="14"/>
                </a:lnTo>
                <a:lnTo>
                  <a:pt x="98" y="14"/>
                </a:lnTo>
                <a:lnTo>
                  <a:pt x="112" y="28"/>
                </a:lnTo>
                <a:lnTo>
                  <a:pt x="126" y="28"/>
                </a:lnTo>
                <a:lnTo>
                  <a:pt x="140" y="42"/>
                </a:lnTo>
                <a:lnTo>
                  <a:pt x="154" y="56"/>
                </a:lnTo>
                <a:lnTo>
                  <a:pt x="168" y="70"/>
                </a:lnTo>
                <a:lnTo>
                  <a:pt x="168" y="98"/>
                </a:lnTo>
                <a:lnTo>
                  <a:pt x="168" y="112"/>
                </a:lnTo>
                <a:lnTo>
                  <a:pt x="154" y="126"/>
                </a:lnTo>
                <a:lnTo>
                  <a:pt x="154" y="140"/>
                </a:lnTo>
                <a:lnTo>
                  <a:pt x="154" y="154"/>
                </a:lnTo>
                <a:lnTo>
                  <a:pt x="154" y="168"/>
                </a:lnTo>
                <a:lnTo>
                  <a:pt x="140" y="182"/>
                </a:lnTo>
                <a:lnTo>
                  <a:pt x="140" y="210"/>
                </a:lnTo>
                <a:lnTo>
                  <a:pt x="140" y="224"/>
                </a:lnTo>
                <a:lnTo>
                  <a:pt x="140" y="252"/>
                </a:lnTo>
                <a:lnTo>
                  <a:pt x="140" y="281"/>
                </a:lnTo>
                <a:lnTo>
                  <a:pt x="126" y="421"/>
                </a:lnTo>
                <a:lnTo>
                  <a:pt x="126" y="491"/>
                </a:lnTo>
                <a:lnTo>
                  <a:pt x="112" y="561"/>
                </a:lnTo>
                <a:lnTo>
                  <a:pt x="112" y="589"/>
                </a:lnTo>
                <a:lnTo>
                  <a:pt x="112" y="631"/>
                </a:lnTo>
                <a:lnTo>
                  <a:pt x="112" y="659"/>
                </a:lnTo>
                <a:lnTo>
                  <a:pt x="112" y="673"/>
                </a:lnTo>
                <a:lnTo>
                  <a:pt x="112" y="701"/>
                </a:lnTo>
                <a:lnTo>
                  <a:pt x="112" y="715"/>
                </a:lnTo>
                <a:lnTo>
                  <a:pt x="112" y="729"/>
                </a:lnTo>
                <a:lnTo>
                  <a:pt x="98" y="743"/>
                </a:lnTo>
                <a:lnTo>
                  <a:pt x="98" y="757"/>
                </a:lnTo>
                <a:lnTo>
                  <a:pt x="84" y="757"/>
                </a:lnTo>
                <a:lnTo>
                  <a:pt x="70" y="757"/>
                </a:lnTo>
                <a:lnTo>
                  <a:pt x="56" y="743"/>
                </a:lnTo>
                <a:lnTo>
                  <a:pt x="56" y="729"/>
                </a:lnTo>
                <a:lnTo>
                  <a:pt x="42" y="701"/>
                </a:lnTo>
                <a:lnTo>
                  <a:pt x="42" y="687"/>
                </a:lnTo>
                <a:lnTo>
                  <a:pt x="42" y="673"/>
                </a:lnTo>
                <a:lnTo>
                  <a:pt x="42" y="645"/>
                </a:lnTo>
                <a:lnTo>
                  <a:pt x="42" y="617"/>
                </a:lnTo>
                <a:lnTo>
                  <a:pt x="42" y="589"/>
                </a:lnTo>
                <a:lnTo>
                  <a:pt x="42" y="561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32" name="Freeform 12"/>
          <p:cNvSpPr>
            <a:spLocks/>
          </p:cNvSpPr>
          <p:nvPr/>
        </p:nvSpPr>
        <p:spPr bwMode="auto">
          <a:xfrm>
            <a:off x="6067425" y="1401763"/>
            <a:ext cx="495300" cy="131762"/>
          </a:xfrm>
          <a:custGeom>
            <a:avLst/>
            <a:gdLst>
              <a:gd name="T0" fmla="*/ 2147483646 w 533"/>
              <a:gd name="T1" fmla="*/ 2147483646 h 141"/>
              <a:gd name="T2" fmla="*/ 2147483646 w 533"/>
              <a:gd name="T3" fmla="*/ 2147483646 h 141"/>
              <a:gd name="T4" fmla="*/ 2147483646 w 533"/>
              <a:gd name="T5" fmla="*/ 2147483646 h 141"/>
              <a:gd name="T6" fmla="*/ 2147483646 w 533"/>
              <a:gd name="T7" fmla="*/ 2147483646 h 141"/>
              <a:gd name="T8" fmla="*/ 2147483646 w 533"/>
              <a:gd name="T9" fmla="*/ 2147483646 h 141"/>
              <a:gd name="T10" fmla="*/ 2147483646 w 533"/>
              <a:gd name="T11" fmla="*/ 0 h 141"/>
              <a:gd name="T12" fmla="*/ 2147483646 w 533"/>
              <a:gd name="T13" fmla="*/ 0 h 141"/>
              <a:gd name="T14" fmla="*/ 2147483646 w 533"/>
              <a:gd name="T15" fmla="*/ 0 h 141"/>
              <a:gd name="T16" fmla="*/ 2147483646 w 533"/>
              <a:gd name="T17" fmla="*/ 0 h 141"/>
              <a:gd name="T18" fmla="*/ 2147483646 w 533"/>
              <a:gd name="T19" fmla="*/ 0 h 141"/>
              <a:gd name="T20" fmla="*/ 2147483646 w 533"/>
              <a:gd name="T21" fmla="*/ 0 h 141"/>
              <a:gd name="T22" fmla="*/ 2147483646 w 533"/>
              <a:gd name="T23" fmla="*/ 2147483646 h 141"/>
              <a:gd name="T24" fmla="*/ 2147483646 w 533"/>
              <a:gd name="T25" fmla="*/ 2147483646 h 141"/>
              <a:gd name="T26" fmla="*/ 2147483646 w 533"/>
              <a:gd name="T27" fmla="*/ 2147483646 h 141"/>
              <a:gd name="T28" fmla="*/ 2147483646 w 533"/>
              <a:gd name="T29" fmla="*/ 2147483646 h 141"/>
              <a:gd name="T30" fmla="*/ 2147483646 w 533"/>
              <a:gd name="T31" fmla="*/ 2147483646 h 141"/>
              <a:gd name="T32" fmla="*/ 2147483646 w 533"/>
              <a:gd name="T33" fmla="*/ 2147483646 h 141"/>
              <a:gd name="T34" fmla="*/ 2147483646 w 533"/>
              <a:gd name="T35" fmla="*/ 2147483646 h 141"/>
              <a:gd name="T36" fmla="*/ 2147483646 w 533"/>
              <a:gd name="T37" fmla="*/ 2147483646 h 141"/>
              <a:gd name="T38" fmla="*/ 2147483646 w 533"/>
              <a:gd name="T39" fmla="*/ 2147483646 h 141"/>
              <a:gd name="T40" fmla="*/ 2147483646 w 533"/>
              <a:gd name="T41" fmla="*/ 2147483646 h 141"/>
              <a:gd name="T42" fmla="*/ 2147483646 w 533"/>
              <a:gd name="T43" fmla="*/ 2147483646 h 141"/>
              <a:gd name="T44" fmla="*/ 2147483646 w 533"/>
              <a:gd name="T45" fmla="*/ 2147483646 h 141"/>
              <a:gd name="T46" fmla="*/ 2147483646 w 533"/>
              <a:gd name="T47" fmla="*/ 2147483646 h 141"/>
              <a:gd name="T48" fmla="*/ 2147483646 w 533"/>
              <a:gd name="T49" fmla="*/ 2147483646 h 141"/>
              <a:gd name="T50" fmla="*/ 2147483646 w 533"/>
              <a:gd name="T51" fmla="*/ 2147483646 h 141"/>
              <a:gd name="T52" fmla="*/ 2147483646 w 533"/>
              <a:gd name="T53" fmla="*/ 2147483646 h 141"/>
              <a:gd name="T54" fmla="*/ 2147483646 w 533"/>
              <a:gd name="T55" fmla="*/ 2147483646 h 141"/>
              <a:gd name="T56" fmla="*/ 2147483646 w 533"/>
              <a:gd name="T57" fmla="*/ 2147483646 h 141"/>
              <a:gd name="T58" fmla="*/ 2147483646 w 533"/>
              <a:gd name="T59" fmla="*/ 2147483646 h 141"/>
              <a:gd name="T60" fmla="*/ 2147483646 w 533"/>
              <a:gd name="T61" fmla="*/ 2147483646 h 141"/>
              <a:gd name="T62" fmla="*/ 2147483646 w 533"/>
              <a:gd name="T63" fmla="*/ 2147483646 h 141"/>
              <a:gd name="T64" fmla="*/ 2147483646 w 533"/>
              <a:gd name="T65" fmla="*/ 2147483646 h 141"/>
              <a:gd name="T66" fmla="*/ 2147483646 w 533"/>
              <a:gd name="T67" fmla="*/ 2147483646 h 141"/>
              <a:gd name="T68" fmla="*/ 0 w 533"/>
              <a:gd name="T69" fmla="*/ 2147483646 h 141"/>
              <a:gd name="T70" fmla="*/ 0 w 533"/>
              <a:gd name="T71" fmla="*/ 2147483646 h 141"/>
              <a:gd name="T72" fmla="*/ 2147483646 w 533"/>
              <a:gd name="T73" fmla="*/ 2147483646 h 141"/>
              <a:gd name="T74" fmla="*/ 2147483646 w 533"/>
              <a:gd name="T75" fmla="*/ 2147483646 h 141"/>
              <a:gd name="T76" fmla="*/ 2147483646 w 533"/>
              <a:gd name="T77" fmla="*/ 2147483646 h 141"/>
              <a:gd name="T78" fmla="*/ 2147483646 w 533"/>
              <a:gd name="T79" fmla="*/ 2147483646 h 141"/>
              <a:gd name="T80" fmla="*/ 2147483646 w 533"/>
              <a:gd name="T81" fmla="*/ 2147483646 h 141"/>
              <a:gd name="T82" fmla="*/ 2147483646 w 533"/>
              <a:gd name="T83" fmla="*/ 2147483646 h 141"/>
              <a:gd name="T84" fmla="*/ 2147483646 w 533"/>
              <a:gd name="T85" fmla="*/ 2147483646 h 141"/>
              <a:gd name="T86" fmla="*/ 2147483646 w 533"/>
              <a:gd name="T87" fmla="*/ 2147483646 h 141"/>
              <a:gd name="T88" fmla="*/ 2147483646 w 533"/>
              <a:gd name="T89" fmla="*/ 2147483646 h 14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533"/>
              <a:gd name="T136" fmla="*/ 0 h 141"/>
              <a:gd name="T137" fmla="*/ 533 w 533"/>
              <a:gd name="T138" fmla="*/ 141 h 141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533" h="141">
                <a:moveTo>
                  <a:pt x="225" y="57"/>
                </a:moveTo>
                <a:lnTo>
                  <a:pt x="281" y="43"/>
                </a:lnTo>
                <a:lnTo>
                  <a:pt x="323" y="29"/>
                </a:lnTo>
                <a:lnTo>
                  <a:pt x="365" y="15"/>
                </a:lnTo>
                <a:lnTo>
                  <a:pt x="407" y="15"/>
                </a:lnTo>
                <a:lnTo>
                  <a:pt x="435" y="0"/>
                </a:lnTo>
                <a:lnTo>
                  <a:pt x="463" y="0"/>
                </a:lnTo>
                <a:lnTo>
                  <a:pt x="477" y="0"/>
                </a:lnTo>
                <a:lnTo>
                  <a:pt x="491" y="0"/>
                </a:lnTo>
                <a:lnTo>
                  <a:pt x="505" y="0"/>
                </a:lnTo>
                <a:lnTo>
                  <a:pt x="519" y="0"/>
                </a:lnTo>
                <a:lnTo>
                  <a:pt x="533" y="15"/>
                </a:lnTo>
                <a:lnTo>
                  <a:pt x="519" y="29"/>
                </a:lnTo>
                <a:lnTo>
                  <a:pt x="505" y="29"/>
                </a:lnTo>
                <a:lnTo>
                  <a:pt x="477" y="43"/>
                </a:lnTo>
                <a:lnTo>
                  <a:pt x="449" y="57"/>
                </a:lnTo>
                <a:lnTo>
                  <a:pt x="421" y="57"/>
                </a:lnTo>
                <a:lnTo>
                  <a:pt x="379" y="71"/>
                </a:lnTo>
                <a:lnTo>
                  <a:pt x="337" y="85"/>
                </a:lnTo>
                <a:lnTo>
                  <a:pt x="281" y="99"/>
                </a:lnTo>
                <a:lnTo>
                  <a:pt x="239" y="113"/>
                </a:lnTo>
                <a:lnTo>
                  <a:pt x="211" y="127"/>
                </a:lnTo>
                <a:lnTo>
                  <a:pt x="169" y="127"/>
                </a:lnTo>
                <a:lnTo>
                  <a:pt x="141" y="141"/>
                </a:lnTo>
                <a:lnTo>
                  <a:pt x="112" y="141"/>
                </a:lnTo>
                <a:lnTo>
                  <a:pt x="98" y="141"/>
                </a:lnTo>
                <a:lnTo>
                  <a:pt x="84" y="141"/>
                </a:lnTo>
                <a:lnTo>
                  <a:pt x="56" y="141"/>
                </a:lnTo>
                <a:lnTo>
                  <a:pt x="42" y="141"/>
                </a:lnTo>
                <a:lnTo>
                  <a:pt x="28" y="127"/>
                </a:lnTo>
                <a:lnTo>
                  <a:pt x="14" y="127"/>
                </a:lnTo>
                <a:lnTo>
                  <a:pt x="14" y="113"/>
                </a:lnTo>
                <a:lnTo>
                  <a:pt x="0" y="113"/>
                </a:lnTo>
                <a:lnTo>
                  <a:pt x="0" y="99"/>
                </a:lnTo>
                <a:lnTo>
                  <a:pt x="14" y="99"/>
                </a:lnTo>
                <a:lnTo>
                  <a:pt x="28" y="99"/>
                </a:lnTo>
                <a:lnTo>
                  <a:pt x="56" y="85"/>
                </a:lnTo>
                <a:lnTo>
                  <a:pt x="84" y="85"/>
                </a:lnTo>
                <a:lnTo>
                  <a:pt x="126" y="71"/>
                </a:lnTo>
                <a:lnTo>
                  <a:pt x="169" y="57"/>
                </a:lnTo>
                <a:lnTo>
                  <a:pt x="225" y="5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33" name="Freeform 13"/>
          <p:cNvSpPr>
            <a:spLocks/>
          </p:cNvSpPr>
          <p:nvPr/>
        </p:nvSpPr>
        <p:spPr bwMode="auto">
          <a:xfrm>
            <a:off x="6042025" y="1454150"/>
            <a:ext cx="339725" cy="377825"/>
          </a:xfrm>
          <a:custGeom>
            <a:avLst/>
            <a:gdLst>
              <a:gd name="T0" fmla="*/ 2147483646 w 365"/>
              <a:gd name="T1" fmla="*/ 2147483646 h 406"/>
              <a:gd name="T2" fmla="*/ 2147483646 w 365"/>
              <a:gd name="T3" fmla="*/ 2147483646 h 406"/>
              <a:gd name="T4" fmla="*/ 2147483646 w 365"/>
              <a:gd name="T5" fmla="*/ 2147483646 h 406"/>
              <a:gd name="T6" fmla="*/ 2147483646 w 365"/>
              <a:gd name="T7" fmla="*/ 2147483646 h 406"/>
              <a:gd name="T8" fmla="*/ 2147483646 w 365"/>
              <a:gd name="T9" fmla="*/ 2147483646 h 406"/>
              <a:gd name="T10" fmla="*/ 2147483646 w 365"/>
              <a:gd name="T11" fmla="*/ 2147483646 h 406"/>
              <a:gd name="T12" fmla="*/ 2147483646 w 365"/>
              <a:gd name="T13" fmla="*/ 2147483646 h 406"/>
              <a:gd name="T14" fmla="*/ 0 w 365"/>
              <a:gd name="T15" fmla="*/ 2147483646 h 406"/>
              <a:gd name="T16" fmla="*/ 0 w 365"/>
              <a:gd name="T17" fmla="*/ 2147483646 h 406"/>
              <a:gd name="T18" fmla="*/ 0 w 365"/>
              <a:gd name="T19" fmla="*/ 2147483646 h 406"/>
              <a:gd name="T20" fmla="*/ 0 w 365"/>
              <a:gd name="T21" fmla="*/ 2147483646 h 406"/>
              <a:gd name="T22" fmla="*/ 0 w 365"/>
              <a:gd name="T23" fmla="*/ 2147483646 h 406"/>
              <a:gd name="T24" fmla="*/ 2147483646 w 365"/>
              <a:gd name="T25" fmla="*/ 2147483646 h 406"/>
              <a:gd name="T26" fmla="*/ 2147483646 w 365"/>
              <a:gd name="T27" fmla="*/ 2147483646 h 406"/>
              <a:gd name="T28" fmla="*/ 2147483646 w 365"/>
              <a:gd name="T29" fmla="*/ 2147483646 h 406"/>
              <a:gd name="T30" fmla="*/ 2147483646 w 365"/>
              <a:gd name="T31" fmla="*/ 2147483646 h 406"/>
              <a:gd name="T32" fmla="*/ 2147483646 w 365"/>
              <a:gd name="T33" fmla="*/ 2147483646 h 406"/>
              <a:gd name="T34" fmla="*/ 2147483646 w 365"/>
              <a:gd name="T35" fmla="*/ 2147483646 h 406"/>
              <a:gd name="T36" fmla="*/ 2147483646 w 365"/>
              <a:gd name="T37" fmla="*/ 2147483646 h 406"/>
              <a:gd name="T38" fmla="*/ 2147483646 w 365"/>
              <a:gd name="T39" fmla="*/ 2147483646 h 406"/>
              <a:gd name="T40" fmla="*/ 2147483646 w 365"/>
              <a:gd name="T41" fmla="*/ 2147483646 h 406"/>
              <a:gd name="T42" fmla="*/ 2147483646 w 365"/>
              <a:gd name="T43" fmla="*/ 2147483646 h 406"/>
              <a:gd name="T44" fmla="*/ 2147483646 w 365"/>
              <a:gd name="T45" fmla="*/ 2147483646 h 406"/>
              <a:gd name="T46" fmla="*/ 2147483646 w 365"/>
              <a:gd name="T47" fmla="*/ 2147483646 h 406"/>
              <a:gd name="T48" fmla="*/ 2147483646 w 365"/>
              <a:gd name="T49" fmla="*/ 0 h 406"/>
              <a:gd name="T50" fmla="*/ 2147483646 w 365"/>
              <a:gd name="T51" fmla="*/ 2147483646 h 406"/>
              <a:gd name="T52" fmla="*/ 2147483646 w 365"/>
              <a:gd name="T53" fmla="*/ 2147483646 h 406"/>
              <a:gd name="T54" fmla="*/ 2147483646 w 365"/>
              <a:gd name="T55" fmla="*/ 2147483646 h 406"/>
              <a:gd name="T56" fmla="*/ 2147483646 w 365"/>
              <a:gd name="T57" fmla="*/ 2147483646 h 406"/>
              <a:gd name="T58" fmla="*/ 2147483646 w 365"/>
              <a:gd name="T59" fmla="*/ 2147483646 h 406"/>
              <a:gd name="T60" fmla="*/ 2147483646 w 365"/>
              <a:gd name="T61" fmla="*/ 2147483646 h 406"/>
              <a:gd name="T62" fmla="*/ 2147483646 w 365"/>
              <a:gd name="T63" fmla="*/ 2147483646 h 406"/>
              <a:gd name="T64" fmla="*/ 2147483646 w 365"/>
              <a:gd name="T65" fmla="*/ 2147483646 h 406"/>
              <a:gd name="T66" fmla="*/ 2147483646 w 365"/>
              <a:gd name="T67" fmla="*/ 2147483646 h 406"/>
              <a:gd name="T68" fmla="*/ 2147483646 w 365"/>
              <a:gd name="T69" fmla="*/ 2147483646 h 406"/>
              <a:gd name="T70" fmla="*/ 2147483646 w 365"/>
              <a:gd name="T71" fmla="*/ 2147483646 h 406"/>
              <a:gd name="T72" fmla="*/ 2147483646 w 365"/>
              <a:gd name="T73" fmla="*/ 2147483646 h 406"/>
              <a:gd name="T74" fmla="*/ 2147483646 w 365"/>
              <a:gd name="T75" fmla="*/ 2147483646 h 406"/>
              <a:gd name="T76" fmla="*/ 2147483646 w 365"/>
              <a:gd name="T77" fmla="*/ 2147483646 h 406"/>
              <a:gd name="T78" fmla="*/ 2147483646 w 365"/>
              <a:gd name="T79" fmla="*/ 2147483646 h 406"/>
              <a:gd name="T80" fmla="*/ 2147483646 w 365"/>
              <a:gd name="T81" fmla="*/ 2147483646 h 406"/>
              <a:gd name="T82" fmla="*/ 2147483646 w 365"/>
              <a:gd name="T83" fmla="*/ 2147483646 h 40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65"/>
              <a:gd name="T127" fmla="*/ 0 h 406"/>
              <a:gd name="T128" fmla="*/ 365 w 365"/>
              <a:gd name="T129" fmla="*/ 406 h 40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65" h="406">
                <a:moveTo>
                  <a:pt x="112" y="350"/>
                </a:moveTo>
                <a:lnTo>
                  <a:pt x="84" y="364"/>
                </a:lnTo>
                <a:lnTo>
                  <a:pt x="70" y="378"/>
                </a:lnTo>
                <a:lnTo>
                  <a:pt x="42" y="392"/>
                </a:lnTo>
                <a:lnTo>
                  <a:pt x="28" y="392"/>
                </a:lnTo>
                <a:lnTo>
                  <a:pt x="14" y="392"/>
                </a:lnTo>
                <a:lnTo>
                  <a:pt x="14" y="406"/>
                </a:lnTo>
                <a:lnTo>
                  <a:pt x="0" y="406"/>
                </a:lnTo>
                <a:lnTo>
                  <a:pt x="0" y="392"/>
                </a:lnTo>
                <a:lnTo>
                  <a:pt x="0" y="378"/>
                </a:lnTo>
                <a:lnTo>
                  <a:pt x="14" y="378"/>
                </a:lnTo>
                <a:lnTo>
                  <a:pt x="28" y="364"/>
                </a:lnTo>
                <a:lnTo>
                  <a:pt x="42" y="350"/>
                </a:lnTo>
                <a:lnTo>
                  <a:pt x="56" y="336"/>
                </a:lnTo>
                <a:lnTo>
                  <a:pt x="70" y="322"/>
                </a:lnTo>
                <a:lnTo>
                  <a:pt x="98" y="294"/>
                </a:lnTo>
                <a:lnTo>
                  <a:pt x="112" y="266"/>
                </a:lnTo>
                <a:lnTo>
                  <a:pt x="154" y="238"/>
                </a:lnTo>
                <a:lnTo>
                  <a:pt x="183" y="196"/>
                </a:lnTo>
                <a:lnTo>
                  <a:pt x="211" y="154"/>
                </a:lnTo>
                <a:lnTo>
                  <a:pt x="253" y="112"/>
                </a:lnTo>
                <a:lnTo>
                  <a:pt x="295" y="56"/>
                </a:lnTo>
                <a:lnTo>
                  <a:pt x="351" y="0"/>
                </a:lnTo>
                <a:lnTo>
                  <a:pt x="351" y="28"/>
                </a:lnTo>
                <a:lnTo>
                  <a:pt x="365" y="42"/>
                </a:lnTo>
                <a:lnTo>
                  <a:pt x="365" y="56"/>
                </a:lnTo>
                <a:lnTo>
                  <a:pt x="365" y="70"/>
                </a:lnTo>
                <a:lnTo>
                  <a:pt x="365" y="84"/>
                </a:lnTo>
                <a:lnTo>
                  <a:pt x="351" y="98"/>
                </a:lnTo>
                <a:lnTo>
                  <a:pt x="337" y="112"/>
                </a:lnTo>
                <a:lnTo>
                  <a:pt x="323" y="140"/>
                </a:lnTo>
                <a:lnTo>
                  <a:pt x="309" y="154"/>
                </a:lnTo>
                <a:lnTo>
                  <a:pt x="295" y="182"/>
                </a:lnTo>
                <a:lnTo>
                  <a:pt x="253" y="224"/>
                </a:lnTo>
                <a:lnTo>
                  <a:pt x="211" y="280"/>
                </a:lnTo>
                <a:lnTo>
                  <a:pt x="154" y="308"/>
                </a:lnTo>
                <a:lnTo>
                  <a:pt x="112" y="35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34" name="Freeform 14"/>
          <p:cNvSpPr>
            <a:spLocks/>
          </p:cNvSpPr>
          <p:nvPr/>
        </p:nvSpPr>
        <p:spPr bwMode="auto">
          <a:xfrm>
            <a:off x="6381750" y="1571625"/>
            <a:ext cx="155575" cy="104775"/>
          </a:xfrm>
          <a:custGeom>
            <a:avLst/>
            <a:gdLst>
              <a:gd name="T0" fmla="*/ 0 w 168"/>
              <a:gd name="T1" fmla="*/ 0 h 112"/>
              <a:gd name="T2" fmla="*/ 2147483646 w 168"/>
              <a:gd name="T3" fmla="*/ 0 h 112"/>
              <a:gd name="T4" fmla="*/ 2147483646 w 168"/>
              <a:gd name="T5" fmla="*/ 0 h 112"/>
              <a:gd name="T6" fmla="*/ 2147483646 w 168"/>
              <a:gd name="T7" fmla="*/ 0 h 112"/>
              <a:gd name="T8" fmla="*/ 2147483646 w 168"/>
              <a:gd name="T9" fmla="*/ 2147483646 h 112"/>
              <a:gd name="T10" fmla="*/ 2147483646 w 168"/>
              <a:gd name="T11" fmla="*/ 2147483646 h 112"/>
              <a:gd name="T12" fmla="*/ 2147483646 w 168"/>
              <a:gd name="T13" fmla="*/ 2147483646 h 112"/>
              <a:gd name="T14" fmla="*/ 2147483646 w 168"/>
              <a:gd name="T15" fmla="*/ 2147483646 h 112"/>
              <a:gd name="T16" fmla="*/ 2147483646 w 168"/>
              <a:gd name="T17" fmla="*/ 2147483646 h 112"/>
              <a:gd name="T18" fmla="*/ 2147483646 w 168"/>
              <a:gd name="T19" fmla="*/ 2147483646 h 112"/>
              <a:gd name="T20" fmla="*/ 2147483646 w 168"/>
              <a:gd name="T21" fmla="*/ 2147483646 h 112"/>
              <a:gd name="T22" fmla="*/ 2147483646 w 168"/>
              <a:gd name="T23" fmla="*/ 2147483646 h 112"/>
              <a:gd name="T24" fmla="*/ 2147483646 w 168"/>
              <a:gd name="T25" fmla="*/ 2147483646 h 112"/>
              <a:gd name="T26" fmla="*/ 2147483646 w 168"/>
              <a:gd name="T27" fmla="*/ 2147483646 h 112"/>
              <a:gd name="T28" fmla="*/ 2147483646 w 168"/>
              <a:gd name="T29" fmla="*/ 2147483646 h 112"/>
              <a:gd name="T30" fmla="*/ 2147483646 w 168"/>
              <a:gd name="T31" fmla="*/ 2147483646 h 112"/>
              <a:gd name="T32" fmla="*/ 2147483646 w 168"/>
              <a:gd name="T33" fmla="*/ 2147483646 h 112"/>
              <a:gd name="T34" fmla="*/ 2147483646 w 168"/>
              <a:gd name="T35" fmla="*/ 2147483646 h 112"/>
              <a:gd name="T36" fmla="*/ 2147483646 w 168"/>
              <a:gd name="T37" fmla="*/ 2147483646 h 112"/>
              <a:gd name="T38" fmla="*/ 2147483646 w 168"/>
              <a:gd name="T39" fmla="*/ 2147483646 h 112"/>
              <a:gd name="T40" fmla="*/ 2147483646 w 168"/>
              <a:gd name="T41" fmla="*/ 2147483646 h 112"/>
              <a:gd name="T42" fmla="*/ 2147483646 w 168"/>
              <a:gd name="T43" fmla="*/ 2147483646 h 112"/>
              <a:gd name="T44" fmla="*/ 2147483646 w 168"/>
              <a:gd name="T45" fmla="*/ 2147483646 h 112"/>
              <a:gd name="T46" fmla="*/ 2147483646 w 168"/>
              <a:gd name="T47" fmla="*/ 2147483646 h 112"/>
              <a:gd name="T48" fmla="*/ 0 w 168"/>
              <a:gd name="T49" fmla="*/ 0 h 112"/>
              <a:gd name="T50" fmla="*/ 0 w 168"/>
              <a:gd name="T51" fmla="*/ 0 h 11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112"/>
              <a:gd name="T80" fmla="*/ 168 w 168"/>
              <a:gd name="T81" fmla="*/ 112 h 11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112">
                <a:moveTo>
                  <a:pt x="0" y="0"/>
                </a:moveTo>
                <a:lnTo>
                  <a:pt x="42" y="0"/>
                </a:lnTo>
                <a:lnTo>
                  <a:pt x="84" y="0"/>
                </a:lnTo>
                <a:lnTo>
                  <a:pt x="112" y="0"/>
                </a:lnTo>
                <a:lnTo>
                  <a:pt x="126" y="14"/>
                </a:lnTo>
                <a:lnTo>
                  <a:pt x="140" y="28"/>
                </a:lnTo>
                <a:lnTo>
                  <a:pt x="154" y="28"/>
                </a:lnTo>
                <a:lnTo>
                  <a:pt x="168" y="42"/>
                </a:lnTo>
                <a:lnTo>
                  <a:pt x="168" y="70"/>
                </a:lnTo>
                <a:lnTo>
                  <a:pt x="168" y="84"/>
                </a:lnTo>
                <a:lnTo>
                  <a:pt x="168" y="98"/>
                </a:lnTo>
                <a:lnTo>
                  <a:pt x="154" y="112"/>
                </a:lnTo>
                <a:lnTo>
                  <a:pt x="140" y="112"/>
                </a:lnTo>
                <a:lnTo>
                  <a:pt x="126" y="112"/>
                </a:lnTo>
                <a:lnTo>
                  <a:pt x="126" y="98"/>
                </a:lnTo>
                <a:lnTo>
                  <a:pt x="98" y="84"/>
                </a:lnTo>
                <a:lnTo>
                  <a:pt x="84" y="70"/>
                </a:lnTo>
                <a:lnTo>
                  <a:pt x="56" y="56"/>
                </a:lnTo>
                <a:lnTo>
                  <a:pt x="42" y="28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35" name="Freeform 15"/>
          <p:cNvSpPr>
            <a:spLocks/>
          </p:cNvSpPr>
          <p:nvPr/>
        </p:nvSpPr>
        <p:spPr bwMode="auto">
          <a:xfrm>
            <a:off x="7018338" y="1128713"/>
            <a:ext cx="130175" cy="625475"/>
          </a:xfrm>
          <a:custGeom>
            <a:avLst/>
            <a:gdLst>
              <a:gd name="T0" fmla="*/ 2147483646 w 140"/>
              <a:gd name="T1" fmla="*/ 2147483646 h 673"/>
              <a:gd name="T2" fmla="*/ 2147483646 w 140"/>
              <a:gd name="T3" fmla="*/ 2147483646 h 673"/>
              <a:gd name="T4" fmla="*/ 2147483646 w 140"/>
              <a:gd name="T5" fmla="*/ 2147483646 h 673"/>
              <a:gd name="T6" fmla="*/ 2147483646 w 140"/>
              <a:gd name="T7" fmla="*/ 2147483646 h 673"/>
              <a:gd name="T8" fmla="*/ 2147483646 w 140"/>
              <a:gd name="T9" fmla="*/ 2147483646 h 673"/>
              <a:gd name="T10" fmla="*/ 2147483646 w 140"/>
              <a:gd name="T11" fmla="*/ 2147483646 h 673"/>
              <a:gd name="T12" fmla="*/ 2147483646 w 140"/>
              <a:gd name="T13" fmla="*/ 2147483646 h 673"/>
              <a:gd name="T14" fmla="*/ 2147483646 w 140"/>
              <a:gd name="T15" fmla="*/ 2147483646 h 673"/>
              <a:gd name="T16" fmla="*/ 2147483646 w 140"/>
              <a:gd name="T17" fmla="*/ 2147483646 h 673"/>
              <a:gd name="T18" fmla="*/ 2147483646 w 140"/>
              <a:gd name="T19" fmla="*/ 2147483646 h 673"/>
              <a:gd name="T20" fmla="*/ 2147483646 w 140"/>
              <a:gd name="T21" fmla="*/ 2147483646 h 673"/>
              <a:gd name="T22" fmla="*/ 2147483646 w 140"/>
              <a:gd name="T23" fmla="*/ 2147483646 h 673"/>
              <a:gd name="T24" fmla="*/ 2147483646 w 140"/>
              <a:gd name="T25" fmla="*/ 2147483646 h 673"/>
              <a:gd name="T26" fmla="*/ 2147483646 w 140"/>
              <a:gd name="T27" fmla="*/ 2147483646 h 673"/>
              <a:gd name="T28" fmla="*/ 2147483646 w 140"/>
              <a:gd name="T29" fmla="*/ 2147483646 h 673"/>
              <a:gd name="T30" fmla="*/ 2147483646 w 140"/>
              <a:gd name="T31" fmla="*/ 2147483646 h 673"/>
              <a:gd name="T32" fmla="*/ 2147483646 w 140"/>
              <a:gd name="T33" fmla="*/ 2147483646 h 673"/>
              <a:gd name="T34" fmla="*/ 2147483646 w 140"/>
              <a:gd name="T35" fmla="*/ 2147483646 h 673"/>
              <a:gd name="T36" fmla="*/ 2147483646 w 140"/>
              <a:gd name="T37" fmla="*/ 2147483646 h 673"/>
              <a:gd name="T38" fmla="*/ 2147483646 w 140"/>
              <a:gd name="T39" fmla="*/ 2147483646 h 673"/>
              <a:gd name="T40" fmla="*/ 2147483646 w 140"/>
              <a:gd name="T41" fmla="*/ 2147483646 h 673"/>
              <a:gd name="T42" fmla="*/ 2147483646 w 140"/>
              <a:gd name="T43" fmla="*/ 2147483646 h 673"/>
              <a:gd name="T44" fmla="*/ 2147483646 w 140"/>
              <a:gd name="T45" fmla="*/ 2147483646 h 673"/>
              <a:gd name="T46" fmla="*/ 2147483646 w 140"/>
              <a:gd name="T47" fmla="*/ 2147483646 h 673"/>
              <a:gd name="T48" fmla="*/ 2147483646 w 140"/>
              <a:gd name="T49" fmla="*/ 2147483646 h 673"/>
              <a:gd name="T50" fmla="*/ 2147483646 w 140"/>
              <a:gd name="T51" fmla="*/ 2147483646 h 673"/>
              <a:gd name="T52" fmla="*/ 2147483646 w 140"/>
              <a:gd name="T53" fmla="*/ 2147483646 h 673"/>
              <a:gd name="T54" fmla="*/ 2147483646 w 140"/>
              <a:gd name="T55" fmla="*/ 2147483646 h 673"/>
              <a:gd name="T56" fmla="*/ 2147483646 w 140"/>
              <a:gd name="T57" fmla="*/ 2147483646 h 673"/>
              <a:gd name="T58" fmla="*/ 2147483646 w 140"/>
              <a:gd name="T59" fmla="*/ 2147483646 h 673"/>
              <a:gd name="T60" fmla="*/ 2147483646 w 140"/>
              <a:gd name="T61" fmla="*/ 2147483646 h 673"/>
              <a:gd name="T62" fmla="*/ 2147483646 w 140"/>
              <a:gd name="T63" fmla="*/ 2147483646 h 673"/>
              <a:gd name="T64" fmla="*/ 2147483646 w 140"/>
              <a:gd name="T65" fmla="*/ 2147483646 h 673"/>
              <a:gd name="T66" fmla="*/ 2147483646 w 140"/>
              <a:gd name="T67" fmla="*/ 2147483646 h 673"/>
              <a:gd name="T68" fmla="*/ 2147483646 w 140"/>
              <a:gd name="T69" fmla="*/ 2147483646 h 673"/>
              <a:gd name="T70" fmla="*/ 2147483646 w 140"/>
              <a:gd name="T71" fmla="*/ 2147483646 h 673"/>
              <a:gd name="T72" fmla="*/ 2147483646 w 140"/>
              <a:gd name="T73" fmla="*/ 2147483646 h 673"/>
              <a:gd name="T74" fmla="*/ 2147483646 w 140"/>
              <a:gd name="T75" fmla="*/ 2147483646 h 673"/>
              <a:gd name="T76" fmla="*/ 2147483646 w 140"/>
              <a:gd name="T77" fmla="*/ 2147483646 h 673"/>
              <a:gd name="T78" fmla="*/ 2147483646 w 140"/>
              <a:gd name="T79" fmla="*/ 2147483646 h 673"/>
              <a:gd name="T80" fmla="*/ 0 w 140"/>
              <a:gd name="T81" fmla="*/ 2147483646 h 673"/>
              <a:gd name="T82" fmla="*/ 0 w 140"/>
              <a:gd name="T83" fmla="*/ 2147483646 h 673"/>
              <a:gd name="T84" fmla="*/ 0 w 140"/>
              <a:gd name="T85" fmla="*/ 0 h 673"/>
              <a:gd name="T86" fmla="*/ 2147483646 w 140"/>
              <a:gd name="T87" fmla="*/ 0 h 673"/>
              <a:gd name="T88" fmla="*/ 2147483646 w 140"/>
              <a:gd name="T89" fmla="*/ 0 h 673"/>
              <a:gd name="T90" fmla="*/ 2147483646 w 140"/>
              <a:gd name="T91" fmla="*/ 0 h 673"/>
              <a:gd name="T92" fmla="*/ 2147483646 w 140"/>
              <a:gd name="T93" fmla="*/ 0 h 673"/>
              <a:gd name="T94" fmla="*/ 2147483646 w 140"/>
              <a:gd name="T95" fmla="*/ 0 h 673"/>
              <a:gd name="T96" fmla="*/ 2147483646 w 140"/>
              <a:gd name="T97" fmla="*/ 2147483646 h 673"/>
              <a:gd name="T98" fmla="*/ 2147483646 w 140"/>
              <a:gd name="T99" fmla="*/ 2147483646 h 673"/>
              <a:gd name="T100" fmla="*/ 2147483646 w 140"/>
              <a:gd name="T101" fmla="*/ 2147483646 h 673"/>
              <a:gd name="T102" fmla="*/ 2147483646 w 140"/>
              <a:gd name="T103" fmla="*/ 2147483646 h 673"/>
              <a:gd name="T104" fmla="*/ 2147483646 w 140"/>
              <a:gd name="T105" fmla="*/ 2147483646 h 673"/>
              <a:gd name="T106" fmla="*/ 2147483646 w 140"/>
              <a:gd name="T107" fmla="*/ 2147483646 h 673"/>
              <a:gd name="T108" fmla="*/ 2147483646 w 140"/>
              <a:gd name="T109" fmla="*/ 2147483646 h 673"/>
              <a:gd name="T110" fmla="*/ 2147483646 w 140"/>
              <a:gd name="T111" fmla="*/ 2147483646 h 673"/>
              <a:gd name="T112" fmla="*/ 2147483646 w 140"/>
              <a:gd name="T113" fmla="*/ 2147483646 h 673"/>
              <a:gd name="T114" fmla="*/ 2147483646 w 140"/>
              <a:gd name="T115" fmla="*/ 2147483646 h 673"/>
              <a:gd name="T116" fmla="*/ 2147483646 w 140"/>
              <a:gd name="T117" fmla="*/ 2147483646 h 673"/>
              <a:gd name="T118" fmla="*/ 2147483646 w 140"/>
              <a:gd name="T119" fmla="*/ 2147483646 h 67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40"/>
              <a:gd name="T181" fmla="*/ 0 h 673"/>
              <a:gd name="T182" fmla="*/ 140 w 140"/>
              <a:gd name="T183" fmla="*/ 673 h 67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40" h="673">
                <a:moveTo>
                  <a:pt x="112" y="182"/>
                </a:moveTo>
                <a:lnTo>
                  <a:pt x="112" y="196"/>
                </a:lnTo>
                <a:lnTo>
                  <a:pt x="112" y="224"/>
                </a:lnTo>
                <a:lnTo>
                  <a:pt x="112" y="252"/>
                </a:lnTo>
                <a:lnTo>
                  <a:pt x="112" y="280"/>
                </a:lnTo>
                <a:lnTo>
                  <a:pt x="112" y="309"/>
                </a:lnTo>
                <a:lnTo>
                  <a:pt x="112" y="337"/>
                </a:lnTo>
                <a:lnTo>
                  <a:pt x="112" y="379"/>
                </a:lnTo>
                <a:lnTo>
                  <a:pt x="112" y="421"/>
                </a:lnTo>
                <a:lnTo>
                  <a:pt x="112" y="463"/>
                </a:lnTo>
                <a:lnTo>
                  <a:pt x="112" y="505"/>
                </a:lnTo>
                <a:lnTo>
                  <a:pt x="112" y="533"/>
                </a:lnTo>
                <a:lnTo>
                  <a:pt x="112" y="575"/>
                </a:lnTo>
                <a:lnTo>
                  <a:pt x="112" y="603"/>
                </a:lnTo>
                <a:lnTo>
                  <a:pt x="112" y="631"/>
                </a:lnTo>
                <a:lnTo>
                  <a:pt x="98" y="659"/>
                </a:lnTo>
                <a:lnTo>
                  <a:pt x="98" y="673"/>
                </a:lnTo>
                <a:lnTo>
                  <a:pt x="84" y="673"/>
                </a:lnTo>
                <a:lnTo>
                  <a:pt x="70" y="673"/>
                </a:lnTo>
                <a:lnTo>
                  <a:pt x="56" y="659"/>
                </a:lnTo>
                <a:lnTo>
                  <a:pt x="56" y="645"/>
                </a:lnTo>
                <a:lnTo>
                  <a:pt x="56" y="617"/>
                </a:lnTo>
                <a:lnTo>
                  <a:pt x="56" y="575"/>
                </a:lnTo>
                <a:lnTo>
                  <a:pt x="56" y="533"/>
                </a:lnTo>
                <a:lnTo>
                  <a:pt x="42" y="491"/>
                </a:lnTo>
                <a:lnTo>
                  <a:pt x="42" y="463"/>
                </a:lnTo>
                <a:lnTo>
                  <a:pt x="42" y="421"/>
                </a:lnTo>
                <a:lnTo>
                  <a:pt x="42" y="393"/>
                </a:lnTo>
                <a:lnTo>
                  <a:pt x="42" y="351"/>
                </a:lnTo>
                <a:lnTo>
                  <a:pt x="42" y="280"/>
                </a:lnTo>
                <a:lnTo>
                  <a:pt x="42" y="224"/>
                </a:lnTo>
                <a:lnTo>
                  <a:pt x="42" y="168"/>
                </a:lnTo>
                <a:lnTo>
                  <a:pt x="42" y="126"/>
                </a:lnTo>
                <a:lnTo>
                  <a:pt x="42" y="84"/>
                </a:lnTo>
                <a:lnTo>
                  <a:pt x="28" y="56"/>
                </a:lnTo>
                <a:lnTo>
                  <a:pt x="28" y="42"/>
                </a:lnTo>
                <a:lnTo>
                  <a:pt x="14" y="28"/>
                </a:lnTo>
                <a:lnTo>
                  <a:pt x="0" y="28"/>
                </a:lnTo>
                <a:lnTo>
                  <a:pt x="0" y="14"/>
                </a:lnTo>
                <a:lnTo>
                  <a:pt x="0" y="0"/>
                </a:lnTo>
                <a:lnTo>
                  <a:pt x="14" y="0"/>
                </a:lnTo>
                <a:lnTo>
                  <a:pt x="42" y="0"/>
                </a:lnTo>
                <a:lnTo>
                  <a:pt x="56" y="0"/>
                </a:lnTo>
                <a:lnTo>
                  <a:pt x="84" y="0"/>
                </a:lnTo>
                <a:lnTo>
                  <a:pt x="112" y="14"/>
                </a:lnTo>
                <a:lnTo>
                  <a:pt x="126" y="28"/>
                </a:lnTo>
                <a:lnTo>
                  <a:pt x="140" y="28"/>
                </a:lnTo>
                <a:lnTo>
                  <a:pt x="140" y="42"/>
                </a:lnTo>
                <a:lnTo>
                  <a:pt x="140" y="56"/>
                </a:lnTo>
                <a:lnTo>
                  <a:pt x="140" y="70"/>
                </a:lnTo>
                <a:lnTo>
                  <a:pt x="140" y="84"/>
                </a:lnTo>
                <a:lnTo>
                  <a:pt x="126" y="112"/>
                </a:lnTo>
                <a:lnTo>
                  <a:pt x="126" y="140"/>
                </a:lnTo>
                <a:lnTo>
                  <a:pt x="112" y="182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36" name="Freeform 16"/>
          <p:cNvSpPr>
            <a:spLocks/>
          </p:cNvSpPr>
          <p:nvPr/>
        </p:nvSpPr>
        <p:spPr bwMode="auto">
          <a:xfrm>
            <a:off x="6902450" y="1311275"/>
            <a:ext cx="481013" cy="130175"/>
          </a:xfrm>
          <a:custGeom>
            <a:avLst/>
            <a:gdLst>
              <a:gd name="T0" fmla="*/ 2147483646 w 518"/>
              <a:gd name="T1" fmla="*/ 2147483646 h 141"/>
              <a:gd name="T2" fmla="*/ 2147483646 w 518"/>
              <a:gd name="T3" fmla="*/ 2147483646 h 141"/>
              <a:gd name="T4" fmla="*/ 2147483646 w 518"/>
              <a:gd name="T5" fmla="*/ 2147483646 h 141"/>
              <a:gd name="T6" fmla="*/ 2147483646 w 518"/>
              <a:gd name="T7" fmla="*/ 2147483646 h 141"/>
              <a:gd name="T8" fmla="*/ 2147483646 w 518"/>
              <a:gd name="T9" fmla="*/ 2147483646 h 141"/>
              <a:gd name="T10" fmla="*/ 2147483646 w 518"/>
              <a:gd name="T11" fmla="*/ 2147483646 h 141"/>
              <a:gd name="T12" fmla="*/ 2147483646 w 518"/>
              <a:gd name="T13" fmla="*/ 2147483646 h 141"/>
              <a:gd name="T14" fmla="*/ 2147483646 w 518"/>
              <a:gd name="T15" fmla="*/ 2147483646 h 141"/>
              <a:gd name="T16" fmla="*/ 2147483646 w 518"/>
              <a:gd name="T17" fmla="*/ 2147483646 h 141"/>
              <a:gd name="T18" fmla="*/ 2147483646 w 518"/>
              <a:gd name="T19" fmla="*/ 2147483646 h 141"/>
              <a:gd name="T20" fmla="*/ 2147483646 w 518"/>
              <a:gd name="T21" fmla="*/ 2147483646 h 141"/>
              <a:gd name="T22" fmla="*/ 2147483646 w 518"/>
              <a:gd name="T23" fmla="*/ 2147483646 h 141"/>
              <a:gd name="T24" fmla="*/ 2147483646 w 518"/>
              <a:gd name="T25" fmla="*/ 2147483646 h 141"/>
              <a:gd name="T26" fmla="*/ 2147483646 w 518"/>
              <a:gd name="T27" fmla="*/ 2147483646 h 141"/>
              <a:gd name="T28" fmla="*/ 0 w 518"/>
              <a:gd name="T29" fmla="*/ 2147483646 h 141"/>
              <a:gd name="T30" fmla="*/ 0 w 518"/>
              <a:gd name="T31" fmla="*/ 2147483646 h 141"/>
              <a:gd name="T32" fmla="*/ 0 w 518"/>
              <a:gd name="T33" fmla="*/ 2147483646 h 141"/>
              <a:gd name="T34" fmla="*/ 0 w 518"/>
              <a:gd name="T35" fmla="*/ 2147483646 h 141"/>
              <a:gd name="T36" fmla="*/ 2147483646 w 518"/>
              <a:gd name="T37" fmla="*/ 2147483646 h 141"/>
              <a:gd name="T38" fmla="*/ 2147483646 w 518"/>
              <a:gd name="T39" fmla="*/ 2147483646 h 141"/>
              <a:gd name="T40" fmla="*/ 2147483646 w 518"/>
              <a:gd name="T41" fmla="*/ 2147483646 h 141"/>
              <a:gd name="T42" fmla="*/ 2147483646 w 518"/>
              <a:gd name="T43" fmla="*/ 2147483646 h 141"/>
              <a:gd name="T44" fmla="*/ 2147483646 w 518"/>
              <a:gd name="T45" fmla="*/ 2147483646 h 141"/>
              <a:gd name="T46" fmla="*/ 2147483646 w 518"/>
              <a:gd name="T47" fmla="*/ 2147483646 h 141"/>
              <a:gd name="T48" fmla="*/ 2147483646 w 518"/>
              <a:gd name="T49" fmla="*/ 2147483646 h 141"/>
              <a:gd name="T50" fmla="*/ 2147483646 w 518"/>
              <a:gd name="T51" fmla="*/ 2147483646 h 141"/>
              <a:gd name="T52" fmla="*/ 2147483646 w 518"/>
              <a:gd name="T53" fmla="*/ 2147483646 h 141"/>
              <a:gd name="T54" fmla="*/ 2147483646 w 518"/>
              <a:gd name="T55" fmla="*/ 2147483646 h 141"/>
              <a:gd name="T56" fmla="*/ 2147483646 w 518"/>
              <a:gd name="T57" fmla="*/ 2147483646 h 141"/>
              <a:gd name="T58" fmla="*/ 2147483646 w 518"/>
              <a:gd name="T59" fmla="*/ 0 h 141"/>
              <a:gd name="T60" fmla="*/ 2147483646 w 518"/>
              <a:gd name="T61" fmla="*/ 0 h 141"/>
              <a:gd name="T62" fmla="*/ 2147483646 w 518"/>
              <a:gd name="T63" fmla="*/ 0 h 141"/>
              <a:gd name="T64" fmla="*/ 2147483646 w 518"/>
              <a:gd name="T65" fmla="*/ 0 h 141"/>
              <a:gd name="T66" fmla="*/ 2147483646 w 518"/>
              <a:gd name="T67" fmla="*/ 0 h 141"/>
              <a:gd name="T68" fmla="*/ 2147483646 w 518"/>
              <a:gd name="T69" fmla="*/ 0 h 141"/>
              <a:gd name="T70" fmla="*/ 2147483646 w 518"/>
              <a:gd name="T71" fmla="*/ 0 h 141"/>
              <a:gd name="T72" fmla="*/ 2147483646 w 518"/>
              <a:gd name="T73" fmla="*/ 0 h 141"/>
              <a:gd name="T74" fmla="*/ 2147483646 w 518"/>
              <a:gd name="T75" fmla="*/ 2147483646 h 141"/>
              <a:gd name="T76" fmla="*/ 2147483646 w 518"/>
              <a:gd name="T77" fmla="*/ 2147483646 h 141"/>
              <a:gd name="T78" fmla="*/ 2147483646 w 518"/>
              <a:gd name="T79" fmla="*/ 2147483646 h 141"/>
              <a:gd name="T80" fmla="*/ 2147483646 w 518"/>
              <a:gd name="T81" fmla="*/ 2147483646 h 141"/>
              <a:gd name="T82" fmla="*/ 2147483646 w 518"/>
              <a:gd name="T83" fmla="*/ 2147483646 h 141"/>
              <a:gd name="T84" fmla="*/ 2147483646 w 518"/>
              <a:gd name="T85" fmla="*/ 2147483646 h 141"/>
              <a:gd name="T86" fmla="*/ 2147483646 w 518"/>
              <a:gd name="T87" fmla="*/ 2147483646 h 141"/>
              <a:gd name="T88" fmla="*/ 2147483646 w 518"/>
              <a:gd name="T89" fmla="*/ 2147483646 h 141"/>
              <a:gd name="T90" fmla="*/ 2147483646 w 518"/>
              <a:gd name="T91" fmla="*/ 2147483646 h 141"/>
              <a:gd name="T92" fmla="*/ 2147483646 w 518"/>
              <a:gd name="T93" fmla="*/ 2147483646 h 141"/>
              <a:gd name="T94" fmla="*/ 2147483646 w 518"/>
              <a:gd name="T95" fmla="*/ 2147483646 h 141"/>
              <a:gd name="T96" fmla="*/ 2147483646 w 518"/>
              <a:gd name="T97" fmla="*/ 2147483646 h 141"/>
              <a:gd name="T98" fmla="*/ 2147483646 w 518"/>
              <a:gd name="T99" fmla="*/ 2147483646 h 14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18"/>
              <a:gd name="T151" fmla="*/ 0 h 141"/>
              <a:gd name="T152" fmla="*/ 518 w 518"/>
              <a:gd name="T153" fmla="*/ 141 h 14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18" h="141">
                <a:moveTo>
                  <a:pt x="420" y="84"/>
                </a:moveTo>
                <a:lnTo>
                  <a:pt x="364" y="98"/>
                </a:lnTo>
                <a:lnTo>
                  <a:pt x="308" y="113"/>
                </a:lnTo>
                <a:lnTo>
                  <a:pt x="252" y="127"/>
                </a:lnTo>
                <a:lnTo>
                  <a:pt x="196" y="141"/>
                </a:lnTo>
                <a:lnTo>
                  <a:pt x="168" y="141"/>
                </a:lnTo>
                <a:lnTo>
                  <a:pt x="140" y="141"/>
                </a:lnTo>
                <a:lnTo>
                  <a:pt x="112" y="141"/>
                </a:lnTo>
                <a:lnTo>
                  <a:pt x="84" y="141"/>
                </a:lnTo>
                <a:lnTo>
                  <a:pt x="70" y="141"/>
                </a:lnTo>
                <a:lnTo>
                  <a:pt x="56" y="141"/>
                </a:lnTo>
                <a:lnTo>
                  <a:pt x="42" y="141"/>
                </a:lnTo>
                <a:lnTo>
                  <a:pt x="28" y="141"/>
                </a:lnTo>
                <a:lnTo>
                  <a:pt x="14" y="127"/>
                </a:lnTo>
                <a:lnTo>
                  <a:pt x="0" y="113"/>
                </a:lnTo>
                <a:lnTo>
                  <a:pt x="0" y="98"/>
                </a:lnTo>
                <a:lnTo>
                  <a:pt x="14" y="98"/>
                </a:lnTo>
                <a:lnTo>
                  <a:pt x="42" y="98"/>
                </a:lnTo>
                <a:lnTo>
                  <a:pt x="56" y="84"/>
                </a:lnTo>
                <a:lnTo>
                  <a:pt x="84" y="84"/>
                </a:lnTo>
                <a:lnTo>
                  <a:pt x="126" y="70"/>
                </a:lnTo>
                <a:lnTo>
                  <a:pt x="168" y="56"/>
                </a:lnTo>
                <a:lnTo>
                  <a:pt x="224" y="42"/>
                </a:lnTo>
                <a:lnTo>
                  <a:pt x="266" y="28"/>
                </a:lnTo>
                <a:lnTo>
                  <a:pt x="308" y="28"/>
                </a:lnTo>
                <a:lnTo>
                  <a:pt x="350" y="14"/>
                </a:lnTo>
                <a:lnTo>
                  <a:pt x="378" y="14"/>
                </a:lnTo>
                <a:lnTo>
                  <a:pt x="406" y="0"/>
                </a:lnTo>
                <a:lnTo>
                  <a:pt x="420" y="0"/>
                </a:lnTo>
                <a:lnTo>
                  <a:pt x="434" y="0"/>
                </a:lnTo>
                <a:lnTo>
                  <a:pt x="448" y="0"/>
                </a:lnTo>
                <a:lnTo>
                  <a:pt x="462" y="0"/>
                </a:lnTo>
                <a:lnTo>
                  <a:pt x="476" y="0"/>
                </a:lnTo>
                <a:lnTo>
                  <a:pt x="490" y="0"/>
                </a:lnTo>
                <a:lnTo>
                  <a:pt x="504" y="14"/>
                </a:lnTo>
                <a:lnTo>
                  <a:pt x="518" y="28"/>
                </a:lnTo>
                <a:lnTo>
                  <a:pt x="518" y="42"/>
                </a:lnTo>
                <a:lnTo>
                  <a:pt x="504" y="56"/>
                </a:lnTo>
                <a:lnTo>
                  <a:pt x="490" y="56"/>
                </a:lnTo>
                <a:lnTo>
                  <a:pt x="476" y="70"/>
                </a:lnTo>
                <a:lnTo>
                  <a:pt x="462" y="70"/>
                </a:lnTo>
                <a:lnTo>
                  <a:pt x="434" y="84"/>
                </a:lnTo>
                <a:lnTo>
                  <a:pt x="420" y="8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37" name="Freeform 17"/>
          <p:cNvSpPr>
            <a:spLocks/>
          </p:cNvSpPr>
          <p:nvPr/>
        </p:nvSpPr>
        <p:spPr bwMode="auto">
          <a:xfrm>
            <a:off x="7097713" y="1493838"/>
            <a:ext cx="274637" cy="169862"/>
          </a:xfrm>
          <a:custGeom>
            <a:avLst/>
            <a:gdLst>
              <a:gd name="T0" fmla="*/ 2147483646 w 294"/>
              <a:gd name="T1" fmla="*/ 2147483646 h 182"/>
              <a:gd name="T2" fmla="*/ 2147483646 w 294"/>
              <a:gd name="T3" fmla="*/ 2147483646 h 182"/>
              <a:gd name="T4" fmla="*/ 2147483646 w 294"/>
              <a:gd name="T5" fmla="*/ 2147483646 h 182"/>
              <a:gd name="T6" fmla="*/ 2147483646 w 294"/>
              <a:gd name="T7" fmla="*/ 2147483646 h 182"/>
              <a:gd name="T8" fmla="*/ 2147483646 w 294"/>
              <a:gd name="T9" fmla="*/ 2147483646 h 182"/>
              <a:gd name="T10" fmla="*/ 2147483646 w 294"/>
              <a:gd name="T11" fmla="*/ 2147483646 h 182"/>
              <a:gd name="T12" fmla="*/ 2147483646 w 294"/>
              <a:gd name="T13" fmla="*/ 2147483646 h 182"/>
              <a:gd name="T14" fmla="*/ 2147483646 w 294"/>
              <a:gd name="T15" fmla="*/ 2147483646 h 182"/>
              <a:gd name="T16" fmla="*/ 2147483646 w 294"/>
              <a:gd name="T17" fmla="*/ 2147483646 h 182"/>
              <a:gd name="T18" fmla="*/ 2147483646 w 294"/>
              <a:gd name="T19" fmla="*/ 2147483646 h 182"/>
              <a:gd name="T20" fmla="*/ 2147483646 w 294"/>
              <a:gd name="T21" fmla="*/ 2147483646 h 182"/>
              <a:gd name="T22" fmla="*/ 2147483646 w 294"/>
              <a:gd name="T23" fmla="*/ 2147483646 h 182"/>
              <a:gd name="T24" fmla="*/ 2147483646 w 294"/>
              <a:gd name="T25" fmla="*/ 2147483646 h 182"/>
              <a:gd name="T26" fmla="*/ 2147483646 w 294"/>
              <a:gd name="T27" fmla="*/ 2147483646 h 182"/>
              <a:gd name="T28" fmla="*/ 2147483646 w 294"/>
              <a:gd name="T29" fmla="*/ 2147483646 h 182"/>
              <a:gd name="T30" fmla="*/ 2147483646 w 294"/>
              <a:gd name="T31" fmla="*/ 2147483646 h 182"/>
              <a:gd name="T32" fmla="*/ 2147483646 w 294"/>
              <a:gd name="T33" fmla="*/ 2147483646 h 182"/>
              <a:gd name="T34" fmla="*/ 2147483646 w 294"/>
              <a:gd name="T35" fmla="*/ 2147483646 h 182"/>
              <a:gd name="T36" fmla="*/ 2147483646 w 294"/>
              <a:gd name="T37" fmla="*/ 2147483646 h 182"/>
              <a:gd name="T38" fmla="*/ 2147483646 w 294"/>
              <a:gd name="T39" fmla="*/ 2147483646 h 182"/>
              <a:gd name="T40" fmla="*/ 0 w 294"/>
              <a:gd name="T41" fmla="*/ 0 h 182"/>
              <a:gd name="T42" fmla="*/ 2147483646 w 294"/>
              <a:gd name="T43" fmla="*/ 0 h 182"/>
              <a:gd name="T44" fmla="*/ 2147483646 w 294"/>
              <a:gd name="T45" fmla="*/ 2147483646 h 182"/>
              <a:gd name="T46" fmla="*/ 2147483646 w 294"/>
              <a:gd name="T47" fmla="*/ 2147483646 h 182"/>
              <a:gd name="T48" fmla="*/ 2147483646 w 294"/>
              <a:gd name="T49" fmla="*/ 2147483646 h 182"/>
              <a:gd name="T50" fmla="*/ 2147483646 w 294"/>
              <a:gd name="T51" fmla="*/ 2147483646 h 18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94"/>
              <a:gd name="T79" fmla="*/ 0 h 182"/>
              <a:gd name="T80" fmla="*/ 294 w 294"/>
              <a:gd name="T81" fmla="*/ 182 h 18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94" h="182">
                <a:moveTo>
                  <a:pt x="182" y="56"/>
                </a:moveTo>
                <a:lnTo>
                  <a:pt x="210" y="56"/>
                </a:lnTo>
                <a:lnTo>
                  <a:pt x="224" y="70"/>
                </a:lnTo>
                <a:lnTo>
                  <a:pt x="252" y="84"/>
                </a:lnTo>
                <a:lnTo>
                  <a:pt x="266" y="98"/>
                </a:lnTo>
                <a:lnTo>
                  <a:pt x="280" y="98"/>
                </a:lnTo>
                <a:lnTo>
                  <a:pt x="280" y="112"/>
                </a:lnTo>
                <a:lnTo>
                  <a:pt x="294" y="126"/>
                </a:lnTo>
                <a:lnTo>
                  <a:pt x="294" y="154"/>
                </a:lnTo>
                <a:lnTo>
                  <a:pt x="294" y="168"/>
                </a:lnTo>
                <a:lnTo>
                  <a:pt x="294" y="182"/>
                </a:lnTo>
                <a:lnTo>
                  <a:pt x="280" y="182"/>
                </a:lnTo>
                <a:lnTo>
                  <a:pt x="266" y="182"/>
                </a:lnTo>
                <a:lnTo>
                  <a:pt x="238" y="168"/>
                </a:lnTo>
                <a:lnTo>
                  <a:pt x="210" y="140"/>
                </a:lnTo>
                <a:lnTo>
                  <a:pt x="168" y="126"/>
                </a:lnTo>
                <a:lnTo>
                  <a:pt x="126" y="84"/>
                </a:lnTo>
                <a:lnTo>
                  <a:pt x="70" y="42"/>
                </a:lnTo>
                <a:lnTo>
                  <a:pt x="0" y="0"/>
                </a:lnTo>
                <a:lnTo>
                  <a:pt x="42" y="0"/>
                </a:lnTo>
                <a:lnTo>
                  <a:pt x="84" y="14"/>
                </a:lnTo>
                <a:lnTo>
                  <a:pt x="126" y="28"/>
                </a:lnTo>
                <a:lnTo>
                  <a:pt x="182" y="5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38" name="Freeform 18"/>
          <p:cNvSpPr>
            <a:spLocks/>
          </p:cNvSpPr>
          <p:nvPr/>
        </p:nvSpPr>
        <p:spPr bwMode="auto">
          <a:xfrm>
            <a:off x="6797675" y="1416050"/>
            <a:ext cx="300038" cy="298450"/>
          </a:xfrm>
          <a:custGeom>
            <a:avLst/>
            <a:gdLst>
              <a:gd name="T0" fmla="*/ 0 w 322"/>
              <a:gd name="T1" fmla="*/ 2147483646 h 322"/>
              <a:gd name="T2" fmla="*/ 2147483646 w 322"/>
              <a:gd name="T3" fmla="*/ 2147483646 h 322"/>
              <a:gd name="T4" fmla="*/ 2147483646 w 322"/>
              <a:gd name="T5" fmla="*/ 2147483646 h 322"/>
              <a:gd name="T6" fmla="*/ 2147483646 w 322"/>
              <a:gd name="T7" fmla="*/ 2147483646 h 322"/>
              <a:gd name="T8" fmla="*/ 2147483646 w 322"/>
              <a:gd name="T9" fmla="*/ 2147483646 h 322"/>
              <a:gd name="T10" fmla="*/ 2147483646 w 322"/>
              <a:gd name="T11" fmla="*/ 0 h 322"/>
              <a:gd name="T12" fmla="*/ 2147483646 w 322"/>
              <a:gd name="T13" fmla="*/ 2147483646 h 322"/>
              <a:gd name="T14" fmla="*/ 2147483646 w 322"/>
              <a:gd name="T15" fmla="*/ 2147483646 h 322"/>
              <a:gd name="T16" fmla="*/ 2147483646 w 322"/>
              <a:gd name="T17" fmla="*/ 2147483646 h 322"/>
              <a:gd name="T18" fmla="*/ 2147483646 w 322"/>
              <a:gd name="T19" fmla="*/ 2147483646 h 322"/>
              <a:gd name="T20" fmla="*/ 2147483646 w 322"/>
              <a:gd name="T21" fmla="*/ 2147483646 h 322"/>
              <a:gd name="T22" fmla="*/ 2147483646 w 322"/>
              <a:gd name="T23" fmla="*/ 2147483646 h 322"/>
              <a:gd name="T24" fmla="*/ 0 w 322"/>
              <a:gd name="T25" fmla="*/ 2147483646 h 322"/>
              <a:gd name="T26" fmla="*/ 0 w 322"/>
              <a:gd name="T27" fmla="*/ 2147483646 h 32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22"/>
              <a:gd name="T43" fmla="*/ 0 h 322"/>
              <a:gd name="T44" fmla="*/ 322 w 322"/>
              <a:gd name="T45" fmla="*/ 322 h 32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22" h="322">
                <a:moveTo>
                  <a:pt x="0" y="294"/>
                </a:moveTo>
                <a:lnTo>
                  <a:pt x="84" y="238"/>
                </a:lnTo>
                <a:lnTo>
                  <a:pt x="154" y="168"/>
                </a:lnTo>
                <a:lnTo>
                  <a:pt x="238" y="98"/>
                </a:lnTo>
                <a:lnTo>
                  <a:pt x="280" y="56"/>
                </a:lnTo>
                <a:lnTo>
                  <a:pt x="322" y="0"/>
                </a:lnTo>
                <a:lnTo>
                  <a:pt x="322" y="140"/>
                </a:lnTo>
                <a:lnTo>
                  <a:pt x="252" y="196"/>
                </a:lnTo>
                <a:lnTo>
                  <a:pt x="168" y="252"/>
                </a:lnTo>
                <a:lnTo>
                  <a:pt x="98" y="294"/>
                </a:lnTo>
                <a:lnTo>
                  <a:pt x="56" y="308"/>
                </a:lnTo>
                <a:lnTo>
                  <a:pt x="14" y="322"/>
                </a:lnTo>
                <a:lnTo>
                  <a:pt x="0" y="29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39" name="Freeform 19"/>
          <p:cNvSpPr>
            <a:spLocks/>
          </p:cNvSpPr>
          <p:nvPr/>
        </p:nvSpPr>
        <p:spPr bwMode="auto">
          <a:xfrm>
            <a:off x="6562725" y="1155700"/>
            <a:ext cx="325438" cy="350838"/>
          </a:xfrm>
          <a:custGeom>
            <a:avLst/>
            <a:gdLst>
              <a:gd name="T0" fmla="*/ 2147483646 w 351"/>
              <a:gd name="T1" fmla="*/ 2147483646 h 379"/>
              <a:gd name="T2" fmla="*/ 2147483646 w 351"/>
              <a:gd name="T3" fmla="*/ 2147483646 h 379"/>
              <a:gd name="T4" fmla="*/ 2147483646 w 351"/>
              <a:gd name="T5" fmla="*/ 2147483646 h 379"/>
              <a:gd name="T6" fmla="*/ 2147483646 w 351"/>
              <a:gd name="T7" fmla="*/ 2147483646 h 379"/>
              <a:gd name="T8" fmla="*/ 0 w 351"/>
              <a:gd name="T9" fmla="*/ 2147483646 h 379"/>
              <a:gd name="T10" fmla="*/ 2147483646 w 351"/>
              <a:gd name="T11" fmla="*/ 2147483646 h 379"/>
              <a:gd name="T12" fmla="*/ 2147483646 w 351"/>
              <a:gd name="T13" fmla="*/ 2147483646 h 379"/>
              <a:gd name="T14" fmla="*/ 2147483646 w 351"/>
              <a:gd name="T15" fmla="*/ 2147483646 h 379"/>
              <a:gd name="T16" fmla="*/ 2147483646 w 351"/>
              <a:gd name="T17" fmla="*/ 2147483646 h 379"/>
              <a:gd name="T18" fmla="*/ 2147483646 w 351"/>
              <a:gd name="T19" fmla="*/ 2147483646 h 379"/>
              <a:gd name="T20" fmla="*/ 2147483646 w 351"/>
              <a:gd name="T21" fmla="*/ 2147483646 h 379"/>
              <a:gd name="T22" fmla="*/ 2147483646 w 351"/>
              <a:gd name="T23" fmla="*/ 2147483646 h 379"/>
              <a:gd name="T24" fmla="*/ 2147483646 w 351"/>
              <a:gd name="T25" fmla="*/ 2147483646 h 379"/>
              <a:gd name="T26" fmla="*/ 2147483646 w 351"/>
              <a:gd name="T27" fmla="*/ 2147483646 h 379"/>
              <a:gd name="T28" fmla="*/ 2147483646 w 351"/>
              <a:gd name="T29" fmla="*/ 2147483646 h 379"/>
              <a:gd name="T30" fmla="*/ 2147483646 w 351"/>
              <a:gd name="T31" fmla="*/ 2147483646 h 379"/>
              <a:gd name="T32" fmla="*/ 2147483646 w 351"/>
              <a:gd name="T33" fmla="*/ 2147483646 h 379"/>
              <a:gd name="T34" fmla="*/ 2147483646 w 351"/>
              <a:gd name="T35" fmla="*/ 2147483646 h 379"/>
              <a:gd name="T36" fmla="*/ 2147483646 w 351"/>
              <a:gd name="T37" fmla="*/ 2147483646 h 379"/>
              <a:gd name="T38" fmla="*/ 2147483646 w 351"/>
              <a:gd name="T39" fmla="*/ 2147483646 h 379"/>
              <a:gd name="T40" fmla="*/ 2147483646 w 351"/>
              <a:gd name="T41" fmla="*/ 2147483646 h 379"/>
              <a:gd name="T42" fmla="*/ 2147483646 w 351"/>
              <a:gd name="T43" fmla="*/ 0 h 379"/>
              <a:gd name="T44" fmla="*/ 2147483646 w 351"/>
              <a:gd name="T45" fmla="*/ 2147483646 h 379"/>
              <a:gd name="T46" fmla="*/ 2147483646 w 351"/>
              <a:gd name="T47" fmla="*/ 2147483646 h 379"/>
              <a:gd name="T48" fmla="*/ 2147483646 w 351"/>
              <a:gd name="T49" fmla="*/ 2147483646 h 379"/>
              <a:gd name="T50" fmla="*/ 2147483646 w 351"/>
              <a:gd name="T51" fmla="*/ 2147483646 h 379"/>
              <a:gd name="T52" fmla="*/ 2147483646 w 351"/>
              <a:gd name="T53" fmla="*/ 2147483646 h 379"/>
              <a:gd name="T54" fmla="*/ 2147483646 w 351"/>
              <a:gd name="T55" fmla="*/ 2147483646 h 379"/>
              <a:gd name="T56" fmla="*/ 2147483646 w 351"/>
              <a:gd name="T57" fmla="*/ 2147483646 h 379"/>
              <a:gd name="T58" fmla="*/ 2147483646 w 351"/>
              <a:gd name="T59" fmla="*/ 2147483646 h 379"/>
              <a:gd name="T60" fmla="*/ 2147483646 w 351"/>
              <a:gd name="T61" fmla="*/ 2147483646 h 379"/>
              <a:gd name="T62" fmla="*/ 2147483646 w 351"/>
              <a:gd name="T63" fmla="*/ 2147483646 h 379"/>
              <a:gd name="T64" fmla="*/ 2147483646 w 351"/>
              <a:gd name="T65" fmla="*/ 2147483646 h 379"/>
              <a:gd name="T66" fmla="*/ 2147483646 w 351"/>
              <a:gd name="T67" fmla="*/ 2147483646 h 379"/>
              <a:gd name="T68" fmla="*/ 2147483646 w 351"/>
              <a:gd name="T69" fmla="*/ 2147483646 h 379"/>
              <a:gd name="T70" fmla="*/ 2147483646 w 351"/>
              <a:gd name="T71" fmla="*/ 2147483646 h 379"/>
              <a:gd name="T72" fmla="*/ 2147483646 w 351"/>
              <a:gd name="T73" fmla="*/ 2147483646 h 379"/>
              <a:gd name="T74" fmla="*/ 2147483646 w 351"/>
              <a:gd name="T75" fmla="*/ 2147483646 h 37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51"/>
              <a:gd name="T115" fmla="*/ 0 h 379"/>
              <a:gd name="T116" fmla="*/ 351 w 351"/>
              <a:gd name="T117" fmla="*/ 379 h 379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51" h="379">
                <a:moveTo>
                  <a:pt x="126" y="323"/>
                </a:moveTo>
                <a:lnTo>
                  <a:pt x="98" y="337"/>
                </a:lnTo>
                <a:lnTo>
                  <a:pt x="56" y="351"/>
                </a:lnTo>
                <a:lnTo>
                  <a:pt x="28" y="379"/>
                </a:lnTo>
                <a:lnTo>
                  <a:pt x="0" y="379"/>
                </a:lnTo>
                <a:lnTo>
                  <a:pt x="42" y="337"/>
                </a:lnTo>
                <a:lnTo>
                  <a:pt x="70" y="295"/>
                </a:lnTo>
                <a:lnTo>
                  <a:pt x="112" y="266"/>
                </a:lnTo>
                <a:lnTo>
                  <a:pt x="140" y="238"/>
                </a:lnTo>
                <a:lnTo>
                  <a:pt x="168" y="196"/>
                </a:lnTo>
                <a:lnTo>
                  <a:pt x="182" y="182"/>
                </a:lnTo>
                <a:lnTo>
                  <a:pt x="210" y="154"/>
                </a:lnTo>
                <a:lnTo>
                  <a:pt x="210" y="140"/>
                </a:lnTo>
                <a:lnTo>
                  <a:pt x="224" y="112"/>
                </a:lnTo>
                <a:lnTo>
                  <a:pt x="238" y="84"/>
                </a:lnTo>
                <a:lnTo>
                  <a:pt x="238" y="70"/>
                </a:lnTo>
                <a:lnTo>
                  <a:pt x="238" y="42"/>
                </a:lnTo>
                <a:lnTo>
                  <a:pt x="238" y="28"/>
                </a:lnTo>
                <a:lnTo>
                  <a:pt x="238" y="14"/>
                </a:lnTo>
                <a:lnTo>
                  <a:pt x="253" y="0"/>
                </a:lnTo>
                <a:lnTo>
                  <a:pt x="253" y="14"/>
                </a:lnTo>
                <a:lnTo>
                  <a:pt x="281" y="14"/>
                </a:lnTo>
                <a:lnTo>
                  <a:pt x="295" y="28"/>
                </a:lnTo>
                <a:lnTo>
                  <a:pt x="309" y="42"/>
                </a:lnTo>
                <a:lnTo>
                  <a:pt x="337" y="42"/>
                </a:lnTo>
                <a:lnTo>
                  <a:pt x="337" y="56"/>
                </a:lnTo>
                <a:lnTo>
                  <a:pt x="351" y="70"/>
                </a:lnTo>
                <a:lnTo>
                  <a:pt x="351" y="84"/>
                </a:lnTo>
                <a:lnTo>
                  <a:pt x="337" y="112"/>
                </a:lnTo>
                <a:lnTo>
                  <a:pt x="309" y="140"/>
                </a:lnTo>
                <a:lnTo>
                  <a:pt x="281" y="168"/>
                </a:lnTo>
                <a:lnTo>
                  <a:pt x="238" y="210"/>
                </a:lnTo>
                <a:lnTo>
                  <a:pt x="210" y="252"/>
                </a:lnTo>
                <a:lnTo>
                  <a:pt x="168" y="281"/>
                </a:lnTo>
                <a:lnTo>
                  <a:pt x="126" y="323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40" name="Freeform 20"/>
          <p:cNvSpPr>
            <a:spLocks/>
          </p:cNvSpPr>
          <p:nvPr/>
        </p:nvSpPr>
        <p:spPr bwMode="auto">
          <a:xfrm>
            <a:off x="6577013" y="1271588"/>
            <a:ext cx="285750" cy="196850"/>
          </a:xfrm>
          <a:custGeom>
            <a:avLst/>
            <a:gdLst>
              <a:gd name="T0" fmla="*/ 2147483646 w 309"/>
              <a:gd name="T1" fmla="*/ 2147483646 h 211"/>
              <a:gd name="T2" fmla="*/ 2147483646 w 309"/>
              <a:gd name="T3" fmla="*/ 2147483646 h 211"/>
              <a:gd name="T4" fmla="*/ 2147483646 w 309"/>
              <a:gd name="T5" fmla="*/ 2147483646 h 211"/>
              <a:gd name="T6" fmla="*/ 2147483646 w 309"/>
              <a:gd name="T7" fmla="*/ 2147483646 h 211"/>
              <a:gd name="T8" fmla="*/ 2147483646 w 309"/>
              <a:gd name="T9" fmla="*/ 2147483646 h 211"/>
              <a:gd name="T10" fmla="*/ 2147483646 w 309"/>
              <a:gd name="T11" fmla="*/ 2147483646 h 211"/>
              <a:gd name="T12" fmla="*/ 2147483646 w 309"/>
              <a:gd name="T13" fmla="*/ 2147483646 h 211"/>
              <a:gd name="T14" fmla="*/ 2147483646 w 309"/>
              <a:gd name="T15" fmla="*/ 2147483646 h 211"/>
              <a:gd name="T16" fmla="*/ 2147483646 w 309"/>
              <a:gd name="T17" fmla="*/ 2147483646 h 211"/>
              <a:gd name="T18" fmla="*/ 2147483646 w 309"/>
              <a:gd name="T19" fmla="*/ 2147483646 h 211"/>
              <a:gd name="T20" fmla="*/ 2147483646 w 309"/>
              <a:gd name="T21" fmla="*/ 2147483646 h 211"/>
              <a:gd name="T22" fmla="*/ 2147483646 w 309"/>
              <a:gd name="T23" fmla="*/ 2147483646 h 211"/>
              <a:gd name="T24" fmla="*/ 2147483646 w 309"/>
              <a:gd name="T25" fmla="*/ 2147483646 h 211"/>
              <a:gd name="T26" fmla="*/ 2147483646 w 309"/>
              <a:gd name="T27" fmla="*/ 2147483646 h 211"/>
              <a:gd name="T28" fmla="*/ 2147483646 w 309"/>
              <a:gd name="T29" fmla="*/ 2147483646 h 211"/>
              <a:gd name="T30" fmla="*/ 2147483646 w 309"/>
              <a:gd name="T31" fmla="*/ 2147483646 h 211"/>
              <a:gd name="T32" fmla="*/ 2147483646 w 309"/>
              <a:gd name="T33" fmla="*/ 2147483646 h 211"/>
              <a:gd name="T34" fmla="*/ 2147483646 w 309"/>
              <a:gd name="T35" fmla="*/ 2147483646 h 211"/>
              <a:gd name="T36" fmla="*/ 2147483646 w 309"/>
              <a:gd name="T37" fmla="*/ 2147483646 h 211"/>
              <a:gd name="T38" fmla="*/ 2147483646 w 309"/>
              <a:gd name="T39" fmla="*/ 2147483646 h 211"/>
              <a:gd name="T40" fmla="*/ 2147483646 w 309"/>
              <a:gd name="T41" fmla="*/ 2147483646 h 211"/>
              <a:gd name="T42" fmla="*/ 2147483646 w 309"/>
              <a:gd name="T43" fmla="*/ 2147483646 h 211"/>
              <a:gd name="T44" fmla="*/ 2147483646 w 309"/>
              <a:gd name="T45" fmla="*/ 2147483646 h 211"/>
              <a:gd name="T46" fmla="*/ 2147483646 w 309"/>
              <a:gd name="T47" fmla="*/ 2147483646 h 211"/>
              <a:gd name="T48" fmla="*/ 2147483646 w 309"/>
              <a:gd name="T49" fmla="*/ 2147483646 h 211"/>
              <a:gd name="T50" fmla="*/ 2147483646 w 309"/>
              <a:gd name="T51" fmla="*/ 2147483646 h 211"/>
              <a:gd name="T52" fmla="*/ 0 w 309"/>
              <a:gd name="T53" fmla="*/ 2147483646 h 211"/>
              <a:gd name="T54" fmla="*/ 0 w 309"/>
              <a:gd name="T55" fmla="*/ 0 h 211"/>
              <a:gd name="T56" fmla="*/ 0 w 309"/>
              <a:gd name="T57" fmla="*/ 0 h 211"/>
              <a:gd name="T58" fmla="*/ 0 w 309"/>
              <a:gd name="T59" fmla="*/ 0 h 211"/>
              <a:gd name="T60" fmla="*/ 2147483646 w 309"/>
              <a:gd name="T61" fmla="*/ 0 h 211"/>
              <a:gd name="T62" fmla="*/ 2147483646 w 309"/>
              <a:gd name="T63" fmla="*/ 0 h 211"/>
              <a:gd name="T64" fmla="*/ 2147483646 w 309"/>
              <a:gd name="T65" fmla="*/ 0 h 211"/>
              <a:gd name="T66" fmla="*/ 2147483646 w 309"/>
              <a:gd name="T67" fmla="*/ 2147483646 h 211"/>
              <a:gd name="T68" fmla="*/ 2147483646 w 309"/>
              <a:gd name="T69" fmla="*/ 2147483646 h 211"/>
              <a:gd name="T70" fmla="*/ 2147483646 w 309"/>
              <a:gd name="T71" fmla="*/ 2147483646 h 211"/>
              <a:gd name="T72" fmla="*/ 2147483646 w 309"/>
              <a:gd name="T73" fmla="*/ 2147483646 h 211"/>
              <a:gd name="T74" fmla="*/ 2147483646 w 309"/>
              <a:gd name="T75" fmla="*/ 2147483646 h 21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09"/>
              <a:gd name="T115" fmla="*/ 0 h 211"/>
              <a:gd name="T116" fmla="*/ 309 w 309"/>
              <a:gd name="T117" fmla="*/ 211 h 21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09" h="211">
                <a:moveTo>
                  <a:pt x="112" y="28"/>
                </a:moveTo>
                <a:lnTo>
                  <a:pt x="154" y="56"/>
                </a:lnTo>
                <a:lnTo>
                  <a:pt x="196" y="84"/>
                </a:lnTo>
                <a:lnTo>
                  <a:pt x="239" y="98"/>
                </a:lnTo>
                <a:lnTo>
                  <a:pt x="267" y="126"/>
                </a:lnTo>
                <a:lnTo>
                  <a:pt x="281" y="155"/>
                </a:lnTo>
                <a:lnTo>
                  <a:pt x="295" y="169"/>
                </a:lnTo>
                <a:lnTo>
                  <a:pt x="309" y="183"/>
                </a:lnTo>
                <a:lnTo>
                  <a:pt x="309" y="197"/>
                </a:lnTo>
                <a:lnTo>
                  <a:pt x="309" y="211"/>
                </a:lnTo>
                <a:lnTo>
                  <a:pt x="295" y="211"/>
                </a:lnTo>
                <a:lnTo>
                  <a:pt x="281" y="211"/>
                </a:lnTo>
                <a:lnTo>
                  <a:pt x="267" y="211"/>
                </a:lnTo>
                <a:lnTo>
                  <a:pt x="253" y="211"/>
                </a:lnTo>
                <a:lnTo>
                  <a:pt x="239" y="197"/>
                </a:lnTo>
                <a:lnTo>
                  <a:pt x="224" y="197"/>
                </a:lnTo>
                <a:lnTo>
                  <a:pt x="210" y="183"/>
                </a:lnTo>
                <a:lnTo>
                  <a:pt x="182" y="155"/>
                </a:lnTo>
                <a:lnTo>
                  <a:pt x="154" y="140"/>
                </a:lnTo>
                <a:lnTo>
                  <a:pt x="126" y="112"/>
                </a:lnTo>
                <a:lnTo>
                  <a:pt x="98" y="98"/>
                </a:lnTo>
                <a:lnTo>
                  <a:pt x="70" y="70"/>
                </a:lnTo>
                <a:lnTo>
                  <a:pt x="42" y="56"/>
                </a:lnTo>
                <a:lnTo>
                  <a:pt x="28" y="42"/>
                </a:lnTo>
                <a:lnTo>
                  <a:pt x="14" y="28"/>
                </a:lnTo>
                <a:lnTo>
                  <a:pt x="0" y="14"/>
                </a:lnTo>
                <a:lnTo>
                  <a:pt x="0" y="0"/>
                </a:lnTo>
                <a:lnTo>
                  <a:pt x="14" y="0"/>
                </a:lnTo>
                <a:lnTo>
                  <a:pt x="28" y="0"/>
                </a:lnTo>
                <a:lnTo>
                  <a:pt x="42" y="14"/>
                </a:lnTo>
                <a:lnTo>
                  <a:pt x="56" y="14"/>
                </a:lnTo>
                <a:lnTo>
                  <a:pt x="84" y="28"/>
                </a:lnTo>
                <a:lnTo>
                  <a:pt x="112" y="28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41" name="Freeform 21"/>
          <p:cNvSpPr>
            <a:spLocks/>
          </p:cNvSpPr>
          <p:nvPr/>
        </p:nvSpPr>
        <p:spPr bwMode="auto">
          <a:xfrm>
            <a:off x="6562725" y="1506538"/>
            <a:ext cx="274638" cy="247650"/>
          </a:xfrm>
          <a:custGeom>
            <a:avLst/>
            <a:gdLst>
              <a:gd name="T0" fmla="*/ 2147483646 w 295"/>
              <a:gd name="T1" fmla="*/ 2147483646 h 266"/>
              <a:gd name="T2" fmla="*/ 2147483646 w 295"/>
              <a:gd name="T3" fmla="*/ 2147483646 h 266"/>
              <a:gd name="T4" fmla="*/ 2147483646 w 295"/>
              <a:gd name="T5" fmla="*/ 2147483646 h 266"/>
              <a:gd name="T6" fmla="*/ 2147483646 w 295"/>
              <a:gd name="T7" fmla="*/ 2147483646 h 266"/>
              <a:gd name="T8" fmla="*/ 2147483646 w 295"/>
              <a:gd name="T9" fmla="*/ 2147483646 h 266"/>
              <a:gd name="T10" fmla="*/ 2147483646 w 295"/>
              <a:gd name="T11" fmla="*/ 2147483646 h 266"/>
              <a:gd name="T12" fmla="*/ 2147483646 w 295"/>
              <a:gd name="T13" fmla="*/ 2147483646 h 266"/>
              <a:gd name="T14" fmla="*/ 2147483646 w 295"/>
              <a:gd name="T15" fmla="*/ 2147483646 h 266"/>
              <a:gd name="T16" fmla="*/ 2147483646 w 295"/>
              <a:gd name="T17" fmla="*/ 2147483646 h 266"/>
              <a:gd name="T18" fmla="*/ 2147483646 w 295"/>
              <a:gd name="T19" fmla="*/ 2147483646 h 266"/>
              <a:gd name="T20" fmla="*/ 2147483646 w 295"/>
              <a:gd name="T21" fmla="*/ 2147483646 h 266"/>
              <a:gd name="T22" fmla="*/ 2147483646 w 295"/>
              <a:gd name="T23" fmla="*/ 2147483646 h 266"/>
              <a:gd name="T24" fmla="*/ 0 w 295"/>
              <a:gd name="T25" fmla="*/ 0 h 266"/>
              <a:gd name="T26" fmla="*/ 2147483646 w 295"/>
              <a:gd name="T27" fmla="*/ 2147483646 h 266"/>
              <a:gd name="T28" fmla="*/ 2147483646 w 295"/>
              <a:gd name="T29" fmla="*/ 2147483646 h 266"/>
              <a:gd name="T30" fmla="*/ 2147483646 w 295"/>
              <a:gd name="T31" fmla="*/ 2147483646 h 266"/>
              <a:gd name="T32" fmla="*/ 2147483646 w 295"/>
              <a:gd name="T33" fmla="*/ 2147483646 h 266"/>
              <a:gd name="T34" fmla="*/ 2147483646 w 295"/>
              <a:gd name="T35" fmla="*/ 2147483646 h 266"/>
              <a:gd name="T36" fmla="*/ 2147483646 w 295"/>
              <a:gd name="T37" fmla="*/ 2147483646 h 266"/>
              <a:gd name="T38" fmla="*/ 2147483646 w 295"/>
              <a:gd name="T39" fmla="*/ 2147483646 h 266"/>
              <a:gd name="T40" fmla="*/ 2147483646 w 295"/>
              <a:gd name="T41" fmla="*/ 2147483646 h 266"/>
              <a:gd name="T42" fmla="*/ 2147483646 w 295"/>
              <a:gd name="T43" fmla="*/ 2147483646 h 266"/>
              <a:gd name="T44" fmla="*/ 2147483646 w 295"/>
              <a:gd name="T45" fmla="*/ 2147483646 h 266"/>
              <a:gd name="T46" fmla="*/ 2147483646 w 295"/>
              <a:gd name="T47" fmla="*/ 2147483646 h 266"/>
              <a:gd name="T48" fmla="*/ 2147483646 w 295"/>
              <a:gd name="T49" fmla="*/ 2147483646 h 266"/>
              <a:gd name="T50" fmla="*/ 2147483646 w 295"/>
              <a:gd name="T51" fmla="*/ 2147483646 h 266"/>
              <a:gd name="T52" fmla="*/ 2147483646 w 295"/>
              <a:gd name="T53" fmla="*/ 2147483646 h 266"/>
              <a:gd name="T54" fmla="*/ 2147483646 w 295"/>
              <a:gd name="T55" fmla="*/ 2147483646 h 266"/>
              <a:gd name="T56" fmla="*/ 2147483646 w 295"/>
              <a:gd name="T57" fmla="*/ 2147483646 h 266"/>
              <a:gd name="T58" fmla="*/ 2147483646 w 295"/>
              <a:gd name="T59" fmla="*/ 2147483646 h 266"/>
              <a:gd name="T60" fmla="*/ 2147483646 w 295"/>
              <a:gd name="T61" fmla="*/ 2147483646 h 266"/>
              <a:gd name="T62" fmla="*/ 2147483646 w 295"/>
              <a:gd name="T63" fmla="*/ 2147483646 h 266"/>
              <a:gd name="T64" fmla="*/ 2147483646 w 295"/>
              <a:gd name="T65" fmla="*/ 2147483646 h 266"/>
              <a:gd name="T66" fmla="*/ 2147483646 w 295"/>
              <a:gd name="T67" fmla="*/ 2147483646 h 26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95"/>
              <a:gd name="T103" fmla="*/ 0 h 266"/>
              <a:gd name="T104" fmla="*/ 295 w 295"/>
              <a:gd name="T105" fmla="*/ 266 h 26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95" h="266">
                <a:moveTo>
                  <a:pt x="281" y="266"/>
                </a:moveTo>
                <a:lnTo>
                  <a:pt x="281" y="266"/>
                </a:lnTo>
                <a:lnTo>
                  <a:pt x="267" y="266"/>
                </a:lnTo>
                <a:lnTo>
                  <a:pt x="253" y="252"/>
                </a:lnTo>
                <a:lnTo>
                  <a:pt x="238" y="252"/>
                </a:lnTo>
                <a:lnTo>
                  <a:pt x="238" y="238"/>
                </a:lnTo>
                <a:lnTo>
                  <a:pt x="210" y="224"/>
                </a:lnTo>
                <a:lnTo>
                  <a:pt x="196" y="196"/>
                </a:lnTo>
                <a:lnTo>
                  <a:pt x="154" y="154"/>
                </a:lnTo>
                <a:lnTo>
                  <a:pt x="112" y="112"/>
                </a:lnTo>
                <a:lnTo>
                  <a:pt x="56" y="70"/>
                </a:lnTo>
                <a:lnTo>
                  <a:pt x="0" y="0"/>
                </a:lnTo>
                <a:lnTo>
                  <a:pt x="14" y="14"/>
                </a:lnTo>
                <a:lnTo>
                  <a:pt x="42" y="14"/>
                </a:lnTo>
                <a:lnTo>
                  <a:pt x="56" y="28"/>
                </a:lnTo>
                <a:lnTo>
                  <a:pt x="70" y="28"/>
                </a:lnTo>
                <a:lnTo>
                  <a:pt x="98" y="42"/>
                </a:lnTo>
                <a:lnTo>
                  <a:pt x="126" y="56"/>
                </a:lnTo>
                <a:lnTo>
                  <a:pt x="154" y="84"/>
                </a:lnTo>
                <a:lnTo>
                  <a:pt x="182" y="98"/>
                </a:lnTo>
                <a:lnTo>
                  <a:pt x="210" y="126"/>
                </a:lnTo>
                <a:lnTo>
                  <a:pt x="224" y="140"/>
                </a:lnTo>
                <a:lnTo>
                  <a:pt x="253" y="154"/>
                </a:lnTo>
                <a:lnTo>
                  <a:pt x="267" y="168"/>
                </a:lnTo>
                <a:lnTo>
                  <a:pt x="281" y="182"/>
                </a:lnTo>
                <a:lnTo>
                  <a:pt x="281" y="196"/>
                </a:lnTo>
                <a:lnTo>
                  <a:pt x="295" y="224"/>
                </a:lnTo>
                <a:lnTo>
                  <a:pt x="295" y="238"/>
                </a:lnTo>
                <a:lnTo>
                  <a:pt x="281" y="252"/>
                </a:lnTo>
                <a:lnTo>
                  <a:pt x="281" y="26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42" name="Freeform 22"/>
          <p:cNvSpPr>
            <a:spLocks/>
          </p:cNvSpPr>
          <p:nvPr/>
        </p:nvSpPr>
        <p:spPr bwMode="auto">
          <a:xfrm>
            <a:off x="6562725" y="1481138"/>
            <a:ext cx="274638" cy="298450"/>
          </a:xfrm>
          <a:custGeom>
            <a:avLst/>
            <a:gdLst>
              <a:gd name="T0" fmla="*/ 2147483646 w 295"/>
              <a:gd name="T1" fmla="*/ 2147483646 h 322"/>
              <a:gd name="T2" fmla="*/ 2147483646 w 295"/>
              <a:gd name="T3" fmla="*/ 2147483646 h 322"/>
              <a:gd name="T4" fmla="*/ 2147483646 w 295"/>
              <a:gd name="T5" fmla="*/ 2147483646 h 322"/>
              <a:gd name="T6" fmla="*/ 2147483646 w 295"/>
              <a:gd name="T7" fmla="*/ 2147483646 h 322"/>
              <a:gd name="T8" fmla="*/ 2147483646 w 295"/>
              <a:gd name="T9" fmla="*/ 2147483646 h 322"/>
              <a:gd name="T10" fmla="*/ 2147483646 w 295"/>
              <a:gd name="T11" fmla="*/ 2147483646 h 322"/>
              <a:gd name="T12" fmla="*/ 2147483646 w 295"/>
              <a:gd name="T13" fmla="*/ 2147483646 h 322"/>
              <a:gd name="T14" fmla="*/ 2147483646 w 295"/>
              <a:gd name="T15" fmla="*/ 2147483646 h 322"/>
              <a:gd name="T16" fmla="*/ 2147483646 w 295"/>
              <a:gd name="T17" fmla="*/ 2147483646 h 322"/>
              <a:gd name="T18" fmla="*/ 2147483646 w 295"/>
              <a:gd name="T19" fmla="*/ 2147483646 h 322"/>
              <a:gd name="T20" fmla="*/ 2147483646 w 295"/>
              <a:gd name="T21" fmla="*/ 2147483646 h 322"/>
              <a:gd name="T22" fmla="*/ 2147483646 w 295"/>
              <a:gd name="T23" fmla="*/ 2147483646 h 322"/>
              <a:gd name="T24" fmla="*/ 2147483646 w 295"/>
              <a:gd name="T25" fmla="*/ 0 h 322"/>
              <a:gd name="T26" fmla="*/ 2147483646 w 295"/>
              <a:gd name="T27" fmla="*/ 0 h 322"/>
              <a:gd name="T28" fmla="*/ 2147483646 w 295"/>
              <a:gd name="T29" fmla="*/ 0 h 322"/>
              <a:gd name="T30" fmla="*/ 2147483646 w 295"/>
              <a:gd name="T31" fmla="*/ 0 h 322"/>
              <a:gd name="T32" fmla="*/ 2147483646 w 295"/>
              <a:gd name="T33" fmla="*/ 0 h 322"/>
              <a:gd name="T34" fmla="*/ 2147483646 w 295"/>
              <a:gd name="T35" fmla="*/ 0 h 322"/>
              <a:gd name="T36" fmla="*/ 2147483646 w 295"/>
              <a:gd name="T37" fmla="*/ 0 h 322"/>
              <a:gd name="T38" fmla="*/ 2147483646 w 295"/>
              <a:gd name="T39" fmla="*/ 2147483646 h 322"/>
              <a:gd name="T40" fmla="*/ 2147483646 w 295"/>
              <a:gd name="T41" fmla="*/ 2147483646 h 322"/>
              <a:gd name="T42" fmla="*/ 2147483646 w 295"/>
              <a:gd name="T43" fmla="*/ 2147483646 h 322"/>
              <a:gd name="T44" fmla="*/ 2147483646 w 295"/>
              <a:gd name="T45" fmla="*/ 2147483646 h 322"/>
              <a:gd name="T46" fmla="*/ 2147483646 w 295"/>
              <a:gd name="T47" fmla="*/ 2147483646 h 322"/>
              <a:gd name="T48" fmla="*/ 2147483646 w 295"/>
              <a:gd name="T49" fmla="*/ 2147483646 h 322"/>
              <a:gd name="T50" fmla="*/ 2147483646 w 295"/>
              <a:gd name="T51" fmla="*/ 2147483646 h 322"/>
              <a:gd name="T52" fmla="*/ 2147483646 w 295"/>
              <a:gd name="T53" fmla="*/ 2147483646 h 322"/>
              <a:gd name="T54" fmla="*/ 2147483646 w 295"/>
              <a:gd name="T55" fmla="*/ 2147483646 h 322"/>
              <a:gd name="T56" fmla="*/ 2147483646 w 295"/>
              <a:gd name="T57" fmla="*/ 2147483646 h 322"/>
              <a:gd name="T58" fmla="*/ 2147483646 w 295"/>
              <a:gd name="T59" fmla="*/ 2147483646 h 322"/>
              <a:gd name="T60" fmla="*/ 2147483646 w 295"/>
              <a:gd name="T61" fmla="*/ 2147483646 h 322"/>
              <a:gd name="T62" fmla="*/ 2147483646 w 295"/>
              <a:gd name="T63" fmla="*/ 2147483646 h 322"/>
              <a:gd name="T64" fmla="*/ 2147483646 w 295"/>
              <a:gd name="T65" fmla="*/ 2147483646 h 322"/>
              <a:gd name="T66" fmla="*/ 2147483646 w 295"/>
              <a:gd name="T67" fmla="*/ 2147483646 h 322"/>
              <a:gd name="T68" fmla="*/ 2147483646 w 295"/>
              <a:gd name="T69" fmla="*/ 2147483646 h 322"/>
              <a:gd name="T70" fmla="*/ 2147483646 w 295"/>
              <a:gd name="T71" fmla="*/ 2147483646 h 322"/>
              <a:gd name="T72" fmla="*/ 2147483646 w 295"/>
              <a:gd name="T73" fmla="*/ 2147483646 h 322"/>
              <a:gd name="T74" fmla="*/ 2147483646 w 295"/>
              <a:gd name="T75" fmla="*/ 2147483646 h 322"/>
              <a:gd name="T76" fmla="*/ 2147483646 w 295"/>
              <a:gd name="T77" fmla="*/ 2147483646 h 322"/>
              <a:gd name="T78" fmla="*/ 0 w 295"/>
              <a:gd name="T79" fmla="*/ 2147483646 h 322"/>
              <a:gd name="T80" fmla="*/ 0 w 295"/>
              <a:gd name="T81" fmla="*/ 2147483646 h 322"/>
              <a:gd name="T82" fmla="*/ 0 w 295"/>
              <a:gd name="T83" fmla="*/ 2147483646 h 322"/>
              <a:gd name="T84" fmla="*/ 0 w 295"/>
              <a:gd name="T85" fmla="*/ 2147483646 h 322"/>
              <a:gd name="T86" fmla="*/ 0 w 295"/>
              <a:gd name="T87" fmla="*/ 2147483646 h 322"/>
              <a:gd name="T88" fmla="*/ 2147483646 w 295"/>
              <a:gd name="T89" fmla="*/ 2147483646 h 322"/>
              <a:gd name="T90" fmla="*/ 2147483646 w 295"/>
              <a:gd name="T91" fmla="*/ 2147483646 h 322"/>
              <a:gd name="T92" fmla="*/ 2147483646 w 295"/>
              <a:gd name="T93" fmla="*/ 2147483646 h 322"/>
              <a:gd name="T94" fmla="*/ 2147483646 w 295"/>
              <a:gd name="T95" fmla="*/ 2147483646 h 32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95"/>
              <a:gd name="T145" fmla="*/ 0 h 322"/>
              <a:gd name="T146" fmla="*/ 295 w 295"/>
              <a:gd name="T147" fmla="*/ 322 h 32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95" h="322">
                <a:moveTo>
                  <a:pt x="56" y="238"/>
                </a:moveTo>
                <a:lnTo>
                  <a:pt x="84" y="210"/>
                </a:lnTo>
                <a:lnTo>
                  <a:pt x="112" y="182"/>
                </a:lnTo>
                <a:lnTo>
                  <a:pt x="140" y="154"/>
                </a:lnTo>
                <a:lnTo>
                  <a:pt x="168" y="112"/>
                </a:lnTo>
                <a:lnTo>
                  <a:pt x="182" y="84"/>
                </a:lnTo>
                <a:lnTo>
                  <a:pt x="196" y="56"/>
                </a:lnTo>
                <a:lnTo>
                  <a:pt x="196" y="42"/>
                </a:lnTo>
                <a:lnTo>
                  <a:pt x="196" y="28"/>
                </a:lnTo>
                <a:lnTo>
                  <a:pt x="182" y="28"/>
                </a:lnTo>
                <a:lnTo>
                  <a:pt x="182" y="14"/>
                </a:lnTo>
                <a:lnTo>
                  <a:pt x="182" y="0"/>
                </a:lnTo>
                <a:lnTo>
                  <a:pt x="196" y="0"/>
                </a:lnTo>
                <a:lnTo>
                  <a:pt x="210" y="0"/>
                </a:lnTo>
                <a:lnTo>
                  <a:pt x="224" y="0"/>
                </a:lnTo>
                <a:lnTo>
                  <a:pt x="238" y="0"/>
                </a:lnTo>
                <a:lnTo>
                  <a:pt x="253" y="0"/>
                </a:lnTo>
                <a:lnTo>
                  <a:pt x="267" y="14"/>
                </a:lnTo>
                <a:lnTo>
                  <a:pt x="281" y="42"/>
                </a:lnTo>
                <a:lnTo>
                  <a:pt x="295" y="56"/>
                </a:lnTo>
                <a:lnTo>
                  <a:pt x="295" y="70"/>
                </a:lnTo>
                <a:lnTo>
                  <a:pt x="281" y="98"/>
                </a:lnTo>
                <a:lnTo>
                  <a:pt x="267" y="112"/>
                </a:lnTo>
                <a:lnTo>
                  <a:pt x="253" y="140"/>
                </a:lnTo>
                <a:lnTo>
                  <a:pt x="224" y="154"/>
                </a:lnTo>
                <a:lnTo>
                  <a:pt x="196" y="182"/>
                </a:lnTo>
                <a:lnTo>
                  <a:pt x="168" y="210"/>
                </a:lnTo>
                <a:lnTo>
                  <a:pt x="140" y="238"/>
                </a:lnTo>
                <a:lnTo>
                  <a:pt x="98" y="266"/>
                </a:lnTo>
                <a:lnTo>
                  <a:pt x="70" y="294"/>
                </a:lnTo>
                <a:lnTo>
                  <a:pt x="42" y="294"/>
                </a:lnTo>
                <a:lnTo>
                  <a:pt x="28" y="308"/>
                </a:lnTo>
                <a:lnTo>
                  <a:pt x="14" y="308"/>
                </a:lnTo>
                <a:lnTo>
                  <a:pt x="14" y="322"/>
                </a:lnTo>
                <a:lnTo>
                  <a:pt x="0" y="322"/>
                </a:lnTo>
                <a:lnTo>
                  <a:pt x="0" y="308"/>
                </a:lnTo>
                <a:lnTo>
                  <a:pt x="14" y="294"/>
                </a:lnTo>
                <a:lnTo>
                  <a:pt x="28" y="266"/>
                </a:lnTo>
                <a:lnTo>
                  <a:pt x="56" y="238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777875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6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" name="矩形 4"/>
          <p:cNvSpPr>
            <a:spLocks noChangeArrowheads="1"/>
          </p:cNvSpPr>
          <p:nvPr/>
        </p:nvSpPr>
        <p:spPr bwMode="auto">
          <a:xfrm>
            <a:off x="2635250" y="1352550"/>
            <a:ext cx="1216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猴</a:t>
            </a:r>
          </a:p>
        </p:txBody>
      </p: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2844031" y="627063"/>
            <a:ext cx="2232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hóu</a:t>
            </a:r>
            <a:endParaRPr lang="en-US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704850" y="3076575"/>
            <a:ext cx="73390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猴群  小猴子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715963" y="3787775"/>
            <a:ext cx="8248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01700" indent="-9017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小猴子调皮的动作逗得大家哈哈大笑。</a:t>
            </a:r>
          </a:p>
        </p:txBody>
      </p:sp>
      <p:sp>
        <p:nvSpPr>
          <p:cNvPr id="6148" name="Freeform 4"/>
          <p:cNvSpPr>
            <a:spLocks/>
          </p:cNvSpPr>
          <p:nvPr/>
        </p:nvSpPr>
        <p:spPr bwMode="auto">
          <a:xfrm>
            <a:off x="5919788" y="1125538"/>
            <a:ext cx="587375" cy="622300"/>
          </a:xfrm>
          <a:custGeom>
            <a:avLst/>
            <a:gdLst>
              <a:gd name="T0" fmla="*/ 2147483646 w 575"/>
              <a:gd name="T1" fmla="*/ 2147483646 h 668"/>
              <a:gd name="T2" fmla="*/ 2147483646 w 575"/>
              <a:gd name="T3" fmla="*/ 2147483646 h 668"/>
              <a:gd name="T4" fmla="*/ 2147483646 w 575"/>
              <a:gd name="T5" fmla="*/ 2147483646 h 668"/>
              <a:gd name="T6" fmla="*/ 2147483646 w 575"/>
              <a:gd name="T7" fmla="*/ 2147483646 h 668"/>
              <a:gd name="T8" fmla="*/ 2147483646 w 575"/>
              <a:gd name="T9" fmla="*/ 2147483646 h 668"/>
              <a:gd name="T10" fmla="*/ 2147483646 w 575"/>
              <a:gd name="T11" fmla="*/ 2147483646 h 668"/>
              <a:gd name="T12" fmla="*/ 2147483646 w 575"/>
              <a:gd name="T13" fmla="*/ 2147483646 h 668"/>
              <a:gd name="T14" fmla="*/ 2147483646 w 575"/>
              <a:gd name="T15" fmla="*/ 2147483646 h 668"/>
              <a:gd name="T16" fmla="*/ 2147483646 w 575"/>
              <a:gd name="T17" fmla="*/ 2147483646 h 668"/>
              <a:gd name="T18" fmla="*/ 2147483646 w 575"/>
              <a:gd name="T19" fmla="*/ 2147483646 h 668"/>
              <a:gd name="T20" fmla="*/ 2147483646 w 575"/>
              <a:gd name="T21" fmla="*/ 2147483646 h 668"/>
              <a:gd name="T22" fmla="*/ 2147483646 w 575"/>
              <a:gd name="T23" fmla="*/ 0 h 668"/>
              <a:gd name="T24" fmla="*/ 2147483646 w 575"/>
              <a:gd name="T25" fmla="*/ 0 h 668"/>
              <a:gd name="T26" fmla="*/ 2147483646 w 575"/>
              <a:gd name="T27" fmla="*/ 0 h 668"/>
              <a:gd name="T28" fmla="*/ 2147483646 w 575"/>
              <a:gd name="T29" fmla="*/ 2147483646 h 668"/>
              <a:gd name="T30" fmla="*/ 2147483646 w 575"/>
              <a:gd name="T31" fmla="*/ 2147483646 h 668"/>
              <a:gd name="T32" fmla="*/ 2147483646 w 575"/>
              <a:gd name="T33" fmla="*/ 2147483646 h 668"/>
              <a:gd name="T34" fmla="*/ 2147483646 w 575"/>
              <a:gd name="T35" fmla="*/ 2147483646 h 668"/>
              <a:gd name="T36" fmla="*/ 2147483646 w 575"/>
              <a:gd name="T37" fmla="*/ 2147483646 h 668"/>
              <a:gd name="T38" fmla="*/ 2147483646 w 575"/>
              <a:gd name="T39" fmla="*/ 2147483646 h 668"/>
              <a:gd name="T40" fmla="*/ 2147483646 w 575"/>
              <a:gd name="T41" fmla="*/ 2147483646 h 668"/>
              <a:gd name="T42" fmla="*/ 2147483646 w 575"/>
              <a:gd name="T43" fmla="*/ 2147483646 h 668"/>
              <a:gd name="T44" fmla="*/ 2147483646 w 575"/>
              <a:gd name="T45" fmla="*/ 2147483646 h 668"/>
              <a:gd name="T46" fmla="*/ 2147483646 w 575"/>
              <a:gd name="T47" fmla="*/ 2147483646 h 668"/>
              <a:gd name="T48" fmla="*/ 2147483646 w 575"/>
              <a:gd name="T49" fmla="*/ 2147483646 h 668"/>
              <a:gd name="T50" fmla="*/ 2147483646 w 575"/>
              <a:gd name="T51" fmla="*/ 2147483646 h 668"/>
              <a:gd name="T52" fmla="*/ 2147483646 w 575"/>
              <a:gd name="T53" fmla="*/ 2147483646 h 668"/>
              <a:gd name="T54" fmla="*/ 2147483646 w 575"/>
              <a:gd name="T55" fmla="*/ 2147483646 h 668"/>
              <a:gd name="T56" fmla="*/ 2147483646 w 575"/>
              <a:gd name="T57" fmla="*/ 2147483646 h 668"/>
              <a:gd name="T58" fmla="*/ 2147483646 w 575"/>
              <a:gd name="T59" fmla="*/ 2147483646 h 668"/>
              <a:gd name="T60" fmla="*/ 2147483646 w 575"/>
              <a:gd name="T61" fmla="*/ 2147483646 h 668"/>
              <a:gd name="T62" fmla="*/ 2147483646 w 575"/>
              <a:gd name="T63" fmla="*/ 2147483646 h 668"/>
              <a:gd name="T64" fmla="*/ 2147483646 w 575"/>
              <a:gd name="T65" fmla="*/ 2147483646 h 668"/>
              <a:gd name="T66" fmla="*/ 2147483646 w 575"/>
              <a:gd name="T67" fmla="*/ 2147483646 h 668"/>
              <a:gd name="T68" fmla="*/ 2147483646 w 575"/>
              <a:gd name="T69" fmla="*/ 2147483646 h 668"/>
              <a:gd name="T70" fmla="*/ 2147483646 w 575"/>
              <a:gd name="T71" fmla="*/ 2147483646 h 668"/>
              <a:gd name="T72" fmla="*/ 2147483646 w 575"/>
              <a:gd name="T73" fmla="*/ 2147483646 h 668"/>
              <a:gd name="T74" fmla="*/ 2147483646 w 575"/>
              <a:gd name="T75" fmla="*/ 2147483646 h 668"/>
              <a:gd name="T76" fmla="*/ 2147483646 w 575"/>
              <a:gd name="T77" fmla="*/ 2147483646 h 668"/>
              <a:gd name="T78" fmla="*/ 2147483646 w 575"/>
              <a:gd name="T79" fmla="*/ 2147483646 h 668"/>
              <a:gd name="T80" fmla="*/ 2147483646 w 575"/>
              <a:gd name="T81" fmla="*/ 2147483646 h 668"/>
              <a:gd name="T82" fmla="*/ 0 w 575"/>
              <a:gd name="T83" fmla="*/ 2147483646 h 668"/>
              <a:gd name="T84" fmla="*/ 0 w 575"/>
              <a:gd name="T85" fmla="*/ 2147483646 h 668"/>
              <a:gd name="T86" fmla="*/ 0 w 575"/>
              <a:gd name="T87" fmla="*/ 2147483646 h 668"/>
              <a:gd name="T88" fmla="*/ 0 w 575"/>
              <a:gd name="T89" fmla="*/ 2147483646 h 668"/>
              <a:gd name="T90" fmla="*/ 2147483646 w 575"/>
              <a:gd name="T91" fmla="*/ 2147483646 h 668"/>
              <a:gd name="T92" fmla="*/ 2147483646 w 575"/>
              <a:gd name="T93" fmla="*/ 2147483646 h 668"/>
              <a:gd name="T94" fmla="*/ 2147483646 w 575"/>
              <a:gd name="T95" fmla="*/ 2147483646 h 668"/>
              <a:gd name="T96" fmla="*/ 2147483646 w 575"/>
              <a:gd name="T97" fmla="*/ 2147483646 h 668"/>
              <a:gd name="T98" fmla="*/ 2147483646 w 575"/>
              <a:gd name="T99" fmla="*/ 2147483646 h 668"/>
              <a:gd name="T100" fmla="*/ 2147483646 w 575"/>
              <a:gd name="T101" fmla="*/ 2147483646 h 668"/>
              <a:gd name="T102" fmla="*/ 2147483646 w 575"/>
              <a:gd name="T103" fmla="*/ 2147483646 h 668"/>
              <a:gd name="T104" fmla="*/ 2147483646 w 575"/>
              <a:gd name="T105" fmla="*/ 2147483646 h 668"/>
              <a:gd name="T106" fmla="*/ 2147483646 w 575"/>
              <a:gd name="T107" fmla="*/ 2147483646 h 668"/>
              <a:gd name="T108" fmla="*/ 2147483646 w 575"/>
              <a:gd name="T109" fmla="*/ 2147483646 h 668"/>
              <a:gd name="T110" fmla="*/ 2147483646 w 575"/>
              <a:gd name="T111" fmla="*/ 2147483646 h 66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75"/>
              <a:gd name="T169" fmla="*/ 0 h 668"/>
              <a:gd name="T170" fmla="*/ 575 w 575"/>
              <a:gd name="T171" fmla="*/ 668 h 668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75" h="668">
                <a:moveTo>
                  <a:pt x="295" y="334"/>
                </a:moveTo>
                <a:lnTo>
                  <a:pt x="337" y="279"/>
                </a:lnTo>
                <a:lnTo>
                  <a:pt x="379" y="223"/>
                </a:lnTo>
                <a:lnTo>
                  <a:pt x="407" y="181"/>
                </a:lnTo>
                <a:lnTo>
                  <a:pt x="421" y="153"/>
                </a:lnTo>
                <a:lnTo>
                  <a:pt x="435" y="112"/>
                </a:lnTo>
                <a:lnTo>
                  <a:pt x="449" y="84"/>
                </a:lnTo>
                <a:lnTo>
                  <a:pt x="449" y="56"/>
                </a:lnTo>
                <a:lnTo>
                  <a:pt x="449" y="42"/>
                </a:lnTo>
                <a:lnTo>
                  <a:pt x="449" y="28"/>
                </a:lnTo>
                <a:lnTo>
                  <a:pt x="449" y="14"/>
                </a:lnTo>
                <a:lnTo>
                  <a:pt x="449" y="0"/>
                </a:lnTo>
                <a:lnTo>
                  <a:pt x="463" y="0"/>
                </a:lnTo>
                <a:lnTo>
                  <a:pt x="477" y="0"/>
                </a:lnTo>
                <a:lnTo>
                  <a:pt x="505" y="14"/>
                </a:lnTo>
                <a:lnTo>
                  <a:pt x="519" y="28"/>
                </a:lnTo>
                <a:lnTo>
                  <a:pt x="547" y="42"/>
                </a:lnTo>
                <a:lnTo>
                  <a:pt x="561" y="70"/>
                </a:lnTo>
                <a:lnTo>
                  <a:pt x="575" y="98"/>
                </a:lnTo>
                <a:lnTo>
                  <a:pt x="575" y="112"/>
                </a:lnTo>
                <a:lnTo>
                  <a:pt x="575" y="126"/>
                </a:lnTo>
                <a:lnTo>
                  <a:pt x="575" y="139"/>
                </a:lnTo>
                <a:lnTo>
                  <a:pt x="561" y="167"/>
                </a:lnTo>
                <a:lnTo>
                  <a:pt x="547" y="181"/>
                </a:lnTo>
                <a:lnTo>
                  <a:pt x="547" y="195"/>
                </a:lnTo>
                <a:lnTo>
                  <a:pt x="533" y="209"/>
                </a:lnTo>
                <a:lnTo>
                  <a:pt x="505" y="237"/>
                </a:lnTo>
                <a:lnTo>
                  <a:pt x="463" y="292"/>
                </a:lnTo>
                <a:lnTo>
                  <a:pt x="421" y="334"/>
                </a:lnTo>
                <a:lnTo>
                  <a:pt x="365" y="390"/>
                </a:lnTo>
                <a:lnTo>
                  <a:pt x="309" y="459"/>
                </a:lnTo>
                <a:lnTo>
                  <a:pt x="239" y="515"/>
                </a:lnTo>
                <a:lnTo>
                  <a:pt x="211" y="543"/>
                </a:lnTo>
                <a:lnTo>
                  <a:pt x="183" y="557"/>
                </a:lnTo>
                <a:lnTo>
                  <a:pt x="154" y="585"/>
                </a:lnTo>
                <a:lnTo>
                  <a:pt x="140" y="599"/>
                </a:lnTo>
                <a:lnTo>
                  <a:pt x="112" y="612"/>
                </a:lnTo>
                <a:lnTo>
                  <a:pt x="84" y="626"/>
                </a:lnTo>
                <a:lnTo>
                  <a:pt x="56" y="654"/>
                </a:lnTo>
                <a:lnTo>
                  <a:pt x="28" y="668"/>
                </a:lnTo>
                <a:lnTo>
                  <a:pt x="14" y="668"/>
                </a:lnTo>
                <a:lnTo>
                  <a:pt x="0" y="668"/>
                </a:lnTo>
                <a:lnTo>
                  <a:pt x="0" y="654"/>
                </a:lnTo>
                <a:lnTo>
                  <a:pt x="14" y="654"/>
                </a:lnTo>
                <a:lnTo>
                  <a:pt x="14" y="640"/>
                </a:lnTo>
                <a:lnTo>
                  <a:pt x="42" y="626"/>
                </a:lnTo>
                <a:lnTo>
                  <a:pt x="56" y="599"/>
                </a:lnTo>
                <a:lnTo>
                  <a:pt x="84" y="585"/>
                </a:lnTo>
                <a:lnTo>
                  <a:pt x="98" y="557"/>
                </a:lnTo>
                <a:lnTo>
                  <a:pt x="154" y="501"/>
                </a:lnTo>
                <a:lnTo>
                  <a:pt x="211" y="446"/>
                </a:lnTo>
                <a:lnTo>
                  <a:pt x="253" y="390"/>
                </a:lnTo>
                <a:lnTo>
                  <a:pt x="295" y="33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49" name="Freeform 5"/>
          <p:cNvSpPr>
            <a:spLocks/>
          </p:cNvSpPr>
          <p:nvPr/>
        </p:nvSpPr>
        <p:spPr bwMode="auto">
          <a:xfrm>
            <a:off x="6321425" y="1036638"/>
            <a:ext cx="544513" cy="828675"/>
          </a:xfrm>
          <a:custGeom>
            <a:avLst/>
            <a:gdLst>
              <a:gd name="T0" fmla="*/ 2147483646 w 533"/>
              <a:gd name="T1" fmla="*/ 2147483646 h 890"/>
              <a:gd name="T2" fmla="*/ 2147483646 w 533"/>
              <a:gd name="T3" fmla="*/ 2147483646 h 890"/>
              <a:gd name="T4" fmla="*/ 2147483646 w 533"/>
              <a:gd name="T5" fmla="*/ 2147483646 h 890"/>
              <a:gd name="T6" fmla="*/ 2147483646 w 533"/>
              <a:gd name="T7" fmla="*/ 2147483646 h 890"/>
              <a:gd name="T8" fmla="*/ 2147483646 w 533"/>
              <a:gd name="T9" fmla="*/ 2147483646 h 890"/>
              <a:gd name="T10" fmla="*/ 2147483646 w 533"/>
              <a:gd name="T11" fmla="*/ 2147483646 h 890"/>
              <a:gd name="T12" fmla="*/ 2147483646 w 533"/>
              <a:gd name="T13" fmla="*/ 2147483646 h 890"/>
              <a:gd name="T14" fmla="*/ 2147483646 w 533"/>
              <a:gd name="T15" fmla="*/ 2147483646 h 890"/>
              <a:gd name="T16" fmla="*/ 2147483646 w 533"/>
              <a:gd name="T17" fmla="*/ 2147483646 h 890"/>
              <a:gd name="T18" fmla="*/ 2147483646 w 533"/>
              <a:gd name="T19" fmla="*/ 2147483646 h 890"/>
              <a:gd name="T20" fmla="*/ 2147483646 w 533"/>
              <a:gd name="T21" fmla="*/ 0 h 890"/>
              <a:gd name="T22" fmla="*/ 2147483646 w 533"/>
              <a:gd name="T23" fmla="*/ 0 h 890"/>
              <a:gd name="T24" fmla="*/ 2147483646 w 533"/>
              <a:gd name="T25" fmla="*/ 0 h 890"/>
              <a:gd name="T26" fmla="*/ 2147483646 w 533"/>
              <a:gd name="T27" fmla="*/ 0 h 890"/>
              <a:gd name="T28" fmla="*/ 2147483646 w 533"/>
              <a:gd name="T29" fmla="*/ 2147483646 h 890"/>
              <a:gd name="T30" fmla="*/ 2147483646 w 533"/>
              <a:gd name="T31" fmla="*/ 2147483646 h 890"/>
              <a:gd name="T32" fmla="*/ 2147483646 w 533"/>
              <a:gd name="T33" fmla="*/ 2147483646 h 890"/>
              <a:gd name="T34" fmla="*/ 2147483646 w 533"/>
              <a:gd name="T35" fmla="*/ 2147483646 h 890"/>
              <a:gd name="T36" fmla="*/ 2147483646 w 533"/>
              <a:gd name="T37" fmla="*/ 2147483646 h 890"/>
              <a:gd name="T38" fmla="*/ 2147483646 w 533"/>
              <a:gd name="T39" fmla="*/ 2147483646 h 890"/>
              <a:gd name="T40" fmla="*/ 2147483646 w 533"/>
              <a:gd name="T41" fmla="*/ 2147483646 h 890"/>
              <a:gd name="T42" fmla="*/ 2147483646 w 533"/>
              <a:gd name="T43" fmla="*/ 2147483646 h 890"/>
              <a:gd name="T44" fmla="*/ 2147483646 w 533"/>
              <a:gd name="T45" fmla="*/ 2147483646 h 890"/>
              <a:gd name="T46" fmla="*/ 2147483646 w 533"/>
              <a:gd name="T47" fmla="*/ 2147483646 h 890"/>
              <a:gd name="T48" fmla="*/ 2147483646 w 533"/>
              <a:gd name="T49" fmla="*/ 2147483646 h 890"/>
              <a:gd name="T50" fmla="*/ 2147483646 w 533"/>
              <a:gd name="T51" fmla="*/ 2147483646 h 890"/>
              <a:gd name="T52" fmla="*/ 2147483646 w 533"/>
              <a:gd name="T53" fmla="*/ 2147483646 h 890"/>
              <a:gd name="T54" fmla="*/ 2147483646 w 533"/>
              <a:gd name="T55" fmla="*/ 2147483646 h 890"/>
              <a:gd name="T56" fmla="*/ 2147483646 w 533"/>
              <a:gd name="T57" fmla="*/ 2147483646 h 890"/>
              <a:gd name="T58" fmla="*/ 2147483646 w 533"/>
              <a:gd name="T59" fmla="*/ 2147483646 h 890"/>
              <a:gd name="T60" fmla="*/ 2147483646 w 533"/>
              <a:gd name="T61" fmla="*/ 2147483646 h 890"/>
              <a:gd name="T62" fmla="*/ 2147483646 w 533"/>
              <a:gd name="T63" fmla="*/ 2147483646 h 890"/>
              <a:gd name="T64" fmla="*/ 2147483646 w 533"/>
              <a:gd name="T65" fmla="*/ 2147483646 h 890"/>
              <a:gd name="T66" fmla="*/ 2147483646 w 533"/>
              <a:gd name="T67" fmla="*/ 2147483646 h 890"/>
              <a:gd name="T68" fmla="*/ 2147483646 w 533"/>
              <a:gd name="T69" fmla="*/ 2147483646 h 890"/>
              <a:gd name="T70" fmla="*/ 2147483646 w 533"/>
              <a:gd name="T71" fmla="*/ 2147483646 h 890"/>
              <a:gd name="T72" fmla="*/ 0 w 533"/>
              <a:gd name="T73" fmla="*/ 2147483646 h 890"/>
              <a:gd name="T74" fmla="*/ 2147483646 w 533"/>
              <a:gd name="T75" fmla="*/ 2147483646 h 890"/>
              <a:gd name="T76" fmla="*/ 2147483646 w 533"/>
              <a:gd name="T77" fmla="*/ 2147483646 h 890"/>
              <a:gd name="T78" fmla="*/ 2147483646 w 533"/>
              <a:gd name="T79" fmla="*/ 2147483646 h 890"/>
              <a:gd name="T80" fmla="*/ 2147483646 w 533"/>
              <a:gd name="T81" fmla="*/ 2147483646 h 890"/>
              <a:gd name="T82" fmla="*/ 2147483646 w 533"/>
              <a:gd name="T83" fmla="*/ 2147483646 h 890"/>
              <a:gd name="T84" fmla="*/ 2147483646 w 533"/>
              <a:gd name="T85" fmla="*/ 2147483646 h 890"/>
              <a:gd name="T86" fmla="*/ 2147483646 w 533"/>
              <a:gd name="T87" fmla="*/ 2147483646 h 890"/>
              <a:gd name="T88" fmla="*/ 2147483646 w 533"/>
              <a:gd name="T89" fmla="*/ 2147483646 h 890"/>
              <a:gd name="T90" fmla="*/ 2147483646 w 533"/>
              <a:gd name="T91" fmla="*/ 2147483646 h 890"/>
              <a:gd name="T92" fmla="*/ 2147483646 w 533"/>
              <a:gd name="T93" fmla="*/ 2147483646 h 890"/>
              <a:gd name="T94" fmla="*/ 2147483646 w 533"/>
              <a:gd name="T95" fmla="*/ 2147483646 h 890"/>
              <a:gd name="T96" fmla="*/ 2147483646 w 533"/>
              <a:gd name="T97" fmla="*/ 2147483646 h 890"/>
              <a:gd name="T98" fmla="*/ 2147483646 w 533"/>
              <a:gd name="T99" fmla="*/ 2147483646 h 89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33"/>
              <a:gd name="T151" fmla="*/ 0 h 890"/>
              <a:gd name="T152" fmla="*/ 533 w 533"/>
              <a:gd name="T153" fmla="*/ 890 h 890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33" h="890">
                <a:moveTo>
                  <a:pt x="364" y="181"/>
                </a:moveTo>
                <a:lnTo>
                  <a:pt x="378" y="139"/>
                </a:lnTo>
                <a:lnTo>
                  <a:pt x="378" y="97"/>
                </a:lnTo>
                <a:lnTo>
                  <a:pt x="378" y="69"/>
                </a:lnTo>
                <a:lnTo>
                  <a:pt x="378" y="56"/>
                </a:lnTo>
                <a:lnTo>
                  <a:pt x="364" y="42"/>
                </a:lnTo>
                <a:lnTo>
                  <a:pt x="364" y="28"/>
                </a:lnTo>
                <a:lnTo>
                  <a:pt x="364" y="14"/>
                </a:lnTo>
                <a:lnTo>
                  <a:pt x="378" y="14"/>
                </a:lnTo>
                <a:lnTo>
                  <a:pt x="378" y="0"/>
                </a:lnTo>
                <a:lnTo>
                  <a:pt x="392" y="0"/>
                </a:lnTo>
                <a:lnTo>
                  <a:pt x="406" y="0"/>
                </a:lnTo>
                <a:lnTo>
                  <a:pt x="420" y="0"/>
                </a:lnTo>
                <a:lnTo>
                  <a:pt x="449" y="14"/>
                </a:lnTo>
                <a:lnTo>
                  <a:pt x="463" y="14"/>
                </a:lnTo>
                <a:lnTo>
                  <a:pt x="491" y="42"/>
                </a:lnTo>
                <a:lnTo>
                  <a:pt x="505" y="69"/>
                </a:lnTo>
                <a:lnTo>
                  <a:pt x="519" y="83"/>
                </a:lnTo>
                <a:lnTo>
                  <a:pt x="519" y="97"/>
                </a:lnTo>
                <a:lnTo>
                  <a:pt x="533" y="111"/>
                </a:lnTo>
                <a:lnTo>
                  <a:pt x="519" y="139"/>
                </a:lnTo>
                <a:lnTo>
                  <a:pt x="519" y="167"/>
                </a:lnTo>
                <a:lnTo>
                  <a:pt x="505" y="209"/>
                </a:lnTo>
                <a:lnTo>
                  <a:pt x="477" y="250"/>
                </a:lnTo>
                <a:lnTo>
                  <a:pt x="449" y="306"/>
                </a:lnTo>
                <a:lnTo>
                  <a:pt x="420" y="376"/>
                </a:lnTo>
                <a:lnTo>
                  <a:pt x="392" y="431"/>
                </a:lnTo>
                <a:lnTo>
                  <a:pt x="350" y="501"/>
                </a:lnTo>
                <a:lnTo>
                  <a:pt x="308" y="584"/>
                </a:lnTo>
                <a:lnTo>
                  <a:pt x="252" y="640"/>
                </a:lnTo>
                <a:lnTo>
                  <a:pt x="210" y="696"/>
                </a:lnTo>
                <a:lnTo>
                  <a:pt x="168" y="751"/>
                </a:lnTo>
                <a:lnTo>
                  <a:pt x="126" y="793"/>
                </a:lnTo>
                <a:lnTo>
                  <a:pt x="84" y="835"/>
                </a:lnTo>
                <a:lnTo>
                  <a:pt x="42" y="863"/>
                </a:lnTo>
                <a:lnTo>
                  <a:pt x="0" y="890"/>
                </a:lnTo>
                <a:lnTo>
                  <a:pt x="28" y="835"/>
                </a:lnTo>
                <a:lnTo>
                  <a:pt x="70" y="793"/>
                </a:lnTo>
                <a:lnTo>
                  <a:pt x="98" y="737"/>
                </a:lnTo>
                <a:lnTo>
                  <a:pt x="140" y="682"/>
                </a:lnTo>
                <a:lnTo>
                  <a:pt x="182" y="612"/>
                </a:lnTo>
                <a:lnTo>
                  <a:pt x="210" y="556"/>
                </a:lnTo>
                <a:lnTo>
                  <a:pt x="252" y="487"/>
                </a:lnTo>
                <a:lnTo>
                  <a:pt x="280" y="417"/>
                </a:lnTo>
                <a:lnTo>
                  <a:pt x="308" y="348"/>
                </a:lnTo>
                <a:lnTo>
                  <a:pt x="336" y="292"/>
                </a:lnTo>
                <a:lnTo>
                  <a:pt x="350" y="236"/>
                </a:lnTo>
                <a:lnTo>
                  <a:pt x="364" y="181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50" name="Freeform 6"/>
          <p:cNvSpPr>
            <a:spLocks/>
          </p:cNvSpPr>
          <p:nvPr/>
        </p:nvSpPr>
        <p:spPr bwMode="auto">
          <a:xfrm>
            <a:off x="6535738" y="1527175"/>
            <a:ext cx="115887" cy="1255713"/>
          </a:xfrm>
          <a:custGeom>
            <a:avLst/>
            <a:gdLst>
              <a:gd name="T0" fmla="*/ 2147483646 w 112"/>
              <a:gd name="T1" fmla="*/ 2147483646 h 1349"/>
              <a:gd name="T2" fmla="*/ 2147483646 w 112"/>
              <a:gd name="T3" fmla="*/ 2147483646 h 1349"/>
              <a:gd name="T4" fmla="*/ 2147483646 w 112"/>
              <a:gd name="T5" fmla="*/ 2147483646 h 1349"/>
              <a:gd name="T6" fmla="*/ 0 w 112"/>
              <a:gd name="T7" fmla="*/ 2147483646 h 1349"/>
              <a:gd name="T8" fmla="*/ 0 w 112"/>
              <a:gd name="T9" fmla="*/ 2147483646 h 1349"/>
              <a:gd name="T10" fmla="*/ 0 w 112"/>
              <a:gd name="T11" fmla="*/ 2147483646 h 1349"/>
              <a:gd name="T12" fmla="*/ 0 w 112"/>
              <a:gd name="T13" fmla="*/ 2147483646 h 1349"/>
              <a:gd name="T14" fmla="*/ 0 w 112"/>
              <a:gd name="T15" fmla="*/ 2147483646 h 1349"/>
              <a:gd name="T16" fmla="*/ 2147483646 w 112"/>
              <a:gd name="T17" fmla="*/ 2147483646 h 1349"/>
              <a:gd name="T18" fmla="*/ 2147483646 w 112"/>
              <a:gd name="T19" fmla="*/ 2147483646 h 1349"/>
              <a:gd name="T20" fmla="*/ 2147483646 w 112"/>
              <a:gd name="T21" fmla="*/ 2147483646 h 1349"/>
              <a:gd name="T22" fmla="*/ 2147483646 w 112"/>
              <a:gd name="T23" fmla="*/ 2147483646 h 1349"/>
              <a:gd name="T24" fmla="*/ 2147483646 w 112"/>
              <a:gd name="T25" fmla="*/ 2147483646 h 1349"/>
              <a:gd name="T26" fmla="*/ 2147483646 w 112"/>
              <a:gd name="T27" fmla="*/ 2147483646 h 1349"/>
              <a:gd name="T28" fmla="*/ 2147483646 w 112"/>
              <a:gd name="T29" fmla="*/ 2147483646 h 1349"/>
              <a:gd name="T30" fmla="*/ 2147483646 w 112"/>
              <a:gd name="T31" fmla="*/ 2147483646 h 1349"/>
              <a:gd name="T32" fmla="*/ 2147483646 w 112"/>
              <a:gd name="T33" fmla="*/ 2147483646 h 1349"/>
              <a:gd name="T34" fmla="*/ 2147483646 w 112"/>
              <a:gd name="T35" fmla="*/ 2147483646 h 1349"/>
              <a:gd name="T36" fmla="*/ 2147483646 w 112"/>
              <a:gd name="T37" fmla="*/ 2147483646 h 1349"/>
              <a:gd name="T38" fmla="*/ 2147483646 w 112"/>
              <a:gd name="T39" fmla="*/ 2147483646 h 1349"/>
              <a:gd name="T40" fmla="*/ 2147483646 w 112"/>
              <a:gd name="T41" fmla="*/ 2147483646 h 1349"/>
              <a:gd name="T42" fmla="*/ 2147483646 w 112"/>
              <a:gd name="T43" fmla="*/ 2147483646 h 1349"/>
              <a:gd name="T44" fmla="*/ 2147483646 w 112"/>
              <a:gd name="T45" fmla="*/ 2147483646 h 1349"/>
              <a:gd name="T46" fmla="*/ 2147483646 w 112"/>
              <a:gd name="T47" fmla="*/ 2147483646 h 1349"/>
              <a:gd name="T48" fmla="*/ 2147483646 w 112"/>
              <a:gd name="T49" fmla="*/ 2147483646 h 1349"/>
              <a:gd name="T50" fmla="*/ 2147483646 w 112"/>
              <a:gd name="T51" fmla="*/ 2147483646 h 1349"/>
              <a:gd name="T52" fmla="*/ 2147483646 w 112"/>
              <a:gd name="T53" fmla="*/ 2147483646 h 1349"/>
              <a:gd name="T54" fmla="*/ 2147483646 w 112"/>
              <a:gd name="T55" fmla="*/ 2147483646 h 1349"/>
              <a:gd name="T56" fmla="*/ 2147483646 w 112"/>
              <a:gd name="T57" fmla="*/ 2147483646 h 1349"/>
              <a:gd name="T58" fmla="*/ 2147483646 w 112"/>
              <a:gd name="T59" fmla="*/ 2147483646 h 1349"/>
              <a:gd name="T60" fmla="*/ 2147483646 w 112"/>
              <a:gd name="T61" fmla="*/ 2147483646 h 1349"/>
              <a:gd name="T62" fmla="*/ 2147483646 w 112"/>
              <a:gd name="T63" fmla="*/ 2147483646 h 134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12"/>
              <a:gd name="T97" fmla="*/ 0 h 1349"/>
              <a:gd name="T98" fmla="*/ 112 w 112"/>
              <a:gd name="T99" fmla="*/ 1349 h 1349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12" h="1349">
                <a:moveTo>
                  <a:pt x="42" y="1349"/>
                </a:moveTo>
                <a:lnTo>
                  <a:pt x="42" y="1349"/>
                </a:lnTo>
                <a:lnTo>
                  <a:pt x="28" y="1335"/>
                </a:lnTo>
                <a:lnTo>
                  <a:pt x="28" y="1307"/>
                </a:lnTo>
                <a:lnTo>
                  <a:pt x="14" y="1280"/>
                </a:lnTo>
                <a:lnTo>
                  <a:pt x="0" y="1252"/>
                </a:lnTo>
                <a:lnTo>
                  <a:pt x="0" y="1224"/>
                </a:lnTo>
                <a:lnTo>
                  <a:pt x="0" y="1196"/>
                </a:lnTo>
                <a:lnTo>
                  <a:pt x="0" y="1182"/>
                </a:lnTo>
                <a:lnTo>
                  <a:pt x="0" y="1168"/>
                </a:lnTo>
                <a:lnTo>
                  <a:pt x="0" y="1154"/>
                </a:lnTo>
                <a:lnTo>
                  <a:pt x="0" y="1127"/>
                </a:lnTo>
                <a:lnTo>
                  <a:pt x="0" y="1099"/>
                </a:lnTo>
                <a:lnTo>
                  <a:pt x="0" y="1057"/>
                </a:lnTo>
                <a:lnTo>
                  <a:pt x="0" y="1001"/>
                </a:lnTo>
                <a:lnTo>
                  <a:pt x="14" y="946"/>
                </a:lnTo>
                <a:lnTo>
                  <a:pt x="14" y="876"/>
                </a:lnTo>
                <a:lnTo>
                  <a:pt x="28" y="807"/>
                </a:lnTo>
                <a:lnTo>
                  <a:pt x="28" y="765"/>
                </a:lnTo>
                <a:lnTo>
                  <a:pt x="28" y="723"/>
                </a:lnTo>
                <a:lnTo>
                  <a:pt x="28" y="667"/>
                </a:lnTo>
                <a:lnTo>
                  <a:pt x="28" y="626"/>
                </a:lnTo>
                <a:lnTo>
                  <a:pt x="28" y="570"/>
                </a:lnTo>
                <a:lnTo>
                  <a:pt x="28" y="514"/>
                </a:lnTo>
                <a:lnTo>
                  <a:pt x="28" y="459"/>
                </a:lnTo>
                <a:lnTo>
                  <a:pt x="42" y="403"/>
                </a:lnTo>
                <a:lnTo>
                  <a:pt x="42" y="347"/>
                </a:lnTo>
                <a:lnTo>
                  <a:pt x="42" y="278"/>
                </a:lnTo>
                <a:lnTo>
                  <a:pt x="42" y="222"/>
                </a:lnTo>
                <a:lnTo>
                  <a:pt x="42" y="153"/>
                </a:lnTo>
                <a:lnTo>
                  <a:pt x="42" y="83"/>
                </a:lnTo>
                <a:lnTo>
                  <a:pt x="42" y="0"/>
                </a:lnTo>
                <a:lnTo>
                  <a:pt x="70" y="55"/>
                </a:lnTo>
                <a:lnTo>
                  <a:pt x="84" y="97"/>
                </a:lnTo>
                <a:lnTo>
                  <a:pt x="98" y="139"/>
                </a:lnTo>
                <a:lnTo>
                  <a:pt x="98" y="180"/>
                </a:lnTo>
                <a:lnTo>
                  <a:pt x="98" y="208"/>
                </a:lnTo>
                <a:lnTo>
                  <a:pt x="112" y="250"/>
                </a:lnTo>
                <a:lnTo>
                  <a:pt x="112" y="334"/>
                </a:lnTo>
                <a:lnTo>
                  <a:pt x="112" y="347"/>
                </a:lnTo>
                <a:lnTo>
                  <a:pt x="112" y="389"/>
                </a:lnTo>
                <a:lnTo>
                  <a:pt x="112" y="431"/>
                </a:lnTo>
                <a:lnTo>
                  <a:pt x="112" y="473"/>
                </a:lnTo>
                <a:lnTo>
                  <a:pt x="112" y="528"/>
                </a:lnTo>
                <a:lnTo>
                  <a:pt x="98" y="584"/>
                </a:lnTo>
                <a:lnTo>
                  <a:pt x="98" y="654"/>
                </a:lnTo>
                <a:lnTo>
                  <a:pt x="98" y="723"/>
                </a:lnTo>
                <a:lnTo>
                  <a:pt x="98" y="807"/>
                </a:lnTo>
                <a:lnTo>
                  <a:pt x="98" y="876"/>
                </a:lnTo>
                <a:lnTo>
                  <a:pt x="98" y="932"/>
                </a:lnTo>
                <a:lnTo>
                  <a:pt x="84" y="1001"/>
                </a:lnTo>
                <a:lnTo>
                  <a:pt x="84" y="1057"/>
                </a:lnTo>
                <a:lnTo>
                  <a:pt x="84" y="1099"/>
                </a:lnTo>
                <a:lnTo>
                  <a:pt x="84" y="1140"/>
                </a:lnTo>
                <a:lnTo>
                  <a:pt x="84" y="1182"/>
                </a:lnTo>
                <a:lnTo>
                  <a:pt x="70" y="1224"/>
                </a:lnTo>
                <a:lnTo>
                  <a:pt x="70" y="1252"/>
                </a:lnTo>
                <a:lnTo>
                  <a:pt x="70" y="1280"/>
                </a:lnTo>
                <a:lnTo>
                  <a:pt x="56" y="1307"/>
                </a:lnTo>
                <a:lnTo>
                  <a:pt x="56" y="1321"/>
                </a:lnTo>
                <a:lnTo>
                  <a:pt x="56" y="1335"/>
                </a:lnTo>
                <a:lnTo>
                  <a:pt x="56" y="1349"/>
                </a:lnTo>
                <a:lnTo>
                  <a:pt x="42" y="1349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51" name="Freeform 7"/>
          <p:cNvSpPr>
            <a:spLocks/>
          </p:cNvSpPr>
          <p:nvPr/>
        </p:nvSpPr>
        <p:spPr bwMode="auto">
          <a:xfrm>
            <a:off x="6924675" y="1125538"/>
            <a:ext cx="473075" cy="376237"/>
          </a:xfrm>
          <a:custGeom>
            <a:avLst/>
            <a:gdLst>
              <a:gd name="T0" fmla="*/ 2147483646 w 462"/>
              <a:gd name="T1" fmla="*/ 2147483646 h 404"/>
              <a:gd name="T2" fmla="*/ 2147483646 w 462"/>
              <a:gd name="T3" fmla="*/ 0 h 404"/>
              <a:gd name="T4" fmla="*/ 2147483646 w 462"/>
              <a:gd name="T5" fmla="*/ 0 h 404"/>
              <a:gd name="T6" fmla="*/ 2147483646 w 462"/>
              <a:gd name="T7" fmla="*/ 2147483646 h 404"/>
              <a:gd name="T8" fmla="*/ 2147483646 w 462"/>
              <a:gd name="T9" fmla="*/ 2147483646 h 404"/>
              <a:gd name="T10" fmla="*/ 2147483646 w 462"/>
              <a:gd name="T11" fmla="*/ 2147483646 h 404"/>
              <a:gd name="T12" fmla="*/ 2147483646 w 462"/>
              <a:gd name="T13" fmla="*/ 2147483646 h 404"/>
              <a:gd name="T14" fmla="*/ 2147483646 w 462"/>
              <a:gd name="T15" fmla="*/ 2147483646 h 404"/>
              <a:gd name="T16" fmla="*/ 2147483646 w 462"/>
              <a:gd name="T17" fmla="*/ 2147483646 h 404"/>
              <a:gd name="T18" fmla="*/ 2147483646 w 462"/>
              <a:gd name="T19" fmla="*/ 2147483646 h 404"/>
              <a:gd name="T20" fmla="*/ 2147483646 w 462"/>
              <a:gd name="T21" fmla="*/ 2147483646 h 404"/>
              <a:gd name="T22" fmla="*/ 2147483646 w 462"/>
              <a:gd name="T23" fmla="*/ 2147483646 h 404"/>
              <a:gd name="T24" fmla="*/ 2147483646 w 462"/>
              <a:gd name="T25" fmla="*/ 2147483646 h 404"/>
              <a:gd name="T26" fmla="*/ 2147483646 w 462"/>
              <a:gd name="T27" fmla="*/ 2147483646 h 404"/>
              <a:gd name="T28" fmla="*/ 2147483646 w 462"/>
              <a:gd name="T29" fmla="*/ 2147483646 h 404"/>
              <a:gd name="T30" fmla="*/ 2147483646 w 462"/>
              <a:gd name="T31" fmla="*/ 2147483646 h 404"/>
              <a:gd name="T32" fmla="*/ 2147483646 w 462"/>
              <a:gd name="T33" fmla="*/ 2147483646 h 404"/>
              <a:gd name="T34" fmla="*/ 2147483646 w 462"/>
              <a:gd name="T35" fmla="*/ 2147483646 h 404"/>
              <a:gd name="T36" fmla="*/ 2147483646 w 462"/>
              <a:gd name="T37" fmla="*/ 2147483646 h 404"/>
              <a:gd name="T38" fmla="*/ 2147483646 w 462"/>
              <a:gd name="T39" fmla="*/ 2147483646 h 404"/>
              <a:gd name="T40" fmla="*/ 2147483646 w 462"/>
              <a:gd name="T41" fmla="*/ 2147483646 h 404"/>
              <a:gd name="T42" fmla="*/ 2147483646 w 462"/>
              <a:gd name="T43" fmla="*/ 2147483646 h 404"/>
              <a:gd name="T44" fmla="*/ 2147483646 w 462"/>
              <a:gd name="T45" fmla="*/ 2147483646 h 404"/>
              <a:gd name="T46" fmla="*/ 2147483646 w 462"/>
              <a:gd name="T47" fmla="*/ 2147483646 h 404"/>
              <a:gd name="T48" fmla="*/ 2147483646 w 462"/>
              <a:gd name="T49" fmla="*/ 2147483646 h 404"/>
              <a:gd name="T50" fmla="*/ 2147483646 w 462"/>
              <a:gd name="T51" fmla="*/ 2147483646 h 404"/>
              <a:gd name="T52" fmla="*/ 2147483646 w 462"/>
              <a:gd name="T53" fmla="*/ 2147483646 h 404"/>
              <a:gd name="T54" fmla="*/ 2147483646 w 462"/>
              <a:gd name="T55" fmla="*/ 2147483646 h 404"/>
              <a:gd name="T56" fmla="*/ 2147483646 w 462"/>
              <a:gd name="T57" fmla="*/ 2147483646 h 404"/>
              <a:gd name="T58" fmla="*/ 2147483646 w 462"/>
              <a:gd name="T59" fmla="*/ 2147483646 h 404"/>
              <a:gd name="T60" fmla="*/ 2147483646 w 462"/>
              <a:gd name="T61" fmla="*/ 2147483646 h 404"/>
              <a:gd name="T62" fmla="*/ 2147483646 w 462"/>
              <a:gd name="T63" fmla="*/ 2147483646 h 404"/>
              <a:gd name="T64" fmla="*/ 2147483646 w 462"/>
              <a:gd name="T65" fmla="*/ 2147483646 h 404"/>
              <a:gd name="T66" fmla="*/ 2147483646 w 462"/>
              <a:gd name="T67" fmla="*/ 2147483646 h 40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62"/>
              <a:gd name="T103" fmla="*/ 0 h 404"/>
              <a:gd name="T104" fmla="*/ 462 w 462"/>
              <a:gd name="T105" fmla="*/ 404 h 40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62" h="404">
                <a:moveTo>
                  <a:pt x="294" y="14"/>
                </a:moveTo>
                <a:lnTo>
                  <a:pt x="308" y="14"/>
                </a:lnTo>
                <a:lnTo>
                  <a:pt x="322" y="0"/>
                </a:lnTo>
                <a:lnTo>
                  <a:pt x="336" y="0"/>
                </a:lnTo>
                <a:lnTo>
                  <a:pt x="350" y="0"/>
                </a:lnTo>
                <a:lnTo>
                  <a:pt x="364" y="14"/>
                </a:lnTo>
                <a:lnTo>
                  <a:pt x="392" y="28"/>
                </a:lnTo>
                <a:lnTo>
                  <a:pt x="406" y="42"/>
                </a:lnTo>
                <a:lnTo>
                  <a:pt x="434" y="56"/>
                </a:lnTo>
                <a:lnTo>
                  <a:pt x="448" y="70"/>
                </a:lnTo>
                <a:lnTo>
                  <a:pt x="462" y="84"/>
                </a:lnTo>
                <a:lnTo>
                  <a:pt x="462" y="98"/>
                </a:lnTo>
                <a:lnTo>
                  <a:pt x="448" y="98"/>
                </a:lnTo>
                <a:lnTo>
                  <a:pt x="448" y="112"/>
                </a:lnTo>
                <a:lnTo>
                  <a:pt x="434" y="126"/>
                </a:lnTo>
                <a:lnTo>
                  <a:pt x="406" y="139"/>
                </a:lnTo>
                <a:lnTo>
                  <a:pt x="406" y="153"/>
                </a:lnTo>
                <a:lnTo>
                  <a:pt x="392" y="167"/>
                </a:lnTo>
                <a:lnTo>
                  <a:pt x="378" y="195"/>
                </a:lnTo>
                <a:lnTo>
                  <a:pt x="364" y="223"/>
                </a:lnTo>
                <a:lnTo>
                  <a:pt x="336" y="265"/>
                </a:lnTo>
                <a:lnTo>
                  <a:pt x="322" y="306"/>
                </a:lnTo>
                <a:lnTo>
                  <a:pt x="294" y="348"/>
                </a:lnTo>
                <a:lnTo>
                  <a:pt x="280" y="404"/>
                </a:lnTo>
                <a:lnTo>
                  <a:pt x="224" y="404"/>
                </a:lnTo>
                <a:lnTo>
                  <a:pt x="224" y="390"/>
                </a:lnTo>
                <a:lnTo>
                  <a:pt x="238" y="348"/>
                </a:lnTo>
                <a:lnTo>
                  <a:pt x="238" y="306"/>
                </a:lnTo>
                <a:lnTo>
                  <a:pt x="252" y="265"/>
                </a:lnTo>
                <a:lnTo>
                  <a:pt x="252" y="237"/>
                </a:lnTo>
                <a:lnTo>
                  <a:pt x="266" y="223"/>
                </a:lnTo>
                <a:lnTo>
                  <a:pt x="266" y="209"/>
                </a:lnTo>
                <a:lnTo>
                  <a:pt x="266" y="195"/>
                </a:lnTo>
                <a:lnTo>
                  <a:pt x="266" y="181"/>
                </a:lnTo>
                <a:lnTo>
                  <a:pt x="266" y="167"/>
                </a:lnTo>
                <a:lnTo>
                  <a:pt x="266" y="153"/>
                </a:lnTo>
                <a:lnTo>
                  <a:pt x="252" y="153"/>
                </a:lnTo>
                <a:lnTo>
                  <a:pt x="238" y="153"/>
                </a:lnTo>
                <a:lnTo>
                  <a:pt x="224" y="153"/>
                </a:lnTo>
                <a:lnTo>
                  <a:pt x="196" y="167"/>
                </a:lnTo>
                <a:lnTo>
                  <a:pt x="154" y="181"/>
                </a:lnTo>
                <a:lnTo>
                  <a:pt x="126" y="181"/>
                </a:lnTo>
                <a:lnTo>
                  <a:pt x="112" y="195"/>
                </a:lnTo>
                <a:lnTo>
                  <a:pt x="98" y="195"/>
                </a:lnTo>
                <a:lnTo>
                  <a:pt x="84" y="195"/>
                </a:lnTo>
                <a:lnTo>
                  <a:pt x="70" y="195"/>
                </a:lnTo>
                <a:lnTo>
                  <a:pt x="56" y="195"/>
                </a:lnTo>
                <a:lnTo>
                  <a:pt x="42" y="181"/>
                </a:lnTo>
                <a:lnTo>
                  <a:pt x="28" y="181"/>
                </a:lnTo>
                <a:lnTo>
                  <a:pt x="14" y="167"/>
                </a:lnTo>
                <a:lnTo>
                  <a:pt x="14" y="153"/>
                </a:lnTo>
                <a:lnTo>
                  <a:pt x="0" y="153"/>
                </a:lnTo>
                <a:lnTo>
                  <a:pt x="42" y="126"/>
                </a:lnTo>
                <a:lnTo>
                  <a:pt x="84" y="112"/>
                </a:lnTo>
                <a:lnTo>
                  <a:pt x="112" y="98"/>
                </a:lnTo>
                <a:lnTo>
                  <a:pt x="154" y="84"/>
                </a:lnTo>
                <a:lnTo>
                  <a:pt x="182" y="84"/>
                </a:lnTo>
                <a:lnTo>
                  <a:pt x="196" y="70"/>
                </a:lnTo>
                <a:lnTo>
                  <a:pt x="210" y="56"/>
                </a:lnTo>
                <a:lnTo>
                  <a:pt x="224" y="56"/>
                </a:lnTo>
                <a:lnTo>
                  <a:pt x="252" y="56"/>
                </a:lnTo>
                <a:lnTo>
                  <a:pt x="266" y="42"/>
                </a:lnTo>
                <a:lnTo>
                  <a:pt x="280" y="28"/>
                </a:lnTo>
                <a:lnTo>
                  <a:pt x="294" y="1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52" name="Freeform 8"/>
          <p:cNvSpPr>
            <a:spLocks/>
          </p:cNvSpPr>
          <p:nvPr/>
        </p:nvSpPr>
        <p:spPr bwMode="auto">
          <a:xfrm>
            <a:off x="6737350" y="1422400"/>
            <a:ext cx="819150" cy="209550"/>
          </a:xfrm>
          <a:custGeom>
            <a:avLst/>
            <a:gdLst>
              <a:gd name="T0" fmla="*/ 2147483646 w 800"/>
              <a:gd name="T1" fmla="*/ 2147483646 h 223"/>
              <a:gd name="T2" fmla="*/ 2147483646 w 800"/>
              <a:gd name="T3" fmla="*/ 2147483646 h 223"/>
              <a:gd name="T4" fmla="*/ 2147483646 w 800"/>
              <a:gd name="T5" fmla="*/ 2147483646 h 223"/>
              <a:gd name="T6" fmla="*/ 0 w 800"/>
              <a:gd name="T7" fmla="*/ 2147483646 h 223"/>
              <a:gd name="T8" fmla="*/ 0 w 800"/>
              <a:gd name="T9" fmla="*/ 2147483646 h 223"/>
              <a:gd name="T10" fmla="*/ 2147483646 w 800"/>
              <a:gd name="T11" fmla="*/ 2147483646 h 223"/>
              <a:gd name="T12" fmla="*/ 2147483646 w 800"/>
              <a:gd name="T13" fmla="*/ 2147483646 h 223"/>
              <a:gd name="T14" fmla="*/ 2147483646 w 800"/>
              <a:gd name="T15" fmla="*/ 2147483646 h 223"/>
              <a:gd name="T16" fmla="*/ 2147483646 w 800"/>
              <a:gd name="T17" fmla="*/ 2147483646 h 223"/>
              <a:gd name="T18" fmla="*/ 2147483646 w 800"/>
              <a:gd name="T19" fmla="*/ 2147483646 h 223"/>
              <a:gd name="T20" fmla="*/ 2147483646 w 800"/>
              <a:gd name="T21" fmla="*/ 2147483646 h 223"/>
              <a:gd name="T22" fmla="*/ 2147483646 w 800"/>
              <a:gd name="T23" fmla="*/ 2147483646 h 223"/>
              <a:gd name="T24" fmla="*/ 2147483646 w 800"/>
              <a:gd name="T25" fmla="*/ 2147483646 h 223"/>
              <a:gd name="T26" fmla="*/ 2147483646 w 800"/>
              <a:gd name="T27" fmla="*/ 2147483646 h 223"/>
              <a:gd name="T28" fmla="*/ 2147483646 w 800"/>
              <a:gd name="T29" fmla="*/ 2147483646 h 223"/>
              <a:gd name="T30" fmla="*/ 2147483646 w 800"/>
              <a:gd name="T31" fmla="*/ 0 h 223"/>
              <a:gd name="T32" fmla="*/ 2147483646 w 800"/>
              <a:gd name="T33" fmla="*/ 0 h 223"/>
              <a:gd name="T34" fmla="*/ 2147483646 w 800"/>
              <a:gd name="T35" fmla="*/ 0 h 223"/>
              <a:gd name="T36" fmla="*/ 2147483646 w 800"/>
              <a:gd name="T37" fmla="*/ 0 h 223"/>
              <a:gd name="T38" fmla="*/ 2147483646 w 800"/>
              <a:gd name="T39" fmla="*/ 0 h 223"/>
              <a:gd name="T40" fmla="*/ 2147483646 w 800"/>
              <a:gd name="T41" fmla="*/ 2147483646 h 223"/>
              <a:gd name="T42" fmla="*/ 2147483646 w 800"/>
              <a:gd name="T43" fmla="*/ 2147483646 h 223"/>
              <a:gd name="T44" fmla="*/ 2147483646 w 800"/>
              <a:gd name="T45" fmla="*/ 2147483646 h 223"/>
              <a:gd name="T46" fmla="*/ 2147483646 w 800"/>
              <a:gd name="T47" fmla="*/ 2147483646 h 223"/>
              <a:gd name="T48" fmla="*/ 2147483646 w 800"/>
              <a:gd name="T49" fmla="*/ 2147483646 h 223"/>
              <a:gd name="T50" fmla="*/ 2147483646 w 800"/>
              <a:gd name="T51" fmla="*/ 2147483646 h 223"/>
              <a:gd name="T52" fmla="*/ 2147483646 w 800"/>
              <a:gd name="T53" fmla="*/ 2147483646 h 223"/>
              <a:gd name="T54" fmla="*/ 2147483646 w 800"/>
              <a:gd name="T55" fmla="*/ 2147483646 h 223"/>
              <a:gd name="T56" fmla="*/ 2147483646 w 800"/>
              <a:gd name="T57" fmla="*/ 2147483646 h 223"/>
              <a:gd name="T58" fmla="*/ 2147483646 w 800"/>
              <a:gd name="T59" fmla="*/ 2147483646 h 223"/>
              <a:gd name="T60" fmla="*/ 2147483646 w 800"/>
              <a:gd name="T61" fmla="*/ 2147483646 h 223"/>
              <a:gd name="T62" fmla="*/ 2147483646 w 800"/>
              <a:gd name="T63" fmla="*/ 2147483646 h 223"/>
              <a:gd name="T64" fmla="*/ 2147483646 w 800"/>
              <a:gd name="T65" fmla="*/ 2147483646 h 223"/>
              <a:gd name="T66" fmla="*/ 2147483646 w 800"/>
              <a:gd name="T67" fmla="*/ 2147483646 h 223"/>
              <a:gd name="T68" fmla="*/ 2147483646 w 800"/>
              <a:gd name="T69" fmla="*/ 2147483646 h 223"/>
              <a:gd name="T70" fmla="*/ 2147483646 w 800"/>
              <a:gd name="T71" fmla="*/ 2147483646 h 223"/>
              <a:gd name="T72" fmla="*/ 2147483646 w 800"/>
              <a:gd name="T73" fmla="*/ 2147483646 h 223"/>
              <a:gd name="T74" fmla="*/ 2147483646 w 800"/>
              <a:gd name="T75" fmla="*/ 2147483646 h 223"/>
              <a:gd name="T76" fmla="*/ 2147483646 w 800"/>
              <a:gd name="T77" fmla="*/ 2147483646 h 223"/>
              <a:gd name="T78" fmla="*/ 2147483646 w 800"/>
              <a:gd name="T79" fmla="*/ 2147483646 h 223"/>
              <a:gd name="T80" fmla="*/ 2147483646 w 800"/>
              <a:gd name="T81" fmla="*/ 2147483646 h 223"/>
              <a:gd name="T82" fmla="*/ 2147483646 w 800"/>
              <a:gd name="T83" fmla="*/ 2147483646 h 223"/>
              <a:gd name="T84" fmla="*/ 2147483646 w 800"/>
              <a:gd name="T85" fmla="*/ 2147483646 h 223"/>
              <a:gd name="T86" fmla="*/ 2147483646 w 800"/>
              <a:gd name="T87" fmla="*/ 2147483646 h 223"/>
              <a:gd name="T88" fmla="*/ 2147483646 w 800"/>
              <a:gd name="T89" fmla="*/ 2147483646 h 223"/>
              <a:gd name="T90" fmla="*/ 2147483646 w 800"/>
              <a:gd name="T91" fmla="*/ 2147483646 h 223"/>
              <a:gd name="T92" fmla="*/ 2147483646 w 800"/>
              <a:gd name="T93" fmla="*/ 2147483646 h 223"/>
              <a:gd name="T94" fmla="*/ 2147483646 w 800"/>
              <a:gd name="T95" fmla="*/ 2147483646 h 223"/>
              <a:gd name="T96" fmla="*/ 2147483646 w 800"/>
              <a:gd name="T97" fmla="*/ 2147483646 h 223"/>
              <a:gd name="T98" fmla="*/ 2147483646 w 800"/>
              <a:gd name="T99" fmla="*/ 2147483646 h 223"/>
              <a:gd name="T100" fmla="*/ 2147483646 w 800"/>
              <a:gd name="T101" fmla="*/ 2147483646 h 223"/>
              <a:gd name="T102" fmla="*/ 2147483646 w 800"/>
              <a:gd name="T103" fmla="*/ 2147483646 h 223"/>
              <a:gd name="T104" fmla="*/ 2147483646 w 800"/>
              <a:gd name="T105" fmla="*/ 2147483646 h 223"/>
              <a:gd name="T106" fmla="*/ 2147483646 w 800"/>
              <a:gd name="T107" fmla="*/ 2147483646 h 22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800"/>
              <a:gd name="T163" fmla="*/ 0 h 223"/>
              <a:gd name="T164" fmla="*/ 800 w 800"/>
              <a:gd name="T165" fmla="*/ 223 h 223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800" h="223">
                <a:moveTo>
                  <a:pt x="29" y="209"/>
                </a:moveTo>
                <a:lnTo>
                  <a:pt x="14" y="195"/>
                </a:lnTo>
                <a:lnTo>
                  <a:pt x="0" y="181"/>
                </a:lnTo>
                <a:lnTo>
                  <a:pt x="0" y="167"/>
                </a:lnTo>
                <a:lnTo>
                  <a:pt x="85" y="153"/>
                </a:lnTo>
                <a:lnTo>
                  <a:pt x="155" y="139"/>
                </a:lnTo>
                <a:lnTo>
                  <a:pt x="211" y="126"/>
                </a:lnTo>
                <a:lnTo>
                  <a:pt x="267" y="98"/>
                </a:lnTo>
                <a:lnTo>
                  <a:pt x="323" y="84"/>
                </a:lnTo>
                <a:lnTo>
                  <a:pt x="379" y="70"/>
                </a:lnTo>
                <a:lnTo>
                  <a:pt x="421" y="56"/>
                </a:lnTo>
                <a:lnTo>
                  <a:pt x="463" y="42"/>
                </a:lnTo>
                <a:lnTo>
                  <a:pt x="519" y="28"/>
                </a:lnTo>
                <a:lnTo>
                  <a:pt x="575" y="14"/>
                </a:lnTo>
                <a:lnTo>
                  <a:pt x="631" y="0"/>
                </a:lnTo>
                <a:lnTo>
                  <a:pt x="674" y="0"/>
                </a:lnTo>
                <a:lnTo>
                  <a:pt x="702" y="0"/>
                </a:lnTo>
                <a:lnTo>
                  <a:pt x="730" y="0"/>
                </a:lnTo>
                <a:lnTo>
                  <a:pt x="758" y="0"/>
                </a:lnTo>
                <a:lnTo>
                  <a:pt x="772" y="14"/>
                </a:lnTo>
                <a:lnTo>
                  <a:pt x="786" y="14"/>
                </a:lnTo>
                <a:lnTo>
                  <a:pt x="800" y="28"/>
                </a:lnTo>
                <a:lnTo>
                  <a:pt x="800" y="42"/>
                </a:lnTo>
                <a:lnTo>
                  <a:pt x="800" y="56"/>
                </a:lnTo>
                <a:lnTo>
                  <a:pt x="786" y="56"/>
                </a:lnTo>
                <a:lnTo>
                  <a:pt x="772" y="70"/>
                </a:lnTo>
                <a:lnTo>
                  <a:pt x="758" y="70"/>
                </a:lnTo>
                <a:lnTo>
                  <a:pt x="744" y="84"/>
                </a:lnTo>
                <a:lnTo>
                  <a:pt x="716" y="84"/>
                </a:lnTo>
                <a:lnTo>
                  <a:pt x="702" y="84"/>
                </a:lnTo>
                <a:lnTo>
                  <a:pt x="674" y="98"/>
                </a:lnTo>
                <a:lnTo>
                  <a:pt x="645" y="98"/>
                </a:lnTo>
                <a:lnTo>
                  <a:pt x="617" y="112"/>
                </a:lnTo>
                <a:lnTo>
                  <a:pt x="575" y="126"/>
                </a:lnTo>
                <a:lnTo>
                  <a:pt x="547" y="126"/>
                </a:lnTo>
                <a:lnTo>
                  <a:pt x="505" y="139"/>
                </a:lnTo>
                <a:lnTo>
                  <a:pt x="463" y="139"/>
                </a:lnTo>
                <a:lnTo>
                  <a:pt x="393" y="167"/>
                </a:lnTo>
                <a:lnTo>
                  <a:pt x="323" y="181"/>
                </a:lnTo>
                <a:lnTo>
                  <a:pt x="253" y="195"/>
                </a:lnTo>
                <a:lnTo>
                  <a:pt x="211" y="209"/>
                </a:lnTo>
                <a:lnTo>
                  <a:pt x="169" y="209"/>
                </a:lnTo>
                <a:lnTo>
                  <a:pt x="127" y="223"/>
                </a:lnTo>
                <a:lnTo>
                  <a:pt x="113" y="223"/>
                </a:lnTo>
                <a:lnTo>
                  <a:pt x="99" y="223"/>
                </a:lnTo>
                <a:lnTo>
                  <a:pt x="85" y="223"/>
                </a:lnTo>
                <a:lnTo>
                  <a:pt x="71" y="223"/>
                </a:lnTo>
                <a:lnTo>
                  <a:pt x="57" y="209"/>
                </a:lnTo>
                <a:lnTo>
                  <a:pt x="29" y="209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53" name="Freeform 9"/>
          <p:cNvSpPr>
            <a:spLocks/>
          </p:cNvSpPr>
          <p:nvPr/>
        </p:nvSpPr>
        <p:spPr bwMode="auto">
          <a:xfrm>
            <a:off x="6737350" y="1670050"/>
            <a:ext cx="271463" cy="347663"/>
          </a:xfrm>
          <a:custGeom>
            <a:avLst/>
            <a:gdLst>
              <a:gd name="T0" fmla="*/ 2147483646 w 267"/>
              <a:gd name="T1" fmla="*/ 2147483646 h 375"/>
              <a:gd name="T2" fmla="*/ 2147483646 w 267"/>
              <a:gd name="T3" fmla="*/ 2147483646 h 375"/>
              <a:gd name="T4" fmla="*/ 2147483646 w 267"/>
              <a:gd name="T5" fmla="*/ 2147483646 h 375"/>
              <a:gd name="T6" fmla="*/ 2147483646 w 267"/>
              <a:gd name="T7" fmla="*/ 2147483646 h 375"/>
              <a:gd name="T8" fmla="*/ 2147483646 w 267"/>
              <a:gd name="T9" fmla="*/ 2147483646 h 375"/>
              <a:gd name="T10" fmla="*/ 2147483646 w 267"/>
              <a:gd name="T11" fmla="*/ 2147483646 h 375"/>
              <a:gd name="T12" fmla="*/ 2147483646 w 267"/>
              <a:gd name="T13" fmla="*/ 2147483646 h 375"/>
              <a:gd name="T14" fmla="*/ 2147483646 w 267"/>
              <a:gd name="T15" fmla="*/ 2147483646 h 375"/>
              <a:gd name="T16" fmla="*/ 2147483646 w 267"/>
              <a:gd name="T17" fmla="*/ 2147483646 h 375"/>
              <a:gd name="T18" fmla="*/ 2147483646 w 267"/>
              <a:gd name="T19" fmla="*/ 2147483646 h 375"/>
              <a:gd name="T20" fmla="*/ 2147483646 w 267"/>
              <a:gd name="T21" fmla="*/ 0 h 375"/>
              <a:gd name="T22" fmla="*/ 2147483646 w 267"/>
              <a:gd name="T23" fmla="*/ 0 h 375"/>
              <a:gd name="T24" fmla="*/ 2147483646 w 267"/>
              <a:gd name="T25" fmla="*/ 0 h 375"/>
              <a:gd name="T26" fmla="*/ 2147483646 w 267"/>
              <a:gd name="T27" fmla="*/ 0 h 375"/>
              <a:gd name="T28" fmla="*/ 2147483646 w 267"/>
              <a:gd name="T29" fmla="*/ 2147483646 h 375"/>
              <a:gd name="T30" fmla="*/ 2147483646 w 267"/>
              <a:gd name="T31" fmla="*/ 2147483646 h 375"/>
              <a:gd name="T32" fmla="*/ 2147483646 w 267"/>
              <a:gd name="T33" fmla="*/ 2147483646 h 375"/>
              <a:gd name="T34" fmla="*/ 2147483646 w 267"/>
              <a:gd name="T35" fmla="*/ 2147483646 h 375"/>
              <a:gd name="T36" fmla="*/ 2147483646 w 267"/>
              <a:gd name="T37" fmla="*/ 2147483646 h 375"/>
              <a:gd name="T38" fmla="*/ 2147483646 w 267"/>
              <a:gd name="T39" fmla="*/ 2147483646 h 375"/>
              <a:gd name="T40" fmla="*/ 2147483646 w 267"/>
              <a:gd name="T41" fmla="*/ 2147483646 h 375"/>
              <a:gd name="T42" fmla="*/ 2147483646 w 267"/>
              <a:gd name="T43" fmla="*/ 2147483646 h 375"/>
              <a:gd name="T44" fmla="*/ 2147483646 w 267"/>
              <a:gd name="T45" fmla="*/ 2147483646 h 375"/>
              <a:gd name="T46" fmla="*/ 2147483646 w 267"/>
              <a:gd name="T47" fmla="*/ 2147483646 h 375"/>
              <a:gd name="T48" fmla="*/ 2147483646 w 267"/>
              <a:gd name="T49" fmla="*/ 2147483646 h 375"/>
              <a:gd name="T50" fmla="*/ 2147483646 w 267"/>
              <a:gd name="T51" fmla="*/ 2147483646 h 375"/>
              <a:gd name="T52" fmla="*/ 2147483646 w 267"/>
              <a:gd name="T53" fmla="*/ 2147483646 h 375"/>
              <a:gd name="T54" fmla="*/ 2147483646 w 267"/>
              <a:gd name="T55" fmla="*/ 2147483646 h 375"/>
              <a:gd name="T56" fmla="*/ 2147483646 w 267"/>
              <a:gd name="T57" fmla="*/ 2147483646 h 375"/>
              <a:gd name="T58" fmla="*/ 2147483646 w 267"/>
              <a:gd name="T59" fmla="*/ 2147483646 h 375"/>
              <a:gd name="T60" fmla="*/ 2147483646 w 267"/>
              <a:gd name="T61" fmla="*/ 2147483646 h 375"/>
              <a:gd name="T62" fmla="*/ 2147483646 w 267"/>
              <a:gd name="T63" fmla="*/ 2147483646 h 375"/>
              <a:gd name="T64" fmla="*/ 2147483646 w 267"/>
              <a:gd name="T65" fmla="*/ 2147483646 h 375"/>
              <a:gd name="T66" fmla="*/ 0 w 267"/>
              <a:gd name="T67" fmla="*/ 2147483646 h 375"/>
              <a:gd name="T68" fmla="*/ 0 w 267"/>
              <a:gd name="T69" fmla="*/ 2147483646 h 375"/>
              <a:gd name="T70" fmla="*/ 0 w 267"/>
              <a:gd name="T71" fmla="*/ 2147483646 h 375"/>
              <a:gd name="T72" fmla="*/ 0 w 267"/>
              <a:gd name="T73" fmla="*/ 2147483646 h 375"/>
              <a:gd name="T74" fmla="*/ 2147483646 w 267"/>
              <a:gd name="T75" fmla="*/ 2147483646 h 375"/>
              <a:gd name="T76" fmla="*/ 2147483646 w 267"/>
              <a:gd name="T77" fmla="*/ 2147483646 h 375"/>
              <a:gd name="T78" fmla="*/ 2147483646 w 267"/>
              <a:gd name="T79" fmla="*/ 2147483646 h 375"/>
              <a:gd name="T80" fmla="*/ 2147483646 w 267"/>
              <a:gd name="T81" fmla="*/ 2147483646 h 375"/>
              <a:gd name="T82" fmla="*/ 2147483646 w 267"/>
              <a:gd name="T83" fmla="*/ 2147483646 h 375"/>
              <a:gd name="T84" fmla="*/ 2147483646 w 267"/>
              <a:gd name="T85" fmla="*/ 2147483646 h 375"/>
              <a:gd name="T86" fmla="*/ 2147483646 w 267"/>
              <a:gd name="T87" fmla="*/ 2147483646 h 37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67"/>
              <a:gd name="T133" fmla="*/ 0 h 375"/>
              <a:gd name="T134" fmla="*/ 267 w 267"/>
              <a:gd name="T135" fmla="*/ 375 h 37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67" h="375">
                <a:moveTo>
                  <a:pt x="127" y="167"/>
                </a:moveTo>
                <a:lnTo>
                  <a:pt x="141" y="125"/>
                </a:lnTo>
                <a:lnTo>
                  <a:pt x="155" y="97"/>
                </a:lnTo>
                <a:lnTo>
                  <a:pt x="155" y="69"/>
                </a:lnTo>
                <a:lnTo>
                  <a:pt x="155" y="55"/>
                </a:lnTo>
                <a:lnTo>
                  <a:pt x="141" y="41"/>
                </a:lnTo>
                <a:lnTo>
                  <a:pt x="141" y="27"/>
                </a:lnTo>
                <a:lnTo>
                  <a:pt x="141" y="14"/>
                </a:lnTo>
                <a:lnTo>
                  <a:pt x="155" y="14"/>
                </a:lnTo>
                <a:lnTo>
                  <a:pt x="155" y="0"/>
                </a:lnTo>
                <a:lnTo>
                  <a:pt x="169" y="0"/>
                </a:lnTo>
                <a:lnTo>
                  <a:pt x="183" y="0"/>
                </a:lnTo>
                <a:lnTo>
                  <a:pt x="197" y="0"/>
                </a:lnTo>
                <a:lnTo>
                  <a:pt x="211" y="14"/>
                </a:lnTo>
                <a:lnTo>
                  <a:pt x="225" y="14"/>
                </a:lnTo>
                <a:lnTo>
                  <a:pt x="239" y="27"/>
                </a:lnTo>
                <a:lnTo>
                  <a:pt x="253" y="41"/>
                </a:lnTo>
                <a:lnTo>
                  <a:pt x="267" y="55"/>
                </a:lnTo>
                <a:lnTo>
                  <a:pt x="267" y="69"/>
                </a:lnTo>
                <a:lnTo>
                  <a:pt x="267" y="83"/>
                </a:lnTo>
                <a:lnTo>
                  <a:pt x="253" y="111"/>
                </a:lnTo>
                <a:lnTo>
                  <a:pt x="239" y="153"/>
                </a:lnTo>
                <a:lnTo>
                  <a:pt x="211" y="194"/>
                </a:lnTo>
                <a:lnTo>
                  <a:pt x="183" y="236"/>
                </a:lnTo>
                <a:lnTo>
                  <a:pt x="141" y="278"/>
                </a:lnTo>
                <a:lnTo>
                  <a:pt x="113" y="320"/>
                </a:lnTo>
                <a:lnTo>
                  <a:pt x="85" y="334"/>
                </a:lnTo>
                <a:lnTo>
                  <a:pt x="71" y="334"/>
                </a:lnTo>
                <a:lnTo>
                  <a:pt x="43" y="361"/>
                </a:lnTo>
                <a:lnTo>
                  <a:pt x="14" y="361"/>
                </a:lnTo>
                <a:lnTo>
                  <a:pt x="0" y="375"/>
                </a:lnTo>
                <a:lnTo>
                  <a:pt x="0" y="361"/>
                </a:lnTo>
                <a:lnTo>
                  <a:pt x="0" y="347"/>
                </a:lnTo>
                <a:lnTo>
                  <a:pt x="14" y="320"/>
                </a:lnTo>
                <a:lnTo>
                  <a:pt x="43" y="306"/>
                </a:lnTo>
                <a:lnTo>
                  <a:pt x="71" y="278"/>
                </a:lnTo>
                <a:lnTo>
                  <a:pt x="85" y="236"/>
                </a:lnTo>
                <a:lnTo>
                  <a:pt x="113" y="208"/>
                </a:lnTo>
                <a:lnTo>
                  <a:pt x="127" y="16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54" name="Freeform 10"/>
          <p:cNvSpPr>
            <a:spLocks/>
          </p:cNvSpPr>
          <p:nvPr/>
        </p:nvSpPr>
        <p:spPr bwMode="auto">
          <a:xfrm>
            <a:off x="6880225" y="1735138"/>
            <a:ext cx="530225" cy="180975"/>
          </a:xfrm>
          <a:custGeom>
            <a:avLst/>
            <a:gdLst>
              <a:gd name="T0" fmla="*/ 0 w 518"/>
              <a:gd name="T1" fmla="*/ 2147483646 h 195"/>
              <a:gd name="T2" fmla="*/ 2147483646 w 518"/>
              <a:gd name="T3" fmla="*/ 2147483646 h 195"/>
              <a:gd name="T4" fmla="*/ 2147483646 w 518"/>
              <a:gd name="T5" fmla="*/ 2147483646 h 195"/>
              <a:gd name="T6" fmla="*/ 2147483646 w 518"/>
              <a:gd name="T7" fmla="*/ 2147483646 h 195"/>
              <a:gd name="T8" fmla="*/ 2147483646 w 518"/>
              <a:gd name="T9" fmla="*/ 2147483646 h 195"/>
              <a:gd name="T10" fmla="*/ 2147483646 w 518"/>
              <a:gd name="T11" fmla="*/ 2147483646 h 195"/>
              <a:gd name="T12" fmla="*/ 2147483646 w 518"/>
              <a:gd name="T13" fmla="*/ 2147483646 h 195"/>
              <a:gd name="T14" fmla="*/ 2147483646 w 518"/>
              <a:gd name="T15" fmla="*/ 2147483646 h 195"/>
              <a:gd name="T16" fmla="*/ 2147483646 w 518"/>
              <a:gd name="T17" fmla="*/ 2147483646 h 195"/>
              <a:gd name="T18" fmla="*/ 2147483646 w 518"/>
              <a:gd name="T19" fmla="*/ 0 h 195"/>
              <a:gd name="T20" fmla="*/ 2147483646 w 518"/>
              <a:gd name="T21" fmla="*/ 0 h 195"/>
              <a:gd name="T22" fmla="*/ 2147483646 w 518"/>
              <a:gd name="T23" fmla="*/ 0 h 195"/>
              <a:gd name="T24" fmla="*/ 2147483646 w 518"/>
              <a:gd name="T25" fmla="*/ 0 h 195"/>
              <a:gd name="T26" fmla="*/ 2147483646 w 518"/>
              <a:gd name="T27" fmla="*/ 0 h 195"/>
              <a:gd name="T28" fmla="*/ 2147483646 w 518"/>
              <a:gd name="T29" fmla="*/ 0 h 195"/>
              <a:gd name="T30" fmla="*/ 2147483646 w 518"/>
              <a:gd name="T31" fmla="*/ 2147483646 h 195"/>
              <a:gd name="T32" fmla="*/ 2147483646 w 518"/>
              <a:gd name="T33" fmla="*/ 2147483646 h 195"/>
              <a:gd name="T34" fmla="*/ 2147483646 w 518"/>
              <a:gd name="T35" fmla="*/ 2147483646 h 195"/>
              <a:gd name="T36" fmla="*/ 2147483646 w 518"/>
              <a:gd name="T37" fmla="*/ 2147483646 h 195"/>
              <a:gd name="T38" fmla="*/ 2147483646 w 518"/>
              <a:gd name="T39" fmla="*/ 2147483646 h 195"/>
              <a:gd name="T40" fmla="*/ 2147483646 w 518"/>
              <a:gd name="T41" fmla="*/ 2147483646 h 195"/>
              <a:gd name="T42" fmla="*/ 2147483646 w 518"/>
              <a:gd name="T43" fmla="*/ 2147483646 h 195"/>
              <a:gd name="T44" fmla="*/ 2147483646 w 518"/>
              <a:gd name="T45" fmla="*/ 2147483646 h 195"/>
              <a:gd name="T46" fmla="*/ 2147483646 w 518"/>
              <a:gd name="T47" fmla="*/ 2147483646 h 195"/>
              <a:gd name="T48" fmla="*/ 2147483646 w 518"/>
              <a:gd name="T49" fmla="*/ 2147483646 h 195"/>
              <a:gd name="T50" fmla="*/ 2147483646 w 518"/>
              <a:gd name="T51" fmla="*/ 2147483646 h 195"/>
              <a:gd name="T52" fmla="*/ 2147483646 w 518"/>
              <a:gd name="T53" fmla="*/ 2147483646 h 195"/>
              <a:gd name="T54" fmla="*/ 2147483646 w 518"/>
              <a:gd name="T55" fmla="*/ 2147483646 h 195"/>
              <a:gd name="T56" fmla="*/ 2147483646 w 518"/>
              <a:gd name="T57" fmla="*/ 2147483646 h 195"/>
              <a:gd name="T58" fmla="*/ 2147483646 w 518"/>
              <a:gd name="T59" fmla="*/ 2147483646 h 195"/>
              <a:gd name="T60" fmla="*/ 2147483646 w 518"/>
              <a:gd name="T61" fmla="*/ 2147483646 h 195"/>
              <a:gd name="T62" fmla="*/ 2147483646 w 518"/>
              <a:gd name="T63" fmla="*/ 2147483646 h 195"/>
              <a:gd name="T64" fmla="*/ 2147483646 w 518"/>
              <a:gd name="T65" fmla="*/ 2147483646 h 195"/>
              <a:gd name="T66" fmla="*/ 2147483646 w 518"/>
              <a:gd name="T67" fmla="*/ 2147483646 h 195"/>
              <a:gd name="T68" fmla="*/ 2147483646 w 518"/>
              <a:gd name="T69" fmla="*/ 2147483646 h 195"/>
              <a:gd name="T70" fmla="*/ 2147483646 w 518"/>
              <a:gd name="T71" fmla="*/ 2147483646 h 195"/>
              <a:gd name="T72" fmla="*/ 2147483646 w 518"/>
              <a:gd name="T73" fmla="*/ 2147483646 h 195"/>
              <a:gd name="T74" fmla="*/ 2147483646 w 518"/>
              <a:gd name="T75" fmla="*/ 2147483646 h 195"/>
              <a:gd name="T76" fmla="*/ 2147483646 w 518"/>
              <a:gd name="T77" fmla="*/ 2147483646 h 195"/>
              <a:gd name="T78" fmla="*/ 0 w 518"/>
              <a:gd name="T79" fmla="*/ 2147483646 h 195"/>
              <a:gd name="T80" fmla="*/ 0 w 518"/>
              <a:gd name="T81" fmla="*/ 2147483646 h 195"/>
              <a:gd name="T82" fmla="*/ 0 w 518"/>
              <a:gd name="T83" fmla="*/ 2147483646 h 19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18"/>
              <a:gd name="T127" fmla="*/ 0 h 195"/>
              <a:gd name="T128" fmla="*/ 518 w 518"/>
              <a:gd name="T129" fmla="*/ 195 h 19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18" h="195">
                <a:moveTo>
                  <a:pt x="0" y="112"/>
                </a:moveTo>
                <a:lnTo>
                  <a:pt x="56" y="112"/>
                </a:lnTo>
                <a:lnTo>
                  <a:pt x="112" y="84"/>
                </a:lnTo>
                <a:lnTo>
                  <a:pt x="182" y="70"/>
                </a:lnTo>
                <a:lnTo>
                  <a:pt x="252" y="42"/>
                </a:lnTo>
                <a:lnTo>
                  <a:pt x="294" y="28"/>
                </a:lnTo>
                <a:lnTo>
                  <a:pt x="322" y="28"/>
                </a:lnTo>
                <a:lnTo>
                  <a:pt x="350" y="14"/>
                </a:lnTo>
                <a:lnTo>
                  <a:pt x="378" y="14"/>
                </a:lnTo>
                <a:lnTo>
                  <a:pt x="392" y="0"/>
                </a:lnTo>
                <a:lnTo>
                  <a:pt x="406" y="0"/>
                </a:lnTo>
                <a:lnTo>
                  <a:pt x="420" y="0"/>
                </a:lnTo>
                <a:lnTo>
                  <a:pt x="434" y="0"/>
                </a:lnTo>
                <a:lnTo>
                  <a:pt x="462" y="0"/>
                </a:lnTo>
                <a:lnTo>
                  <a:pt x="476" y="0"/>
                </a:lnTo>
                <a:lnTo>
                  <a:pt x="490" y="14"/>
                </a:lnTo>
                <a:lnTo>
                  <a:pt x="504" y="14"/>
                </a:lnTo>
                <a:lnTo>
                  <a:pt x="504" y="28"/>
                </a:lnTo>
                <a:lnTo>
                  <a:pt x="518" y="42"/>
                </a:lnTo>
                <a:lnTo>
                  <a:pt x="518" y="56"/>
                </a:lnTo>
                <a:lnTo>
                  <a:pt x="504" y="70"/>
                </a:lnTo>
                <a:lnTo>
                  <a:pt x="490" y="84"/>
                </a:lnTo>
                <a:lnTo>
                  <a:pt x="476" y="84"/>
                </a:lnTo>
                <a:lnTo>
                  <a:pt x="476" y="98"/>
                </a:lnTo>
                <a:lnTo>
                  <a:pt x="462" y="98"/>
                </a:lnTo>
                <a:lnTo>
                  <a:pt x="448" y="98"/>
                </a:lnTo>
                <a:lnTo>
                  <a:pt x="434" y="112"/>
                </a:lnTo>
                <a:lnTo>
                  <a:pt x="406" y="112"/>
                </a:lnTo>
                <a:lnTo>
                  <a:pt x="392" y="112"/>
                </a:lnTo>
                <a:lnTo>
                  <a:pt x="364" y="125"/>
                </a:lnTo>
                <a:lnTo>
                  <a:pt x="336" y="125"/>
                </a:lnTo>
                <a:lnTo>
                  <a:pt x="308" y="139"/>
                </a:lnTo>
                <a:lnTo>
                  <a:pt x="266" y="139"/>
                </a:lnTo>
                <a:lnTo>
                  <a:pt x="224" y="153"/>
                </a:lnTo>
                <a:lnTo>
                  <a:pt x="182" y="153"/>
                </a:lnTo>
                <a:lnTo>
                  <a:pt x="140" y="167"/>
                </a:lnTo>
                <a:lnTo>
                  <a:pt x="98" y="167"/>
                </a:lnTo>
                <a:lnTo>
                  <a:pt x="42" y="181"/>
                </a:lnTo>
                <a:lnTo>
                  <a:pt x="0" y="195"/>
                </a:lnTo>
                <a:lnTo>
                  <a:pt x="0" y="112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55" name="Freeform 11"/>
          <p:cNvSpPr>
            <a:spLocks/>
          </p:cNvSpPr>
          <p:nvPr/>
        </p:nvSpPr>
        <p:spPr bwMode="auto">
          <a:xfrm>
            <a:off x="6678613" y="1851025"/>
            <a:ext cx="460375" cy="815975"/>
          </a:xfrm>
          <a:custGeom>
            <a:avLst/>
            <a:gdLst>
              <a:gd name="T0" fmla="*/ 2147483646 w 449"/>
              <a:gd name="T1" fmla="*/ 2147483646 h 877"/>
              <a:gd name="T2" fmla="*/ 2147483646 w 449"/>
              <a:gd name="T3" fmla="*/ 2147483646 h 877"/>
              <a:gd name="T4" fmla="*/ 2147483646 w 449"/>
              <a:gd name="T5" fmla="*/ 2147483646 h 877"/>
              <a:gd name="T6" fmla="*/ 2147483646 w 449"/>
              <a:gd name="T7" fmla="*/ 2147483646 h 877"/>
              <a:gd name="T8" fmla="*/ 2147483646 w 449"/>
              <a:gd name="T9" fmla="*/ 2147483646 h 877"/>
              <a:gd name="T10" fmla="*/ 2147483646 w 449"/>
              <a:gd name="T11" fmla="*/ 2147483646 h 877"/>
              <a:gd name="T12" fmla="*/ 2147483646 w 449"/>
              <a:gd name="T13" fmla="*/ 2147483646 h 877"/>
              <a:gd name="T14" fmla="*/ 2147483646 w 449"/>
              <a:gd name="T15" fmla="*/ 2147483646 h 877"/>
              <a:gd name="T16" fmla="*/ 2147483646 w 449"/>
              <a:gd name="T17" fmla="*/ 2147483646 h 877"/>
              <a:gd name="T18" fmla="*/ 2147483646 w 449"/>
              <a:gd name="T19" fmla="*/ 2147483646 h 877"/>
              <a:gd name="T20" fmla="*/ 2147483646 w 449"/>
              <a:gd name="T21" fmla="*/ 2147483646 h 877"/>
              <a:gd name="T22" fmla="*/ 2147483646 w 449"/>
              <a:gd name="T23" fmla="*/ 2147483646 h 877"/>
              <a:gd name="T24" fmla="*/ 2147483646 w 449"/>
              <a:gd name="T25" fmla="*/ 0 h 877"/>
              <a:gd name="T26" fmla="*/ 2147483646 w 449"/>
              <a:gd name="T27" fmla="*/ 0 h 877"/>
              <a:gd name="T28" fmla="*/ 2147483646 w 449"/>
              <a:gd name="T29" fmla="*/ 2147483646 h 877"/>
              <a:gd name="T30" fmla="*/ 2147483646 w 449"/>
              <a:gd name="T31" fmla="*/ 2147483646 h 877"/>
              <a:gd name="T32" fmla="*/ 2147483646 w 449"/>
              <a:gd name="T33" fmla="*/ 2147483646 h 877"/>
              <a:gd name="T34" fmla="*/ 2147483646 w 449"/>
              <a:gd name="T35" fmla="*/ 2147483646 h 877"/>
              <a:gd name="T36" fmla="*/ 2147483646 w 449"/>
              <a:gd name="T37" fmla="*/ 2147483646 h 877"/>
              <a:gd name="T38" fmla="*/ 2147483646 w 449"/>
              <a:gd name="T39" fmla="*/ 2147483646 h 877"/>
              <a:gd name="T40" fmla="*/ 2147483646 w 449"/>
              <a:gd name="T41" fmla="*/ 2147483646 h 877"/>
              <a:gd name="T42" fmla="*/ 2147483646 w 449"/>
              <a:gd name="T43" fmla="*/ 2147483646 h 877"/>
              <a:gd name="T44" fmla="*/ 2147483646 w 449"/>
              <a:gd name="T45" fmla="*/ 2147483646 h 877"/>
              <a:gd name="T46" fmla="*/ 2147483646 w 449"/>
              <a:gd name="T47" fmla="*/ 2147483646 h 877"/>
              <a:gd name="T48" fmla="*/ 2147483646 w 449"/>
              <a:gd name="T49" fmla="*/ 2147483646 h 877"/>
              <a:gd name="T50" fmla="*/ 2147483646 w 449"/>
              <a:gd name="T51" fmla="*/ 2147483646 h 877"/>
              <a:gd name="T52" fmla="*/ 2147483646 w 449"/>
              <a:gd name="T53" fmla="*/ 2147483646 h 877"/>
              <a:gd name="T54" fmla="*/ 2147483646 w 449"/>
              <a:gd name="T55" fmla="*/ 2147483646 h 877"/>
              <a:gd name="T56" fmla="*/ 2147483646 w 449"/>
              <a:gd name="T57" fmla="*/ 2147483646 h 877"/>
              <a:gd name="T58" fmla="*/ 2147483646 w 449"/>
              <a:gd name="T59" fmla="*/ 2147483646 h 877"/>
              <a:gd name="T60" fmla="*/ 2147483646 w 449"/>
              <a:gd name="T61" fmla="*/ 2147483646 h 877"/>
              <a:gd name="T62" fmla="*/ 2147483646 w 449"/>
              <a:gd name="T63" fmla="*/ 2147483646 h 877"/>
              <a:gd name="T64" fmla="*/ 2147483646 w 449"/>
              <a:gd name="T65" fmla="*/ 2147483646 h 877"/>
              <a:gd name="T66" fmla="*/ 0 w 449"/>
              <a:gd name="T67" fmla="*/ 2147483646 h 877"/>
              <a:gd name="T68" fmla="*/ 0 w 449"/>
              <a:gd name="T69" fmla="*/ 2147483646 h 877"/>
              <a:gd name="T70" fmla="*/ 0 w 449"/>
              <a:gd name="T71" fmla="*/ 2147483646 h 877"/>
              <a:gd name="T72" fmla="*/ 0 w 449"/>
              <a:gd name="T73" fmla="*/ 2147483646 h 877"/>
              <a:gd name="T74" fmla="*/ 2147483646 w 449"/>
              <a:gd name="T75" fmla="*/ 2147483646 h 877"/>
              <a:gd name="T76" fmla="*/ 2147483646 w 449"/>
              <a:gd name="T77" fmla="*/ 2147483646 h 877"/>
              <a:gd name="T78" fmla="*/ 2147483646 w 449"/>
              <a:gd name="T79" fmla="*/ 2147483646 h 877"/>
              <a:gd name="T80" fmla="*/ 2147483646 w 449"/>
              <a:gd name="T81" fmla="*/ 2147483646 h 877"/>
              <a:gd name="T82" fmla="*/ 2147483646 w 449"/>
              <a:gd name="T83" fmla="*/ 2147483646 h 877"/>
              <a:gd name="T84" fmla="*/ 2147483646 w 449"/>
              <a:gd name="T85" fmla="*/ 2147483646 h 877"/>
              <a:gd name="T86" fmla="*/ 2147483646 w 449"/>
              <a:gd name="T87" fmla="*/ 2147483646 h 8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49"/>
              <a:gd name="T133" fmla="*/ 0 h 877"/>
              <a:gd name="T134" fmla="*/ 449 w 449"/>
              <a:gd name="T135" fmla="*/ 877 h 87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49" h="877">
                <a:moveTo>
                  <a:pt x="113" y="738"/>
                </a:moveTo>
                <a:lnTo>
                  <a:pt x="169" y="668"/>
                </a:lnTo>
                <a:lnTo>
                  <a:pt x="225" y="599"/>
                </a:lnTo>
                <a:lnTo>
                  <a:pt x="267" y="515"/>
                </a:lnTo>
                <a:lnTo>
                  <a:pt x="309" y="432"/>
                </a:lnTo>
                <a:lnTo>
                  <a:pt x="323" y="390"/>
                </a:lnTo>
                <a:lnTo>
                  <a:pt x="337" y="334"/>
                </a:lnTo>
                <a:lnTo>
                  <a:pt x="337" y="293"/>
                </a:lnTo>
                <a:lnTo>
                  <a:pt x="351" y="237"/>
                </a:lnTo>
                <a:lnTo>
                  <a:pt x="365" y="181"/>
                </a:lnTo>
                <a:lnTo>
                  <a:pt x="365" y="126"/>
                </a:lnTo>
                <a:lnTo>
                  <a:pt x="365" y="70"/>
                </a:lnTo>
                <a:lnTo>
                  <a:pt x="365" y="0"/>
                </a:lnTo>
                <a:lnTo>
                  <a:pt x="449" y="0"/>
                </a:lnTo>
                <a:lnTo>
                  <a:pt x="449" y="70"/>
                </a:lnTo>
                <a:lnTo>
                  <a:pt x="449" y="153"/>
                </a:lnTo>
                <a:lnTo>
                  <a:pt x="435" y="237"/>
                </a:lnTo>
                <a:lnTo>
                  <a:pt x="421" y="320"/>
                </a:lnTo>
                <a:lnTo>
                  <a:pt x="407" y="418"/>
                </a:lnTo>
                <a:lnTo>
                  <a:pt x="379" y="487"/>
                </a:lnTo>
                <a:lnTo>
                  <a:pt x="337" y="571"/>
                </a:lnTo>
                <a:lnTo>
                  <a:pt x="323" y="599"/>
                </a:lnTo>
                <a:lnTo>
                  <a:pt x="295" y="627"/>
                </a:lnTo>
                <a:lnTo>
                  <a:pt x="253" y="696"/>
                </a:lnTo>
                <a:lnTo>
                  <a:pt x="211" y="738"/>
                </a:lnTo>
                <a:lnTo>
                  <a:pt x="155" y="780"/>
                </a:lnTo>
                <a:lnTo>
                  <a:pt x="113" y="821"/>
                </a:lnTo>
                <a:lnTo>
                  <a:pt x="85" y="835"/>
                </a:lnTo>
                <a:lnTo>
                  <a:pt x="56" y="849"/>
                </a:lnTo>
                <a:lnTo>
                  <a:pt x="42" y="863"/>
                </a:lnTo>
                <a:lnTo>
                  <a:pt x="28" y="863"/>
                </a:lnTo>
                <a:lnTo>
                  <a:pt x="14" y="863"/>
                </a:lnTo>
                <a:lnTo>
                  <a:pt x="14" y="877"/>
                </a:lnTo>
                <a:lnTo>
                  <a:pt x="0" y="863"/>
                </a:lnTo>
                <a:lnTo>
                  <a:pt x="0" y="849"/>
                </a:lnTo>
                <a:lnTo>
                  <a:pt x="14" y="835"/>
                </a:lnTo>
                <a:lnTo>
                  <a:pt x="28" y="821"/>
                </a:lnTo>
                <a:lnTo>
                  <a:pt x="42" y="807"/>
                </a:lnTo>
                <a:lnTo>
                  <a:pt x="56" y="780"/>
                </a:lnTo>
                <a:lnTo>
                  <a:pt x="85" y="766"/>
                </a:lnTo>
                <a:lnTo>
                  <a:pt x="113" y="738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56" name="Freeform 12"/>
          <p:cNvSpPr>
            <a:spLocks/>
          </p:cNvSpPr>
          <p:nvPr/>
        </p:nvSpPr>
        <p:spPr bwMode="auto">
          <a:xfrm>
            <a:off x="7067550" y="2122488"/>
            <a:ext cx="673100" cy="595312"/>
          </a:xfrm>
          <a:custGeom>
            <a:avLst/>
            <a:gdLst>
              <a:gd name="T0" fmla="*/ 0 w 659"/>
              <a:gd name="T1" fmla="*/ 2147483646 h 640"/>
              <a:gd name="T2" fmla="*/ 2147483646 w 659"/>
              <a:gd name="T3" fmla="*/ 0 h 640"/>
              <a:gd name="T4" fmla="*/ 2147483646 w 659"/>
              <a:gd name="T5" fmla="*/ 0 h 640"/>
              <a:gd name="T6" fmla="*/ 2147483646 w 659"/>
              <a:gd name="T7" fmla="*/ 2147483646 h 640"/>
              <a:gd name="T8" fmla="*/ 2147483646 w 659"/>
              <a:gd name="T9" fmla="*/ 2147483646 h 640"/>
              <a:gd name="T10" fmla="*/ 2147483646 w 659"/>
              <a:gd name="T11" fmla="*/ 2147483646 h 640"/>
              <a:gd name="T12" fmla="*/ 2147483646 w 659"/>
              <a:gd name="T13" fmla="*/ 2147483646 h 640"/>
              <a:gd name="T14" fmla="*/ 2147483646 w 659"/>
              <a:gd name="T15" fmla="*/ 2147483646 h 640"/>
              <a:gd name="T16" fmla="*/ 2147483646 w 659"/>
              <a:gd name="T17" fmla="*/ 2147483646 h 640"/>
              <a:gd name="T18" fmla="*/ 2147483646 w 659"/>
              <a:gd name="T19" fmla="*/ 2147483646 h 640"/>
              <a:gd name="T20" fmla="*/ 2147483646 w 659"/>
              <a:gd name="T21" fmla="*/ 2147483646 h 640"/>
              <a:gd name="T22" fmla="*/ 2147483646 w 659"/>
              <a:gd name="T23" fmla="*/ 2147483646 h 640"/>
              <a:gd name="T24" fmla="*/ 2147483646 w 659"/>
              <a:gd name="T25" fmla="*/ 2147483646 h 640"/>
              <a:gd name="T26" fmla="*/ 2147483646 w 659"/>
              <a:gd name="T27" fmla="*/ 2147483646 h 640"/>
              <a:gd name="T28" fmla="*/ 2147483646 w 659"/>
              <a:gd name="T29" fmla="*/ 2147483646 h 640"/>
              <a:gd name="T30" fmla="*/ 2147483646 w 659"/>
              <a:gd name="T31" fmla="*/ 2147483646 h 640"/>
              <a:gd name="T32" fmla="*/ 2147483646 w 659"/>
              <a:gd name="T33" fmla="*/ 2147483646 h 640"/>
              <a:gd name="T34" fmla="*/ 2147483646 w 659"/>
              <a:gd name="T35" fmla="*/ 2147483646 h 640"/>
              <a:gd name="T36" fmla="*/ 2147483646 w 659"/>
              <a:gd name="T37" fmla="*/ 2147483646 h 640"/>
              <a:gd name="T38" fmla="*/ 2147483646 w 659"/>
              <a:gd name="T39" fmla="*/ 2147483646 h 640"/>
              <a:gd name="T40" fmla="*/ 2147483646 w 659"/>
              <a:gd name="T41" fmla="*/ 2147483646 h 640"/>
              <a:gd name="T42" fmla="*/ 2147483646 w 659"/>
              <a:gd name="T43" fmla="*/ 2147483646 h 640"/>
              <a:gd name="T44" fmla="*/ 2147483646 w 659"/>
              <a:gd name="T45" fmla="*/ 2147483646 h 640"/>
              <a:gd name="T46" fmla="*/ 2147483646 w 659"/>
              <a:gd name="T47" fmla="*/ 2147483646 h 640"/>
              <a:gd name="T48" fmla="*/ 2147483646 w 659"/>
              <a:gd name="T49" fmla="*/ 2147483646 h 640"/>
              <a:gd name="T50" fmla="*/ 2147483646 w 659"/>
              <a:gd name="T51" fmla="*/ 2147483646 h 640"/>
              <a:gd name="T52" fmla="*/ 2147483646 w 659"/>
              <a:gd name="T53" fmla="*/ 2147483646 h 640"/>
              <a:gd name="T54" fmla="*/ 2147483646 w 659"/>
              <a:gd name="T55" fmla="*/ 2147483646 h 640"/>
              <a:gd name="T56" fmla="*/ 2147483646 w 659"/>
              <a:gd name="T57" fmla="*/ 2147483646 h 640"/>
              <a:gd name="T58" fmla="*/ 2147483646 w 659"/>
              <a:gd name="T59" fmla="*/ 2147483646 h 640"/>
              <a:gd name="T60" fmla="*/ 2147483646 w 659"/>
              <a:gd name="T61" fmla="*/ 2147483646 h 640"/>
              <a:gd name="T62" fmla="*/ 2147483646 w 659"/>
              <a:gd name="T63" fmla="*/ 2147483646 h 640"/>
              <a:gd name="T64" fmla="*/ 2147483646 w 659"/>
              <a:gd name="T65" fmla="*/ 2147483646 h 640"/>
              <a:gd name="T66" fmla="*/ 2147483646 w 659"/>
              <a:gd name="T67" fmla="*/ 2147483646 h 640"/>
              <a:gd name="T68" fmla="*/ 2147483646 w 659"/>
              <a:gd name="T69" fmla="*/ 2147483646 h 640"/>
              <a:gd name="T70" fmla="*/ 2147483646 w 659"/>
              <a:gd name="T71" fmla="*/ 2147483646 h 640"/>
              <a:gd name="T72" fmla="*/ 2147483646 w 659"/>
              <a:gd name="T73" fmla="*/ 2147483646 h 640"/>
              <a:gd name="T74" fmla="*/ 2147483646 w 659"/>
              <a:gd name="T75" fmla="*/ 2147483646 h 640"/>
              <a:gd name="T76" fmla="*/ 2147483646 w 659"/>
              <a:gd name="T77" fmla="*/ 2147483646 h 640"/>
              <a:gd name="T78" fmla="*/ 2147483646 w 659"/>
              <a:gd name="T79" fmla="*/ 2147483646 h 640"/>
              <a:gd name="T80" fmla="*/ 2147483646 w 659"/>
              <a:gd name="T81" fmla="*/ 2147483646 h 640"/>
              <a:gd name="T82" fmla="*/ 2147483646 w 659"/>
              <a:gd name="T83" fmla="*/ 2147483646 h 640"/>
              <a:gd name="T84" fmla="*/ 2147483646 w 659"/>
              <a:gd name="T85" fmla="*/ 2147483646 h 640"/>
              <a:gd name="T86" fmla="*/ 2147483646 w 659"/>
              <a:gd name="T87" fmla="*/ 2147483646 h 640"/>
              <a:gd name="T88" fmla="*/ 2147483646 w 659"/>
              <a:gd name="T89" fmla="*/ 2147483646 h 640"/>
              <a:gd name="T90" fmla="*/ 2147483646 w 659"/>
              <a:gd name="T91" fmla="*/ 2147483646 h 640"/>
              <a:gd name="T92" fmla="*/ 2147483646 w 659"/>
              <a:gd name="T93" fmla="*/ 2147483646 h 640"/>
              <a:gd name="T94" fmla="*/ 2147483646 w 659"/>
              <a:gd name="T95" fmla="*/ 2147483646 h 640"/>
              <a:gd name="T96" fmla="*/ 2147483646 w 659"/>
              <a:gd name="T97" fmla="*/ 2147483646 h 640"/>
              <a:gd name="T98" fmla="*/ 2147483646 w 659"/>
              <a:gd name="T99" fmla="*/ 2147483646 h 640"/>
              <a:gd name="T100" fmla="*/ 0 w 659"/>
              <a:gd name="T101" fmla="*/ 2147483646 h 640"/>
              <a:gd name="T102" fmla="*/ 0 w 659"/>
              <a:gd name="T103" fmla="*/ 2147483646 h 6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659"/>
              <a:gd name="T157" fmla="*/ 0 h 640"/>
              <a:gd name="T158" fmla="*/ 659 w 659"/>
              <a:gd name="T159" fmla="*/ 640 h 64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659" h="640">
                <a:moveTo>
                  <a:pt x="0" y="41"/>
                </a:moveTo>
                <a:lnTo>
                  <a:pt x="28" y="0"/>
                </a:lnTo>
                <a:lnTo>
                  <a:pt x="42" y="0"/>
                </a:lnTo>
                <a:lnTo>
                  <a:pt x="42" y="14"/>
                </a:lnTo>
                <a:lnTo>
                  <a:pt x="56" y="27"/>
                </a:lnTo>
                <a:lnTo>
                  <a:pt x="70" y="41"/>
                </a:lnTo>
                <a:lnTo>
                  <a:pt x="84" y="69"/>
                </a:lnTo>
                <a:lnTo>
                  <a:pt x="98" y="97"/>
                </a:lnTo>
                <a:lnTo>
                  <a:pt x="126" y="125"/>
                </a:lnTo>
                <a:lnTo>
                  <a:pt x="154" y="167"/>
                </a:lnTo>
                <a:lnTo>
                  <a:pt x="182" y="208"/>
                </a:lnTo>
                <a:lnTo>
                  <a:pt x="252" y="278"/>
                </a:lnTo>
                <a:lnTo>
                  <a:pt x="322" y="347"/>
                </a:lnTo>
                <a:lnTo>
                  <a:pt x="393" y="417"/>
                </a:lnTo>
                <a:lnTo>
                  <a:pt x="477" y="459"/>
                </a:lnTo>
                <a:lnTo>
                  <a:pt x="519" y="487"/>
                </a:lnTo>
                <a:lnTo>
                  <a:pt x="561" y="514"/>
                </a:lnTo>
                <a:lnTo>
                  <a:pt x="589" y="528"/>
                </a:lnTo>
                <a:lnTo>
                  <a:pt x="617" y="556"/>
                </a:lnTo>
                <a:lnTo>
                  <a:pt x="631" y="570"/>
                </a:lnTo>
                <a:lnTo>
                  <a:pt x="645" y="570"/>
                </a:lnTo>
                <a:lnTo>
                  <a:pt x="659" y="584"/>
                </a:lnTo>
                <a:lnTo>
                  <a:pt x="659" y="598"/>
                </a:lnTo>
                <a:lnTo>
                  <a:pt x="645" y="598"/>
                </a:lnTo>
                <a:lnTo>
                  <a:pt x="631" y="612"/>
                </a:lnTo>
                <a:lnTo>
                  <a:pt x="603" y="612"/>
                </a:lnTo>
                <a:lnTo>
                  <a:pt x="575" y="626"/>
                </a:lnTo>
                <a:lnTo>
                  <a:pt x="547" y="626"/>
                </a:lnTo>
                <a:lnTo>
                  <a:pt x="505" y="626"/>
                </a:lnTo>
                <a:lnTo>
                  <a:pt x="477" y="640"/>
                </a:lnTo>
                <a:lnTo>
                  <a:pt x="435" y="640"/>
                </a:lnTo>
                <a:lnTo>
                  <a:pt x="407" y="640"/>
                </a:lnTo>
                <a:lnTo>
                  <a:pt x="379" y="626"/>
                </a:lnTo>
                <a:lnTo>
                  <a:pt x="365" y="626"/>
                </a:lnTo>
                <a:lnTo>
                  <a:pt x="351" y="612"/>
                </a:lnTo>
                <a:lnTo>
                  <a:pt x="336" y="598"/>
                </a:lnTo>
                <a:lnTo>
                  <a:pt x="322" y="584"/>
                </a:lnTo>
                <a:lnTo>
                  <a:pt x="308" y="570"/>
                </a:lnTo>
                <a:lnTo>
                  <a:pt x="294" y="542"/>
                </a:lnTo>
                <a:lnTo>
                  <a:pt x="266" y="514"/>
                </a:lnTo>
                <a:lnTo>
                  <a:pt x="252" y="473"/>
                </a:lnTo>
                <a:lnTo>
                  <a:pt x="224" y="431"/>
                </a:lnTo>
                <a:lnTo>
                  <a:pt x="196" y="389"/>
                </a:lnTo>
                <a:lnTo>
                  <a:pt x="168" y="347"/>
                </a:lnTo>
                <a:lnTo>
                  <a:pt x="140" y="292"/>
                </a:lnTo>
                <a:lnTo>
                  <a:pt x="112" y="236"/>
                </a:lnTo>
                <a:lnTo>
                  <a:pt x="84" y="180"/>
                </a:lnTo>
                <a:lnTo>
                  <a:pt x="42" y="111"/>
                </a:lnTo>
                <a:lnTo>
                  <a:pt x="0" y="41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57" name="Freeform 13"/>
          <p:cNvSpPr>
            <a:spLocks/>
          </p:cNvSpPr>
          <p:nvPr/>
        </p:nvSpPr>
        <p:spPr bwMode="auto">
          <a:xfrm>
            <a:off x="6678613" y="1966913"/>
            <a:ext cx="949325" cy="231775"/>
          </a:xfrm>
          <a:custGeom>
            <a:avLst/>
            <a:gdLst>
              <a:gd name="T0" fmla="*/ 2147483646 w 926"/>
              <a:gd name="T1" fmla="*/ 2147483646 h 250"/>
              <a:gd name="T2" fmla="*/ 2147483646 w 926"/>
              <a:gd name="T3" fmla="*/ 2147483646 h 250"/>
              <a:gd name="T4" fmla="*/ 2147483646 w 926"/>
              <a:gd name="T5" fmla="*/ 2147483646 h 250"/>
              <a:gd name="T6" fmla="*/ 2147483646 w 926"/>
              <a:gd name="T7" fmla="*/ 2147483646 h 250"/>
              <a:gd name="T8" fmla="*/ 2147483646 w 926"/>
              <a:gd name="T9" fmla="*/ 2147483646 h 250"/>
              <a:gd name="T10" fmla="*/ 2147483646 w 926"/>
              <a:gd name="T11" fmla="*/ 2147483646 h 250"/>
              <a:gd name="T12" fmla="*/ 2147483646 w 926"/>
              <a:gd name="T13" fmla="*/ 2147483646 h 250"/>
              <a:gd name="T14" fmla="*/ 2147483646 w 926"/>
              <a:gd name="T15" fmla="*/ 2147483646 h 250"/>
              <a:gd name="T16" fmla="*/ 2147483646 w 926"/>
              <a:gd name="T17" fmla="*/ 2147483646 h 250"/>
              <a:gd name="T18" fmla="*/ 2147483646 w 926"/>
              <a:gd name="T19" fmla="*/ 2147483646 h 250"/>
              <a:gd name="T20" fmla="*/ 2147483646 w 926"/>
              <a:gd name="T21" fmla="*/ 0 h 250"/>
              <a:gd name="T22" fmla="*/ 2147483646 w 926"/>
              <a:gd name="T23" fmla="*/ 0 h 250"/>
              <a:gd name="T24" fmla="*/ 2147483646 w 926"/>
              <a:gd name="T25" fmla="*/ 0 h 250"/>
              <a:gd name="T26" fmla="*/ 2147483646 w 926"/>
              <a:gd name="T27" fmla="*/ 2147483646 h 250"/>
              <a:gd name="T28" fmla="*/ 2147483646 w 926"/>
              <a:gd name="T29" fmla="*/ 2147483646 h 250"/>
              <a:gd name="T30" fmla="*/ 2147483646 w 926"/>
              <a:gd name="T31" fmla="*/ 2147483646 h 250"/>
              <a:gd name="T32" fmla="*/ 2147483646 w 926"/>
              <a:gd name="T33" fmla="*/ 2147483646 h 250"/>
              <a:gd name="T34" fmla="*/ 2147483646 w 926"/>
              <a:gd name="T35" fmla="*/ 2147483646 h 250"/>
              <a:gd name="T36" fmla="*/ 2147483646 w 926"/>
              <a:gd name="T37" fmla="*/ 2147483646 h 250"/>
              <a:gd name="T38" fmla="*/ 2147483646 w 926"/>
              <a:gd name="T39" fmla="*/ 2147483646 h 250"/>
              <a:gd name="T40" fmla="*/ 2147483646 w 926"/>
              <a:gd name="T41" fmla="*/ 2147483646 h 250"/>
              <a:gd name="T42" fmla="*/ 2147483646 w 926"/>
              <a:gd name="T43" fmla="*/ 2147483646 h 250"/>
              <a:gd name="T44" fmla="*/ 2147483646 w 926"/>
              <a:gd name="T45" fmla="*/ 2147483646 h 250"/>
              <a:gd name="T46" fmla="*/ 2147483646 w 926"/>
              <a:gd name="T47" fmla="*/ 2147483646 h 250"/>
              <a:gd name="T48" fmla="*/ 2147483646 w 926"/>
              <a:gd name="T49" fmla="*/ 2147483646 h 250"/>
              <a:gd name="T50" fmla="*/ 2147483646 w 926"/>
              <a:gd name="T51" fmla="*/ 2147483646 h 250"/>
              <a:gd name="T52" fmla="*/ 2147483646 w 926"/>
              <a:gd name="T53" fmla="*/ 2147483646 h 250"/>
              <a:gd name="T54" fmla="*/ 2147483646 w 926"/>
              <a:gd name="T55" fmla="*/ 2147483646 h 250"/>
              <a:gd name="T56" fmla="*/ 2147483646 w 926"/>
              <a:gd name="T57" fmla="*/ 2147483646 h 250"/>
              <a:gd name="T58" fmla="*/ 2147483646 w 926"/>
              <a:gd name="T59" fmla="*/ 2147483646 h 250"/>
              <a:gd name="T60" fmla="*/ 2147483646 w 926"/>
              <a:gd name="T61" fmla="*/ 2147483646 h 250"/>
              <a:gd name="T62" fmla="*/ 2147483646 w 926"/>
              <a:gd name="T63" fmla="*/ 2147483646 h 250"/>
              <a:gd name="T64" fmla="*/ 0 w 926"/>
              <a:gd name="T65" fmla="*/ 2147483646 h 25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926"/>
              <a:gd name="T100" fmla="*/ 0 h 250"/>
              <a:gd name="T101" fmla="*/ 926 w 926"/>
              <a:gd name="T102" fmla="*/ 250 h 25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926" h="250">
                <a:moveTo>
                  <a:pt x="0" y="181"/>
                </a:moveTo>
                <a:lnTo>
                  <a:pt x="28" y="167"/>
                </a:lnTo>
                <a:lnTo>
                  <a:pt x="56" y="167"/>
                </a:lnTo>
                <a:lnTo>
                  <a:pt x="99" y="153"/>
                </a:lnTo>
                <a:lnTo>
                  <a:pt x="127" y="139"/>
                </a:lnTo>
                <a:lnTo>
                  <a:pt x="141" y="139"/>
                </a:lnTo>
                <a:lnTo>
                  <a:pt x="169" y="139"/>
                </a:lnTo>
                <a:lnTo>
                  <a:pt x="183" y="139"/>
                </a:lnTo>
                <a:lnTo>
                  <a:pt x="211" y="125"/>
                </a:lnTo>
                <a:lnTo>
                  <a:pt x="239" y="125"/>
                </a:lnTo>
                <a:lnTo>
                  <a:pt x="281" y="111"/>
                </a:lnTo>
                <a:lnTo>
                  <a:pt x="309" y="111"/>
                </a:lnTo>
                <a:lnTo>
                  <a:pt x="351" y="97"/>
                </a:lnTo>
                <a:lnTo>
                  <a:pt x="435" y="83"/>
                </a:lnTo>
                <a:lnTo>
                  <a:pt x="505" y="69"/>
                </a:lnTo>
                <a:lnTo>
                  <a:pt x="575" y="41"/>
                </a:lnTo>
                <a:lnTo>
                  <a:pt x="645" y="27"/>
                </a:lnTo>
                <a:lnTo>
                  <a:pt x="673" y="27"/>
                </a:lnTo>
                <a:lnTo>
                  <a:pt x="701" y="14"/>
                </a:lnTo>
                <a:lnTo>
                  <a:pt x="730" y="14"/>
                </a:lnTo>
                <a:lnTo>
                  <a:pt x="744" y="14"/>
                </a:lnTo>
                <a:lnTo>
                  <a:pt x="772" y="0"/>
                </a:lnTo>
                <a:lnTo>
                  <a:pt x="786" y="0"/>
                </a:lnTo>
                <a:lnTo>
                  <a:pt x="800" y="0"/>
                </a:lnTo>
                <a:lnTo>
                  <a:pt x="814" y="0"/>
                </a:lnTo>
                <a:lnTo>
                  <a:pt x="828" y="14"/>
                </a:lnTo>
                <a:lnTo>
                  <a:pt x="842" y="14"/>
                </a:lnTo>
                <a:lnTo>
                  <a:pt x="870" y="41"/>
                </a:lnTo>
                <a:lnTo>
                  <a:pt x="884" y="55"/>
                </a:lnTo>
                <a:lnTo>
                  <a:pt x="898" y="69"/>
                </a:lnTo>
                <a:lnTo>
                  <a:pt x="912" y="83"/>
                </a:lnTo>
                <a:lnTo>
                  <a:pt x="926" y="97"/>
                </a:lnTo>
                <a:lnTo>
                  <a:pt x="926" y="111"/>
                </a:lnTo>
                <a:lnTo>
                  <a:pt x="912" y="111"/>
                </a:lnTo>
                <a:lnTo>
                  <a:pt x="912" y="125"/>
                </a:lnTo>
                <a:lnTo>
                  <a:pt x="898" y="125"/>
                </a:lnTo>
                <a:lnTo>
                  <a:pt x="884" y="125"/>
                </a:lnTo>
                <a:lnTo>
                  <a:pt x="870" y="125"/>
                </a:lnTo>
                <a:lnTo>
                  <a:pt x="856" y="139"/>
                </a:lnTo>
                <a:lnTo>
                  <a:pt x="842" y="139"/>
                </a:lnTo>
                <a:lnTo>
                  <a:pt x="814" y="139"/>
                </a:lnTo>
                <a:lnTo>
                  <a:pt x="786" y="139"/>
                </a:lnTo>
                <a:lnTo>
                  <a:pt x="730" y="139"/>
                </a:lnTo>
                <a:lnTo>
                  <a:pt x="659" y="139"/>
                </a:lnTo>
                <a:lnTo>
                  <a:pt x="589" y="153"/>
                </a:lnTo>
                <a:lnTo>
                  <a:pt x="519" y="153"/>
                </a:lnTo>
                <a:lnTo>
                  <a:pt x="435" y="167"/>
                </a:lnTo>
                <a:lnTo>
                  <a:pt x="365" y="181"/>
                </a:lnTo>
                <a:lnTo>
                  <a:pt x="295" y="194"/>
                </a:lnTo>
                <a:lnTo>
                  <a:pt x="239" y="208"/>
                </a:lnTo>
                <a:lnTo>
                  <a:pt x="211" y="222"/>
                </a:lnTo>
                <a:lnTo>
                  <a:pt x="183" y="222"/>
                </a:lnTo>
                <a:lnTo>
                  <a:pt x="169" y="236"/>
                </a:lnTo>
                <a:lnTo>
                  <a:pt x="141" y="236"/>
                </a:lnTo>
                <a:lnTo>
                  <a:pt x="127" y="236"/>
                </a:lnTo>
                <a:lnTo>
                  <a:pt x="113" y="250"/>
                </a:lnTo>
                <a:lnTo>
                  <a:pt x="85" y="236"/>
                </a:lnTo>
                <a:lnTo>
                  <a:pt x="70" y="236"/>
                </a:lnTo>
                <a:lnTo>
                  <a:pt x="56" y="222"/>
                </a:lnTo>
                <a:lnTo>
                  <a:pt x="42" y="208"/>
                </a:lnTo>
                <a:lnTo>
                  <a:pt x="14" y="194"/>
                </a:lnTo>
                <a:lnTo>
                  <a:pt x="0" y="181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58" name="Freeform 14"/>
          <p:cNvSpPr>
            <a:spLocks/>
          </p:cNvSpPr>
          <p:nvPr/>
        </p:nvSpPr>
        <p:spPr bwMode="auto">
          <a:xfrm>
            <a:off x="5791200" y="1682750"/>
            <a:ext cx="544513" cy="608013"/>
          </a:xfrm>
          <a:custGeom>
            <a:avLst/>
            <a:gdLst>
              <a:gd name="T0" fmla="*/ 2147483646 w 533"/>
              <a:gd name="T1" fmla="*/ 2147483646 h 653"/>
              <a:gd name="T2" fmla="*/ 2147483646 w 533"/>
              <a:gd name="T3" fmla="*/ 2147483646 h 653"/>
              <a:gd name="T4" fmla="*/ 2147483646 w 533"/>
              <a:gd name="T5" fmla="*/ 2147483646 h 653"/>
              <a:gd name="T6" fmla="*/ 2147483646 w 533"/>
              <a:gd name="T7" fmla="*/ 2147483646 h 653"/>
              <a:gd name="T8" fmla="*/ 2147483646 w 533"/>
              <a:gd name="T9" fmla="*/ 2147483646 h 653"/>
              <a:gd name="T10" fmla="*/ 2147483646 w 533"/>
              <a:gd name="T11" fmla="*/ 2147483646 h 653"/>
              <a:gd name="T12" fmla="*/ 2147483646 w 533"/>
              <a:gd name="T13" fmla="*/ 2147483646 h 653"/>
              <a:gd name="T14" fmla="*/ 2147483646 w 533"/>
              <a:gd name="T15" fmla="*/ 2147483646 h 653"/>
              <a:gd name="T16" fmla="*/ 2147483646 w 533"/>
              <a:gd name="T17" fmla="*/ 2147483646 h 653"/>
              <a:gd name="T18" fmla="*/ 2147483646 w 533"/>
              <a:gd name="T19" fmla="*/ 2147483646 h 653"/>
              <a:gd name="T20" fmla="*/ 0 w 533"/>
              <a:gd name="T21" fmla="*/ 2147483646 h 653"/>
              <a:gd name="T22" fmla="*/ 2147483646 w 533"/>
              <a:gd name="T23" fmla="*/ 2147483646 h 653"/>
              <a:gd name="T24" fmla="*/ 2147483646 w 533"/>
              <a:gd name="T25" fmla="*/ 2147483646 h 653"/>
              <a:gd name="T26" fmla="*/ 2147483646 w 533"/>
              <a:gd name="T27" fmla="*/ 2147483646 h 653"/>
              <a:gd name="T28" fmla="*/ 2147483646 w 533"/>
              <a:gd name="T29" fmla="*/ 2147483646 h 653"/>
              <a:gd name="T30" fmla="*/ 2147483646 w 533"/>
              <a:gd name="T31" fmla="*/ 2147483646 h 653"/>
              <a:gd name="T32" fmla="*/ 2147483646 w 533"/>
              <a:gd name="T33" fmla="*/ 2147483646 h 653"/>
              <a:gd name="T34" fmla="*/ 2147483646 w 533"/>
              <a:gd name="T35" fmla="*/ 2147483646 h 653"/>
              <a:gd name="T36" fmla="*/ 2147483646 w 533"/>
              <a:gd name="T37" fmla="*/ 2147483646 h 653"/>
              <a:gd name="T38" fmla="*/ 2147483646 w 533"/>
              <a:gd name="T39" fmla="*/ 2147483646 h 653"/>
              <a:gd name="T40" fmla="*/ 2147483646 w 533"/>
              <a:gd name="T41" fmla="*/ 2147483646 h 653"/>
              <a:gd name="T42" fmla="*/ 2147483646 w 533"/>
              <a:gd name="T43" fmla="*/ 2147483646 h 653"/>
              <a:gd name="T44" fmla="*/ 2147483646 w 533"/>
              <a:gd name="T45" fmla="*/ 2147483646 h 653"/>
              <a:gd name="T46" fmla="*/ 2147483646 w 533"/>
              <a:gd name="T47" fmla="*/ 2147483646 h 653"/>
              <a:gd name="T48" fmla="*/ 2147483646 w 533"/>
              <a:gd name="T49" fmla="*/ 2147483646 h 653"/>
              <a:gd name="T50" fmla="*/ 2147483646 w 533"/>
              <a:gd name="T51" fmla="*/ 2147483646 h 653"/>
              <a:gd name="T52" fmla="*/ 2147483646 w 533"/>
              <a:gd name="T53" fmla="*/ 2147483646 h 653"/>
              <a:gd name="T54" fmla="*/ 2147483646 w 533"/>
              <a:gd name="T55" fmla="*/ 2147483646 h 653"/>
              <a:gd name="T56" fmla="*/ 2147483646 w 533"/>
              <a:gd name="T57" fmla="*/ 0 h 653"/>
              <a:gd name="T58" fmla="*/ 2147483646 w 533"/>
              <a:gd name="T59" fmla="*/ 2147483646 h 653"/>
              <a:gd name="T60" fmla="*/ 2147483646 w 533"/>
              <a:gd name="T61" fmla="*/ 2147483646 h 653"/>
              <a:gd name="T62" fmla="*/ 2147483646 w 533"/>
              <a:gd name="T63" fmla="*/ 2147483646 h 653"/>
              <a:gd name="T64" fmla="*/ 2147483646 w 533"/>
              <a:gd name="T65" fmla="*/ 2147483646 h 653"/>
              <a:gd name="T66" fmla="*/ 2147483646 w 533"/>
              <a:gd name="T67" fmla="*/ 2147483646 h 653"/>
              <a:gd name="T68" fmla="*/ 2147483646 w 533"/>
              <a:gd name="T69" fmla="*/ 2147483646 h 653"/>
              <a:gd name="T70" fmla="*/ 2147483646 w 533"/>
              <a:gd name="T71" fmla="*/ 2147483646 h 653"/>
              <a:gd name="T72" fmla="*/ 2147483646 w 533"/>
              <a:gd name="T73" fmla="*/ 2147483646 h 653"/>
              <a:gd name="T74" fmla="*/ 2147483646 w 533"/>
              <a:gd name="T75" fmla="*/ 2147483646 h 653"/>
              <a:gd name="T76" fmla="*/ 2147483646 w 533"/>
              <a:gd name="T77" fmla="*/ 2147483646 h 653"/>
              <a:gd name="T78" fmla="*/ 2147483646 w 533"/>
              <a:gd name="T79" fmla="*/ 2147483646 h 653"/>
              <a:gd name="T80" fmla="*/ 2147483646 w 533"/>
              <a:gd name="T81" fmla="*/ 2147483646 h 653"/>
              <a:gd name="T82" fmla="*/ 2147483646 w 533"/>
              <a:gd name="T83" fmla="*/ 2147483646 h 653"/>
              <a:gd name="T84" fmla="*/ 2147483646 w 533"/>
              <a:gd name="T85" fmla="*/ 2147483646 h 653"/>
              <a:gd name="T86" fmla="*/ 2147483646 w 533"/>
              <a:gd name="T87" fmla="*/ 2147483646 h 653"/>
              <a:gd name="T88" fmla="*/ 2147483646 w 533"/>
              <a:gd name="T89" fmla="*/ 2147483646 h 653"/>
              <a:gd name="T90" fmla="*/ 2147483646 w 533"/>
              <a:gd name="T91" fmla="*/ 2147483646 h 653"/>
              <a:gd name="T92" fmla="*/ 2147483646 w 533"/>
              <a:gd name="T93" fmla="*/ 2147483646 h 653"/>
              <a:gd name="T94" fmla="*/ 2147483646 w 533"/>
              <a:gd name="T95" fmla="*/ 2147483646 h 653"/>
              <a:gd name="T96" fmla="*/ 2147483646 w 533"/>
              <a:gd name="T97" fmla="*/ 2147483646 h 653"/>
              <a:gd name="T98" fmla="*/ 2147483646 w 533"/>
              <a:gd name="T99" fmla="*/ 2147483646 h 65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33"/>
              <a:gd name="T151" fmla="*/ 0 h 653"/>
              <a:gd name="T152" fmla="*/ 533 w 533"/>
              <a:gd name="T153" fmla="*/ 653 h 65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33" h="653">
                <a:moveTo>
                  <a:pt x="182" y="556"/>
                </a:moveTo>
                <a:lnTo>
                  <a:pt x="140" y="584"/>
                </a:lnTo>
                <a:lnTo>
                  <a:pt x="126" y="598"/>
                </a:lnTo>
                <a:lnTo>
                  <a:pt x="98" y="626"/>
                </a:lnTo>
                <a:lnTo>
                  <a:pt x="70" y="640"/>
                </a:lnTo>
                <a:lnTo>
                  <a:pt x="56" y="640"/>
                </a:lnTo>
                <a:lnTo>
                  <a:pt x="42" y="653"/>
                </a:lnTo>
                <a:lnTo>
                  <a:pt x="28" y="653"/>
                </a:lnTo>
                <a:lnTo>
                  <a:pt x="14" y="653"/>
                </a:lnTo>
                <a:lnTo>
                  <a:pt x="0" y="653"/>
                </a:lnTo>
                <a:lnTo>
                  <a:pt x="14" y="653"/>
                </a:lnTo>
                <a:lnTo>
                  <a:pt x="14" y="640"/>
                </a:lnTo>
                <a:lnTo>
                  <a:pt x="28" y="626"/>
                </a:lnTo>
                <a:lnTo>
                  <a:pt x="42" y="612"/>
                </a:lnTo>
                <a:lnTo>
                  <a:pt x="56" y="598"/>
                </a:lnTo>
                <a:lnTo>
                  <a:pt x="70" y="584"/>
                </a:lnTo>
                <a:lnTo>
                  <a:pt x="112" y="542"/>
                </a:lnTo>
                <a:lnTo>
                  <a:pt x="154" y="500"/>
                </a:lnTo>
                <a:lnTo>
                  <a:pt x="210" y="445"/>
                </a:lnTo>
                <a:lnTo>
                  <a:pt x="252" y="389"/>
                </a:lnTo>
                <a:lnTo>
                  <a:pt x="280" y="361"/>
                </a:lnTo>
                <a:lnTo>
                  <a:pt x="309" y="320"/>
                </a:lnTo>
                <a:lnTo>
                  <a:pt x="337" y="278"/>
                </a:lnTo>
                <a:lnTo>
                  <a:pt x="365" y="236"/>
                </a:lnTo>
                <a:lnTo>
                  <a:pt x="393" y="180"/>
                </a:lnTo>
                <a:lnTo>
                  <a:pt x="421" y="125"/>
                </a:lnTo>
                <a:lnTo>
                  <a:pt x="463" y="69"/>
                </a:lnTo>
                <a:lnTo>
                  <a:pt x="491" y="0"/>
                </a:lnTo>
                <a:lnTo>
                  <a:pt x="505" y="27"/>
                </a:lnTo>
                <a:lnTo>
                  <a:pt x="505" y="55"/>
                </a:lnTo>
                <a:lnTo>
                  <a:pt x="519" y="69"/>
                </a:lnTo>
                <a:lnTo>
                  <a:pt x="519" y="97"/>
                </a:lnTo>
                <a:lnTo>
                  <a:pt x="533" y="97"/>
                </a:lnTo>
                <a:lnTo>
                  <a:pt x="533" y="111"/>
                </a:lnTo>
                <a:lnTo>
                  <a:pt x="533" y="125"/>
                </a:lnTo>
                <a:lnTo>
                  <a:pt x="533" y="139"/>
                </a:lnTo>
                <a:lnTo>
                  <a:pt x="533" y="153"/>
                </a:lnTo>
                <a:lnTo>
                  <a:pt x="519" y="180"/>
                </a:lnTo>
                <a:lnTo>
                  <a:pt x="505" y="208"/>
                </a:lnTo>
                <a:lnTo>
                  <a:pt x="477" y="236"/>
                </a:lnTo>
                <a:lnTo>
                  <a:pt x="463" y="264"/>
                </a:lnTo>
                <a:lnTo>
                  <a:pt x="435" y="292"/>
                </a:lnTo>
                <a:lnTo>
                  <a:pt x="379" y="375"/>
                </a:lnTo>
                <a:lnTo>
                  <a:pt x="309" y="445"/>
                </a:lnTo>
                <a:lnTo>
                  <a:pt x="238" y="500"/>
                </a:lnTo>
                <a:lnTo>
                  <a:pt x="182" y="55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59" name="Freeform 15"/>
          <p:cNvSpPr>
            <a:spLocks/>
          </p:cNvSpPr>
          <p:nvPr/>
        </p:nvSpPr>
        <p:spPr bwMode="auto">
          <a:xfrm>
            <a:off x="5991225" y="1219200"/>
            <a:ext cx="401638" cy="1512888"/>
          </a:xfrm>
          <a:custGeom>
            <a:avLst/>
            <a:gdLst>
              <a:gd name="T0" fmla="*/ 2147483646 w 393"/>
              <a:gd name="T1" fmla="*/ 2147483646 h 1628"/>
              <a:gd name="T2" fmla="*/ 2147483646 w 393"/>
              <a:gd name="T3" fmla="*/ 2147483646 h 1628"/>
              <a:gd name="T4" fmla="*/ 0 w 393"/>
              <a:gd name="T5" fmla="*/ 2147483646 h 1628"/>
              <a:gd name="T6" fmla="*/ 2147483646 w 393"/>
              <a:gd name="T7" fmla="*/ 2147483646 h 1628"/>
              <a:gd name="T8" fmla="*/ 2147483646 w 393"/>
              <a:gd name="T9" fmla="*/ 2147483646 h 1628"/>
              <a:gd name="T10" fmla="*/ 2147483646 w 393"/>
              <a:gd name="T11" fmla="*/ 2147483646 h 1628"/>
              <a:gd name="T12" fmla="*/ 2147483646 w 393"/>
              <a:gd name="T13" fmla="*/ 2147483646 h 1628"/>
              <a:gd name="T14" fmla="*/ 2147483646 w 393"/>
              <a:gd name="T15" fmla="*/ 2147483646 h 1628"/>
              <a:gd name="T16" fmla="*/ 2147483646 w 393"/>
              <a:gd name="T17" fmla="*/ 2147483646 h 1628"/>
              <a:gd name="T18" fmla="*/ 2147483646 w 393"/>
              <a:gd name="T19" fmla="*/ 2147483646 h 1628"/>
              <a:gd name="T20" fmla="*/ 2147483646 w 393"/>
              <a:gd name="T21" fmla="*/ 2147483646 h 1628"/>
              <a:gd name="T22" fmla="*/ 2147483646 w 393"/>
              <a:gd name="T23" fmla="*/ 2147483646 h 1628"/>
              <a:gd name="T24" fmla="*/ 2147483646 w 393"/>
              <a:gd name="T25" fmla="*/ 2147483646 h 1628"/>
              <a:gd name="T26" fmla="*/ 2147483646 w 393"/>
              <a:gd name="T27" fmla="*/ 2147483646 h 1628"/>
              <a:gd name="T28" fmla="*/ 2147483646 w 393"/>
              <a:gd name="T29" fmla="*/ 2147483646 h 1628"/>
              <a:gd name="T30" fmla="*/ 2147483646 w 393"/>
              <a:gd name="T31" fmla="*/ 2147483646 h 1628"/>
              <a:gd name="T32" fmla="*/ 2147483646 w 393"/>
              <a:gd name="T33" fmla="*/ 2147483646 h 1628"/>
              <a:gd name="T34" fmla="*/ 2147483646 w 393"/>
              <a:gd name="T35" fmla="*/ 2147483646 h 1628"/>
              <a:gd name="T36" fmla="*/ 2147483646 w 393"/>
              <a:gd name="T37" fmla="*/ 2147483646 h 1628"/>
              <a:gd name="T38" fmla="*/ 2147483646 w 393"/>
              <a:gd name="T39" fmla="*/ 2147483646 h 1628"/>
              <a:gd name="T40" fmla="*/ 2147483646 w 393"/>
              <a:gd name="T41" fmla="*/ 2147483646 h 1628"/>
              <a:gd name="T42" fmla="*/ 2147483646 w 393"/>
              <a:gd name="T43" fmla="*/ 2147483646 h 1628"/>
              <a:gd name="T44" fmla="*/ 2147483646 w 393"/>
              <a:gd name="T45" fmla="*/ 2147483646 h 1628"/>
              <a:gd name="T46" fmla="*/ 2147483646 w 393"/>
              <a:gd name="T47" fmla="*/ 2147483646 h 1628"/>
              <a:gd name="T48" fmla="*/ 2147483646 w 393"/>
              <a:gd name="T49" fmla="*/ 2147483646 h 1628"/>
              <a:gd name="T50" fmla="*/ 2147483646 w 393"/>
              <a:gd name="T51" fmla="*/ 0 h 1628"/>
              <a:gd name="T52" fmla="*/ 2147483646 w 393"/>
              <a:gd name="T53" fmla="*/ 2147483646 h 1628"/>
              <a:gd name="T54" fmla="*/ 2147483646 w 393"/>
              <a:gd name="T55" fmla="*/ 2147483646 h 1628"/>
              <a:gd name="T56" fmla="*/ 2147483646 w 393"/>
              <a:gd name="T57" fmla="*/ 2147483646 h 1628"/>
              <a:gd name="T58" fmla="*/ 2147483646 w 393"/>
              <a:gd name="T59" fmla="*/ 2147483646 h 1628"/>
              <a:gd name="T60" fmla="*/ 2147483646 w 393"/>
              <a:gd name="T61" fmla="*/ 2147483646 h 1628"/>
              <a:gd name="T62" fmla="*/ 2147483646 w 393"/>
              <a:gd name="T63" fmla="*/ 2147483646 h 1628"/>
              <a:gd name="T64" fmla="*/ 2147483646 w 393"/>
              <a:gd name="T65" fmla="*/ 2147483646 h 1628"/>
              <a:gd name="T66" fmla="*/ 2147483646 w 393"/>
              <a:gd name="T67" fmla="*/ 2147483646 h 1628"/>
              <a:gd name="T68" fmla="*/ 2147483646 w 393"/>
              <a:gd name="T69" fmla="*/ 2147483646 h 1628"/>
              <a:gd name="T70" fmla="*/ 2147483646 w 393"/>
              <a:gd name="T71" fmla="*/ 2147483646 h 1628"/>
              <a:gd name="T72" fmla="*/ 2147483646 w 393"/>
              <a:gd name="T73" fmla="*/ 2147483646 h 1628"/>
              <a:gd name="T74" fmla="*/ 2147483646 w 393"/>
              <a:gd name="T75" fmla="*/ 2147483646 h 1628"/>
              <a:gd name="T76" fmla="*/ 2147483646 w 393"/>
              <a:gd name="T77" fmla="*/ 2147483646 h 1628"/>
              <a:gd name="T78" fmla="*/ 2147483646 w 393"/>
              <a:gd name="T79" fmla="*/ 2147483646 h 1628"/>
              <a:gd name="T80" fmla="*/ 2147483646 w 393"/>
              <a:gd name="T81" fmla="*/ 2147483646 h 1628"/>
              <a:gd name="T82" fmla="*/ 2147483646 w 393"/>
              <a:gd name="T83" fmla="*/ 2147483646 h 1628"/>
              <a:gd name="T84" fmla="*/ 2147483646 w 393"/>
              <a:gd name="T85" fmla="*/ 2147483646 h 1628"/>
              <a:gd name="T86" fmla="*/ 2147483646 w 393"/>
              <a:gd name="T87" fmla="*/ 2147483646 h 1628"/>
              <a:gd name="T88" fmla="*/ 2147483646 w 393"/>
              <a:gd name="T89" fmla="*/ 2147483646 h 1628"/>
              <a:gd name="T90" fmla="*/ 2147483646 w 393"/>
              <a:gd name="T91" fmla="*/ 2147483646 h 1628"/>
              <a:gd name="T92" fmla="*/ 2147483646 w 393"/>
              <a:gd name="T93" fmla="*/ 2147483646 h 1628"/>
              <a:gd name="T94" fmla="*/ 2147483646 w 393"/>
              <a:gd name="T95" fmla="*/ 2147483646 h 162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93"/>
              <a:gd name="T145" fmla="*/ 0 h 1628"/>
              <a:gd name="T146" fmla="*/ 393 w 393"/>
              <a:gd name="T147" fmla="*/ 1628 h 162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93" h="1628">
                <a:moveTo>
                  <a:pt x="84" y="1474"/>
                </a:moveTo>
                <a:lnTo>
                  <a:pt x="56" y="1461"/>
                </a:lnTo>
                <a:lnTo>
                  <a:pt x="28" y="1433"/>
                </a:lnTo>
                <a:lnTo>
                  <a:pt x="14" y="1419"/>
                </a:lnTo>
                <a:lnTo>
                  <a:pt x="0" y="1405"/>
                </a:lnTo>
                <a:lnTo>
                  <a:pt x="0" y="1391"/>
                </a:lnTo>
                <a:lnTo>
                  <a:pt x="14" y="1391"/>
                </a:lnTo>
                <a:lnTo>
                  <a:pt x="28" y="1391"/>
                </a:lnTo>
                <a:lnTo>
                  <a:pt x="42" y="1391"/>
                </a:lnTo>
                <a:lnTo>
                  <a:pt x="70" y="1391"/>
                </a:lnTo>
                <a:lnTo>
                  <a:pt x="84" y="1391"/>
                </a:lnTo>
                <a:lnTo>
                  <a:pt x="127" y="1405"/>
                </a:lnTo>
                <a:lnTo>
                  <a:pt x="169" y="1405"/>
                </a:lnTo>
                <a:lnTo>
                  <a:pt x="197" y="1391"/>
                </a:lnTo>
                <a:lnTo>
                  <a:pt x="211" y="1391"/>
                </a:lnTo>
                <a:lnTo>
                  <a:pt x="225" y="1363"/>
                </a:lnTo>
                <a:lnTo>
                  <a:pt x="239" y="1349"/>
                </a:lnTo>
                <a:lnTo>
                  <a:pt x="253" y="1308"/>
                </a:lnTo>
                <a:lnTo>
                  <a:pt x="253" y="1280"/>
                </a:lnTo>
                <a:lnTo>
                  <a:pt x="267" y="1252"/>
                </a:lnTo>
                <a:lnTo>
                  <a:pt x="267" y="1238"/>
                </a:lnTo>
                <a:lnTo>
                  <a:pt x="281" y="1196"/>
                </a:lnTo>
                <a:lnTo>
                  <a:pt x="281" y="1168"/>
                </a:lnTo>
                <a:lnTo>
                  <a:pt x="281" y="1127"/>
                </a:lnTo>
                <a:lnTo>
                  <a:pt x="295" y="1071"/>
                </a:lnTo>
                <a:lnTo>
                  <a:pt x="295" y="1015"/>
                </a:lnTo>
                <a:lnTo>
                  <a:pt x="295" y="960"/>
                </a:lnTo>
                <a:lnTo>
                  <a:pt x="295" y="848"/>
                </a:lnTo>
                <a:lnTo>
                  <a:pt x="295" y="737"/>
                </a:lnTo>
                <a:lnTo>
                  <a:pt x="281" y="626"/>
                </a:lnTo>
                <a:lnTo>
                  <a:pt x="267" y="514"/>
                </a:lnTo>
                <a:lnTo>
                  <a:pt x="267" y="473"/>
                </a:lnTo>
                <a:lnTo>
                  <a:pt x="253" y="417"/>
                </a:lnTo>
                <a:lnTo>
                  <a:pt x="225" y="334"/>
                </a:lnTo>
                <a:lnTo>
                  <a:pt x="211" y="292"/>
                </a:lnTo>
                <a:lnTo>
                  <a:pt x="183" y="250"/>
                </a:lnTo>
                <a:lnTo>
                  <a:pt x="169" y="208"/>
                </a:lnTo>
                <a:lnTo>
                  <a:pt x="141" y="181"/>
                </a:lnTo>
                <a:lnTo>
                  <a:pt x="113" y="139"/>
                </a:lnTo>
                <a:lnTo>
                  <a:pt x="98" y="111"/>
                </a:lnTo>
                <a:lnTo>
                  <a:pt x="84" y="83"/>
                </a:lnTo>
                <a:lnTo>
                  <a:pt x="56" y="69"/>
                </a:lnTo>
                <a:lnTo>
                  <a:pt x="56" y="55"/>
                </a:lnTo>
                <a:lnTo>
                  <a:pt x="42" y="41"/>
                </a:lnTo>
                <a:lnTo>
                  <a:pt x="42" y="28"/>
                </a:lnTo>
                <a:lnTo>
                  <a:pt x="28" y="28"/>
                </a:lnTo>
                <a:lnTo>
                  <a:pt x="42" y="14"/>
                </a:lnTo>
                <a:lnTo>
                  <a:pt x="56" y="0"/>
                </a:lnTo>
                <a:lnTo>
                  <a:pt x="70" y="0"/>
                </a:lnTo>
                <a:lnTo>
                  <a:pt x="84" y="14"/>
                </a:lnTo>
                <a:lnTo>
                  <a:pt x="98" y="28"/>
                </a:lnTo>
                <a:lnTo>
                  <a:pt x="127" y="41"/>
                </a:lnTo>
                <a:lnTo>
                  <a:pt x="141" y="55"/>
                </a:lnTo>
                <a:lnTo>
                  <a:pt x="169" y="83"/>
                </a:lnTo>
                <a:lnTo>
                  <a:pt x="197" y="111"/>
                </a:lnTo>
                <a:lnTo>
                  <a:pt x="225" y="153"/>
                </a:lnTo>
                <a:lnTo>
                  <a:pt x="253" y="181"/>
                </a:lnTo>
                <a:lnTo>
                  <a:pt x="281" y="222"/>
                </a:lnTo>
                <a:lnTo>
                  <a:pt x="295" y="278"/>
                </a:lnTo>
                <a:lnTo>
                  <a:pt x="323" y="334"/>
                </a:lnTo>
                <a:lnTo>
                  <a:pt x="337" y="403"/>
                </a:lnTo>
                <a:lnTo>
                  <a:pt x="351" y="473"/>
                </a:lnTo>
                <a:lnTo>
                  <a:pt x="365" y="570"/>
                </a:lnTo>
                <a:lnTo>
                  <a:pt x="379" y="654"/>
                </a:lnTo>
                <a:lnTo>
                  <a:pt x="393" y="751"/>
                </a:lnTo>
                <a:lnTo>
                  <a:pt x="393" y="862"/>
                </a:lnTo>
                <a:lnTo>
                  <a:pt x="393" y="974"/>
                </a:lnTo>
                <a:lnTo>
                  <a:pt x="379" y="1071"/>
                </a:lnTo>
                <a:lnTo>
                  <a:pt x="379" y="1182"/>
                </a:lnTo>
                <a:lnTo>
                  <a:pt x="379" y="1224"/>
                </a:lnTo>
                <a:lnTo>
                  <a:pt x="365" y="1280"/>
                </a:lnTo>
                <a:lnTo>
                  <a:pt x="365" y="1321"/>
                </a:lnTo>
                <a:lnTo>
                  <a:pt x="351" y="1363"/>
                </a:lnTo>
                <a:lnTo>
                  <a:pt x="337" y="1405"/>
                </a:lnTo>
                <a:lnTo>
                  <a:pt x="323" y="1447"/>
                </a:lnTo>
                <a:lnTo>
                  <a:pt x="309" y="1474"/>
                </a:lnTo>
                <a:lnTo>
                  <a:pt x="295" y="1516"/>
                </a:lnTo>
                <a:lnTo>
                  <a:pt x="281" y="1544"/>
                </a:lnTo>
                <a:lnTo>
                  <a:pt x="267" y="1558"/>
                </a:lnTo>
                <a:lnTo>
                  <a:pt x="253" y="1586"/>
                </a:lnTo>
                <a:lnTo>
                  <a:pt x="239" y="1600"/>
                </a:lnTo>
                <a:lnTo>
                  <a:pt x="225" y="1614"/>
                </a:lnTo>
                <a:lnTo>
                  <a:pt x="225" y="1628"/>
                </a:lnTo>
                <a:lnTo>
                  <a:pt x="211" y="1628"/>
                </a:lnTo>
                <a:lnTo>
                  <a:pt x="197" y="1614"/>
                </a:lnTo>
                <a:lnTo>
                  <a:pt x="183" y="1614"/>
                </a:lnTo>
                <a:lnTo>
                  <a:pt x="169" y="1586"/>
                </a:lnTo>
                <a:lnTo>
                  <a:pt x="169" y="1572"/>
                </a:lnTo>
                <a:lnTo>
                  <a:pt x="155" y="1544"/>
                </a:lnTo>
                <a:lnTo>
                  <a:pt x="141" y="1516"/>
                </a:lnTo>
                <a:lnTo>
                  <a:pt x="113" y="1502"/>
                </a:lnTo>
                <a:lnTo>
                  <a:pt x="84" y="147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2" grpId="0"/>
      <p:bldP spid="3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850900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6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矩形 4"/>
          <p:cNvSpPr>
            <a:spLocks noChangeArrowheads="1"/>
          </p:cNvSpPr>
          <p:nvPr/>
        </p:nvSpPr>
        <p:spPr bwMode="auto">
          <a:xfrm>
            <a:off x="2651125" y="1425575"/>
            <a:ext cx="1216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鲫</a:t>
            </a:r>
          </a:p>
        </p:txBody>
      </p:sp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2267967" y="700088"/>
            <a:ext cx="2232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en-US" altLang="zh-CN" sz="48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jì</a:t>
            </a:r>
            <a:endParaRPr lang="en-US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77863" y="3148013"/>
            <a:ext cx="66627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 鲫鱼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00088" y="3859213"/>
            <a:ext cx="8286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妈妈用鲫鱼做的汤又鲜又好喝。</a:t>
            </a:r>
          </a:p>
        </p:txBody>
      </p:sp>
      <p:sp>
        <p:nvSpPr>
          <p:cNvPr id="7172" name="Freeform 4"/>
          <p:cNvSpPr>
            <a:spLocks/>
          </p:cNvSpPr>
          <p:nvPr/>
        </p:nvSpPr>
        <p:spPr bwMode="auto">
          <a:xfrm>
            <a:off x="5888038" y="1055688"/>
            <a:ext cx="412750" cy="571500"/>
          </a:xfrm>
          <a:custGeom>
            <a:avLst/>
            <a:gdLst>
              <a:gd name="T0" fmla="*/ 2147483646 w 404"/>
              <a:gd name="T1" fmla="*/ 2147483646 h 561"/>
              <a:gd name="T2" fmla="*/ 2147483646 w 404"/>
              <a:gd name="T3" fmla="*/ 2147483646 h 561"/>
              <a:gd name="T4" fmla="*/ 2147483646 w 404"/>
              <a:gd name="T5" fmla="*/ 2147483646 h 561"/>
              <a:gd name="T6" fmla="*/ 2147483646 w 404"/>
              <a:gd name="T7" fmla="*/ 2147483646 h 561"/>
              <a:gd name="T8" fmla="*/ 2147483646 w 404"/>
              <a:gd name="T9" fmla="*/ 2147483646 h 561"/>
              <a:gd name="T10" fmla="*/ 2147483646 w 404"/>
              <a:gd name="T11" fmla="*/ 2147483646 h 561"/>
              <a:gd name="T12" fmla="*/ 2147483646 w 404"/>
              <a:gd name="T13" fmla="*/ 2147483646 h 561"/>
              <a:gd name="T14" fmla="*/ 2147483646 w 404"/>
              <a:gd name="T15" fmla="*/ 2147483646 h 561"/>
              <a:gd name="T16" fmla="*/ 2147483646 w 404"/>
              <a:gd name="T17" fmla="*/ 0 h 561"/>
              <a:gd name="T18" fmla="*/ 2147483646 w 404"/>
              <a:gd name="T19" fmla="*/ 2147483646 h 561"/>
              <a:gd name="T20" fmla="*/ 2147483646 w 404"/>
              <a:gd name="T21" fmla="*/ 2147483646 h 561"/>
              <a:gd name="T22" fmla="*/ 2147483646 w 404"/>
              <a:gd name="T23" fmla="*/ 2147483646 h 561"/>
              <a:gd name="T24" fmla="*/ 2147483646 w 404"/>
              <a:gd name="T25" fmla="*/ 2147483646 h 561"/>
              <a:gd name="T26" fmla="*/ 2147483646 w 404"/>
              <a:gd name="T27" fmla="*/ 2147483646 h 561"/>
              <a:gd name="T28" fmla="*/ 2147483646 w 404"/>
              <a:gd name="T29" fmla="*/ 2147483646 h 561"/>
              <a:gd name="T30" fmla="*/ 2147483646 w 404"/>
              <a:gd name="T31" fmla="*/ 2147483646 h 561"/>
              <a:gd name="T32" fmla="*/ 2147483646 w 404"/>
              <a:gd name="T33" fmla="*/ 2147483646 h 561"/>
              <a:gd name="T34" fmla="*/ 2147483646 w 404"/>
              <a:gd name="T35" fmla="*/ 2147483646 h 561"/>
              <a:gd name="T36" fmla="*/ 2147483646 w 404"/>
              <a:gd name="T37" fmla="*/ 2147483646 h 561"/>
              <a:gd name="T38" fmla="*/ 2147483646 w 404"/>
              <a:gd name="T39" fmla="*/ 2147483646 h 561"/>
              <a:gd name="T40" fmla="*/ 2147483646 w 404"/>
              <a:gd name="T41" fmla="*/ 2147483646 h 561"/>
              <a:gd name="T42" fmla="*/ 2147483646 w 404"/>
              <a:gd name="T43" fmla="*/ 2147483646 h 561"/>
              <a:gd name="T44" fmla="*/ 2147483646 w 404"/>
              <a:gd name="T45" fmla="*/ 2147483646 h 561"/>
              <a:gd name="T46" fmla="*/ 2147483646 w 404"/>
              <a:gd name="T47" fmla="*/ 2147483646 h 561"/>
              <a:gd name="T48" fmla="*/ 2147483646 w 404"/>
              <a:gd name="T49" fmla="*/ 2147483646 h 561"/>
              <a:gd name="T50" fmla="*/ 2147483646 w 404"/>
              <a:gd name="T51" fmla="*/ 2147483646 h 561"/>
              <a:gd name="T52" fmla="*/ 2147483646 w 404"/>
              <a:gd name="T53" fmla="*/ 2147483646 h 561"/>
              <a:gd name="T54" fmla="*/ 2147483646 w 404"/>
              <a:gd name="T55" fmla="*/ 2147483646 h 561"/>
              <a:gd name="T56" fmla="*/ 2147483646 w 404"/>
              <a:gd name="T57" fmla="*/ 2147483646 h 561"/>
              <a:gd name="T58" fmla="*/ 2147483646 w 404"/>
              <a:gd name="T59" fmla="*/ 2147483646 h 561"/>
              <a:gd name="T60" fmla="*/ 2147483646 w 404"/>
              <a:gd name="T61" fmla="*/ 2147483646 h 561"/>
              <a:gd name="T62" fmla="*/ 2147483646 w 404"/>
              <a:gd name="T63" fmla="*/ 2147483646 h 561"/>
              <a:gd name="T64" fmla="*/ 2147483646 w 404"/>
              <a:gd name="T65" fmla="*/ 2147483646 h 561"/>
              <a:gd name="T66" fmla="*/ 2147483646 w 404"/>
              <a:gd name="T67" fmla="*/ 2147483646 h 561"/>
              <a:gd name="T68" fmla="*/ 2147483646 w 404"/>
              <a:gd name="T69" fmla="*/ 2147483646 h 561"/>
              <a:gd name="T70" fmla="*/ 0 w 404"/>
              <a:gd name="T71" fmla="*/ 2147483646 h 561"/>
              <a:gd name="T72" fmla="*/ 0 w 404"/>
              <a:gd name="T73" fmla="*/ 2147483646 h 561"/>
              <a:gd name="T74" fmla="*/ 0 w 404"/>
              <a:gd name="T75" fmla="*/ 2147483646 h 561"/>
              <a:gd name="T76" fmla="*/ 0 w 404"/>
              <a:gd name="T77" fmla="*/ 2147483646 h 561"/>
              <a:gd name="T78" fmla="*/ 0 w 404"/>
              <a:gd name="T79" fmla="*/ 2147483646 h 561"/>
              <a:gd name="T80" fmla="*/ 2147483646 w 404"/>
              <a:gd name="T81" fmla="*/ 2147483646 h 561"/>
              <a:gd name="T82" fmla="*/ 2147483646 w 404"/>
              <a:gd name="T83" fmla="*/ 2147483646 h 561"/>
              <a:gd name="T84" fmla="*/ 2147483646 w 404"/>
              <a:gd name="T85" fmla="*/ 2147483646 h 561"/>
              <a:gd name="T86" fmla="*/ 2147483646 w 404"/>
              <a:gd name="T87" fmla="*/ 2147483646 h 561"/>
              <a:gd name="T88" fmla="*/ 2147483646 w 404"/>
              <a:gd name="T89" fmla="*/ 2147483646 h 561"/>
              <a:gd name="T90" fmla="*/ 2147483646 w 404"/>
              <a:gd name="T91" fmla="*/ 2147483646 h 561"/>
              <a:gd name="T92" fmla="*/ 2147483646 w 404"/>
              <a:gd name="T93" fmla="*/ 2147483646 h 561"/>
              <a:gd name="T94" fmla="*/ 2147483646 w 404"/>
              <a:gd name="T95" fmla="*/ 2147483646 h 561"/>
              <a:gd name="T96" fmla="*/ 2147483646 w 404"/>
              <a:gd name="T97" fmla="*/ 2147483646 h 561"/>
              <a:gd name="T98" fmla="*/ 2147483646 w 404"/>
              <a:gd name="T99" fmla="*/ 2147483646 h 561"/>
              <a:gd name="T100" fmla="*/ 2147483646 w 404"/>
              <a:gd name="T101" fmla="*/ 2147483646 h 561"/>
              <a:gd name="T102" fmla="*/ 2147483646 w 404"/>
              <a:gd name="T103" fmla="*/ 2147483646 h 561"/>
              <a:gd name="T104" fmla="*/ 2147483646 w 404"/>
              <a:gd name="T105" fmla="*/ 2147483646 h 561"/>
              <a:gd name="T106" fmla="*/ 2147483646 w 404"/>
              <a:gd name="T107" fmla="*/ 2147483646 h 56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04"/>
              <a:gd name="T163" fmla="*/ 0 h 561"/>
              <a:gd name="T164" fmla="*/ 404 w 404"/>
              <a:gd name="T165" fmla="*/ 561 h 561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04" h="561">
                <a:moveTo>
                  <a:pt x="223" y="154"/>
                </a:moveTo>
                <a:lnTo>
                  <a:pt x="237" y="112"/>
                </a:lnTo>
                <a:lnTo>
                  <a:pt x="237" y="84"/>
                </a:lnTo>
                <a:lnTo>
                  <a:pt x="237" y="56"/>
                </a:lnTo>
                <a:lnTo>
                  <a:pt x="237" y="42"/>
                </a:lnTo>
                <a:lnTo>
                  <a:pt x="237" y="28"/>
                </a:lnTo>
                <a:lnTo>
                  <a:pt x="237" y="14"/>
                </a:lnTo>
                <a:lnTo>
                  <a:pt x="251" y="0"/>
                </a:lnTo>
                <a:lnTo>
                  <a:pt x="265" y="14"/>
                </a:lnTo>
                <a:lnTo>
                  <a:pt x="279" y="14"/>
                </a:lnTo>
                <a:lnTo>
                  <a:pt x="306" y="14"/>
                </a:lnTo>
                <a:lnTo>
                  <a:pt x="334" y="28"/>
                </a:lnTo>
                <a:lnTo>
                  <a:pt x="348" y="28"/>
                </a:lnTo>
                <a:lnTo>
                  <a:pt x="376" y="42"/>
                </a:lnTo>
                <a:lnTo>
                  <a:pt x="390" y="56"/>
                </a:lnTo>
                <a:lnTo>
                  <a:pt x="404" y="84"/>
                </a:lnTo>
                <a:lnTo>
                  <a:pt x="404" y="98"/>
                </a:lnTo>
                <a:lnTo>
                  <a:pt x="390" y="112"/>
                </a:lnTo>
                <a:lnTo>
                  <a:pt x="390" y="140"/>
                </a:lnTo>
                <a:lnTo>
                  <a:pt x="376" y="154"/>
                </a:lnTo>
                <a:lnTo>
                  <a:pt x="362" y="182"/>
                </a:lnTo>
                <a:lnTo>
                  <a:pt x="348" y="210"/>
                </a:lnTo>
                <a:lnTo>
                  <a:pt x="320" y="238"/>
                </a:lnTo>
                <a:lnTo>
                  <a:pt x="279" y="294"/>
                </a:lnTo>
                <a:lnTo>
                  <a:pt x="223" y="365"/>
                </a:lnTo>
                <a:lnTo>
                  <a:pt x="181" y="421"/>
                </a:lnTo>
                <a:lnTo>
                  <a:pt x="126" y="463"/>
                </a:lnTo>
                <a:lnTo>
                  <a:pt x="98" y="491"/>
                </a:lnTo>
                <a:lnTo>
                  <a:pt x="84" y="519"/>
                </a:lnTo>
                <a:lnTo>
                  <a:pt x="56" y="533"/>
                </a:lnTo>
                <a:lnTo>
                  <a:pt x="42" y="547"/>
                </a:lnTo>
                <a:lnTo>
                  <a:pt x="28" y="561"/>
                </a:lnTo>
                <a:lnTo>
                  <a:pt x="14" y="561"/>
                </a:lnTo>
                <a:lnTo>
                  <a:pt x="0" y="561"/>
                </a:lnTo>
                <a:lnTo>
                  <a:pt x="0" y="547"/>
                </a:lnTo>
                <a:lnTo>
                  <a:pt x="0" y="533"/>
                </a:lnTo>
                <a:lnTo>
                  <a:pt x="14" y="519"/>
                </a:lnTo>
                <a:lnTo>
                  <a:pt x="28" y="491"/>
                </a:lnTo>
                <a:lnTo>
                  <a:pt x="42" y="463"/>
                </a:lnTo>
                <a:lnTo>
                  <a:pt x="56" y="435"/>
                </a:lnTo>
                <a:lnTo>
                  <a:pt x="84" y="393"/>
                </a:lnTo>
                <a:lnTo>
                  <a:pt x="112" y="351"/>
                </a:lnTo>
                <a:lnTo>
                  <a:pt x="140" y="323"/>
                </a:lnTo>
                <a:lnTo>
                  <a:pt x="153" y="280"/>
                </a:lnTo>
                <a:lnTo>
                  <a:pt x="181" y="252"/>
                </a:lnTo>
                <a:lnTo>
                  <a:pt x="195" y="224"/>
                </a:lnTo>
                <a:lnTo>
                  <a:pt x="209" y="196"/>
                </a:lnTo>
                <a:lnTo>
                  <a:pt x="209" y="168"/>
                </a:lnTo>
                <a:lnTo>
                  <a:pt x="223" y="15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73" name="Freeform 5"/>
          <p:cNvSpPr>
            <a:spLocks/>
          </p:cNvSpPr>
          <p:nvPr/>
        </p:nvSpPr>
        <p:spPr bwMode="auto">
          <a:xfrm>
            <a:off x="6072188" y="1312863"/>
            <a:ext cx="442912" cy="385762"/>
          </a:xfrm>
          <a:custGeom>
            <a:avLst/>
            <a:gdLst>
              <a:gd name="T0" fmla="*/ 2147483646 w 432"/>
              <a:gd name="T1" fmla="*/ 2147483646 h 379"/>
              <a:gd name="T2" fmla="*/ 2147483646 w 432"/>
              <a:gd name="T3" fmla="*/ 2147483646 h 379"/>
              <a:gd name="T4" fmla="*/ 2147483646 w 432"/>
              <a:gd name="T5" fmla="*/ 2147483646 h 379"/>
              <a:gd name="T6" fmla="*/ 2147483646 w 432"/>
              <a:gd name="T7" fmla="*/ 2147483646 h 379"/>
              <a:gd name="T8" fmla="*/ 2147483646 w 432"/>
              <a:gd name="T9" fmla="*/ 2147483646 h 379"/>
              <a:gd name="T10" fmla="*/ 2147483646 w 432"/>
              <a:gd name="T11" fmla="*/ 2147483646 h 379"/>
              <a:gd name="T12" fmla="*/ 2147483646 w 432"/>
              <a:gd name="T13" fmla="*/ 2147483646 h 379"/>
              <a:gd name="T14" fmla="*/ 2147483646 w 432"/>
              <a:gd name="T15" fmla="*/ 2147483646 h 379"/>
              <a:gd name="T16" fmla="*/ 2147483646 w 432"/>
              <a:gd name="T17" fmla="*/ 2147483646 h 379"/>
              <a:gd name="T18" fmla="*/ 2147483646 w 432"/>
              <a:gd name="T19" fmla="*/ 2147483646 h 379"/>
              <a:gd name="T20" fmla="*/ 2147483646 w 432"/>
              <a:gd name="T21" fmla="*/ 2147483646 h 379"/>
              <a:gd name="T22" fmla="*/ 2147483646 w 432"/>
              <a:gd name="T23" fmla="*/ 2147483646 h 379"/>
              <a:gd name="T24" fmla="*/ 2147483646 w 432"/>
              <a:gd name="T25" fmla="*/ 2147483646 h 379"/>
              <a:gd name="T26" fmla="*/ 2147483646 w 432"/>
              <a:gd name="T27" fmla="*/ 2147483646 h 379"/>
              <a:gd name="T28" fmla="*/ 2147483646 w 432"/>
              <a:gd name="T29" fmla="*/ 2147483646 h 379"/>
              <a:gd name="T30" fmla="*/ 2147483646 w 432"/>
              <a:gd name="T31" fmla="*/ 2147483646 h 379"/>
              <a:gd name="T32" fmla="*/ 2147483646 w 432"/>
              <a:gd name="T33" fmla="*/ 2147483646 h 379"/>
              <a:gd name="T34" fmla="*/ 2147483646 w 432"/>
              <a:gd name="T35" fmla="*/ 2147483646 h 379"/>
              <a:gd name="T36" fmla="*/ 2147483646 w 432"/>
              <a:gd name="T37" fmla="*/ 2147483646 h 379"/>
              <a:gd name="T38" fmla="*/ 2147483646 w 432"/>
              <a:gd name="T39" fmla="*/ 2147483646 h 379"/>
              <a:gd name="T40" fmla="*/ 2147483646 w 432"/>
              <a:gd name="T41" fmla="*/ 2147483646 h 379"/>
              <a:gd name="T42" fmla="*/ 2147483646 w 432"/>
              <a:gd name="T43" fmla="*/ 2147483646 h 379"/>
              <a:gd name="T44" fmla="*/ 2147483646 w 432"/>
              <a:gd name="T45" fmla="*/ 2147483646 h 379"/>
              <a:gd name="T46" fmla="*/ 2147483646 w 432"/>
              <a:gd name="T47" fmla="*/ 2147483646 h 379"/>
              <a:gd name="T48" fmla="*/ 0 w 432"/>
              <a:gd name="T49" fmla="*/ 2147483646 h 379"/>
              <a:gd name="T50" fmla="*/ 0 w 432"/>
              <a:gd name="T51" fmla="*/ 2147483646 h 379"/>
              <a:gd name="T52" fmla="*/ 2147483646 w 432"/>
              <a:gd name="T53" fmla="*/ 2147483646 h 379"/>
              <a:gd name="T54" fmla="*/ 2147483646 w 432"/>
              <a:gd name="T55" fmla="*/ 2147483646 h 379"/>
              <a:gd name="T56" fmla="*/ 2147483646 w 432"/>
              <a:gd name="T57" fmla="*/ 2147483646 h 379"/>
              <a:gd name="T58" fmla="*/ 2147483646 w 432"/>
              <a:gd name="T59" fmla="*/ 2147483646 h 379"/>
              <a:gd name="T60" fmla="*/ 2147483646 w 432"/>
              <a:gd name="T61" fmla="*/ 2147483646 h 379"/>
              <a:gd name="T62" fmla="*/ 2147483646 w 432"/>
              <a:gd name="T63" fmla="*/ 2147483646 h 379"/>
              <a:gd name="T64" fmla="*/ 2147483646 w 432"/>
              <a:gd name="T65" fmla="*/ 2147483646 h 379"/>
              <a:gd name="T66" fmla="*/ 2147483646 w 432"/>
              <a:gd name="T67" fmla="*/ 2147483646 h 379"/>
              <a:gd name="T68" fmla="*/ 2147483646 w 432"/>
              <a:gd name="T69" fmla="*/ 0 h 379"/>
              <a:gd name="T70" fmla="*/ 2147483646 w 432"/>
              <a:gd name="T71" fmla="*/ 0 h 379"/>
              <a:gd name="T72" fmla="*/ 2147483646 w 432"/>
              <a:gd name="T73" fmla="*/ 0 h 379"/>
              <a:gd name="T74" fmla="*/ 2147483646 w 432"/>
              <a:gd name="T75" fmla="*/ 0 h 379"/>
              <a:gd name="T76" fmla="*/ 2147483646 w 432"/>
              <a:gd name="T77" fmla="*/ 0 h 379"/>
              <a:gd name="T78" fmla="*/ 2147483646 w 432"/>
              <a:gd name="T79" fmla="*/ 0 h 379"/>
              <a:gd name="T80" fmla="*/ 2147483646 w 432"/>
              <a:gd name="T81" fmla="*/ 2147483646 h 379"/>
              <a:gd name="T82" fmla="*/ 2147483646 w 432"/>
              <a:gd name="T83" fmla="*/ 2147483646 h 379"/>
              <a:gd name="T84" fmla="*/ 2147483646 w 432"/>
              <a:gd name="T85" fmla="*/ 2147483646 h 379"/>
              <a:gd name="T86" fmla="*/ 2147483646 w 432"/>
              <a:gd name="T87" fmla="*/ 2147483646 h 379"/>
              <a:gd name="T88" fmla="*/ 2147483646 w 432"/>
              <a:gd name="T89" fmla="*/ 2147483646 h 379"/>
              <a:gd name="T90" fmla="*/ 2147483646 w 432"/>
              <a:gd name="T91" fmla="*/ 2147483646 h 379"/>
              <a:gd name="T92" fmla="*/ 2147483646 w 432"/>
              <a:gd name="T93" fmla="*/ 2147483646 h 379"/>
              <a:gd name="T94" fmla="*/ 2147483646 w 432"/>
              <a:gd name="T95" fmla="*/ 2147483646 h 379"/>
              <a:gd name="T96" fmla="*/ 2147483646 w 432"/>
              <a:gd name="T97" fmla="*/ 2147483646 h 379"/>
              <a:gd name="T98" fmla="*/ 2147483646 w 432"/>
              <a:gd name="T99" fmla="*/ 2147483646 h 379"/>
              <a:gd name="T100" fmla="*/ 2147483646 w 432"/>
              <a:gd name="T101" fmla="*/ 2147483646 h 379"/>
              <a:gd name="T102" fmla="*/ 2147483646 w 432"/>
              <a:gd name="T103" fmla="*/ 2147483646 h 379"/>
              <a:gd name="T104" fmla="*/ 2147483646 w 432"/>
              <a:gd name="T105" fmla="*/ 2147483646 h 379"/>
              <a:gd name="T106" fmla="*/ 2147483646 w 432"/>
              <a:gd name="T107" fmla="*/ 2147483646 h 379"/>
              <a:gd name="T108" fmla="*/ 2147483646 w 432"/>
              <a:gd name="T109" fmla="*/ 2147483646 h 379"/>
              <a:gd name="T110" fmla="*/ 2147483646 w 432"/>
              <a:gd name="T111" fmla="*/ 2147483646 h 379"/>
              <a:gd name="T112" fmla="*/ 2147483646 w 432"/>
              <a:gd name="T113" fmla="*/ 2147483646 h 379"/>
              <a:gd name="T114" fmla="*/ 2147483646 w 432"/>
              <a:gd name="T115" fmla="*/ 2147483646 h 379"/>
              <a:gd name="T116" fmla="*/ 2147483646 w 432"/>
              <a:gd name="T117" fmla="*/ 2147483646 h 379"/>
              <a:gd name="T118" fmla="*/ 2147483646 w 432"/>
              <a:gd name="T119" fmla="*/ 2147483646 h 37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432"/>
              <a:gd name="T181" fmla="*/ 0 h 379"/>
              <a:gd name="T182" fmla="*/ 432 w 432"/>
              <a:gd name="T183" fmla="*/ 379 h 37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432" h="379">
                <a:moveTo>
                  <a:pt x="237" y="253"/>
                </a:moveTo>
                <a:lnTo>
                  <a:pt x="209" y="281"/>
                </a:lnTo>
                <a:lnTo>
                  <a:pt x="181" y="309"/>
                </a:lnTo>
                <a:lnTo>
                  <a:pt x="153" y="337"/>
                </a:lnTo>
                <a:lnTo>
                  <a:pt x="139" y="351"/>
                </a:lnTo>
                <a:lnTo>
                  <a:pt x="112" y="365"/>
                </a:lnTo>
                <a:lnTo>
                  <a:pt x="98" y="365"/>
                </a:lnTo>
                <a:lnTo>
                  <a:pt x="84" y="379"/>
                </a:lnTo>
                <a:lnTo>
                  <a:pt x="70" y="379"/>
                </a:lnTo>
                <a:lnTo>
                  <a:pt x="98" y="323"/>
                </a:lnTo>
                <a:lnTo>
                  <a:pt x="139" y="267"/>
                </a:lnTo>
                <a:lnTo>
                  <a:pt x="167" y="225"/>
                </a:lnTo>
                <a:lnTo>
                  <a:pt x="181" y="183"/>
                </a:lnTo>
                <a:lnTo>
                  <a:pt x="195" y="155"/>
                </a:lnTo>
                <a:lnTo>
                  <a:pt x="195" y="141"/>
                </a:lnTo>
                <a:lnTo>
                  <a:pt x="209" y="127"/>
                </a:lnTo>
                <a:lnTo>
                  <a:pt x="195" y="113"/>
                </a:lnTo>
                <a:lnTo>
                  <a:pt x="181" y="113"/>
                </a:lnTo>
                <a:lnTo>
                  <a:pt x="167" y="113"/>
                </a:lnTo>
                <a:lnTo>
                  <a:pt x="139" y="113"/>
                </a:lnTo>
                <a:lnTo>
                  <a:pt x="112" y="113"/>
                </a:lnTo>
                <a:lnTo>
                  <a:pt x="84" y="113"/>
                </a:lnTo>
                <a:lnTo>
                  <a:pt x="42" y="127"/>
                </a:lnTo>
                <a:lnTo>
                  <a:pt x="0" y="127"/>
                </a:lnTo>
                <a:lnTo>
                  <a:pt x="0" y="56"/>
                </a:lnTo>
                <a:lnTo>
                  <a:pt x="56" y="56"/>
                </a:lnTo>
                <a:lnTo>
                  <a:pt x="98" y="56"/>
                </a:lnTo>
                <a:lnTo>
                  <a:pt x="125" y="42"/>
                </a:lnTo>
                <a:lnTo>
                  <a:pt x="167" y="42"/>
                </a:lnTo>
                <a:lnTo>
                  <a:pt x="195" y="28"/>
                </a:lnTo>
                <a:lnTo>
                  <a:pt x="209" y="28"/>
                </a:lnTo>
                <a:lnTo>
                  <a:pt x="223" y="28"/>
                </a:lnTo>
                <a:lnTo>
                  <a:pt x="237" y="14"/>
                </a:lnTo>
                <a:lnTo>
                  <a:pt x="265" y="0"/>
                </a:lnTo>
                <a:lnTo>
                  <a:pt x="279" y="0"/>
                </a:lnTo>
                <a:lnTo>
                  <a:pt x="292" y="0"/>
                </a:lnTo>
                <a:lnTo>
                  <a:pt x="306" y="0"/>
                </a:lnTo>
                <a:lnTo>
                  <a:pt x="334" y="14"/>
                </a:lnTo>
                <a:lnTo>
                  <a:pt x="362" y="28"/>
                </a:lnTo>
                <a:lnTo>
                  <a:pt x="390" y="42"/>
                </a:lnTo>
                <a:lnTo>
                  <a:pt x="404" y="56"/>
                </a:lnTo>
                <a:lnTo>
                  <a:pt x="418" y="71"/>
                </a:lnTo>
                <a:lnTo>
                  <a:pt x="432" y="71"/>
                </a:lnTo>
                <a:lnTo>
                  <a:pt x="432" y="85"/>
                </a:lnTo>
                <a:lnTo>
                  <a:pt x="432" y="99"/>
                </a:lnTo>
                <a:lnTo>
                  <a:pt x="418" y="99"/>
                </a:lnTo>
                <a:lnTo>
                  <a:pt x="404" y="113"/>
                </a:lnTo>
                <a:lnTo>
                  <a:pt x="390" y="127"/>
                </a:lnTo>
                <a:lnTo>
                  <a:pt x="376" y="127"/>
                </a:lnTo>
                <a:lnTo>
                  <a:pt x="362" y="141"/>
                </a:lnTo>
                <a:lnTo>
                  <a:pt x="348" y="141"/>
                </a:lnTo>
                <a:lnTo>
                  <a:pt x="334" y="169"/>
                </a:lnTo>
                <a:lnTo>
                  <a:pt x="306" y="183"/>
                </a:lnTo>
                <a:lnTo>
                  <a:pt x="292" y="197"/>
                </a:lnTo>
                <a:lnTo>
                  <a:pt x="265" y="225"/>
                </a:lnTo>
                <a:lnTo>
                  <a:pt x="237" y="253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74" name="Freeform 6"/>
          <p:cNvSpPr>
            <a:spLocks/>
          </p:cNvSpPr>
          <p:nvPr/>
        </p:nvSpPr>
        <p:spPr bwMode="auto">
          <a:xfrm>
            <a:off x="5832475" y="1698625"/>
            <a:ext cx="184150" cy="547688"/>
          </a:xfrm>
          <a:custGeom>
            <a:avLst/>
            <a:gdLst>
              <a:gd name="T0" fmla="*/ 2147483646 w 181"/>
              <a:gd name="T1" fmla="*/ 2147483646 h 533"/>
              <a:gd name="T2" fmla="*/ 0 w 181"/>
              <a:gd name="T3" fmla="*/ 2147483646 h 533"/>
              <a:gd name="T4" fmla="*/ 0 w 181"/>
              <a:gd name="T5" fmla="*/ 2147483646 h 533"/>
              <a:gd name="T6" fmla="*/ 0 w 181"/>
              <a:gd name="T7" fmla="*/ 0 h 533"/>
              <a:gd name="T8" fmla="*/ 0 w 181"/>
              <a:gd name="T9" fmla="*/ 0 h 533"/>
              <a:gd name="T10" fmla="*/ 2147483646 w 181"/>
              <a:gd name="T11" fmla="*/ 0 h 533"/>
              <a:gd name="T12" fmla="*/ 2147483646 w 181"/>
              <a:gd name="T13" fmla="*/ 0 h 533"/>
              <a:gd name="T14" fmla="*/ 2147483646 w 181"/>
              <a:gd name="T15" fmla="*/ 0 h 533"/>
              <a:gd name="T16" fmla="*/ 2147483646 w 181"/>
              <a:gd name="T17" fmla="*/ 0 h 533"/>
              <a:gd name="T18" fmla="*/ 2147483646 w 181"/>
              <a:gd name="T19" fmla="*/ 0 h 533"/>
              <a:gd name="T20" fmla="*/ 2147483646 w 181"/>
              <a:gd name="T21" fmla="*/ 0 h 533"/>
              <a:gd name="T22" fmla="*/ 2147483646 w 181"/>
              <a:gd name="T23" fmla="*/ 2147483646 h 533"/>
              <a:gd name="T24" fmla="*/ 2147483646 w 181"/>
              <a:gd name="T25" fmla="*/ 2147483646 h 533"/>
              <a:gd name="T26" fmla="*/ 2147483646 w 181"/>
              <a:gd name="T27" fmla="*/ 2147483646 h 533"/>
              <a:gd name="T28" fmla="*/ 2147483646 w 181"/>
              <a:gd name="T29" fmla="*/ 2147483646 h 533"/>
              <a:gd name="T30" fmla="*/ 2147483646 w 181"/>
              <a:gd name="T31" fmla="*/ 2147483646 h 533"/>
              <a:gd name="T32" fmla="*/ 2147483646 w 181"/>
              <a:gd name="T33" fmla="*/ 2147483646 h 533"/>
              <a:gd name="T34" fmla="*/ 2147483646 w 181"/>
              <a:gd name="T35" fmla="*/ 2147483646 h 533"/>
              <a:gd name="T36" fmla="*/ 2147483646 w 181"/>
              <a:gd name="T37" fmla="*/ 2147483646 h 533"/>
              <a:gd name="T38" fmla="*/ 2147483646 w 181"/>
              <a:gd name="T39" fmla="*/ 2147483646 h 533"/>
              <a:gd name="T40" fmla="*/ 2147483646 w 181"/>
              <a:gd name="T41" fmla="*/ 2147483646 h 533"/>
              <a:gd name="T42" fmla="*/ 2147483646 w 181"/>
              <a:gd name="T43" fmla="*/ 2147483646 h 533"/>
              <a:gd name="T44" fmla="*/ 2147483646 w 181"/>
              <a:gd name="T45" fmla="*/ 2147483646 h 533"/>
              <a:gd name="T46" fmla="*/ 2147483646 w 181"/>
              <a:gd name="T47" fmla="*/ 2147483646 h 533"/>
              <a:gd name="T48" fmla="*/ 2147483646 w 181"/>
              <a:gd name="T49" fmla="*/ 2147483646 h 533"/>
              <a:gd name="T50" fmla="*/ 2147483646 w 181"/>
              <a:gd name="T51" fmla="*/ 2147483646 h 533"/>
              <a:gd name="T52" fmla="*/ 2147483646 w 181"/>
              <a:gd name="T53" fmla="*/ 2147483646 h 533"/>
              <a:gd name="T54" fmla="*/ 2147483646 w 181"/>
              <a:gd name="T55" fmla="*/ 2147483646 h 533"/>
              <a:gd name="T56" fmla="*/ 2147483646 w 181"/>
              <a:gd name="T57" fmla="*/ 2147483646 h 533"/>
              <a:gd name="T58" fmla="*/ 2147483646 w 181"/>
              <a:gd name="T59" fmla="*/ 2147483646 h 533"/>
              <a:gd name="T60" fmla="*/ 2147483646 w 181"/>
              <a:gd name="T61" fmla="*/ 2147483646 h 533"/>
              <a:gd name="T62" fmla="*/ 2147483646 w 181"/>
              <a:gd name="T63" fmla="*/ 2147483646 h 533"/>
              <a:gd name="T64" fmla="*/ 2147483646 w 181"/>
              <a:gd name="T65" fmla="*/ 2147483646 h 533"/>
              <a:gd name="T66" fmla="*/ 2147483646 w 181"/>
              <a:gd name="T67" fmla="*/ 2147483646 h 533"/>
              <a:gd name="T68" fmla="*/ 2147483646 w 181"/>
              <a:gd name="T69" fmla="*/ 2147483646 h 533"/>
              <a:gd name="T70" fmla="*/ 2147483646 w 181"/>
              <a:gd name="T71" fmla="*/ 2147483646 h 533"/>
              <a:gd name="T72" fmla="*/ 2147483646 w 181"/>
              <a:gd name="T73" fmla="*/ 2147483646 h 533"/>
              <a:gd name="T74" fmla="*/ 2147483646 w 181"/>
              <a:gd name="T75" fmla="*/ 2147483646 h 533"/>
              <a:gd name="T76" fmla="*/ 2147483646 w 181"/>
              <a:gd name="T77" fmla="*/ 2147483646 h 533"/>
              <a:gd name="T78" fmla="*/ 2147483646 w 181"/>
              <a:gd name="T79" fmla="*/ 2147483646 h 533"/>
              <a:gd name="T80" fmla="*/ 2147483646 w 181"/>
              <a:gd name="T81" fmla="*/ 2147483646 h 533"/>
              <a:gd name="T82" fmla="*/ 2147483646 w 181"/>
              <a:gd name="T83" fmla="*/ 2147483646 h 533"/>
              <a:gd name="T84" fmla="*/ 2147483646 w 181"/>
              <a:gd name="T85" fmla="*/ 2147483646 h 533"/>
              <a:gd name="T86" fmla="*/ 2147483646 w 181"/>
              <a:gd name="T87" fmla="*/ 2147483646 h 533"/>
              <a:gd name="T88" fmla="*/ 2147483646 w 181"/>
              <a:gd name="T89" fmla="*/ 2147483646 h 533"/>
              <a:gd name="T90" fmla="*/ 2147483646 w 181"/>
              <a:gd name="T91" fmla="*/ 2147483646 h 533"/>
              <a:gd name="T92" fmla="*/ 2147483646 w 181"/>
              <a:gd name="T93" fmla="*/ 2147483646 h 533"/>
              <a:gd name="T94" fmla="*/ 2147483646 w 181"/>
              <a:gd name="T95" fmla="*/ 2147483646 h 533"/>
              <a:gd name="T96" fmla="*/ 2147483646 w 181"/>
              <a:gd name="T97" fmla="*/ 2147483646 h 533"/>
              <a:gd name="T98" fmla="*/ 2147483646 w 181"/>
              <a:gd name="T99" fmla="*/ 2147483646 h 533"/>
              <a:gd name="T100" fmla="*/ 2147483646 w 181"/>
              <a:gd name="T101" fmla="*/ 2147483646 h 533"/>
              <a:gd name="T102" fmla="*/ 2147483646 w 181"/>
              <a:gd name="T103" fmla="*/ 2147483646 h 533"/>
              <a:gd name="T104" fmla="*/ 2147483646 w 181"/>
              <a:gd name="T105" fmla="*/ 2147483646 h 533"/>
              <a:gd name="T106" fmla="*/ 2147483646 w 181"/>
              <a:gd name="T107" fmla="*/ 2147483646 h 53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81"/>
              <a:gd name="T163" fmla="*/ 0 h 533"/>
              <a:gd name="T164" fmla="*/ 181 w 181"/>
              <a:gd name="T165" fmla="*/ 533 h 533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81" h="533">
                <a:moveTo>
                  <a:pt x="14" y="56"/>
                </a:moveTo>
                <a:lnTo>
                  <a:pt x="0" y="42"/>
                </a:lnTo>
                <a:lnTo>
                  <a:pt x="0" y="28"/>
                </a:lnTo>
                <a:lnTo>
                  <a:pt x="0" y="0"/>
                </a:lnTo>
                <a:lnTo>
                  <a:pt x="14" y="0"/>
                </a:lnTo>
                <a:lnTo>
                  <a:pt x="28" y="0"/>
                </a:lnTo>
                <a:lnTo>
                  <a:pt x="41" y="0"/>
                </a:lnTo>
                <a:lnTo>
                  <a:pt x="55" y="0"/>
                </a:lnTo>
                <a:lnTo>
                  <a:pt x="69" y="0"/>
                </a:lnTo>
                <a:lnTo>
                  <a:pt x="97" y="14"/>
                </a:lnTo>
                <a:lnTo>
                  <a:pt x="125" y="14"/>
                </a:lnTo>
                <a:lnTo>
                  <a:pt x="125" y="70"/>
                </a:lnTo>
                <a:lnTo>
                  <a:pt x="139" y="112"/>
                </a:lnTo>
                <a:lnTo>
                  <a:pt x="139" y="168"/>
                </a:lnTo>
                <a:lnTo>
                  <a:pt x="153" y="210"/>
                </a:lnTo>
                <a:lnTo>
                  <a:pt x="153" y="252"/>
                </a:lnTo>
                <a:lnTo>
                  <a:pt x="153" y="294"/>
                </a:lnTo>
                <a:lnTo>
                  <a:pt x="153" y="322"/>
                </a:lnTo>
                <a:lnTo>
                  <a:pt x="167" y="351"/>
                </a:lnTo>
                <a:lnTo>
                  <a:pt x="167" y="379"/>
                </a:lnTo>
                <a:lnTo>
                  <a:pt x="167" y="407"/>
                </a:lnTo>
                <a:lnTo>
                  <a:pt x="167" y="435"/>
                </a:lnTo>
                <a:lnTo>
                  <a:pt x="167" y="449"/>
                </a:lnTo>
                <a:lnTo>
                  <a:pt x="167" y="463"/>
                </a:lnTo>
                <a:lnTo>
                  <a:pt x="181" y="477"/>
                </a:lnTo>
                <a:lnTo>
                  <a:pt x="181" y="491"/>
                </a:lnTo>
                <a:lnTo>
                  <a:pt x="167" y="505"/>
                </a:lnTo>
                <a:lnTo>
                  <a:pt x="167" y="519"/>
                </a:lnTo>
                <a:lnTo>
                  <a:pt x="153" y="519"/>
                </a:lnTo>
                <a:lnTo>
                  <a:pt x="139" y="533"/>
                </a:lnTo>
                <a:lnTo>
                  <a:pt x="125" y="519"/>
                </a:lnTo>
                <a:lnTo>
                  <a:pt x="111" y="519"/>
                </a:lnTo>
                <a:lnTo>
                  <a:pt x="111" y="491"/>
                </a:lnTo>
                <a:lnTo>
                  <a:pt x="97" y="477"/>
                </a:lnTo>
                <a:lnTo>
                  <a:pt x="97" y="449"/>
                </a:lnTo>
                <a:lnTo>
                  <a:pt x="97" y="435"/>
                </a:lnTo>
                <a:lnTo>
                  <a:pt x="83" y="421"/>
                </a:lnTo>
                <a:lnTo>
                  <a:pt x="83" y="393"/>
                </a:lnTo>
                <a:lnTo>
                  <a:pt x="83" y="365"/>
                </a:lnTo>
                <a:lnTo>
                  <a:pt x="83" y="337"/>
                </a:lnTo>
                <a:lnTo>
                  <a:pt x="69" y="294"/>
                </a:lnTo>
                <a:lnTo>
                  <a:pt x="69" y="266"/>
                </a:lnTo>
                <a:lnTo>
                  <a:pt x="55" y="224"/>
                </a:lnTo>
                <a:lnTo>
                  <a:pt x="55" y="196"/>
                </a:lnTo>
                <a:lnTo>
                  <a:pt x="41" y="168"/>
                </a:lnTo>
                <a:lnTo>
                  <a:pt x="41" y="140"/>
                </a:lnTo>
                <a:lnTo>
                  <a:pt x="28" y="112"/>
                </a:lnTo>
                <a:lnTo>
                  <a:pt x="28" y="98"/>
                </a:lnTo>
                <a:lnTo>
                  <a:pt x="28" y="70"/>
                </a:lnTo>
                <a:lnTo>
                  <a:pt x="14" y="5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75" name="Freeform 7"/>
          <p:cNvSpPr>
            <a:spLocks/>
          </p:cNvSpPr>
          <p:nvPr/>
        </p:nvSpPr>
        <p:spPr bwMode="auto">
          <a:xfrm>
            <a:off x="5888038" y="1614488"/>
            <a:ext cx="698500" cy="560387"/>
          </a:xfrm>
          <a:custGeom>
            <a:avLst/>
            <a:gdLst>
              <a:gd name="T0" fmla="*/ 2147483646 w 682"/>
              <a:gd name="T1" fmla="*/ 2147483646 h 547"/>
              <a:gd name="T2" fmla="*/ 2147483646 w 682"/>
              <a:gd name="T3" fmla="*/ 0 h 547"/>
              <a:gd name="T4" fmla="*/ 2147483646 w 682"/>
              <a:gd name="T5" fmla="*/ 0 h 547"/>
              <a:gd name="T6" fmla="*/ 2147483646 w 682"/>
              <a:gd name="T7" fmla="*/ 2147483646 h 547"/>
              <a:gd name="T8" fmla="*/ 2147483646 w 682"/>
              <a:gd name="T9" fmla="*/ 2147483646 h 547"/>
              <a:gd name="T10" fmla="*/ 2147483646 w 682"/>
              <a:gd name="T11" fmla="*/ 2147483646 h 547"/>
              <a:gd name="T12" fmla="*/ 2147483646 w 682"/>
              <a:gd name="T13" fmla="*/ 2147483646 h 547"/>
              <a:gd name="T14" fmla="*/ 2147483646 w 682"/>
              <a:gd name="T15" fmla="*/ 2147483646 h 547"/>
              <a:gd name="T16" fmla="*/ 2147483646 w 682"/>
              <a:gd name="T17" fmla="*/ 2147483646 h 547"/>
              <a:gd name="T18" fmla="*/ 2147483646 w 682"/>
              <a:gd name="T19" fmla="*/ 2147483646 h 547"/>
              <a:gd name="T20" fmla="*/ 2147483646 w 682"/>
              <a:gd name="T21" fmla="*/ 2147483646 h 547"/>
              <a:gd name="T22" fmla="*/ 2147483646 w 682"/>
              <a:gd name="T23" fmla="*/ 2147483646 h 547"/>
              <a:gd name="T24" fmla="*/ 2147483646 w 682"/>
              <a:gd name="T25" fmla="*/ 2147483646 h 547"/>
              <a:gd name="T26" fmla="*/ 2147483646 w 682"/>
              <a:gd name="T27" fmla="*/ 2147483646 h 547"/>
              <a:gd name="T28" fmla="*/ 2147483646 w 682"/>
              <a:gd name="T29" fmla="*/ 2147483646 h 547"/>
              <a:gd name="T30" fmla="*/ 2147483646 w 682"/>
              <a:gd name="T31" fmla="*/ 2147483646 h 547"/>
              <a:gd name="T32" fmla="*/ 2147483646 w 682"/>
              <a:gd name="T33" fmla="*/ 2147483646 h 547"/>
              <a:gd name="T34" fmla="*/ 2147483646 w 682"/>
              <a:gd name="T35" fmla="*/ 2147483646 h 547"/>
              <a:gd name="T36" fmla="*/ 2147483646 w 682"/>
              <a:gd name="T37" fmla="*/ 2147483646 h 547"/>
              <a:gd name="T38" fmla="*/ 2147483646 w 682"/>
              <a:gd name="T39" fmla="*/ 2147483646 h 547"/>
              <a:gd name="T40" fmla="*/ 2147483646 w 682"/>
              <a:gd name="T41" fmla="*/ 2147483646 h 547"/>
              <a:gd name="T42" fmla="*/ 2147483646 w 682"/>
              <a:gd name="T43" fmla="*/ 2147483646 h 547"/>
              <a:gd name="T44" fmla="*/ 2147483646 w 682"/>
              <a:gd name="T45" fmla="*/ 2147483646 h 547"/>
              <a:gd name="T46" fmla="*/ 2147483646 w 682"/>
              <a:gd name="T47" fmla="*/ 2147483646 h 547"/>
              <a:gd name="T48" fmla="*/ 2147483646 w 682"/>
              <a:gd name="T49" fmla="*/ 2147483646 h 547"/>
              <a:gd name="T50" fmla="*/ 2147483646 w 682"/>
              <a:gd name="T51" fmla="*/ 2147483646 h 547"/>
              <a:gd name="T52" fmla="*/ 2147483646 w 682"/>
              <a:gd name="T53" fmla="*/ 2147483646 h 547"/>
              <a:gd name="T54" fmla="*/ 2147483646 w 682"/>
              <a:gd name="T55" fmla="*/ 2147483646 h 547"/>
              <a:gd name="T56" fmla="*/ 2147483646 w 682"/>
              <a:gd name="T57" fmla="*/ 2147483646 h 547"/>
              <a:gd name="T58" fmla="*/ 2147483646 w 682"/>
              <a:gd name="T59" fmla="*/ 2147483646 h 547"/>
              <a:gd name="T60" fmla="*/ 2147483646 w 682"/>
              <a:gd name="T61" fmla="*/ 2147483646 h 547"/>
              <a:gd name="T62" fmla="*/ 2147483646 w 682"/>
              <a:gd name="T63" fmla="*/ 2147483646 h 547"/>
              <a:gd name="T64" fmla="*/ 2147483646 w 682"/>
              <a:gd name="T65" fmla="*/ 2147483646 h 547"/>
              <a:gd name="T66" fmla="*/ 2147483646 w 682"/>
              <a:gd name="T67" fmla="*/ 2147483646 h 547"/>
              <a:gd name="T68" fmla="*/ 2147483646 w 682"/>
              <a:gd name="T69" fmla="*/ 2147483646 h 547"/>
              <a:gd name="T70" fmla="*/ 0 w 682"/>
              <a:gd name="T71" fmla="*/ 2147483646 h 547"/>
              <a:gd name="T72" fmla="*/ 2147483646 w 682"/>
              <a:gd name="T73" fmla="*/ 2147483646 h 547"/>
              <a:gd name="T74" fmla="*/ 2147483646 w 682"/>
              <a:gd name="T75" fmla="*/ 2147483646 h 547"/>
              <a:gd name="T76" fmla="*/ 2147483646 w 682"/>
              <a:gd name="T77" fmla="*/ 2147483646 h 547"/>
              <a:gd name="T78" fmla="*/ 2147483646 w 682"/>
              <a:gd name="T79" fmla="*/ 2147483646 h 547"/>
              <a:gd name="T80" fmla="*/ 2147483646 w 682"/>
              <a:gd name="T81" fmla="*/ 2147483646 h 547"/>
              <a:gd name="T82" fmla="*/ 2147483646 w 682"/>
              <a:gd name="T83" fmla="*/ 2147483646 h 547"/>
              <a:gd name="T84" fmla="*/ 2147483646 w 682"/>
              <a:gd name="T85" fmla="*/ 2147483646 h 547"/>
              <a:gd name="T86" fmla="*/ 2147483646 w 682"/>
              <a:gd name="T87" fmla="*/ 2147483646 h 54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682"/>
              <a:gd name="T133" fmla="*/ 0 h 547"/>
              <a:gd name="T134" fmla="*/ 682 w 682"/>
              <a:gd name="T135" fmla="*/ 547 h 54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682" h="547">
                <a:moveTo>
                  <a:pt x="460" y="14"/>
                </a:moveTo>
                <a:lnTo>
                  <a:pt x="473" y="14"/>
                </a:lnTo>
                <a:lnTo>
                  <a:pt x="487" y="0"/>
                </a:lnTo>
                <a:lnTo>
                  <a:pt x="501" y="0"/>
                </a:lnTo>
                <a:lnTo>
                  <a:pt x="529" y="0"/>
                </a:lnTo>
                <a:lnTo>
                  <a:pt x="543" y="0"/>
                </a:lnTo>
                <a:lnTo>
                  <a:pt x="571" y="14"/>
                </a:lnTo>
                <a:lnTo>
                  <a:pt x="613" y="28"/>
                </a:lnTo>
                <a:lnTo>
                  <a:pt x="640" y="42"/>
                </a:lnTo>
                <a:lnTo>
                  <a:pt x="668" y="56"/>
                </a:lnTo>
                <a:lnTo>
                  <a:pt x="682" y="70"/>
                </a:lnTo>
                <a:lnTo>
                  <a:pt x="682" y="84"/>
                </a:lnTo>
                <a:lnTo>
                  <a:pt x="682" y="98"/>
                </a:lnTo>
                <a:lnTo>
                  <a:pt x="682" y="112"/>
                </a:lnTo>
                <a:lnTo>
                  <a:pt x="668" y="112"/>
                </a:lnTo>
                <a:lnTo>
                  <a:pt x="654" y="126"/>
                </a:lnTo>
                <a:lnTo>
                  <a:pt x="640" y="140"/>
                </a:lnTo>
                <a:lnTo>
                  <a:pt x="640" y="154"/>
                </a:lnTo>
                <a:lnTo>
                  <a:pt x="626" y="182"/>
                </a:lnTo>
                <a:lnTo>
                  <a:pt x="626" y="210"/>
                </a:lnTo>
                <a:lnTo>
                  <a:pt x="613" y="238"/>
                </a:lnTo>
                <a:lnTo>
                  <a:pt x="613" y="280"/>
                </a:lnTo>
                <a:lnTo>
                  <a:pt x="599" y="322"/>
                </a:lnTo>
                <a:lnTo>
                  <a:pt x="599" y="364"/>
                </a:lnTo>
                <a:lnTo>
                  <a:pt x="585" y="406"/>
                </a:lnTo>
                <a:lnTo>
                  <a:pt x="585" y="435"/>
                </a:lnTo>
                <a:lnTo>
                  <a:pt x="571" y="463"/>
                </a:lnTo>
                <a:lnTo>
                  <a:pt x="571" y="491"/>
                </a:lnTo>
                <a:lnTo>
                  <a:pt x="571" y="505"/>
                </a:lnTo>
                <a:lnTo>
                  <a:pt x="571" y="519"/>
                </a:lnTo>
                <a:lnTo>
                  <a:pt x="557" y="533"/>
                </a:lnTo>
                <a:lnTo>
                  <a:pt x="557" y="547"/>
                </a:lnTo>
                <a:lnTo>
                  <a:pt x="543" y="547"/>
                </a:lnTo>
                <a:lnTo>
                  <a:pt x="529" y="547"/>
                </a:lnTo>
                <a:lnTo>
                  <a:pt x="515" y="547"/>
                </a:lnTo>
                <a:lnTo>
                  <a:pt x="501" y="533"/>
                </a:lnTo>
                <a:lnTo>
                  <a:pt x="487" y="533"/>
                </a:lnTo>
                <a:lnTo>
                  <a:pt x="487" y="519"/>
                </a:lnTo>
                <a:lnTo>
                  <a:pt x="473" y="491"/>
                </a:lnTo>
                <a:lnTo>
                  <a:pt x="487" y="463"/>
                </a:lnTo>
                <a:lnTo>
                  <a:pt x="487" y="449"/>
                </a:lnTo>
                <a:lnTo>
                  <a:pt x="487" y="421"/>
                </a:lnTo>
                <a:lnTo>
                  <a:pt x="487" y="406"/>
                </a:lnTo>
                <a:lnTo>
                  <a:pt x="501" y="378"/>
                </a:lnTo>
                <a:lnTo>
                  <a:pt x="501" y="322"/>
                </a:lnTo>
                <a:lnTo>
                  <a:pt x="515" y="280"/>
                </a:lnTo>
                <a:lnTo>
                  <a:pt x="515" y="224"/>
                </a:lnTo>
                <a:lnTo>
                  <a:pt x="515" y="182"/>
                </a:lnTo>
                <a:lnTo>
                  <a:pt x="515" y="154"/>
                </a:lnTo>
                <a:lnTo>
                  <a:pt x="515" y="126"/>
                </a:lnTo>
                <a:lnTo>
                  <a:pt x="515" y="98"/>
                </a:lnTo>
                <a:lnTo>
                  <a:pt x="501" y="84"/>
                </a:lnTo>
                <a:lnTo>
                  <a:pt x="487" y="84"/>
                </a:lnTo>
                <a:lnTo>
                  <a:pt x="473" y="84"/>
                </a:lnTo>
                <a:lnTo>
                  <a:pt x="446" y="84"/>
                </a:lnTo>
                <a:lnTo>
                  <a:pt x="418" y="98"/>
                </a:lnTo>
                <a:lnTo>
                  <a:pt x="390" y="98"/>
                </a:lnTo>
                <a:lnTo>
                  <a:pt x="348" y="112"/>
                </a:lnTo>
                <a:lnTo>
                  <a:pt x="293" y="112"/>
                </a:lnTo>
                <a:lnTo>
                  <a:pt x="251" y="126"/>
                </a:lnTo>
                <a:lnTo>
                  <a:pt x="209" y="126"/>
                </a:lnTo>
                <a:lnTo>
                  <a:pt x="153" y="140"/>
                </a:lnTo>
                <a:lnTo>
                  <a:pt x="126" y="140"/>
                </a:lnTo>
                <a:lnTo>
                  <a:pt x="84" y="140"/>
                </a:lnTo>
                <a:lnTo>
                  <a:pt x="56" y="140"/>
                </a:lnTo>
                <a:lnTo>
                  <a:pt x="28" y="140"/>
                </a:lnTo>
                <a:lnTo>
                  <a:pt x="0" y="140"/>
                </a:lnTo>
                <a:lnTo>
                  <a:pt x="0" y="98"/>
                </a:lnTo>
                <a:lnTo>
                  <a:pt x="42" y="98"/>
                </a:lnTo>
                <a:lnTo>
                  <a:pt x="84" y="98"/>
                </a:lnTo>
                <a:lnTo>
                  <a:pt x="126" y="84"/>
                </a:lnTo>
                <a:lnTo>
                  <a:pt x="167" y="70"/>
                </a:lnTo>
                <a:lnTo>
                  <a:pt x="223" y="70"/>
                </a:lnTo>
                <a:lnTo>
                  <a:pt x="265" y="56"/>
                </a:lnTo>
                <a:lnTo>
                  <a:pt x="306" y="56"/>
                </a:lnTo>
                <a:lnTo>
                  <a:pt x="362" y="42"/>
                </a:lnTo>
                <a:lnTo>
                  <a:pt x="390" y="42"/>
                </a:lnTo>
                <a:lnTo>
                  <a:pt x="432" y="28"/>
                </a:lnTo>
                <a:lnTo>
                  <a:pt x="446" y="28"/>
                </a:lnTo>
                <a:lnTo>
                  <a:pt x="460" y="28"/>
                </a:lnTo>
                <a:lnTo>
                  <a:pt x="460" y="1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76" name="Freeform 8"/>
          <p:cNvSpPr>
            <a:spLocks/>
          </p:cNvSpPr>
          <p:nvPr/>
        </p:nvSpPr>
        <p:spPr bwMode="auto">
          <a:xfrm>
            <a:off x="6130925" y="1698625"/>
            <a:ext cx="98425" cy="446088"/>
          </a:xfrm>
          <a:custGeom>
            <a:avLst/>
            <a:gdLst>
              <a:gd name="T0" fmla="*/ 2147483646 w 97"/>
              <a:gd name="T1" fmla="*/ 2147483646 h 435"/>
              <a:gd name="T2" fmla="*/ 2147483646 w 97"/>
              <a:gd name="T3" fmla="*/ 2147483646 h 435"/>
              <a:gd name="T4" fmla="*/ 2147483646 w 97"/>
              <a:gd name="T5" fmla="*/ 2147483646 h 435"/>
              <a:gd name="T6" fmla="*/ 2147483646 w 97"/>
              <a:gd name="T7" fmla="*/ 2147483646 h 435"/>
              <a:gd name="T8" fmla="*/ 0 w 97"/>
              <a:gd name="T9" fmla="*/ 0 h 435"/>
              <a:gd name="T10" fmla="*/ 2147483646 w 97"/>
              <a:gd name="T11" fmla="*/ 0 h 435"/>
              <a:gd name="T12" fmla="*/ 2147483646 w 97"/>
              <a:gd name="T13" fmla="*/ 2147483646 h 435"/>
              <a:gd name="T14" fmla="*/ 2147483646 w 97"/>
              <a:gd name="T15" fmla="*/ 2147483646 h 435"/>
              <a:gd name="T16" fmla="*/ 2147483646 w 97"/>
              <a:gd name="T17" fmla="*/ 2147483646 h 43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7"/>
              <a:gd name="T28" fmla="*/ 0 h 435"/>
              <a:gd name="T29" fmla="*/ 97 w 97"/>
              <a:gd name="T30" fmla="*/ 435 h 43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7" h="435">
                <a:moveTo>
                  <a:pt x="14" y="435"/>
                </a:moveTo>
                <a:lnTo>
                  <a:pt x="28" y="337"/>
                </a:lnTo>
                <a:lnTo>
                  <a:pt x="14" y="224"/>
                </a:lnTo>
                <a:lnTo>
                  <a:pt x="14" y="112"/>
                </a:lnTo>
                <a:lnTo>
                  <a:pt x="0" y="0"/>
                </a:lnTo>
                <a:lnTo>
                  <a:pt x="97" y="0"/>
                </a:lnTo>
                <a:lnTo>
                  <a:pt x="97" y="435"/>
                </a:lnTo>
                <a:lnTo>
                  <a:pt x="14" y="435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77" name="Freeform 9"/>
          <p:cNvSpPr>
            <a:spLocks/>
          </p:cNvSpPr>
          <p:nvPr/>
        </p:nvSpPr>
        <p:spPr bwMode="auto">
          <a:xfrm>
            <a:off x="6586538" y="1384300"/>
            <a:ext cx="439737" cy="1176338"/>
          </a:xfrm>
          <a:custGeom>
            <a:avLst/>
            <a:gdLst>
              <a:gd name="T0" fmla="*/ 2147483646 w 431"/>
              <a:gd name="T1" fmla="*/ 2147483646 h 1149"/>
              <a:gd name="T2" fmla="*/ 2147483646 w 431"/>
              <a:gd name="T3" fmla="*/ 2147483646 h 1149"/>
              <a:gd name="T4" fmla="*/ 2147483646 w 431"/>
              <a:gd name="T5" fmla="*/ 2147483646 h 1149"/>
              <a:gd name="T6" fmla="*/ 2147483646 w 431"/>
              <a:gd name="T7" fmla="*/ 2147483646 h 1149"/>
              <a:gd name="T8" fmla="*/ 2147483646 w 431"/>
              <a:gd name="T9" fmla="*/ 2147483646 h 1149"/>
              <a:gd name="T10" fmla="*/ 0 w 431"/>
              <a:gd name="T11" fmla="*/ 2147483646 h 1149"/>
              <a:gd name="T12" fmla="*/ 0 w 431"/>
              <a:gd name="T13" fmla="*/ 2147483646 h 1149"/>
              <a:gd name="T14" fmla="*/ 2147483646 w 431"/>
              <a:gd name="T15" fmla="*/ 2147483646 h 1149"/>
              <a:gd name="T16" fmla="*/ 2147483646 w 431"/>
              <a:gd name="T17" fmla="*/ 2147483646 h 1149"/>
              <a:gd name="T18" fmla="*/ 2147483646 w 431"/>
              <a:gd name="T19" fmla="*/ 2147483646 h 1149"/>
              <a:gd name="T20" fmla="*/ 2147483646 w 431"/>
              <a:gd name="T21" fmla="*/ 2147483646 h 1149"/>
              <a:gd name="T22" fmla="*/ 2147483646 w 431"/>
              <a:gd name="T23" fmla="*/ 2147483646 h 1149"/>
              <a:gd name="T24" fmla="*/ 2147483646 w 431"/>
              <a:gd name="T25" fmla="*/ 2147483646 h 1149"/>
              <a:gd name="T26" fmla="*/ 2147483646 w 431"/>
              <a:gd name="T27" fmla="*/ 2147483646 h 1149"/>
              <a:gd name="T28" fmla="*/ 2147483646 w 431"/>
              <a:gd name="T29" fmla="*/ 2147483646 h 1149"/>
              <a:gd name="T30" fmla="*/ 2147483646 w 431"/>
              <a:gd name="T31" fmla="*/ 2147483646 h 1149"/>
              <a:gd name="T32" fmla="*/ 2147483646 w 431"/>
              <a:gd name="T33" fmla="*/ 2147483646 h 1149"/>
              <a:gd name="T34" fmla="*/ 2147483646 w 431"/>
              <a:gd name="T35" fmla="*/ 2147483646 h 1149"/>
              <a:gd name="T36" fmla="*/ 2147483646 w 431"/>
              <a:gd name="T37" fmla="*/ 2147483646 h 1149"/>
              <a:gd name="T38" fmla="*/ 2147483646 w 431"/>
              <a:gd name="T39" fmla="*/ 2147483646 h 1149"/>
              <a:gd name="T40" fmla="*/ 2147483646 w 431"/>
              <a:gd name="T41" fmla="*/ 2147483646 h 1149"/>
              <a:gd name="T42" fmla="*/ 2147483646 w 431"/>
              <a:gd name="T43" fmla="*/ 2147483646 h 1149"/>
              <a:gd name="T44" fmla="*/ 2147483646 w 431"/>
              <a:gd name="T45" fmla="*/ 2147483646 h 1149"/>
              <a:gd name="T46" fmla="*/ 2147483646 w 431"/>
              <a:gd name="T47" fmla="*/ 2147483646 h 1149"/>
              <a:gd name="T48" fmla="*/ 2147483646 w 431"/>
              <a:gd name="T49" fmla="*/ 2147483646 h 1149"/>
              <a:gd name="T50" fmla="*/ 2147483646 w 431"/>
              <a:gd name="T51" fmla="*/ 2147483646 h 1149"/>
              <a:gd name="T52" fmla="*/ 2147483646 w 431"/>
              <a:gd name="T53" fmla="*/ 0 h 1149"/>
              <a:gd name="T54" fmla="*/ 2147483646 w 431"/>
              <a:gd name="T55" fmla="*/ 0 h 1149"/>
              <a:gd name="T56" fmla="*/ 2147483646 w 431"/>
              <a:gd name="T57" fmla="*/ 0 h 1149"/>
              <a:gd name="T58" fmla="*/ 2147483646 w 431"/>
              <a:gd name="T59" fmla="*/ 0 h 1149"/>
              <a:gd name="T60" fmla="*/ 2147483646 w 431"/>
              <a:gd name="T61" fmla="*/ 2147483646 h 1149"/>
              <a:gd name="T62" fmla="*/ 2147483646 w 431"/>
              <a:gd name="T63" fmla="*/ 2147483646 h 1149"/>
              <a:gd name="T64" fmla="*/ 2147483646 w 431"/>
              <a:gd name="T65" fmla="*/ 2147483646 h 1149"/>
              <a:gd name="T66" fmla="*/ 2147483646 w 431"/>
              <a:gd name="T67" fmla="*/ 2147483646 h 1149"/>
              <a:gd name="T68" fmla="*/ 2147483646 w 431"/>
              <a:gd name="T69" fmla="*/ 2147483646 h 1149"/>
              <a:gd name="T70" fmla="*/ 2147483646 w 431"/>
              <a:gd name="T71" fmla="*/ 2147483646 h 1149"/>
              <a:gd name="T72" fmla="*/ 2147483646 w 431"/>
              <a:gd name="T73" fmla="*/ 2147483646 h 1149"/>
              <a:gd name="T74" fmla="*/ 2147483646 w 431"/>
              <a:gd name="T75" fmla="*/ 2147483646 h 1149"/>
              <a:gd name="T76" fmla="*/ 2147483646 w 431"/>
              <a:gd name="T77" fmla="*/ 2147483646 h 1149"/>
              <a:gd name="T78" fmla="*/ 2147483646 w 431"/>
              <a:gd name="T79" fmla="*/ 2147483646 h 1149"/>
              <a:gd name="T80" fmla="*/ 2147483646 w 431"/>
              <a:gd name="T81" fmla="*/ 2147483646 h 1149"/>
              <a:gd name="T82" fmla="*/ 2147483646 w 431"/>
              <a:gd name="T83" fmla="*/ 2147483646 h 1149"/>
              <a:gd name="T84" fmla="*/ 2147483646 w 431"/>
              <a:gd name="T85" fmla="*/ 2147483646 h 1149"/>
              <a:gd name="T86" fmla="*/ 2147483646 w 431"/>
              <a:gd name="T87" fmla="*/ 2147483646 h 1149"/>
              <a:gd name="T88" fmla="*/ 2147483646 w 431"/>
              <a:gd name="T89" fmla="*/ 2147483646 h 1149"/>
              <a:gd name="T90" fmla="*/ 2147483646 w 431"/>
              <a:gd name="T91" fmla="*/ 2147483646 h 1149"/>
              <a:gd name="T92" fmla="*/ 2147483646 w 431"/>
              <a:gd name="T93" fmla="*/ 2147483646 h 114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31"/>
              <a:gd name="T142" fmla="*/ 0 h 1149"/>
              <a:gd name="T143" fmla="*/ 431 w 431"/>
              <a:gd name="T144" fmla="*/ 1149 h 1149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31" h="1149">
                <a:moveTo>
                  <a:pt x="125" y="1093"/>
                </a:moveTo>
                <a:lnTo>
                  <a:pt x="111" y="1121"/>
                </a:lnTo>
                <a:lnTo>
                  <a:pt x="111" y="1135"/>
                </a:lnTo>
                <a:lnTo>
                  <a:pt x="98" y="1149"/>
                </a:lnTo>
                <a:lnTo>
                  <a:pt x="84" y="1149"/>
                </a:lnTo>
                <a:lnTo>
                  <a:pt x="70" y="1135"/>
                </a:lnTo>
                <a:lnTo>
                  <a:pt x="56" y="1121"/>
                </a:lnTo>
                <a:lnTo>
                  <a:pt x="42" y="1107"/>
                </a:lnTo>
                <a:lnTo>
                  <a:pt x="28" y="1093"/>
                </a:lnTo>
                <a:lnTo>
                  <a:pt x="14" y="1065"/>
                </a:lnTo>
                <a:lnTo>
                  <a:pt x="0" y="1051"/>
                </a:lnTo>
                <a:lnTo>
                  <a:pt x="0" y="1037"/>
                </a:lnTo>
                <a:lnTo>
                  <a:pt x="14" y="1009"/>
                </a:lnTo>
                <a:lnTo>
                  <a:pt x="14" y="981"/>
                </a:lnTo>
                <a:lnTo>
                  <a:pt x="28" y="953"/>
                </a:lnTo>
                <a:lnTo>
                  <a:pt x="28" y="939"/>
                </a:lnTo>
                <a:lnTo>
                  <a:pt x="42" y="925"/>
                </a:lnTo>
                <a:lnTo>
                  <a:pt x="42" y="911"/>
                </a:lnTo>
                <a:lnTo>
                  <a:pt x="42" y="883"/>
                </a:lnTo>
                <a:lnTo>
                  <a:pt x="42" y="869"/>
                </a:lnTo>
                <a:lnTo>
                  <a:pt x="42" y="841"/>
                </a:lnTo>
                <a:lnTo>
                  <a:pt x="42" y="813"/>
                </a:lnTo>
                <a:lnTo>
                  <a:pt x="56" y="785"/>
                </a:lnTo>
                <a:lnTo>
                  <a:pt x="56" y="757"/>
                </a:lnTo>
                <a:lnTo>
                  <a:pt x="56" y="729"/>
                </a:lnTo>
                <a:lnTo>
                  <a:pt x="56" y="687"/>
                </a:lnTo>
                <a:lnTo>
                  <a:pt x="56" y="645"/>
                </a:lnTo>
                <a:lnTo>
                  <a:pt x="56" y="616"/>
                </a:lnTo>
                <a:lnTo>
                  <a:pt x="56" y="560"/>
                </a:lnTo>
                <a:lnTo>
                  <a:pt x="56" y="518"/>
                </a:lnTo>
                <a:lnTo>
                  <a:pt x="70" y="476"/>
                </a:lnTo>
                <a:lnTo>
                  <a:pt x="70" y="434"/>
                </a:lnTo>
                <a:lnTo>
                  <a:pt x="70" y="392"/>
                </a:lnTo>
                <a:lnTo>
                  <a:pt x="70" y="350"/>
                </a:lnTo>
                <a:lnTo>
                  <a:pt x="70" y="322"/>
                </a:lnTo>
                <a:lnTo>
                  <a:pt x="70" y="294"/>
                </a:lnTo>
                <a:lnTo>
                  <a:pt x="70" y="252"/>
                </a:lnTo>
                <a:lnTo>
                  <a:pt x="70" y="224"/>
                </a:lnTo>
                <a:lnTo>
                  <a:pt x="56" y="196"/>
                </a:lnTo>
                <a:lnTo>
                  <a:pt x="56" y="182"/>
                </a:lnTo>
                <a:lnTo>
                  <a:pt x="56" y="154"/>
                </a:lnTo>
                <a:lnTo>
                  <a:pt x="56" y="140"/>
                </a:lnTo>
                <a:lnTo>
                  <a:pt x="56" y="126"/>
                </a:lnTo>
                <a:lnTo>
                  <a:pt x="56" y="112"/>
                </a:lnTo>
                <a:lnTo>
                  <a:pt x="42" y="98"/>
                </a:lnTo>
                <a:lnTo>
                  <a:pt x="42" y="84"/>
                </a:lnTo>
                <a:lnTo>
                  <a:pt x="28" y="56"/>
                </a:lnTo>
                <a:lnTo>
                  <a:pt x="28" y="42"/>
                </a:lnTo>
                <a:lnTo>
                  <a:pt x="28" y="14"/>
                </a:lnTo>
                <a:lnTo>
                  <a:pt x="28" y="0"/>
                </a:lnTo>
                <a:lnTo>
                  <a:pt x="42" y="0"/>
                </a:lnTo>
                <a:lnTo>
                  <a:pt x="56" y="0"/>
                </a:lnTo>
                <a:lnTo>
                  <a:pt x="84" y="0"/>
                </a:lnTo>
                <a:lnTo>
                  <a:pt x="98" y="0"/>
                </a:lnTo>
                <a:lnTo>
                  <a:pt x="125" y="0"/>
                </a:lnTo>
                <a:lnTo>
                  <a:pt x="153" y="14"/>
                </a:lnTo>
                <a:lnTo>
                  <a:pt x="153" y="98"/>
                </a:lnTo>
                <a:lnTo>
                  <a:pt x="153" y="182"/>
                </a:lnTo>
                <a:lnTo>
                  <a:pt x="153" y="266"/>
                </a:lnTo>
                <a:lnTo>
                  <a:pt x="153" y="350"/>
                </a:lnTo>
                <a:lnTo>
                  <a:pt x="139" y="420"/>
                </a:lnTo>
                <a:lnTo>
                  <a:pt x="139" y="504"/>
                </a:lnTo>
                <a:lnTo>
                  <a:pt x="139" y="574"/>
                </a:lnTo>
                <a:lnTo>
                  <a:pt x="139" y="645"/>
                </a:lnTo>
                <a:lnTo>
                  <a:pt x="139" y="701"/>
                </a:lnTo>
                <a:lnTo>
                  <a:pt x="139" y="757"/>
                </a:lnTo>
                <a:lnTo>
                  <a:pt x="139" y="813"/>
                </a:lnTo>
                <a:lnTo>
                  <a:pt x="139" y="855"/>
                </a:lnTo>
                <a:lnTo>
                  <a:pt x="139" y="883"/>
                </a:lnTo>
                <a:lnTo>
                  <a:pt x="139" y="911"/>
                </a:lnTo>
                <a:lnTo>
                  <a:pt x="139" y="925"/>
                </a:lnTo>
                <a:lnTo>
                  <a:pt x="153" y="925"/>
                </a:lnTo>
                <a:lnTo>
                  <a:pt x="167" y="925"/>
                </a:lnTo>
                <a:lnTo>
                  <a:pt x="195" y="911"/>
                </a:lnTo>
                <a:lnTo>
                  <a:pt x="223" y="897"/>
                </a:lnTo>
                <a:lnTo>
                  <a:pt x="251" y="883"/>
                </a:lnTo>
                <a:lnTo>
                  <a:pt x="292" y="855"/>
                </a:lnTo>
                <a:lnTo>
                  <a:pt x="348" y="827"/>
                </a:lnTo>
                <a:lnTo>
                  <a:pt x="404" y="785"/>
                </a:lnTo>
                <a:lnTo>
                  <a:pt x="431" y="813"/>
                </a:lnTo>
                <a:lnTo>
                  <a:pt x="362" y="869"/>
                </a:lnTo>
                <a:lnTo>
                  <a:pt x="306" y="925"/>
                </a:lnTo>
                <a:lnTo>
                  <a:pt x="264" y="967"/>
                </a:lnTo>
                <a:lnTo>
                  <a:pt x="223" y="1009"/>
                </a:lnTo>
                <a:lnTo>
                  <a:pt x="181" y="1037"/>
                </a:lnTo>
                <a:lnTo>
                  <a:pt x="167" y="1065"/>
                </a:lnTo>
                <a:lnTo>
                  <a:pt x="139" y="1079"/>
                </a:lnTo>
                <a:lnTo>
                  <a:pt x="125" y="1093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78" name="Freeform 10"/>
          <p:cNvSpPr>
            <a:spLocks/>
          </p:cNvSpPr>
          <p:nvPr/>
        </p:nvSpPr>
        <p:spPr bwMode="auto">
          <a:xfrm>
            <a:off x="6686550" y="1312863"/>
            <a:ext cx="455613" cy="644525"/>
          </a:xfrm>
          <a:custGeom>
            <a:avLst/>
            <a:gdLst>
              <a:gd name="T0" fmla="*/ 2147483646 w 445"/>
              <a:gd name="T1" fmla="*/ 2147483646 h 631"/>
              <a:gd name="T2" fmla="*/ 2147483646 w 445"/>
              <a:gd name="T3" fmla="*/ 2147483646 h 631"/>
              <a:gd name="T4" fmla="*/ 2147483646 w 445"/>
              <a:gd name="T5" fmla="*/ 2147483646 h 631"/>
              <a:gd name="T6" fmla="*/ 2147483646 w 445"/>
              <a:gd name="T7" fmla="*/ 2147483646 h 631"/>
              <a:gd name="T8" fmla="*/ 2147483646 w 445"/>
              <a:gd name="T9" fmla="*/ 2147483646 h 631"/>
              <a:gd name="T10" fmla="*/ 2147483646 w 445"/>
              <a:gd name="T11" fmla="*/ 2147483646 h 631"/>
              <a:gd name="T12" fmla="*/ 2147483646 w 445"/>
              <a:gd name="T13" fmla="*/ 2147483646 h 631"/>
              <a:gd name="T14" fmla="*/ 2147483646 w 445"/>
              <a:gd name="T15" fmla="*/ 2147483646 h 631"/>
              <a:gd name="T16" fmla="*/ 2147483646 w 445"/>
              <a:gd name="T17" fmla="*/ 2147483646 h 631"/>
              <a:gd name="T18" fmla="*/ 2147483646 w 445"/>
              <a:gd name="T19" fmla="*/ 2147483646 h 631"/>
              <a:gd name="T20" fmla="*/ 2147483646 w 445"/>
              <a:gd name="T21" fmla="*/ 2147483646 h 631"/>
              <a:gd name="T22" fmla="*/ 2147483646 w 445"/>
              <a:gd name="T23" fmla="*/ 2147483646 h 631"/>
              <a:gd name="T24" fmla="*/ 2147483646 w 445"/>
              <a:gd name="T25" fmla="*/ 2147483646 h 631"/>
              <a:gd name="T26" fmla="*/ 2147483646 w 445"/>
              <a:gd name="T27" fmla="*/ 2147483646 h 631"/>
              <a:gd name="T28" fmla="*/ 2147483646 w 445"/>
              <a:gd name="T29" fmla="*/ 2147483646 h 631"/>
              <a:gd name="T30" fmla="*/ 2147483646 w 445"/>
              <a:gd name="T31" fmla="*/ 2147483646 h 631"/>
              <a:gd name="T32" fmla="*/ 2147483646 w 445"/>
              <a:gd name="T33" fmla="*/ 2147483646 h 631"/>
              <a:gd name="T34" fmla="*/ 0 w 445"/>
              <a:gd name="T35" fmla="*/ 2147483646 h 631"/>
              <a:gd name="T36" fmla="*/ 2147483646 w 445"/>
              <a:gd name="T37" fmla="*/ 2147483646 h 631"/>
              <a:gd name="T38" fmla="*/ 2147483646 w 445"/>
              <a:gd name="T39" fmla="*/ 2147483646 h 631"/>
              <a:gd name="T40" fmla="*/ 2147483646 w 445"/>
              <a:gd name="T41" fmla="*/ 2147483646 h 631"/>
              <a:gd name="T42" fmla="*/ 2147483646 w 445"/>
              <a:gd name="T43" fmla="*/ 2147483646 h 631"/>
              <a:gd name="T44" fmla="*/ 2147483646 w 445"/>
              <a:gd name="T45" fmla="*/ 2147483646 h 631"/>
              <a:gd name="T46" fmla="*/ 2147483646 w 445"/>
              <a:gd name="T47" fmla="*/ 0 h 631"/>
              <a:gd name="T48" fmla="*/ 2147483646 w 445"/>
              <a:gd name="T49" fmla="*/ 0 h 631"/>
              <a:gd name="T50" fmla="*/ 2147483646 w 445"/>
              <a:gd name="T51" fmla="*/ 2147483646 h 631"/>
              <a:gd name="T52" fmla="*/ 2147483646 w 445"/>
              <a:gd name="T53" fmla="*/ 2147483646 h 631"/>
              <a:gd name="T54" fmla="*/ 2147483646 w 445"/>
              <a:gd name="T55" fmla="*/ 2147483646 h 631"/>
              <a:gd name="T56" fmla="*/ 2147483646 w 445"/>
              <a:gd name="T57" fmla="*/ 2147483646 h 631"/>
              <a:gd name="T58" fmla="*/ 2147483646 w 445"/>
              <a:gd name="T59" fmla="*/ 2147483646 h 631"/>
              <a:gd name="T60" fmla="*/ 2147483646 w 445"/>
              <a:gd name="T61" fmla="*/ 2147483646 h 631"/>
              <a:gd name="T62" fmla="*/ 2147483646 w 445"/>
              <a:gd name="T63" fmla="*/ 2147483646 h 631"/>
              <a:gd name="T64" fmla="*/ 2147483646 w 445"/>
              <a:gd name="T65" fmla="*/ 2147483646 h 631"/>
              <a:gd name="T66" fmla="*/ 2147483646 w 445"/>
              <a:gd name="T67" fmla="*/ 2147483646 h 631"/>
              <a:gd name="T68" fmla="*/ 2147483646 w 445"/>
              <a:gd name="T69" fmla="*/ 2147483646 h 63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445"/>
              <a:gd name="T106" fmla="*/ 0 h 631"/>
              <a:gd name="T107" fmla="*/ 445 w 445"/>
              <a:gd name="T108" fmla="*/ 631 h 631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445" h="631">
                <a:moveTo>
                  <a:pt x="361" y="309"/>
                </a:moveTo>
                <a:lnTo>
                  <a:pt x="347" y="379"/>
                </a:lnTo>
                <a:lnTo>
                  <a:pt x="333" y="449"/>
                </a:lnTo>
                <a:lnTo>
                  <a:pt x="320" y="533"/>
                </a:lnTo>
                <a:lnTo>
                  <a:pt x="306" y="631"/>
                </a:lnTo>
                <a:lnTo>
                  <a:pt x="236" y="603"/>
                </a:lnTo>
                <a:lnTo>
                  <a:pt x="236" y="561"/>
                </a:lnTo>
                <a:lnTo>
                  <a:pt x="236" y="519"/>
                </a:lnTo>
                <a:lnTo>
                  <a:pt x="250" y="477"/>
                </a:lnTo>
                <a:lnTo>
                  <a:pt x="250" y="435"/>
                </a:lnTo>
                <a:lnTo>
                  <a:pt x="250" y="393"/>
                </a:lnTo>
                <a:lnTo>
                  <a:pt x="264" y="365"/>
                </a:lnTo>
                <a:lnTo>
                  <a:pt x="264" y="337"/>
                </a:lnTo>
                <a:lnTo>
                  <a:pt x="264" y="309"/>
                </a:lnTo>
                <a:lnTo>
                  <a:pt x="264" y="281"/>
                </a:lnTo>
                <a:lnTo>
                  <a:pt x="264" y="253"/>
                </a:lnTo>
                <a:lnTo>
                  <a:pt x="278" y="239"/>
                </a:lnTo>
                <a:lnTo>
                  <a:pt x="278" y="225"/>
                </a:lnTo>
                <a:lnTo>
                  <a:pt x="278" y="197"/>
                </a:lnTo>
                <a:lnTo>
                  <a:pt x="278" y="183"/>
                </a:lnTo>
                <a:lnTo>
                  <a:pt x="278" y="155"/>
                </a:lnTo>
                <a:lnTo>
                  <a:pt x="278" y="141"/>
                </a:lnTo>
                <a:lnTo>
                  <a:pt x="264" y="127"/>
                </a:lnTo>
                <a:lnTo>
                  <a:pt x="236" y="113"/>
                </a:lnTo>
                <a:lnTo>
                  <a:pt x="222" y="113"/>
                </a:lnTo>
                <a:lnTo>
                  <a:pt x="208" y="99"/>
                </a:lnTo>
                <a:lnTo>
                  <a:pt x="194" y="113"/>
                </a:lnTo>
                <a:lnTo>
                  <a:pt x="180" y="113"/>
                </a:lnTo>
                <a:lnTo>
                  <a:pt x="139" y="127"/>
                </a:lnTo>
                <a:lnTo>
                  <a:pt x="125" y="127"/>
                </a:lnTo>
                <a:lnTo>
                  <a:pt x="83" y="141"/>
                </a:lnTo>
                <a:lnTo>
                  <a:pt x="55" y="141"/>
                </a:lnTo>
                <a:lnTo>
                  <a:pt x="0" y="141"/>
                </a:lnTo>
                <a:lnTo>
                  <a:pt x="0" y="85"/>
                </a:lnTo>
                <a:lnTo>
                  <a:pt x="27" y="85"/>
                </a:lnTo>
                <a:lnTo>
                  <a:pt x="55" y="71"/>
                </a:lnTo>
                <a:lnTo>
                  <a:pt x="83" y="71"/>
                </a:lnTo>
                <a:lnTo>
                  <a:pt x="125" y="71"/>
                </a:lnTo>
                <a:lnTo>
                  <a:pt x="153" y="56"/>
                </a:lnTo>
                <a:lnTo>
                  <a:pt x="180" y="42"/>
                </a:lnTo>
                <a:lnTo>
                  <a:pt x="208" y="42"/>
                </a:lnTo>
                <a:lnTo>
                  <a:pt x="222" y="28"/>
                </a:lnTo>
                <a:lnTo>
                  <a:pt x="222" y="14"/>
                </a:lnTo>
                <a:lnTo>
                  <a:pt x="236" y="14"/>
                </a:lnTo>
                <a:lnTo>
                  <a:pt x="250" y="0"/>
                </a:lnTo>
                <a:lnTo>
                  <a:pt x="264" y="0"/>
                </a:lnTo>
                <a:lnTo>
                  <a:pt x="292" y="0"/>
                </a:lnTo>
                <a:lnTo>
                  <a:pt x="320" y="14"/>
                </a:lnTo>
                <a:lnTo>
                  <a:pt x="347" y="28"/>
                </a:lnTo>
                <a:lnTo>
                  <a:pt x="375" y="42"/>
                </a:lnTo>
                <a:lnTo>
                  <a:pt x="403" y="71"/>
                </a:lnTo>
                <a:lnTo>
                  <a:pt x="431" y="85"/>
                </a:lnTo>
                <a:lnTo>
                  <a:pt x="445" y="99"/>
                </a:lnTo>
                <a:lnTo>
                  <a:pt x="445" y="113"/>
                </a:lnTo>
                <a:lnTo>
                  <a:pt x="445" y="127"/>
                </a:lnTo>
                <a:lnTo>
                  <a:pt x="431" y="141"/>
                </a:lnTo>
                <a:lnTo>
                  <a:pt x="417" y="141"/>
                </a:lnTo>
                <a:lnTo>
                  <a:pt x="417" y="155"/>
                </a:lnTo>
                <a:lnTo>
                  <a:pt x="403" y="155"/>
                </a:lnTo>
                <a:lnTo>
                  <a:pt x="389" y="169"/>
                </a:lnTo>
                <a:lnTo>
                  <a:pt x="389" y="197"/>
                </a:lnTo>
                <a:lnTo>
                  <a:pt x="375" y="211"/>
                </a:lnTo>
                <a:lnTo>
                  <a:pt x="375" y="239"/>
                </a:lnTo>
                <a:lnTo>
                  <a:pt x="361" y="267"/>
                </a:lnTo>
                <a:lnTo>
                  <a:pt x="361" y="309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79" name="Freeform 11"/>
          <p:cNvSpPr>
            <a:spLocks/>
          </p:cNvSpPr>
          <p:nvPr/>
        </p:nvSpPr>
        <p:spPr bwMode="auto">
          <a:xfrm>
            <a:off x="6699250" y="1614488"/>
            <a:ext cx="200025" cy="84137"/>
          </a:xfrm>
          <a:custGeom>
            <a:avLst/>
            <a:gdLst>
              <a:gd name="T0" fmla="*/ 0 w 195"/>
              <a:gd name="T1" fmla="*/ 2147483646 h 84"/>
              <a:gd name="T2" fmla="*/ 2147483646 w 195"/>
              <a:gd name="T3" fmla="*/ 2147483646 h 84"/>
              <a:gd name="T4" fmla="*/ 2147483646 w 195"/>
              <a:gd name="T5" fmla="*/ 2147483646 h 84"/>
              <a:gd name="T6" fmla="*/ 2147483646 w 195"/>
              <a:gd name="T7" fmla="*/ 0 h 84"/>
              <a:gd name="T8" fmla="*/ 2147483646 w 195"/>
              <a:gd name="T9" fmla="*/ 0 h 84"/>
              <a:gd name="T10" fmla="*/ 2147483646 w 195"/>
              <a:gd name="T11" fmla="*/ 0 h 84"/>
              <a:gd name="T12" fmla="*/ 2147483646 w 195"/>
              <a:gd name="T13" fmla="*/ 0 h 84"/>
              <a:gd name="T14" fmla="*/ 2147483646 w 195"/>
              <a:gd name="T15" fmla="*/ 2147483646 h 84"/>
              <a:gd name="T16" fmla="*/ 2147483646 w 195"/>
              <a:gd name="T17" fmla="*/ 2147483646 h 84"/>
              <a:gd name="T18" fmla="*/ 2147483646 w 195"/>
              <a:gd name="T19" fmla="*/ 2147483646 h 84"/>
              <a:gd name="T20" fmla="*/ 2147483646 w 195"/>
              <a:gd name="T21" fmla="*/ 2147483646 h 84"/>
              <a:gd name="T22" fmla="*/ 2147483646 w 195"/>
              <a:gd name="T23" fmla="*/ 2147483646 h 84"/>
              <a:gd name="T24" fmla="*/ 2147483646 w 195"/>
              <a:gd name="T25" fmla="*/ 2147483646 h 84"/>
              <a:gd name="T26" fmla="*/ 2147483646 w 195"/>
              <a:gd name="T27" fmla="*/ 2147483646 h 84"/>
              <a:gd name="T28" fmla="*/ 2147483646 w 195"/>
              <a:gd name="T29" fmla="*/ 2147483646 h 84"/>
              <a:gd name="T30" fmla="*/ 2147483646 w 195"/>
              <a:gd name="T31" fmla="*/ 2147483646 h 84"/>
              <a:gd name="T32" fmla="*/ 2147483646 w 195"/>
              <a:gd name="T33" fmla="*/ 2147483646 h 84"/>
              <a:gd name="T34" fmla="*/ 2147483646 w 195"/>
              <a:gd name="T35" fmla="*/ 2147483646 h 84"/>
              <a:gd name="T36" fmla="*/ 2147483646 w 195"/>
              <a:gd name="T37" fmla="*/ 2147483646 h 84"/>
              <a:gd name="T38" fmla="*/ 2147483646 w 195"/>
              <a:gd name="T39" fmla="*/ 2147483646 h 84"/>
              <a:gd name="T40" fmla="*/ 0 w 195"/>
              <a:gd name="T41" fmla="*/ 2147483646 h 84"/>
              <a:gd name="T42" fmla="*/ 0 w 195"/>
              <a:gd name="T43" fmla="*/ 2147483646 h 84"/>
              <a:gd name="T44" fmla="*/ 0 w 195"/>
              <a:gd name="T45" fmla="*/ 2147483646 h 8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95"/>
              <a:gd name="T70" fmla="*/ 0 h 84"/>
              <a:gd name="T71" fmla="*/ 195 w 195"/>
              <a:gd name="T72" fmla="*/ 84 h 8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95" h="84">
                <a:moveTo>
                  <a:pt x="0" y="28"/>
                </a:moveTo>
                <a:lnTo>
                  <a:pt x="42" y="14"/>
                </a:lnTo>
                <a:lnTo>
                  <a:pt x="84" y="14"/>
                </a:lnTo>
                <a:lnTo>
                  <a:pt x="112" y="0"/>
                </a:lnTo>
                <a:lnTo>
                  <a:pt x="140" y="0"/>
                </a:lnTo>
                <a:lnTo>
                  <a:pt x="153" y="0"/>
                </a:lnTo>
                <a:lnTo>
                  <a:pt x="167" y="0"/>
                </a:lnTo>
                <a:lnTo>
                  <a:pt x="181" y="14"/>
                </a:lnTo>
                <a:lnTo>
                  <a:pt x="195" y="28"/>
                </a:lnTo>
                <a:lnTo>
                  <a:pt x="181" y="42"/>
                </a:lnTo>
                <a:lnTo>
                  <a:pt x="181" y="56"/>
                </a:lnTo>
                <a:lnTo>
                  <a:pt x="167" y="70"/>
                </a:lnTo>
                <a:lnTo>
                  <a:pt x="153" y="70"/>
                </a:lnTo>
                <a:lnTo>
                  <a:pt x="140" y="70"/>
                </a:lnTo>
                <a:lnTo>
                  <a:pt x="126" y="70"/>
                </a:lnTo>
                <a:lnTo>
                  <a:pt x="98" y="84"/>
                </a:lnTo>
                <a:lnTo>
                  <a:pt x="84" y="84"/>
                </a:lnTo>
                <a:lnTo>
                  <a:pt x="56" y="84"/>
                </a:lnTo>
                <a:lnTo>
                  <a:pt x="28" y="84"/>
                </a:lnTo>
                <a:lnTo>
                  <a:pt x="0" y="84"/>
                </a:lnTo>
                <a:lnTo>
                  <a:pt x="0" y="28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80" name="Freeform 12"/>
          <p:cNvSpPr>
            <a:spLocks/>
          </p:cNvSpPr>
          <p:nvPr/>
        </p:nvSpPr>
        <p:spPr bwMode="auto">
          <a:xfrm>
            <a:off x="7169150" y="1500188"/>
            <a:ext cx="144463" cy="1504950"/>
          </a:xfrm>
          <a:custGeom>
            <a:avLst/>
            <a:gdLst>
              <a:gd name="T0" fmla="*/ 2147483646 w 139"/>
              <a:gd name="T1" fmla="*/ 2147483646 h 1472"/>
              <a:gd name="T2" fmla="*/ 2147483646 w 139"/>
              <a:gd name="T3" fmla="*/ 2147483646 h 1472"/>
              <a:gd name="T4" fmla="*/ 2147483646 w 139"/>
              <a:gd name="T5" fmla="*/ 2147483646 h 1472"/>
              <a:gd name="T6" fmla="*/ 2147483646 w 139"/>
              <a:gd name="T7" fmla="*/ 2147483646 h 1472"/>
              <a:gd name="T8" fmla="*/ 2147483646 w 139"/>
              <a:gd name="T9" fmla="*/ 2147483646 h 1472"/>
              <a:gd name="T10" fmla="*/ 2147483646 w 139"/>
              <a:gd name="T11" fmla="*/ 2147483646 h 1472"/>
              <a:gd name="T12" fmla="*/ 2147483646 w 139"/>
              <a:gd name="T13" fmla="*/ 2147483646 h 1472"/>
              <a:gd name="T14" fmla="*/ 2147483646 w 139"/>
              <a:gd name="T15" fmla="*/ 2147483646 h 1472"/>
              <a:gd name="T16" fmla="*/ 2147483646 w 139"/>
              <a:gd name="T17" fmla="*/ 2147483646 h 1472"/>
              <a:gd name="T18" fmla="*/ 2147483646 w 139"/>
              <a:gd name="T19" fmla="*/ 2147483646 h 1472"/>
              <a:gd name="T20" fmla="*/ 2147483646 w 139"/>
              <a:gd name="T21" fmla="*/ 2147483646 h 1472"/>
              <a:gd name="T22" fmla="*/ 2147483646 w 139"/>
              <a:gd name="T23" fmla="*/ 2147483646 h 1472"/>
              <a:gd name="T24" fmla="*/ 2147483646 w 139"/>
              <a:gd name="T25" fmla="*/ 2147483646 h 1472"/>
              <a:gd name="T26" fmla="*/ 2147483646 w 139"/>
              <a:gd name="T27" fmla="*/ 2147483646 h 1472"/>
              <a:gd name="T28" fmla="*/ 2147483646 w 139"/>
              <a:gd name="T29" fmla="*/ 2147483646 h 1472"/>
              <a:gd name="T30" fmla="*/ 2147483646 w 139"/>
              <a:gd name="T31" fmla="*/ 2147483646 h 1472"/>
              <a:gd name="T32" fmla="*/ 2147483646 w 139"/>
              <a:gd name="T33" fmla="*/ 2147483646 h 1472"/>
              <a:gd name="T34" fmla="*/ 2147483646 w 139"/>
              <a:gd name="T35" fmla="*/ 2147483646 h 1472"/>
              <a:gd name="T36" fmla="*/ 2147483646 w 139"/>
              <a:gd name="T37" fmla="*/ 2147483646 h 1472"/>
              <a:gd name="T38" fmla="*/ 2147483646 w 139"/>
              <a:gd name="T39" fmla="*/ 2147483646 h 1472"/>
              <a:gd name="T40" fmla="*/ 2147483646 w 139"/>
              <a:gd name="T41" fmla="*/ 2147483646 h 1472"/>
              <a:gd name="T42" fmla="*/ 2147483646 w 139"/>
              <a:gd name="T43" fmla="*/ 2147483646 h 1472"/>
              <a:gd name="T44" fmla="*/ 2147483646 w 139"/>
              <a:gd name="T45" fmla="*/ 2147483646 h 1472"/>
              <a:gd name="T46" fmla="*/ 2147483646 w 139"/>
              <a:gd name="T47" fmla="*/ 2147483646 h 1472"/>
              <a:gd name="T48" fmla="*/ 2147483646 w 139"/>
              <a:gd name="T49" fmla="*/ 2147483646 h 1472"/>
              <a:gd name="T50" fmla="*/ 2147483646 w 139"/>
              <a:gd name="T51" fmla="*/ 2147483646 h 1472"/>
              <a:gd name="T52" fmla="*/ 2147483646 w 139"/>
              <a:gd name="T53" fmla="*/ 2147483646 h 1472"/>
              <a:gd name="T54" fmla="*/ 2147483646 w 139"/>
              <a:gd name="T55" fmla="*/ 2147483646 h 1472"/>
              <a:gd name="T56" fmla="*/ 2147483646 w 139"/>
              <a:gd name="T57" fmla="*/ 2147483646 h 1472"/>
              <a:gd name="T58" fmla="*/ 2147483646 w 139"/>
              <a:gd name="T59" fmla="*/ 2147483646 h 1472"/>
              <a:gd name="T60" fmla="*/ 2147483646 w 139"/>
              <a:gd name="T61" fmla="*/ 2147483646 h 1472"/>
              <a:gd name="T62" fmla="*/ 2147483646 w 139"/>
              <a:gd name="T63" fmla="*/ 2147483646 h 1472"/>
              <a:gd name="T64" fmla="*/ 2147483646 w 139"/>
              <a:gd name="T65" fmla="*/ 2147483646 h 1472"/>
              <a:gd name="T66" fmla="*/ 2147483646 w 139"/>
              <a:gd name="T67" fmla="*/ 2147483646 h 1472"/>
              <a:gd name="T68" fmla="*/ 0 w 139"/>
              <a:gd name="T69" fmla="*/ 2147483646 h 1472"/>
              <a:gd name="T70" fmla="*/ 0 w 139"/>
              <a:gd name="T71" fmla="*/ 2147483646 h 1472"/>
              <a:gd name="T72" fmla="*/ 2147483646 w 139"/>
              <a:gd name="T73" fmla="*/ 0 h 1472"/>
              <a:gd name="T74" fmla="*/ 2147483646 w 139"/>
              <a:gd name="T75" fmla="*/ 0 h 1472"/>
              <a:gd name="T76" fmla="*/ 2147483646 w 139"/>
              <a:gd name="T77" fmla="*/ 0 h 1472"/>
              <a:gd name="T78" fmla="*/ 2147483646 w 139"/>
              <a:gd name="T79" fmla="*/ 2147483646 h 1472"/>
              <a:gd name="T80" fmla="*/ 2147483646 w 139"/>
              <a:gd name="T81" fmla="*/ 2147483646 h 1472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39"/>
              <a:gd name="T124" fmla="*/ 0 h 1472"/>
              <a:gd name="T125" fmla="*/ 139 w 139"/>
              <a:gd name="T126" fmla="*/ 1472 h 1472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39" h="1472">
                <a:moveTo>
                  <a:pt x="139" y="28"/>
                </a:moveTo>
                <a:lnTo>
                  <a:pt x="139" y="154"/>
                </a:lnTo>
                <a:lnTo>
                  <a:pt x="139" y="280"/>
                </a:lnTo>
                <a:lnTo>
                  <a:pt x="139" y="392"/>
                </a:lnTo>
                <a:lnTo>
                  <a:pt x="139" y="504"/>
                </a:lnTo>
                <a:lnTo>
                  <a:pt x="139" y="603"/>
                </a:lnTo>
                <a:lnTo>
                  <a:pt x="139" y="687"/>
                </a:lnTo>
                <a:lnTo>
                  <a:pt x="139" y="771"/>
                </a:lnTo>
                <a:lnTo>
                  <a:pt x="139" y="855"/>
                </a:lnTo>
                <a:lnTo>
                  <a:pt x="139" y="925"/>
                </a:lnTo>
                <a:lnTo>
                  <a:pt x="139" y="981"/>
                </a:lnTo>
                <a:lnTo>
                  <a:pt x="139" y="1037"/>
                </a:lnTo>
                <a:lnTo>
                  <a:pt x="139" y="1079"/>
                </a:lnTo>
                <a:lnTo>
                  <a:pt x="139" y="1121"/>
                </a:lnTo>
                <a:lnTo>
                  <a:pt x="139" y="1149"/>
                </a:lnTo>
                <a:lnTo>
                  <a:pt x="139" y="1178"/>
                </a:lnTo>
                <a:lnTo>
                  <a:pt x="139" y="1192"/>
                </a:lnTo>
                <a:lnTo>
                  <a:pt x="139" y="1248"/>
                </a:lnTo>
                <a:lnTo>
                  <a:pt x="125" y="1290"/>
                </a:lnTo>
                <a:lnTo>
                  <a:pt x="125" y="1346"/>
                </a:lnTo>
                <a:lnTo>
                  <a:pt x="111" y="1388"/>
                </a:lnTo>
                <a:lnTo>
                  <a:pt x="111" y="1402"/>
                </a:lnTo>
                <a:lnTo>
                  <a:pt x="111" y="1416"/>
                </a:lnTo>
                <a:lnTo>
                  <a:pt x="97" y="1444"/>
                </a:lnTo>
                <a:lnTo>
                  <a:pt x="97" y="1458"/>
                </a:lnTo>
                <a:lnTo>
                  <a:pt x="83" y="1472"/>
                </a:lnTo>
                <a:lnTo>
                  <a:pt x="69" y="1472"/>
                </a:lnTo>
                <a:lnTo>
                  <a:pt x="69" y="1458"/>
                </a:lnTo>
                <a:lnTo>
                  <a:pt x="69" y="1444"/>
                </a:lnTo>
                <a:lnTo>
                  <a:pt x="55" y="1430"/>
                </a:lnTo>
                <a:lnTo>
                  <a:pt x="55" y="1402"/>
                </a:lnTo>
                <a:lnTo>
                  <a:pt x="55" y="1388"/>
                </a:lnTo>
                <a:lnTo>
                  <a:pt x="55" y="1346"/>
                </a:lnTo>
                <a:lnTo>
                  <a:pt x="41" y="1318"/>
                </a:lnTo>
                <a:lnTo>
                  <a:pt x="41" y="1290"/>
                </a:lnTo>
                <a:lnTo>
                  <a:pt x="41" y="1262"/>
                </a:lnTo>
                <a:lnTo>
                  <a:pt x="41" y="1234"/>
                </a:lnTo>
                <a:lnTo>
                  <a:pt x="41" y="1206"/>
                </a:lnTo>
                <a:lnTo>
                  <a:pt x="41" y="1178"/>
                </a:lnTo>
                <a:lnTo>
                  <a:pt x="41" y="1135"/>
                </a:lnTo>
                <a:lnTo>
                  <a:pt x="41" y="1107"/>
                </a:lnTo>
                <a:lnTo>
                  <a:pt x="41" y="1065"/>
                </a:lnTo>
                <a:lnTo>
                  <a:pt x="41" y="1009"/>
                </a:lnTo>
                <a:lnTo>
                  <a:pt x="27" y="967"/>
                </a:lnTo>
                <a:lnTo>
                  <a:pt x="27" y="925"/>
                </a:lnTo>
                <a:lnTo>
                  <a:pt x="27" y="869"/>
                </a:lnTo>
                <a:lnTo>
                  <a:pt x="27" y="813"/>
                </a:lnTo>
                <a:lnTo>
                  <a:pt x="27" y="757"/>
                </a:lnTo>
                <a:lnTo>
                  <a:pt x="27" y="687"/>
                </a:lnTo>
                <a:lnTo>
                  <a:pt x="27" y="631"/>
                </a:lnTo>
                <a:lnTo>
                  <a:pt x="27" y="561"/>
                </a:lnTo>
                <a:lnTo>
                  <a:pt x="27" y="504"/>
                </a:lnTo>
                <a:lnTo>
                  <a:pt x="27" y="448"/>
                </a:lnTo>
                <a:lnTo>
                  <a:pt x="27" y="392"/>
                </a:lnTo>
                <a:lnTo>
                  <a:pt x="27" y="350"/>
                </a:lnTo>
                <a:lnTo>
                  <a:pt x="27" y="308"/>
                </a:lnTo>
                <a:lnTo>
                  <a:pt x="27" y="266"/>
                </a:lnTo>
                <a:lnTo>
                  <a:pt x="27" y="224"/>
                </a:lnTo>
                <a:lnTo>
                  <a:pt x="27" y="196"/>
                </a:lnTo>
                <a:lnTo>
                  <a:pt x="27" y="168"/>
                </a:lnTo>
                <a:lnTo>
                  <a:pt x="27" y="140"/>
                </a:lnTo>
                <a:lnTo>
                  <a:pt x="13" y="112"/>
                </a:lnTo>
                <a:lnTo>
                  <a:pt x="13" y="98"/>
                </a:lnTo>
                <a:lnTo>
                  <a:pt x="13" y="84"/>
                </a:lnTo>
                <a:lnTo>
                  <a:pt x="13" y="70"/>
                </a:lnTo>
                <a:lnTo>
                  <a:pt x="13" y="56"/>
                </a:lnTo>
                <a:lnTo>
                  <a:pt x="0" y="42"/>
                </a:lnTo>
                <a:lnTo>
                  <a:pt x="0" y="28"/>
                </a:lnTo>
                <a:lnTo>
                  <a:pt x="0" y="14"/>
                </a:lnTo>
                <a:lnTo>
                  <a:pt x="13" y="0"/>
                </a:lnTo>
                <a:lnTo>
                  <a:pt x="27" y="0"/>
                </a:lnTo>
                <a:lnTo>
                  <a:pt x="41" y="0"/>
                </a:lnTo>
                <a:lnTo>
                  <a:pt x="55" y="0"/>
                </a:lnTo>
                <a:lnTo>
                  <a:pt x="69" y="0"/>
                </a:lnTo>
                <a:lnTo>
                  <a:pt x="83" y="14"/>
                </a:lnTo>
                <a:lnTo>
                  <a:pt x="111" y="14"/>
                </a:lnTo>
                <a:lnTo>
                  <a:pt x="139" y="28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81" name="Freeform 13"/>
          <p:cNvSpPr>
            <a:spLocks/>
          </p:cNvSpPr>
          <p:nvPr/>
        </p:nvSpPr>
        <p:spPr bwMode="auto">
          <a:xfrm>
            <a:off x="7240588" y="1455738"/>
            <a:ext cx="496887" cy="831850"/>
          </a:xfrm>
          <a:custGeom>
            <a:avLst/>
            <a:gdLst>
              <a:gd name="T0" fmla="*/ 2147483646 w 487"/>
              <a:gd name="T1" fmla="*/ 2147483646 h 813"/>
              <a:gd name="T2" fmla="*/ 2147483646 w 487"/>
              <a:gd name="T3" fmla="*/ 2147483646 h 813"/>
              <a:gd name="T4" fmla="*/ 2147483646 w 487"/>
              <a:gd name="T5" fmla="*/ 2147483646 h 813"/>
              <a:gd name="T6" fmla="*/ 2147483646 w 487"/>
              <a:gd name="T7" fmla="*/ 2147483646 h 813"/>
              <a:gd name="T8" fmla="*/ 2147483646 w 487"/>
              <a:gd name="T9" fmla="*/ 2147483646 h 813"/>
              <a:gd name="T10" fmla="*/ 2147483646 w 487"/>
              <a:gd name="T11" fmla="*/ 2147483646 h 813"/>
              <a:gd name="T12" fmla="*/ 2147483646 w 487"/>
              <a:gd name="T13" fmla="*/ 2147483646 h 813"/>
              <a:gd name="T14" fmla="*/ 2147483646 w 487"/>
              <a:gd name="T15" fmla="*/ 2147483646 h 813"/>
              <a:gd name="T16" fmla="*/ 2147483646 w 487"/>
              <a:gd name="T17" fmla="*/ 2147483646 h 813"/>
              <a:gd name="T18" fmla="*/ 2147483646 w 487"/>
              <a:gd name="T19" fmla="*/ 2147483646 h 813"/>
              <a:gd name="T20" fmla="*/ 2147483646 w 487"/>
              <a:gd name="T21" fmla="*/ 2147483646 h 813"/>
              <a:gd name="T22" fmla="*/ 2147483646 w 487"/>
              <a:gd name="T23" fmla="*/ 2147483646 h 813"/>
              <a:gd name="T24" fmla="*/ 2147483646 w 487"/>
              <a:gd name="T25" fmla="*/ 2147483646 h 813"/>
              <a:gd name="T26" fmla="*/ 2147483646 w 487"/>
              <a:gd name="T27" fmla="*/ 2147483646 h 813"/>
              <a:gd name="T28" fmla="*/ 2147483646 w 487"/>
              <a:gd name="T29" fmla="*/ 2147483646 h 813"/>
              <a:gd name="T30" fmla="*/ 2147483646 w 487"/>
              <a:gd name="T31" fmla="*/ 2147483646 h 813"/>
              <a:gd name="T32" fmla="*/ 2147483646 w 487"/>
              <a:gd name="T33" fmla="*/ 2147483646 h 813"/>
              <a:gd name="T34" fmla="*/ 2147483646 w 487"/>
              <a:gd name="T35" fmla="*/ 2147483646 h 813"/>
              <a:gd name="T36" fmla="*/ 2147483646 w 487"/>
              <a:gd name="T37" fmla="*/ 2147483646 h 813"/>
              <a:gd name="T38" fmla="*/ 2147483646 w 487"/>
              <a:gd name="T39" fmla="*/ 2147483646 h 813"/>
              <a:gd name="T40" fmla="*/ 2147483646 w 487"/>
              <a:gd name="T41" fmla="*/ 2147483646 h 813"/>
              <a:gd name="T42" fmla="*/ 2147483646 w 487"/>
              <a:gd name="T43" fmla="*/ 2147483646 h 813"/>
              <a:gd name="T44" fmla="*/ 2147483646 w 487"/>
              <a:gd name="T45" fmla="*/ 2147483646 h 813"/>
              <a:gd name="T46" fmla="*/ 2147483646 w 487"/>
              <a:gd name="T47" fmla="*/ 2147483646 h 813"/>
              <a:gd name="T48" fmla="*/ 0 w 487"/>
              <a:gd name="T49" fmla="*/ 2147483646 h 813"/>
              <a:gd name="T50" fmla="*/ 2147483646 w 487"/>
              <a:gd name="T51" fmla="*/ 2147483646 h 813"/>
              <a:gd name="T52" fmla="*/ 2147483646 w 487"/>
              <a:gd name="T53" fmla="*/ 2147483646 h 813"/>
              <a:gd name="T54" fmla="*/ 2147483646 w 487"/>
              <a:gd name="T55" fmla="*/ 2147483646 h 813"/>
              <a:gd name="T56" fmla="*/ 2147483646 w 487"/>
              <a:gd name="T57" fmla="*/ 2147483646 h 813"/>
              <a:gd name="T58" fmla="*/ 2147483646 w 487"/>
              <a:gd name="T59" fmla="*/ 2147483646 h 813"/>
              <a:gd name="T60" fmla="*/ 2147483646 w 487"/>
              <a:gd name="T61" fmla="*/ 0 h 813"/>
              <a:gd name="T62" fmla="*/ 2147483646 w 487"/>
              <a:gd name="T63" fmla="*/ 0 h 813"/>
              <a:gd name="T64" fmla="*/ 2147483646 w 487"/>
              <a:gd name="T65" fmla="*/ 2147483646 h 813"/>
              <a:gd name="T66" fmla="*/ 2147483646 w 487"/>
              <a:gd name="T67" fmla="*/ 2147483646 h 813"/>
              <a:gd name="T68" fmla="*/ 2147483646 w 487"/>
              <a:gd name="T69" fmla="*/ 2147483646 h 813"/>
              <a:gd name="T70" fmla="*/ 2147483646 w 487"/>
              <a:gd name="T71" fmla="*/ 2147483646 h 813"/>
              <a:gd name="T72" fmla="*/ 2147483646 w 487"/>
              <a:gd name="T73" fmla="*/ 2147483646 h 813"/>
              <a:gd name="T74" fmla="*/ 2147483646 w 487"/>
              <a:gd name="T75" fmla="*/ 2147483646 h 813"/>
              <a:gd name="T76" fmla="*/ 2147483646 w 487"/>
              <a:gd name="T77" fmla="*/ 2147483646 h 813"/>
              <a:gd name="T78" fmla="*/ 2147483646 w 487"/>
              <a:gd name="T79" fmla="*/ 2147483646 h 813"/>
              <a:gd name="T80" fmla="*/ 2147483646 w 487"/>
              <a:gd name="T81" fmla="*/ 2147483646 h 813"/>
              <a:gd name="T82" fmla="*/ 2147483646 w 487"/>
              <a:gd name="T83" fmla="*/ 2147483646 h 813"/>
              <a:gd name="T84" fmla="*/ 2147483646 w 487"/>
              <a:gd name="T85" fmla="*/ 2147483646 h 813"/>
              <a:gd name="T86" fmla="*/ 2147483646 w 487"/>
              <a:gd name="T87" fmla="*/ 2147483646 h 813"/>
              <a:gd name="T88" fmla="*/ 2147483646 w 487"/>
              <a:gd name="T89" fmla="*/ 2147483646 h 813"/>
              <a:gd name="T90" fmla="*/ 2147483646 w 487"/>
              <a:gd name="T91" fmla="*/ 2147483646 h 813"/>
              <a:gd name="T92" fmla="*/ 2147483646 w 487"/>
              <a:gd name="T93" fmla="*/ 2147483646 h 813"/>
              <a:gd name="T94" fmla="*/ 2147483646 w 487"/>
              <a:gd name="T95" fmla="*/ 2147483646 h 813"/>
              <a:gd name="T96" fmla="*/ 2147483646 w 487"/>
              <a:gd name="T97" fmla="*/ 2147483646 h 813"/>
              <a:gd name="T98" fmla="*/ 2147483646 w 487"/>
              <a:gd name="T99" fmla="*/ 2147483646 h 813"/>
              <a:gd name="T100" fmla="*/ 2147483646 w 487"/>
              <a:gd name="T101" fmla="*/ 2147483646 h 813"/>
              <a:gd name="T102" fmla="*/ 2147483646 w 487"/>
              <a:gd name="T103" fmla="*/ 2147483646 h 813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87"/>
              <a:gd name="T157" fmla="*/ 0 h 813"/>
              <a:gd name="T158" fmla="*/ 487 w 487"/>
              <a:gd name="T159" fmla="*/ 813 h 813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87" h="813">
                <a:moveTo>
                  <a:pt x="237" y="771"/>
                </a:moveTo>
                <a:lnTo>
                  <a:pt x="223" y="729"/>
                </a:lnTo>
                <a:lnTo>
                  <a:pt x="209" y="715"/>
                </a:lnTo>
                <a:lnTo>
                  <a:pt x="181" y="687"/>
                </a:lnTo>
                <a:lnTo>
                  <a:pt x="153" y="673"/>
                </a:lnTo>
                <a:lnTo>
                  <a:pt x="125" y="645"/>
                </a:lnTo>
                <a:lnTo>
                  <a:pt x="111" y="631"/>
                </a:lnTo>
                <a:lnTo>
                  <a:pt x="98" y="631"/>
                </a:lnTo>
                <a:lnTo>
                  <a:pt x="98" y="617"/>
                </a:lnTo>
                <a:lnTo>
                  <a:pt x="98" y="603"/>
                </a:lnTo>
                <a:lnTo>
                  <a:pt x="111" y="603"/>
                </a:lnTo>
                <a:lnTo>
                  <a:pt x="139" y="603"/>
                </a:lnTo>
                <a:lnTo>
                  <a:pt x="167" y="603"/>
                </a:lnTo>
                <a:lnTo>
                  <a:pt x="209" y="603"/>
                </a:lnTo>
                <a:lnTo>
                  <a:pt x="223" y="617"/>
                </a:lnTo>
                <a:lnTo>
                  <a:pt x="251" y="603"/>
                </a:lnTo>
                <a:lnTo>
                  <a:pt x="264" y="603"/>
                </a:lnTo>
                <a:lnTo>
                  <a:pt x="264" y="589"/>
                </a:lnTo>
                <a:lnTo>
                  <a:pt x="264" y="575"/>
                </a:lnTo>
                <a:lnTo>
                  <a:pt x="278" y="560"/>
                </a:lnTo>
                <a:lnTo>
                  <a:pt x="278" y="546"/>
                </a:lnTo>
                <a:lnTo>
                  <a:pt x="292" y="518"/>
                </a:lnTo>
                <a:lnTo>
                  <a:pt x="292" y="504"/>
                </a:lnTo>
                <a:lnTo>
                  <a:pt x="292" y="476"/>
                </a:lnTo>
                <a:lnTo>
                  <a:pt x="306" y="364"/>
                </a:lnTo>
                <a:lnTo>
                  <a:pt x="320" y="308"/>
                </a:lnTo>
                <a:lnTo>
                  <a:pt x="320" y="252"/>
                </a:lnTo>
                <a:lnTo>
                  <a:pt x="306" y="224"/>
                </a:lnTo>
                <a:lnTo>
                  <a:pt x="306" y="196"/>
                </a:lnTo>
                <a:lnTo>
                  <a:pt x="306" y="182"/>
                </a:lnTo>
                <a:lnTo>
                  <a:pt x="306" y="168"/>
                </a:lnTo>
                <a:lnTo>
                  <a:pt x="306" y="154"/>
                </a:lnTo>
                <a:lnTo>
                  <a:pt x="292" y="140"/>
                </a:lnTo>
                <a:lnTo>
                  <a:pt x="292" y="126"/>
                </a:lnTo>
                <a:lnTo>
                  <a:pt x="278" y="112"/>
                </a:lnTo>
                <a:lnTo>
                  <a:pt x="264" y="112"/>
                </a:lnTo>
                <a:lnTo>
                  <a:pt x="251" y="112"/>
                </a:lnTo>
                <a:lnTo>
                  <a:pt x="237" y="112"/>
                </a:lnTo>
                <a:lnTo>
                  <a:pt x="223" y="112"/>
                </a:lnTo>
                <a:lnTo>
                  <a:pt x="195" y="112"/>
                </a:lnTo>
                <a:lnTo>
                  <a:pt x="167" y="112"/>
                </a:lnTo>
                <a:lnTo>
                  <a:pt x="125" y="126"/>
                </a:lnTo>
                <a:lnTo>
                  <a:pt x="84" y="126"/>
                </a:lnTo>
                <a:lnTo>
                  <a:pt x="42" y="126"/>
                </a:lnTo>
                <a:lnTo>
                  <a:pt x="0" y="126"/>
                </a:lnTo>
                <a:lnTo>
                  <a:pt x="0" y="70"/>
                </a:lnTo>
                <a:lnTo>
                  <a:pt x="56" y="56"/>
                </a:lnTo>
                <a:lnTo>
                  <a:pt x="111" y="56"/>
                </a:lnTo>
                <a:lnTo>
                  <a:pt x="153" y="56"/>
                </a:lnTo>
                <a:lnTo>
                  <a:pt x="195" y="42"/>
                </a:lnTo>
                <a:lnTo>
                  <a:pt x="223" y="42"/>
                </a:lnTo>
                <a:lnTo>
                  <a:pt x="251" y="28"/>
                </a:lnTo>
                <a:lnTo>
                  <a:pt x="264" y="28"/>
                </a:lnTo>
                <a:lnTo>
                  <a:pt x="278" y="14"/>
                </a:lnTo>
                <a:lnTo>
                  <a:pt x="292" y="0"/>
                </a:lnTo>
                <a:lnTo>
                  <a:pt x="306" y="0"/>
                </a:lnTo>
                <a:lnTo>
                  <a:pt x="320" y="0"/>
                </a:lnTo>
                <a:lnTo>
                  <a:pt x="348" y="14"/>
                </a:lnTo>
                <a:lnTo>
                  <a:pt x="376" y="14"/>
                </a:lnTo>
                <a:lnTo>
                  <a:pt x="404" y="42"/>
                </a:lnTo>
                <a:lnTo>
                  <a:pt x="431" y="56"/>
                </a:lnTo>
                <a:lnTo>
                  <a:pt x="459" y="84"/>
                </a:lnTo>
                <a:lnTo>
                  <a:pt x="473" y="98"/>
                </a:lnTo>
                <a:lnTo>
                  <a:pt x="487" y="112"/>
                </a:lnTo>
                <a:lnTo>
                  <a:pt x="487" y="126"/>
                </a:lnTo>
                <a:lnTo>
                  <a:pt x="473" y="126"/>
                </a:lnTo>
                <a:lnTo>
                  <a:pt x="473" y="140"/>
                </a:lnTo>
                <a:lnTo>
                  <a:pt x="459" y="140"/>
                </a:lnTo>
                <a:lnTo>
                  <a:pt x="445" y="154"/>
                </a:lnTo>
                <a:lnTo>
                  <a:pt x="445" y="168"/>
                </a:lnTo>
                <a:lnTo>
                  <a:pt x="445" y="182"/>
                </a:lnTo>
                <a:lnTo>
                  <a:pt x="431" y="210"/>
                </a:lnTo>
                <a:lnTo>
                  <a:pt x="431" y="238"/>
                </a:lnTo>
                <a:lnTo>
                  <a:pt x="431" y="266"/>
                </a:lnTo>
                <a:lnTo>
                  <a:pt x="431" y="294"/>
                </a:lnTo>
                <a:lnTo>
                  <a:pt x="431" y="378"/>
                </a:lnTo>
                <a:lnTo>
                  <a:pt x="431" y="448"/>
                </a:lnTo>
                <a:lnTo>
                  <a:pt x="418" y="518"/>
                </a:lnTo>
                <a:lnTo>
                  <a:pt x="404" y="575"/>
                </a:lnTo>
                <a:lnTo>
                  <a:pt x="404" y="617"/>
                </a:lnTo>
                <a:lnTo>
                  <a:pt x="390" y="645"/>
                </a:lnTo>
                <a:lnTo>
                  <a:pt x="390" y="673"/>
                </a:lnTo>
                <a:lnTo>
                  <a:pt x="376" y="687"/>
                </a:lnTo>
                <a:lnTo>
                  <a:pt x="362" y="715"/>
                </a:lnTo>
                <a:lnTo>
                  <a:pt x="362" y="729"/>
                </a:lnTo>
                <a:lnTo>
                  <a:pt x="348" y="757"/>
                </a:lnTo>
                <a:lnTo>
                  <a:pt x="348" y="771"/>
                </a:lnTo>
                <a:lnTo>
                  <a:pt x="320" y="785"/>
                </a:lnTo>
                <a:lnTo>
                  <a:pt x="306" y="799"/>
                </a:lnTo>
                <a:lnTo>
                  <a:pt x="292" y="813"/>
                </a:lnTo>
                <a:lnTo>
                  <a:pt x="278" y="813"/>
                </a:lnTo>
                <a:lnTo>
                  <a:pt x="264" y="813"/>
                </a:lnTo>
                <a:lnTo>
                  <a:pt x="251" y="799"/>
                </a:lnTo>
                <a:lnTo>
                  <a:pt x="237" y="785"/>
                </a:lnTo>
                <a:lnTo>
                  <a:pt x="237" y="771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82" name="Freeform 14"/>
          <p:cNvSpPr>
            <a:spLocks/>
          </p:cNvSpPr>
          <p:nvPr/>
        </p:nvSpPr>
        <p:spPr bwMode="auto">
          <a:xfrm>
            <a:off x="6686550" y="1873250"/>
            <a:ext cx="284163" cy="84138"/>
          </a:xfrm>
          <a:custGeom>
            <a:avLst/>
            <a:gdLst>
              <a:gd name="T0" fmla="*/ 2147483646 w 278"/>
              <a:gd name="T1" fmla="*/ 2147483646 h 84"/>
              <a:gd name="T2" fmla="*/ 2147483646 w 278"/>
              <a:gd name="T3" fmla="*/ 2147483646 h 84"/>
              <a:gd name="T4" fmla="*/ 2147483646 w 278"/>
              <a:gd name="T5" fmla="*/ 2147483646 h 84"/>
              <a:gd name="T6" fmla="*/ 2147483646 w 278"/>
              <a:gd name="T7" fmla="*/ 0 h 84"/>
              <a:gd name="T8" fmla="*/ 2147483646 w 278"/>
              <a:gd name="T9" fmla="*/ 0 h 84"/>
              <a:gd name="T10" fmla="*/ 2147483646 w 278"/>
              <a:gd name="T11" fmla="*/ 0 h 84"/>
              <a:gd name="T12" fmla="*/ 2147483646 w 278"/>
              <a:gd name="T13" fmla="*/ 0 h 84"/>
              <a:gd name="T14" fmla="*/ 2147483646 w 278"/>
              <a:gd name="T15" fmla="*/ 0 h 84"/>
              <a:gd name="T16" fmla="*/ 2147483646 w 278"/>
              <a:gd name="T17" fmla="*/ 0 h 84"/>
              <a:gd name="T18" fmla="*/ 2147483646 w 278"/>
              <a:gd name="T19" fmla="*/ 2147483646 h 84"/>
              <a:gd name="T20" fmla="*/ 0 w 278"/>
              <a:gd name="T21" fmla="*/ 2147483646 h 84"/>
              <a:gd name="T22" fmla="*/ 0 w 278"/>
              <a:gd name="T23" fmla="*/ 2147483646 h 84"/>
              <a:gd name="T24" fmla="*/ 2147483646 w 278"/>
              <a:gd name="T25" fmla="*/ 2147483646 h 84"/>
              <a:gd name="T26" fmla="*/ 2147483646 w 278"/>
              <a:gd name="T27" fmla="*/ 2147483646 h 84"/>
              <a:gd name="T28" fmla="*/ 2147483646 w 278"/>
              <a:gd name="T29" fmla="*/ 2147483646 h 84"/>
              <a:gd name="T30" fmla="*/ 2147483646 w 278"/>
              <a:gd name="T31" fmla="*/ 2147483646 h 8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78"/>
              <a:gd name="T49" fmla="*/ 0 h 84"/>
              <a:gd name="T50" fmla="*/ 278 w 278"/>
              <a:gd name="T51" fmla="*/ 84 h 8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78" h="84">
                <a:moveTo>
                  <a:pt x="83" y="14"/>
                </a:moveTo>
                <a:lnTo>
                  <a:pt x="97" y="14"/>
                </a:lnTo>
                <a:lnTo>
                  <a:pt x="111" y="14"/>
                </a:lnTo>
                <a:lnTo>
                  <a:pt x="125" y="0"/>
                </a:lnTo>
                <a:lnTo>
                  <a:pt x="153" y="0"/>
                </a:lnTo>
                <a:lnTo>
                  <a:pt x="166" y="0"/>
                </a:lnTo>
                <a:lnTo>
                  <a:pt x="208" y="0"/>
                </a:lnTo>
                <a:lnTo>
                  <a:pt x="236" y="0"/>
                </a:lnTo>
                <a:lnTo>
                  <a:pt x="278" y="0"/>
                </a:lnTo>
                <a:lnTo>
                  <a:pt x="278" y="56"/>
                </a:lnTo>
                <a:lnTo>
                  <a:pt x="0" y="84"/>
                </a:lnTo>
                <a:lnTo>
                  <a:pt x="0" y="28"/>
                </a:lnTo>
                <a:lnTo>
                  <a:pt x="41" y="14"/>
                </a:lnTo>
                <a:lnTo>
                  <a:pt x="69" y="14"/>
                </a:lnTo>
                <a:lnTo>
                  <a:pt x="83" y="1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83" name="Freeform 15"/>
          <p:cNvSpPr>
            <a:spLocks/>
          </p:cNvSpPr>
          <p:nvPr/>
        </p:nvSpPr>
        <p:spPr bwMode="auto">
          <a:xfrm>
            <a:off x="6883400" y="2044700"/>
            <a:ext cx="230188" cy="301625"/>
          </a:xfrm>
          <a:custGeom>
            <a:avLst/>
            <a:gdLst>
              <a:gd name="T0" fmla="*/ 0 w 223"/>
              <a:gd name="T1" fmla="*/ 2147483646 h 294"/>
              <a:gd name="T2" fmla="*/ 2147483646 w 223"/>
              <a:gd name="T3" fmla="*/ 2147483646 h 294"/>
              <a:gd name="T4" fmla="*/ 2147483646 w 223"/>
              <a:gd name="T5" fmla="*/ 0 h 294"/>
              <a:gd name="T6" fmla="*/ 2147483646 w 223"/>
              <a:gd name="T7" fmla="*/ 0 h 294"/>
              <a:gd name="T8" fmla="*/ 2147483646 w 223"/>
              <a:gd name="T9" fmla="*/ 0 h 294"/>
              <a:gd name="T10" fmla="*/ 2147483646 w 223"/>
              <a:gd name="T11" fmla="*/ 2147483646 h 294"/>
              <a:gd name="T12" fmla="*/ 2147483646 w 223"/>
              <a:gd name="T13" fmla="*/ 2147483646 h 294"/>
              <a:gd name="T14" fmla="*/ 2147483646 w 223"/>
              <a:gd name="T15" fmla="*/ 2147483646 h 294"/>
              <a:gd name="T16" fmla="*/ 2147483646 w 223"/>
              <a:gd name="T17" fmla="*/ 2147483646 h 294"/>
              <a:gd name="T18" fmla="*/ 2147483646 w 223"/>
              <a:gd name="T19" fmla="*/ 2147483646 h 294"/>
              <a:gd name="T20" fmla="*/ 2147483646 w 223"/>
              <a:gd name="T21" fmla="*/ 2147483646 h 294"/>
              <a:gd name="T22" fmla="*/ 2147483646 w 223"/>
              <a:gd name="T23" fmla="*/ 2147483646 h 294"/>
              <a:gd name="T24" fmla="*/ 2147483646 w 223"/>
              <a:gd name="T25" fmla="*/ 2147483646 h 294"/>
              <a:gd name="T26" fmla="*/ 2147483646 w 223"/>
              <a:gd name="T27" fmla="*/ 2147483646 h 294"/>
              <a:gd name="T28" fmla="*/ 2147483646 w 223"/>
              <a:gd name="T29" fmla="*/ 2147483646 h 294"/>
              <a:gd name="T30" fmla="*/ 2147483646 w 223"/>
              <a:gd name="T31" fmla="*/ 2147483646 h 294"/>
              <a:gd name="T32" fmla="*/ 2147483646 w 223"/>
              <a:gd name="T33" fmla="*/ 2147483646 h 294"/>
              <a:gd name="T34" fmla="*/ 2147483646 w 223"/>
              <a:gd name="T35" fmla="*/ 2147483646 h 294"/>
              <a:gd name="T36" fmla="*/ 2147483646 w 223"/>
              <a:gd name="T37" fmla="*/ 2147483646 h 294"/>
              <a:gd name="T38" fmla="*/ 2147483646 w 223"/>
              <a:gd name="T39" fmla="*/ 2147483646 h 294"/>
              <a:gd name="T40" fmla="*/ 2147483646 w 223"/>
              <a:gd name="T41" fmla="*/ 2147483646 h 294"/>
              <a:gd name="T42" fmla="*/ 2147483646 w 223"/>
              <a:gd name="T43" fmla="*/ 2147483646 h 294"/>
              <a:gd name="T44" fmla="*/ 2147483646 w 223"/>
              <a:gd name="T45" fmla="*/ 2147483646 h 294"/>
              <a:gd name="T46" fmla="*/ 2147483646 w 223"/>
              <a:gd name="T47" fmla="*/ 2147483646 h 294"/>
              <a:gd name="T48" fmla="*/ 2147483646 w 223"/>
              <a:gd name="T49" fmla="*/ 2147483646 h 294"/>
              <a:gd name="T50" fmla="*/ 2147483646 w 223"/>
              <a:gd name="T51" fmla="*/ 2147483646 h 294"/>
              <a:gd name="T52" fmla="*/ 2147483646 w 223"/>
              <a:gd name="T53" fmla="*/ 2147483646 h 294"/>
              <a:gd name="T54" fmla="*/ 2147483646 w 223"/>
              <a:gd name="T55" fmla="*/ 2147483646 h 294"/>
              <a:gd name="T56" fmla="*/ 2147483646 w 223"/>
              <a:gd name="T57" fmla="*/ 2147483646 h 294"/>
              <a:gd name="T58" fmla="*/ 2147483646 w 223"/>
              <a:gd name="T59" fmla="*/ 2147483646 h 294"/>
              <a:gd name="T60" fmla="*/ 2147483646 w 223"/>
              <a:gd name="T61" fmla="*/ 2147483646 h 294"/>
              <a:gd name="T62" fmla="*/ 0 w 223"/>
              <a:gd name="T63" fmla="*/ 2147483646 h 294"/>
              <a:gd name="T64" fmla="*/ 0 w 223"/>
              <a:gd name="T65" fmla="*/ 2147483646 h 294"/>
              <a:gd name="T66" fmla="*/ 0 w 223"/>
              <a:gd name="T67" fmla="*/ 2147483646 h 294"/>
              <a:gd name="T68" fmla="*/ 0 w 223"/>
              <a:gd name="T69" fmla="*/ 2147483646 h 29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23"/>
              <a:gd name="T106" fmla="*/ 0 h 294"/>
              <a:gd name="T107" fmla="*/ 223 w 223"/>
              <a:gd name="T108" fmla="*/ 294 h 29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23" h="294">
                <a:moveTo>
                  <a:pt x="0" y="14"/>
                </a:moveTo>
                <a:lnTo>
                  <a:pt x="14" y="14"/>
                </a:lnTo>
                <a:lnTo>
                  <a:pt x="28" y="0"/>
                </a:lnTo>
                <a:lnTo>
                  <a:pt x="42" y="0"/>
                </a:lnTo>
                <a:lnTo>
                  <a:pt x="56" y="0"/>
                </a:lnTo>
                <a:lnTo>
                  <a:pt x="84" y="14"/>
                </a:lnTo>
                <a:lnTo>
                  <a:pt x="98" y="28"/>
                </a:lnTo>
                <a:lnTo>
                  <a:pt x="126" y="56"/>
                </a:lnTo>
                <a:lnTo>
                  <a:pt x="153" y="84"/>
                </a:lnTo>
                <a:lnTo>
                  <a:pt x="181" y="112"/>
                </a:lnTo>
                <a:lnTo>
                  <a:pt x="209" y="154"/>
                </a:lnTo>
                <a:lnTo>
                  <a:pt x="209" y="182"/>
                </a:lnTo>
                <a:lnTo>
                  <a:pt x="223" y="210"/>
                </a:lnTo>
                <a:lnTo>
                  <a:pt x="209" y="238"/>
                </a:lnTo>
                <a:lnTo>
                  <a:pt x="209" y="266"/>
                </a:lnTo>
                <a:lnTo>
                  <a:pt x="209" y="280"/>
                </a:lnTo>
                <a:lnTo>
                  <a:pt x="195" y="294"/>
                </a:lnTo>
                <a:lnTo>
                  <a:pt x="181" y="294"/>
                </a:lnTo>
                <a:lnTo>
                  <a:pt x="167" y="280"/>
                </a:lnTo>
                <a:lnTo>
                  <a:pt x="153" y="280"/>
                </a:lnTo>
                <a:lnTo>
                  <a:pt x="139" y="266"/>
                </a:lnTo>
                <a:lnTo>
                  <a:pt x="126" y="238"/>
                </a:lnTo>
                <a:lnTo>
                  <a:pt x="112" y="224"/>
                </a:lnTo>
                <a:lnTo>
                  <a:pt x="84" y="182"/>
                </a:lnTo>
                <a:lnTo>
                  <a:pt x="56" y="140"/>
                </a:lnTo>
                <a:lnTo>
                  <a:pt x="28" y="98"/>
                </a:lnTo>
                <a:lnTo>
                  <a:pt x="28" y="84"/>
                </a:lnTo>
                <a:lnTo>
                  <a:pt x="14" y="56"/>
                </a:lnTo>
                <a:lnTo>
                  <a:pt x="0" y="42"/>
                </a:lnTo>
                <a:lnTo>
                  <a:pt x="0" y="28"/>
                </a:lnTo>
                <a:lnTo>
                  <a:pt x="0" y="1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84" name="Freeform 16"/>
          <p:cNvSpPr>
            <a:spLocks/>
          </p:cNvSpPr>
          <p:nvPr/>
        </p:nvSpPr>
        <p:spPr bwMode="auto">
          <a:xfrm>
            <a:off x="5789613" y="2259013"/>
            <a:ext cx="766762" cy="314325"/>
          </a:xfrm>
          <a:custGeom>
            <a:avLst/>
            <a:gdLst>
              <a:gd name="T0" fmla="*/ 2147483646 w 751"/>
              <a:gd name="T1" fmla="*/ 2147483646 h 308"/>
              <a:gd name="T2" fmla="*/ 2147483646 w 751"/>
              <a:gd name="T3" fmla="*/ 2147483646 h 308"/>
              <a:gd name="T4" fmla="*/ 2147483646 w 751"/>
              <a:gd name="T5" fmla="*/ 2147483646 h 308"/>
              <a:gd name="T6" fmla="*/ 2147483646 w 751"/>
              <a:gd name="T7" fmla="*/ 2147483646 h 308"/>
              <a:gd name="T8" fmla="*/ 2147483646 w 751"/>
              <a:gd name="T9" fmla="*/ 2147483646 h 308"/>
              <a:gd name="T10" fmla="*/ 2147483646 w 751"/>
              <a:gd name="T11" fmla="*/ 2147483646 h 308"/>
              <a:gd name="T12" fmla="*/ 2147483646 w 751"/>
              <a:gd name="T13" fmla="*/ 2147483646 h 308"/>
              <a:gd name="T14" fmla="*/ 2147483646 w 751"/>
              <a:gd name="T15" fmla="*/ 0 h 308"/>
              <a:gd name="T16" fmla="*/ 2147483646 w 751"/>
              <a:gd name="T17" fmla="*/ 0 h 308"/>
              <a:gd name="T18" fmla="*/ 2147483646 w 751"/>
              <a:gd name="T19" fmla="*/ 0 h 308"/>
              <a:gd name="T20" fmla="*/ 2147483646 w 751"/>
              <a:gd name="T21" fmla="*/ 0 h 308"/>
              <a:gd name="T22" fmla="*/ 2147483646 w 751"/>
              <a:gd name="T23" fmla="*/ 0 h 308"/>
              <a:gd name="T24" fmla="*/ 2147483646 w 751"/>
              <a:gd name="T25" fmla="*/ 2147483646 h 308"/>
              <a:gd name="T26" fmla="*/ 2147483646 w 751"/>
              <a:gd name="T27" fmla="*/ 2147483646 h 308"/>
              <a:gd name="T28" fmla="*/ 2147483646 w 751"/>
              <a:gd name="T29" fmla="*/ 2147483646 h 308"/>
              <a:gd name="T30" fmla="*/ 2147483646 w 751"/>
              <a:gd name="T31" fmla="*/ 2147483646 h 308"/>
              <a:gd name="T32" fmla="*/ 2147483646 w 751"/>
              <a:gd name="T33" fmla="*/ 2147483646 h 308"/>
              <a:gd name="T34" fmla="*/ 2147483646 w 751"/>
              <a:gd name="T35" fmla="*/ 2147483646 h 308"/>
              <a:gd name="T36" fmla="*/ 2147483646 w 751"/>
              <a:gd name="T37" fmla="*/ 2147483646 h 308"/>
              <a:gd name="T38" fmla="*/ 2147483646 w 751"/>
              <a:gd name="T39" fmla="*/ 2147483646 h 308"/>
              <a:gd name="T40" fmla="*/ 2147483646 w 751"/>
              <a:gd name="T41" fmla="*/ 2147483646 h 308"/>
              <a:gd name="T42" fmla="*/ 2147483646 w 751"/>
              <a:gd name="T43" fmla="*/ 2147483646 h 308"/>
              <a:gd name="T44" fmla="*/ 2147483646 w 751"/>
              <a:gd name="T45" fmla="*/ 2147483646 h 308"/>
              <a:gd name="T46" fmla="*/ 2147483646 w 751"/>
              <a:gd name="T47" fmla="*/ 2147483646 h 308"/>
              <a:gd name="T48" fmla="*/ 2147483646 w 751"/>
              <a:gd name="T49" fmla="*/ 2147483646 h 308"/>
              <a:gd name="T50" fmla="*/ 2147483646 w 751"/>
              <a:gd name="T51" fmla="*/ 2147483646 h 308"/>
              <a:gd name="T52" fmla="*/ 2147483646 w 751"/>
              <a:gd name="T53" fmla="*/ 2147483646 h 308"/>
              <a:gd name="T54" fmla="*/ 2147483646 w 751"/>
              <a:gd name="T55" fmla="*/ 2147483646 h 308"/>
              <a:gd name="T56" fmla="*/ 2147483646 w 751"/>
              <a:gd name="T57" fmla="*/ 2147483646 h 308"/>
              <a:gd name="T58" fmla="*/ 2147483646 w 751"/>
              <a:gd name="T59" fmla="*/ 2147483646 h 308"/>
              <a:gd name="T60" fmla="*/ 2147483646 w 751"/>
              <a:gd name="T61" fmla="*/ 2147483646 h 308"/>
              <a:gd name="T62" fmla="*/ 2147483646 w 751"/>
              <a:gd name="T63" fmla="*/ 2147483646 h 308"/>
              <a:gd name="T64" fmla="*/ 2147483646 w 751"/>
              <a:gd name="T65" fmla="*/ 2147483646 h 308"/>
              <a:gd name="T66" fmla="*/ 2147483646 w 751"/>
              <a:gd name="T67" fmla="*/ 2147483646 h 308"/>
              <a:gd name="T68" fmla="*/ 2147483646 w 751"/>
              <a:gd name="T69" fmla="*/ 2147483646 h 308"/>
              <a:gd name="T70" fmla="*/ 2147483646 w 751"/>
              <a:gd name="T71" fmla="*/ 2147483646 h 308"/>
              <a:gd name="T72" fmla="*/ 2147483646 w 751"/>
              <a:gd name="T73" fmla="*/ 2147483646 h 308"/>
              <a:gd name="T74" fmla="*/ 2147483646 w 751"/>
              <a:gd name="T75" fmla="*/ 2147483646 h 308"/>
              <a:gd name="T76" fmla="*/ 0 w 751"/>
              <a:gd name="T77" fmla="*/ 2147483646 h 308"/>
              <a:gd name="T78" fmla="*/ 2147483646 w 751"/>
              <a:gd name="T79" fmla="*/ 2147483646 h 308"/>
              <a:gd name="T80" fmla="*/ 2147483646 w 751"/>
              <a:gd name="T81" fmla="*/ 2147483646 h 308"/>
              <a:gd name="T82" fmla="*/ 2147483646 w 751"/>
              <a:gd name="T83" fmla="*/ 2147483646 h 308"/>
              <a:gd name="T84" fmla="*/ 2147483646 w 751"/>
              <a:gd name="T85" fmla="*/ 2147483646 h 308"/>
              <a:gd name="T86" fmla="*/ 2147483646 w 751"/>
              <a:gd name="T87" fmla="*/ 2147483646 h 308"/>
              <a:gd name="T88" fmla="*/ 2147483646 w 751"/>
              <a:gd name="T89" fmla="*/ 2147483646 h 308"/>
              <a:gd name="T90" fmla="*/ 2147483646 w 751"/>
              <a:gd name="T91" fmla="*/ 2147483646 h 308"/>
              <a:gd name="T92" fmla="*/ 2147483646 w 751"/>
              <a:gd name="T93" fmla="*/ 2147483646 h 308"/>
              <a:gd name="T94" fmla="*/ 2147483646 w 751"/>
              <a:gd name="T95" fmla="*/ 2147483646 h 308"/>
              <a:gd name="T96" fmla="*/ 2147483646 w 751"/>
              <a:gd name="T97" fmla="*/ 2147483646 h 308"/>
              <a:gd name="T98" fmla="*/ 2147483646 w 751"/>
              <a:gd name="T99" fmla="*/ 2147483646 h 308"/>
              <a:gd name="T100" fmla="*/ 2147483646 w 751"/>
              <a:gd name="T101" fmla="*/ 2147483646 h 308"/>
              <a:gd name="T102" fmla="*/ 2147483646 w 751"/>
              <a:gd name="T103" fmla="*/ 2147483646 h 308"/>
              <a:gd name="T104" fmla="*/ 2147483646 w 751"/>
              <a:gd name="T105" fmla="*/ 2147483646 h 308"/>
              <a:gd name="T106" fmla="*/ 2147483646 w 751"/>
              <a:gd name="T107" fmla="*/ 2147483646 h 308"/>
              <a:gd name="T108" fmla="*/ 2147483646 w 751"/>
              <a:gd name="T109" fmla="*/ 2147483646 h 308"/>
              <a:gd name="T110" fmla="*/ 2147483646 w 751"/>
              <a:gd name="T111" fmla="*/ 2147483646 h 308"/>
              <a:gd name="T112" fmla="*/ 2147483646 w 751"/>
              <a:gd name="T113" fmla="*/ 2147483646 h 308"/>
              <a:gd name="T114" fmla="*/ 2147483646 w 751"/>
              <a:gd name="T115" fmla="*/ 2147483646 h 308"/>
              <a:gd name="T116" fmla="*/ 2147483646 w 751"/>
              <a:gd name="T117" fmla="*/ 2147483646 h 30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751"/>
              <a:gd name="T178" fmla="*/ 0 h 308"/>
              <a:gd name="T179" fmla="*/ 751 w 751"/>
              <a:gd name="T180" fmla="*/ 308 h 308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751" h="308">
                <a:moveTo>
                  <a:pt x="403" y="84"/>
                </a:moveTo>
                <a:lnTo>
                  <a:pt x="473" y="70"/>
                </a:lnTo>
                <a:lnTo>
                  <a:pt x="529" y="56"/>
                </a:lnTo>
                <a:lnTo>
                  <a:pt x="570" y="42"/>
                </a:lnTo>
                <a:lnTo>
                  <a:pt x="612" y="28"/>
                </a:lnTo>
                <a:lnTo>
                  <a:pt x="654" y="14"/>
                </a:lnTo>
                <a:lnTo>
                  <a:pt x="682" y="14"/>
                </a:lnTo>
                <a:lnTo>
                  <a:pt x="696" y="0"/>
                </a:lnTo>
                <a:lnTo>
                  <a:pt x="710" y="0"/>
                </a:lnTo>
                <a:lnTo>
                  <a:pt x="737" y="0"/>
                </a:lnTo>
                <a:lnTo>
                  <a:pt x="751" y="0"/>
                </a:lnTo>
                <a:lnTo>
                  <a:pt x="751" y="14"/>
                </a:lnTo>
                <a:lnTo>
                  <a:pt x="737" y="14"/>
                </a:lnTo>
                <a:lnTo>
                  <a:pt x="723" y="28"/>
                </a:lnTo>
                <a:lnTo>
                  <a:pt x="710" y="42"/>
                </a:lnTo>
                <a:lnTo>
                  <a:pt x="668" y="56"/>
                </a:lnTo>
                <a:lnTo>
                  <a:pt x="626" y="84"/>
                </a:lnTo>
                <a:lnTo>
                  <a:pt x="584" y="98"/>
                </a:lnTo>
                <a:lnTo>
                  <a:pt x="515" y="126"/>
                </a:lnTo>
                <a:lnTo>
                  <a:pt x="445" y="168"/>
                </a:lnTo>
                <a:lnTo>
                  <a:pt x="376" y="196"/>
                </a:lnTo>
                <a:lnTo>
                  <a:pt x="306" y="224"/>
                </a:lnTo>
                <a:lnTo>
                  <a:pt x="250" y="252"/>
                </a:lnTo>
                <a:lnTo>
                  <a:pt x="209" y="266"/>
                </a:lnTo>
                <a:lnTo>
                  <a:pt x="181" y="280"/>
                </a:lnTo>
                <a:lnTo>
                  <a:pt x="153" y="294"/>
                </a:lnTo>
                <a:lnTo>
                  <a:pt x="125" y="308"/>
                </a:lnTo>
                <a:lnTo>
                  <a:pt x="111" y="308"/>
                </a:lnTo>
                <a:lnTo>
                  <a:pt x="97" y="308"/>
                </a:lnTo>
                <a:lnTo>
                  <a:pt x="83" y="294"/>
                </a:lnTo>
                <a:lnTo>
                  <a:pt x="70" y="280"/>
                </a:lnTo>
                <a:lnTo>
                  <a:pt x="42" y="252"/>
                </a:lnTo>
                <a:lnTo>
                  <a:pt x="28" y="238"/>
                </a:lnTo>
                <a:lnTo>
                  <a:pt x="14" y="224"/>
                </a:lnTo>
                <a:lnTo>
                  <a:pt x="14" y="210"/>
                </a:lnTo>
                <a:lnTo>
                  <a:pt x="0" y="196"/>
                </a:lnTo>
                <a:lnTo>
                  <a:pt x="14" y="182"/>
                </a:lnTo>
                <a:lnTo>
                  <a:pt x="28" y="168"/>
                </a:lnTo>
                <a:lnTo>
                  <a:pt x="42" y="168"/>
                </a:lnTo>
                <a:lnTo>
                  <a:pt x="56" y="168"/>
                </a:lnTo>
                <a:lnTo>
                  <a:pt x="70" y="168"/>
                </a:lnTo>
                <a:lnTo>
                  <a:pt x="83" y="182"/>
                </a:lnTo>
                <a:lnTo>
                  <a:pt x="97" y="182"/>
                </a:lnTo>
                <a:lnTo>
                  <a:pt x="111" y="182"/>
                </a:lnTo>
                <a:lnTo>
                  <a:pt x="125" y="168"/>
                </a:lnTo>
                <a:lnTo>
                  <a:pt x="153" y="168"/>
                </a:lnTo>
                <a:lnTo>
                  <a:pt x="195" y="154"/>
                </a:lnTo>
                <a:lnTo>
                  <a:pt x="237" y="140"/>
                </a:lnTo>
                <a:lnTo>
                  <a:pt x="278" y="126"/>
                </a:lnTo>
                <a:lnTo>
                  <a:pt x="334" y="112"/>
                </a:lnTo>
                <a:lnTo>
                  <a:pt x="403" y="8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85" name="Freeform 17"/>
          <p:cNvSpPr>
            <a:spLocks/>
          </p:cNvSpPr>
          <p:nvPr/>
        </p:nvSpPr>
        <p:spPr bwMode="auto">
          <a:xfrm>
            <a:off x="5988050" y="1873250"/>
            <a:ext cx="384175" cy="100013"/>
          </a:xfrm>
          <a:custGeom>
            <a:avLst/>
            <a:gdLst>
              <a:gd name="T0" fmla="*/ 2147483646 w 375"/>
              <a:gd name="T1" fmla="*/ 2147483646 h 98"/>
              <a:gd name="T2" fmla="*/ 2147483646 w 375"/>
              <a:gd name="T3" fmla="*/ 2147483646 h 98"/>
              <a:gd name="T4" fmla="*/ 2147483646 w 375"/>
              <a:gd name="T5" fmla="*/ 2147483646 h 98"/>
              <a:gd name="T6" fmla="*/ 2147483646 w 375"/>
              <a:gd name="T7" fmla="*/ 2147483646 h 98"/>
              <a:gd name="T8" fmla="*/ 0 w 375"/>
              <a:gd name="T9" fmla="*/ 2147483646 h 98"/>
              <a:gd name="T10" fmla="*/ 2147483646 w 375"/>
              <a:gd name="T11" fmla="*/ 2147483646 h 98"/>
              <a:gd name="T12" fmla="*/ 2147483646 w 375"/>
              <a:gd name="T13" fmla="*/ 2147483646 h 98"/>
              <a:gd name="T14" fmla="*/ 2147483646 w 375"/>
              <a:gd name="T15" fmla="*/ 2147483646 h 98"/>
              <a:gd name="T16" fmla="*/ 2147483646 w 375"/>
              <a:gd name="T17" fmla="*/ 2147483646 h 98"/>
              <a:gd name="T18" fmla="*/ 2147483646 w 375"/>
              <a:gd name="T19" fmla="*/ 0 h 98"/>
              <a:gd name="T20" fmla="*/ 2147483646 w 375"/>
              <a:gd name="T21" fmla="*/ 0 h 98"/>
              <a:gd name="T22" fmla="*/ 2147483646 w 375"/>
              <a:gd name="T23" fmla="*/ 0 h 98"/>
              <a:gd name="T24" fmla="*/ 2147483646 w 375"/>
              <a:gd name="T25" fmla="*/ 0 h 98"/>
              <a:gd name="T26" fmla="*/ 2147483646 w 375"/>
              <a:gd name="T27" fmla="*/ 0 h 98"/>
              <a:gd name="T28" fmla="*/ 2147483646 w 375"/>
              <a:gd name="T29" fmla="*/ 0 h 98"/>
              <a:gd name="T30" fmla="*/ 2147483646 w 375"/>
              <a:gd name="T31" fmla="*/ 2147483646 h 98"/>
              <a:gd name="T32" fmla="*/ 2147483646 w 375"/>
              <a:gd name="T33" fmla="*/ 2147483646 h 98"/>
              <a:gd name="T34" fmla="*/ 2147483646 w 375"/>
              <a:gd name="T35" fmla="*/ 2147483646 h 98"/>
              <a:gd name="T36" fmla="*/ 2147483646 w 375"/>
              <a:gd name="T37" fmla="*/ 2147483646 h 98"/>
              <a:gd name="T38" fmla="*/ 2147483646 w 375"/>
              <a:gd name="T39" fmla="*/ 2147483646 h 98"/>
              <a:gd name="T40" fmla="*/ 2147483646 w 375"/>
              <a:gd name="T41" fmla="*/ 2147483646 h 98"/>
              <a:gd name="T42" fmla="*/ 2147483646 w 375"/>
              <a:gd name="T43" fmla="*/ 2147483646 h 98"/>
              <a:gd name="T44" fmla="*/ 2147483646 w 375"/>
              <a:gd name="T45" fmla="*/ 2147483646 h 98"/>
              <a:gd name="T46" fmla="*/ 2147483646 w 375"/>
              <a:gd name="T47" fmla="*/ 2147483646 h 98"/>
              <a:gd name="T48" fmla="*/ 2147483646 w 375"/>
              <a:gd name="T49" fmla="*/ 2147483646 h 98"/>
              <a:gd name="T50" fmla="*/ 2147483646 w 375"/>
              <a:gd name="T51" fmla="*/ 2147483646 h 98"/>
              <a:gd name="T52" fmla="*/ 2147483646 w 375"/>
              <a:gd name="T53" fmla="*/ 2147483646 h 98"/>
              <a:gd name="T54" fmla="*/ 2147483646 w 375"/>
              <a:gd name="T55" fmla="*/ 2147483646 h 98"/>
              <a:gd name="T56" fmla="*/ 2147483646 w 375"/>
              <a:gd name="T57" fmla="*/ 2147483646 h 98"/>
              <a:gd name="T58" fmla="*/ 2147483646 w 375"/>
              <a:gd name="T59" fmla="*/ 2147483646 h 98"/>
              <a:gd name="T60" fmla="*/ 2147483646 w 375"/>
              <a:gd name="T61" fmla="*/ 2147483646 h 98"/>
              <a:gd name="T62" fmla="*/ 2147483646 w 375"/>
              <a:gd name="T63" fmla="*/ 2147483646 h 98"/>
              <a:gd name="T64" fmla="*/ 2147483646 w 375"/>
              <a:gd name="T65" fmla="*/ 2147483646 h 98"/>
              <a:gd name="T66" fmla="*/ 2147483646 w 375"/>
              <a:gd name="T67" fmla="*/ 2147483646 h 9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5"/>
              <a:gd name="T103" fmla="*/ 0 h 98"/>
              <a:gd name="T104" fmla="*/ 375 w 375"/>
              <a:gd name="T105" fmla="*/ 98 h 9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5" h="98">
                <a:moveTo>
                  <a:pt x="69" y="98"/>
                </a:moveTo>
                <a:lnTo>
                  <a:pt x="55" y="84"/>
                </a:lnTo>
                <a:lnTo>
                  <a:pt x="42" y="70"/>
                </a:lnTo>
                <a:lnTo>
                  <a:pt x="28" y="56"/>
                </a:lnTo>
                <a:lnTo>
                  <a:pt x="0" y="42"/>
                </a:lnTo>
                <a:lnTo>
                  <a:pt x="69" y="28"/>
                </a:lnTo>
                <a:lnTo>
                  <a:pt x="125" y="28"/>
                </a:lnTo>
                <a:lnTo>
                  <a:pt x="167" y="14"/>
                </a:lnTo>
                <a:lnTo>
                  <a:pt x="208" y="14"/>
                </a:lnTo>
                <a:lnTo>
                  <a:pt x="236" y="0"/>
                </a:lnTo>
                <a:lnTo>
                  <a:pt x="264" y="0"/>
                </a:lnTo>
                <a:lnTo>
                  <a:pt x="292" y="0"/>
                </a:lnTo>
                <a:lnTo>
                  <a:pt x="306" y="0"/>
                </a:lnTo>
                <a:lnTo>
                  <a:pt x="334" y="0"/>
                </a:lnTo>
                <a:lnTo>
                  <a:pt x="348" y="0"/>
                </a:lnTo>
                <a:lnTo>
                  <a:pt x="362" y="14"/>
                </a:lnTo>
                <a:lnTo>
                  <a:pt x="375" y="28"/>
                </a:lnTo>
                <a:lnTo>
                  <a:pt x="362" y="42"/>
                </a:lnTo>
                <a:lnTo>
                  <a:pt x="348" y="42"/>
                </a:lnTo>
                <a:lnTo>
                  <a:pt x="334" y="56"/>
                </a:lnTo>
                <a:lnTo>
                  <a:pt x="306" y="56"/>
                </a:lnTo>
                <a:lnTo>
                  <a:pt x="278" y="70"/>
                </a:lnTo>
                <a:lnTo>
                  <a:pt x="250" y="70"/>
                </a:lnTo>
                <a:lnTo>
                  <a:pt x="222" y="70"/>
                </a:lnTo>
                <a:lnTo>
                  <a:pt x="181" y="84"/>
                </a:lnTo>
                <a:lnTo>
                  <a:pt x="167" y="84"/>
                </a:lnTo>
                <a:lnTo>
                  <a:pt x="139" y="84"/>
                </a:lnTo>
                <a:lnTo>
                  <a:pt x="111" y="84"/>
                </a:lnTo>
                <a:lnTo>
                  <a:pt x="97" y="98"/>
                </a:lnTo>
                <a:lnTo>
                  <a:pt x="83" y="98"/>
                </a:lnTo>
                <a:lnTo>
                  <a:pt x="69" y="98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86" name="Freeform 18"/>
          <p:cNvSpPr>
            <a:spLocks/>
          </p:cNvSpPr>
          <p:nvPr/>
        </p:nvSpPr>
        <p:spPr bwMode="auto">
          <a:xfrm>
            <a:off x="5988050" y="2103438"/>
            <a:ext cx="439738" cy="100012"/>
          </a:xfrm>
          <a:custGeom>
            <a:avLst/>
            <a:gdLst>
              <a:gd name="T0" fmla="*/ 2147483646 w 431"/>
              <a:gd name="T1" fmla="*/ 2147483646 h 98"/>
              <a:gd name="T2" fmla="*/ 2147483646 w 431"/>
              <a:gd name="T3" fmla="*/ 2147483646 h 98"/>
              <a:gd name="T4" fmla="*/ 2147483646 w 431"/>
              <a:gd name="T5" fmla="*/ 2147483646 h 98"/>
              <a:gd name="T6" fmla="*/ 2147483646 w 431"/>
              <a:gd name="T7" fmla="*/ 2147483646 h 98"/>
              <a:gd name="T8" fmla="*/ 0 w 431"/>
              <a:gd name="T9" fmla="*/ 2147483646 h 98"/>
              <a:gd name="T10" fmla="*/ 0 w 431"/>
              <a:gd name="T11" fmla="*/ 2147483646 h 98"/>
              <a:gd name="T12" fmla="*/ 2147483646 w 431"/>
              <a:gd name="T13" fmla="*/ 2147483646 h 98"/>
              <a:gd name="T14" fmla="*/ 2147483646 w 431"/>
              <a:gd name="T15" fmla="*/ 2147483646 h 98"/>
              <a:gd name="T16" fmla="*/ 2147483646 w 431"/>
              <a:gd name="T17" fmla="*/ 0 h 98"/>
              <a:gd name="T18" fmla="*/ 2147483646 w 431"/>
              <a:gd name="T19" fmla="*/ 0 h 98"/>
              <a:gd name="T20" fmla="*/ 2147483646 w 431"/>
              <a:gd name="T21" fmla="*/ 2147483646 h 98"/>
              <a:gd name="T22" fmla="*/ 2147483646 w 431"/>
              <a:gd name="T23" fmla="*/ 2147483646 h 98"/>
              <a:gd name="T24" fmla="*/ 2147483646 w 431"/>
              <a:gd name="T25" fmla="*/ 2147483646 h 98"/>
              <a:gd name="T26" fmla="*/ 2147483646 w 431"/>
              <a:gd name="T27" fmla="*/ 2147483646 h 98"/>
              <a:gd name="T28" fmla="*/ 2147483646 w 431"/>
              <a:gd name="T29" fmla="*/ 2147483646 h 9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31"/>
              <a:gd name="T46" fmla="*/ 0 h 98"/>
              <a:gd name="T47" fmla="*/ 431 w 431"/>
              <a:gd name="T48" fmla="*/ 98 h 9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31" h="98">
                <a:moveTo>
                  <a:pt x="222" y="84"/>
                </a:moveTo>
                <a:lnTo>
                  <a:pt x="167" y="84"/>
                </a:lnTo>
                <a:lnTo>
                  <a:pt x="111" y="98"/>
                </a:lnTo>
                <a:lnTo>
                  <a:pt x="55" y="98"/>
                </a:lnTo>
                <a:lnTo>
                  <a:pt x="0" y="98"/>
                </a:lnTo>
                <a:lnTo>
                  <a:pt x="0" y="42"/>
                </a:lnTo>
                <a:lnTo>
                  <a:pt x="111" y="28"/>
                </a:lnTo>
                <a:lnTo>
                  <a:pt x="222" y="14"/>
                </a:lnTo>
                <a:lnTo>
                  <a:pt x="320" y="0"/>
                </a:lnTo>
                <a:lnTo>
                  <a:pt x="431" y="0"/>
                </a:lnTo>
                <a:lnTo>
                  <a:pt x="431" y="56"/>
                </a:lnTo>
                <a:lnTo>
                  <a:pt x="320" y="70"/>
                </a:lnTo>
                <a:lnTo>
                  <a:pt x="278" y="84"/>
                </a:lnTo>
                <a:lnTo>
                  <a:pt x="222" y="8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4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7" grpId="0"/>
      <p:bldP spid="3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855663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6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" name="矩形 4"/>
          <p:cNvSpPr>
            <a:spLocks noChangeArrowheads="1"/>
          </p:cNvSpPr>
          <p:nvPr/>
        </p:nvSpPr>
        <p:spPr bwMode="auto">
          <a:xfrm>
            <a:off x="2628900" y="1430338"/>
            <a:ext cx="1216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念</a:t>
            </a:r>
          </a:p>
        </p:txBody>
      </p: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2633663" y="704850"/>
            <a:ext cx="2232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niàn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95288" y="3148013"/>
            <a:ext cx="7156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纪念   念念不忘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95288" y="3825875"/>
            <a:ext cx="85264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我买了一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个笔记本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送给小红留作纪念。</a:t>
            </a:r>
          </a:p>
        </p:txBody>
      </p:sp>
      <p:sp>
        <p:nvSpPr>
          <p:cNvPr id="8196" name="Freeform 4"/>
          <p:cNvSpPr>
            <a:spLocks/>
          </p:cNvSpPr>
          <p:nvPr/>
        </p:nvSpPr>
        <p:spPr bwMode="auto">
          <a:xfrm>
            <a:off x="5905500" y="1141413"/>
            <a:ext cx="884238" cy="981075"/>
          </a:xfrm>
          <a:custGeom>
            <a:avLst/>
            <a:gdLst>
              <a:gd name="T0" fmla="*/ 2147483646 w 953"/>
              <a:gd name="T1" fmla="*/ 2147483646 h 1057"/>
              <a:gd name="T2" fmla="*/ 2147483646 w 953"/>
              <a:gd name="T3" fmla="*/ 2147483646 h 1057"/>
              <a:gd name="T4" fmla="*/ 2147483646 w 953"/>
              <a:gd name="T5" fmla="*/ 2147483646 h 1057"/>
              <a:gd name="T6" fmla="*/ 2147483646 w 953"/>
              <a:gd name="T7" fmla="*/ 2147483646 h 1057"/>
              <a:gd name="T8" fmla="*/ 2147483646 w 953"/>
              <a:gd name="T9" fmla="*/ 2147483646 h 1057"/>
              <a:gd name="T10" fmla="*/ 2147483646 w 953"/>
              <a:gd name="T11" fmla="*/ 2147483646 h 1057"/>
              <a:gd name="T12" fmla="*/ 2147483646 w 953"/>
              <a:gd name="T13" fmla="*/ 2147483646 h 1057"/>
              <a:gd name="T14" fmla="*/ 2147483646 w 953"/>
              <a:gd name="T15" fmla="*/ 2147483646 h 1057"/>
              <a:gd name="T16" fmla="*/ 2147483646 w 953"/>
              <a:gd name="T17" fmla="*/ 2147483646 h 1057"/>
              <a:gd name="T18" fmla="*/ 2147483646 w 953"/>
              <a:gd name="T19" fmla="*/ 2147483646 h 1057"/>
              <a:gd name="T20" fmla="*/ 2147483646 w 953"/>
              <a:gd name="T21" fmla="*/ 2147483646 h 1057"/>
              <a:gd name="T22" fmla="*/ 2147483646 w 953"/>
              <a:gd name="T23" fmla="*/ 2147483646 h 1057"/>
              <a:gd name="T24" fmla="*/ 2147483646 w 953"/>
              <a:gd name="T25" fmla="*/ 2147483646 h 1057"/>
              <a:gd name="T26" fmla="*/ 2147483646 w 953"/>
              <a:gd name="T27" fmla="*/ 2147483646 h 1057"/>
              <a:gd name="T28" fmla="*/ 2147483646 w 953"/>
              <a:gd name="T29" fmla="*/ 2147483646 h 1057"/>
              <a:gd name="T30" fmla="*/ 2147483646 w 953"/>
              <a:gd name="T31" fmla="*/ 2147483646 h 1057"/>
              <a:gd name="T32" fmla="*/ 2147483646 w 953"/>
              <a:gd name="T33" fmla="*/ 0 h 1057"/>
              <a:gd name="T34" fmla="*/ 2147483646 w 953"/>
              <a:gd name="T35" fmla="*/ 0 h 1057"/>
              <a:gd name="T36" fmla="*/ 2147483646 w 953"/>
              <a:gd name="T37" fmla="*/ 2147483646 h 1057"/>
              <a:gd name="T38" fmla="*/ 2147483646 w 953"/>
              <a:gd name="T39" fmla="*/ 2147483646 h 1057"/>
              <a:gd name="T40" fmla="*/ 2147483646 w 953"/>
              <a:gd name="T41" fmla="*/ 2147483646 h 1057"/>
              <a:gd name="T42" fmla="*/ 2147483646 w 953"/>
              <a:gd name="T43" fmla="*/ 2147483646 h 1057"/>
              <a:gd name="T44" fmla="*/ 2147483646 w 953"/>
              <a:gd name="T45" fmla="*/ 2147483646 h 1057"/>
              <a:gd name="T46" fmla="*/ 2147483646 w 953"/>
              <a:gd name="T47" fmla="*/ 2147483646 h 1057"/>
              <a:gd name="T48" fmla="*/ 2147483646 w 953"/>
              <a:gd name="T49" fmla="*/ 2147483646 h 1057"/>
              <a:gd name="T50" fmla="*/ 2147483646 w 953"/>
              <a:gd name="T51" fmla="*/ 2147483646 h 1057"/>
              <a:gd name="T52" fmla="*/ 2147483646 w 953"/>
              <a:gd name="T53" fmla="*/ 2147483646 h 1057"/>
              <a:gd name="T54" fmla="*/ 2147483646 w 953"/>
              <a:gd name="T55" fmla="*/ 2147483646 h 1057"/>
              <a:gd name="T56" fmla="*/ 2147483646 w 953"/>
              <a:gd name="T57" fmla="*/ 2147483646 h 1057"/>
              <a:gd name="T58" fmla="*/ 2147483646 w 953"/>
              <a:gd name="T59" fmla="*/ 2147483646 h 1057"/>
              <a:gd name="T60" fmla="*/ 2147483646 w 953"/>
              <a:gd name="T61" fmla="*/ 2147483646 h 1057"/>
              <a:gd name="T62" fmla="*/ 2147483646 w 953"/>
              <a:gd name="T63" fmla="*/ 2147483646 h 1057"/>
              <a:gd name="T64" fmla="*/ 2147483646 w 953"/>
              <a:gd name="T65" fmla="*/ 2147483646 h 1057"/>
              <a:gd name="T66" fmla="*/ 2147483646 w 953"/>
              <a:gd name="T67" fmla="*/ 2147483646 h 1057"/>
              <a:gd name="T68" fmla="*/ 2147483646 w 953"/>
              <a:gd name="T69" fmla="*/ 2147483646 h 1057"/>
              <a:gd name="T70" fmla="*/ 2147483646 w 953"/>
              <a:gd name="T71" fmla="*/ 2147483646 h 1057"/>
              <a:gd name="T72" fmla="*/ 0 w 953"/>
              <a:gd name="T73" fmla="*/ 2147483646 h 105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953"/>
              <a:gd name="T112" fmla="*/ 0 h 1057"/>
              <a:gd name="T113" fmla="*/ 953 w 953"/>
              <a:gd name="T114" fmla="*/ 1057 h 1057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953" h="1057">
                <a:moveTo>
                  <a:pt x="0" y="1057"/>
                </a:moveTo>
                <a:lnTo>
                  <a:pt x="14" y="1057"/>
                </a:lnTo>
                <a:lnTo>
                  <a:pt x="14" y="1043"/>
                </a:lnTo>
                <a:lnTo>
                  <a:pt x="28" y="1029"/>
                </a:lnTo>
                <a:lnTo>
                  <a:pt x="42" y="1016"/>
                </a:lnTo>
                <a:lnTo>
                  <a:pt x="56" y="1002"/>
                </a:lnTo>
                <a:lnTo>
                  <a:pt x="70" y="988"/>
                </a:lnTo>
                <a:lnTo>
                  <a:pt x="98" y="960"/>
                </a:lnTo>
                <a:lnTo>
                  <a:pt x="126" y="946"/>
                </a:lnTo>
                <a:lnTo>
                  <a:pt x="196" y="890"/>
                </a:lnTo>
                <a:lnTo>
                  <a:pt x="266" y="835"/>
                </a:lnTo>
                <a:lnTo>
                  <a:pt x="337" y="765"/>
                </a:lnTo>
                <a:lnTo>
                  <a:pt x="365" y="723"/>
                </a:lnTo>
                <a:lnTo>
                  <a:pt x="407" y="682"/>
                </a:lnTo>
                <a:lnTo>
                  <a:pt x="477" y="612"/>
                </a:lnTo>
                <a:lnTo>
                  <a:pt x="533" y="529"/>
                </a:lnTo>
                <a:lnTo>
                  <a:pt x="589" y="445"/>
                </a:lnTo>
                <a:lnTo>
                  <a:pt x="645" y="362"/>
                </a:lnTo>
                <a:lnTo>
                  <a:pt x="673" y="334"/>
                </a:lnTo>
                <a:lnTo>
                  <a:pt x="687" y="292"/>
                </a:lnTo>
                <a:lnTo>
                  <a:pt x="715" y="264"/>
                </a:lnTo>
                <a:lnTo>
                  <a:pt x="729" y="236"/>
                </a:lnTo>
                <a:lnTo>
                  <a:pt x="743" y="209"/>
                </a:lnTo>
                <a:lnTo>
                  <a:pt x="757" y="181"/>
                </a:lnTo>
                <a:lnTo>
                  <a:pt x="771" y="153"/>
                </a:lnTo>
                <a:lnTo>
                  <a:pt x="785" y="139"/>
                </a:lnTo>
                <a:lnTo>
                  <a:pt x="799" y="111"/>
                </a:lnTo>
                <a:lnTo>
                  <a:pt x="799" y="69"/>
                </a:lnTo>
                <a:lnTo>
                  <a:pt x="799" y="56"/>
                </a:lnTo>
                <a:lnTo>
                  <a:pt x="785" y="28"/>
                </a:lnTo>
                <a:lnTo>
                  <a:pt x="771" y="14"/>
                </a:lnTo>
                <a:lnTo>
                  <a:pt x="785" y="0"/>
                </a:lnTo>
                <a:lnTo>
                  <a:pt x="799" y="0"/>
                </a:lnTo>
                <a:lnTo>
                  <a:pt x="813" y="0"/>
                </a:lnTo>
                <a:lnTo>
                  <a:pt x="827" y="0"/>
                </a:lnTo>
                <a:lnTo>
                  <a:pt x="855" y="14"/>
                </a:lnTo>
                <a:lnTo>
                  <a:pt x="883" y="28"/>
                </a:lnTo>
                <a:lnTo>
                  <a:pt x="911" y="42"/>
                </a:lnTo>
                <a:lnTo>
                  <a:pt x="939" y="56"/>
                </a:lnTo>
                <a:lnTo>
                  <a:pt x="953" y="69"/>
                </a:lnTo>
                <a:lnTo>
                  <a:pt x="953" y="83"/>
                </a:lnTo>
                <a:lnTo>
                  <a:pt x="953" y="97"/>
                </a:lnTo>
                <a:lnTo>
                  <a:pt x="939" y="125"/>
                </a:lnTo>
                <a:lnTo>
                  <a:pt x="925" y="139"/>
                </a:lnTo>
                <a:lnTo>
                  <a:pt x="911" y="181"/>
                </a:lnTo>
                <a:lnTo>
                  <a:pt x="897" y="195"/>
                </a:lnTo>
                <a:lnTo>
                  <a:pt x="883" y="223"/>
                </a:lnTo>
                <a:lnTo>
                  <a:pt x="869" y="250"/>
                </a:lnTo>
                <a:lnTo>
                  <a:pt x="855" y="278"/>
                </a:lnTo>
                <a:lnTo>
                  <a:pt x="827" y="320"/>
                </a:lnTo>
                <a:lnTo>
                  <a:pt x="799" y="362"/>
                </a:lnTo>
                <a:lnTo>
                  <a:pt x="771" y="389"/>
                </a:lnTo>
                <a:lnTo>
                  <a:pt x="743" y="445"/>
                </a:lnTo>
                <a:lnTo>
                  <a:pt x="673" y="529"/>
                </a:lnTo>
                <a:lnTo>
                  <a:pt x="589" y="612"/>
                </a:lnTo>
                <a:lnTo>
                  <a:pt x="519" y="709"/>
                </a:lnTo>
                <a:lnTo>
                  <a:pt x="435" y="779"/>
                </a:lnTo>
                <a:lnTo>
                  <a:pt x="393" y="821"/>
                </a:lnTo>
                <a:lnTo>
                  <a:pt x="351" y="863"/>
                </a:lnTo>
                <a:lnTo>
                  <a:pt x="308" y="890"/>
                </a:lnTo>
                <a:lnTo>
                  <a:pt x="280" y="918"/>
                </a:lnTo>
                <a:lnTo>
                  <a:pt x="238" y="946"/>
                </a:lnTo>
                <a:lnTo>
                  <a:pt x="210" y="974"/>
                </a:lnTo>
                <a:lnTo>
                  <a:pt x="168" y="988"/>
                </a:lnTo>
                <a:lnTo>
                  <a:pt x="140" y="1002"/>
                </a:lnTo>
                <a:lnTo>
                  <a:pt x="112" y="1016"/>
                </a:lnTo>
                <a:lnTo>
                  <a:pt x="84" y="1029"/>
                </a:lnTo>
                <a:lnTo>
                  <a:pt x="56" y="1043"/>
                </a:lnTo>
                <a:lnTo>
                  <a:pt x="42" y="1057"/>
                </a:lnTo>
                <a:lnTo>
                  <a:pt x="28" y="1057"/>
                </a:lnTo>
                <a:lnTo>
                  <a:pt x="14" y="1057"/>
                </a:lnTo>
                <a:lnTo>
                  <a:pt x="0" y="105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7" name="Freeform 5"/>
          <p:cNvSpPr>
            <a:spLocks/>
          </p:cNvSpPr>
          <p:nvPr/>
        </p:nvSpPr>
        <p:spPr bwMode="auto">
          <a:xfrm>
            <a:off x="6648450" y="1282700"/>
            <a:ext cx="1030288" cy="696913"/>
          </a:xfrm>
          <a:custGeom>
            <a:avLst/>
            <a:gdLst>
              <a:gd name="T0" fmla="*/ 2147483646 w 1108"/>
              <a:gd name="T1" fmla="*/ 2147483646 h 751"/>
              <a:gd name="T2" fmla="*/ 2147483646 w 1108"/>
              <a:gd name="T3" fmla="*/ 2147483646 h 751"/>
              <a:gd name="T4" fmla="*/ 2147483646 w 1108"/>
              <a:gd name="T5" fmla="*/ 2147483646 h 751"/>
              <a:gd name="T6" fmla="*/ 2147483646 w 1108"/>
              <a:gd name="T7" fmla="*/ 2147483646 h 751"/>
              <a:gd name="T8" fmla="*/ 2147483646 w 1108"/>
              <a:gd name="T9" fmla="*/ 2147483646 h 751"/>
              <a:gd name="T10" fmla="*/ 2147483646 w 1108"/>
              <a:gd name="T11" fmla="*/ 2147483646 h 751"/>
              <a:gd name="T12" fmla="*/ 2147483646 w 1108"/>
              <a:gd name="T13" fmla="*/ 2147483646 h 751"/>
              <a:gd name="T14" fmla="*/ 2147483646 w 1108"/>
              <a:gd name="T15" fmla="*/ 2147483646 h 751"/>
              <a:gd name="T16" fmla="*/ 2147483646 w 1108"/>
              <a:gd name="T17" fmla="*/ 2147483646 h 751"/>
              <a:gd name="T18" fmla="*/ 2147483646 w 1108"/>
              <a:gd name="T19" fmla="*/ 2147483646 h 751"/>
              <a:gd name="T20" fmla="*/ 2147483646 w 1108"/>
              <a:gd name="T21" fmla="*/ 2147483646 h 751"/>
              <a:gd name="T22" fmla="*/ 2147483646 w 1108"/>
              <a:gd name="T23" fmla="*/ 2147483646 h 751"/>
              <a:gd name="T24" fmla="*/ 2147483646 w 1108"/>
              <a:gd name="T25" fmla="*/ 2147483646 h 751"/>
              <a:gd name="T26" fmla="*/ 2147483646 w 1108"/>
              <a:gd name="T27" fmla="*/ 2147483646 h 751"/>
              <a:gd name="T28" fmla="*/ 2147483646 w 1108"/>
              <a:gd name="T29" fmla="*/ 2147483646 h 751"/>
              <a:gd name="T30" fmla="*/ 2147483646 w 1108"/>
              <a:gd name="T31" fmla="*/ 2147483646 h 751"/>
              <a:gd name="T32" fmla="*/ 2147483646 w 1108"/>
              <a:gd name="T33" fmla="*/ 2147483646 h 751"/>
              <a:gd name="T34" fmla="*/ 2147483646 w 1108"/>
              <a:gd name="T35" fmla="*/ 2147483646 h 751"/>
              <a:gd name="T36" fmla="*/ 2147483646 w 1108"/>
              <a:gd name="T37" fmla="*/ 2147483646 h 751"/>
              <a:gd name="T38" fmla="*/ 2147483646 w 1108"/>
              <a:gd name="T39" fmla="*/ 2147483646 h 751"/>
              <a:gd name="T40" fmla="*/ 2147483646 w 1108"/>
              <a:gd name="T41" fmla="*/ 2147483646 h 751"/>
              <a:gd name="T42" fmla="*/ 2147483646 w 1108"/>
              <a:gd name="T43" fmla="*/ 2147483646 h 751"/>
              <a:gd name="T44" fmla="*/ 2147483646 w 1108"/>
              <a:gd name="T45" fmla="*/ 2147483646 h 751"/>
              <a:gd name="T46" fmla="*/ 2147483646 w 1108"/>
              <a:gd name="T47" fmla="*/ 2147483646 h 751"/>
              <a:gd name="T48" fmla="*/ 2147483646 w 1108"/>
              <a:gd name="T49" fmla="*/ 2147483646 h 751"/>
              <a:gd name="T50" fmla="*/ 2147483646 w 1108"/>
              <a:gd name="T51" fmla="*/ 2147483646 h 751"/>
              <a:gd name="T52" fmla="*/ 2147483646 w 1108"/>
              <a:gd name="T53" fmla="*/ 2147483646 h 751"/>
              <a:gd name="T54" fmla="*/ 2147483646 w 1108"/>
              <a:gd name="T55" fmla="*/ 2147483646 h 751"/>
              <a:gd name="T56" fmla="*/ 2147483646 w 1108"/>
              <a:gd name="T57" fmla="*/ 2147483646 h 751"/>
              <a:gd name="T58" fmla="*/ 2147483646 w 1108"/>
              <a:gd name="T59" fmla="*/ 2147483646 h 751"/>
              <a:gd name="T60" fmla="*/ 2147483646 w 1108"/>
              <a:gd name="T61" fmla="*/ 2147483646 h 751"/>
              <a:gd name="T62" fmla="*/ 2147483646 w 1108"/>
              <a:gd name="T63" fmla="*/ 2147483646 h 751"/>
              <a:gd name="T64" fmla="*/ 2147483646 w 1108"/>
              <a:gd name="T65" fmla="*/ 2147483646 h 751"/>
              <a:gd name="T66" fmla="*/ 2147483646 w 1108"/>
              <a:gd name="T67" fmla="*/ 2147483646 h 751"/>
              <a:gd name="T68" fmla="*/ 2147483646 w 1108"/>
              <a:gd name="T69" fmla="*/ 2147483646 h 751"/>
              <a:gd name="T70" fmla="*/ 2147483646 w 1108"/>
              <a:gd name="T71" fmla="*/ 2147483646 h 751"/>
              <a:gd name="T72" fmla="*/ 0 w 1108"/>
              <a:gd name="T73" fmla="*/ 2147483646 h 751"/>
              <a:gd name="T74" fmla="*/ 2147483646 w 1108"/>
              <a:gd name="T75" fmla="*/ 0 h 751"/>
              <a:gd name="T76" fmla="*/ 2147483646 w 1108"/>
              <a:gd name="T77" fmla="*/ 2147483646 h 751"/>
              <a:gd name="T78" fmla="*/ 2147483646 w 1108"/>
              <a:gd name="T79" fmla="*/ 2147483646 h 751"/>
              <a:gd name="T80" fmla="*/ 2147483646 w 1108"/>
              <a:gd name="T81" fmla="*/ 2147483646 h 751"/>
              <a:gd name="T82" fmla="*/ 2147483646 w 1108"/>
              <a:gd name="T83" fmla="*/ 2147483646 h 751"/>
              <a:gd name="T84" fmla="*/ 2147483646 w 1108"/>
              <a:gd name="T85" fmla="*/ 2147483646 h 751"/>
              <a:gd name="T86" fmla="*/ 2147483646 w 1108"/>
              <a:gd name="T87" fmla="*/ 2147483646 h 751"/>
              <a:gd name="T88" fmla="*/ 2147483646 w 1108"/>
              <a:gd name="T89" fmla="*/ 2147483646 h 751"/>
              <a:gd name="T90" fmla="*/ 2147483646 w 1108"/>
              <a:gd name="T91" fmla="*/ 2147483646 h 751"/>
              <a:gd name="T92" fmla="*/ 2147483646 w 1108"/>
              <a:gd name="T93" fmla="*/ 2147483646 h 751"/>
              <a:gd name="T94" fmla="*/ 2147483646 w 1108"/>
              <a:gd name="T95" fmla="*/ 2147483646 h 751"/>
              <a:gd name="T96" fmla="*/ 2147483646 w 1108"/>
              <a:gd name="T97" fmla="*/ 2147483646 h 751"/>
              <a:gd name="T98" fmla="*/ 2147483646 w 1108"/>
              <a:gd name="T99" fmla="*/ 2147483646 h 751"/>
              <a:gd name="T100" fmla="*/ 2147483646 w 1108"/>
              <a:gd name="T101" fmla="*/ 2147483646 h 751"/>
              <a:gd name="T102" fmla="*/ 2147483646 w 1108"/>
              <a:gd name="T103" fmla="*/ 2147483646 h 751"/>
              <a:gd name="T104" fmla="*/ 2147483646 w 1108"/>
              <a:gd name="T105" fmla="*/ 2147483646 h 751"/>
              <a:gd name="T106" fmla="*/ 2147483646 w 1108"/>
              <a:gd name="T107" fmla="*/ 2147483646 h 751"/>
              <a:gd name="T108" fmla="*/ 2147483646 w 1108"/>
              <a:gd name="T109" fmla="*/ 2147483646 h 751"/>
              <a:gd name="T110" fmla="*/ 2147483646 w 1108"/>
              <a:gd name="T111" fmla="*/ 2147483646 h 751"/>
              <a:gd name="T112" fmla="*/ 2147483646 w 1108"/>
              <a:gd name="T113" fmla="*/ 2147483646 h 751"/>
              <a:gd name="T114" fmla="*/ 2147483646 w 1108"/>
              <a:gd name="T115" fmla="*/ 2147483646 h 751"/>
              <a:gd name="T116" fmla="*/ 2147483646 w 1108"/>
              <a:gd name="T117" fmla="*/ 2147483646 h 751"/>
              <a:gd name="T118" fmla="*/ 2147483646 w 1108"/>
              <a:gd name="T119" fmla="*/ 2147483646 h 751"/>
              <a:gd name="T120" fmla="*/ 2147483646 w 1108"/>
              <a:gd name="T121" fmla="*/ 2147483646 h 751"/>
              <a:gd name="T122" fmla="*/ 2147483646 w 1108"/>
              <a:gd name="T123" fmla="*/ 2147483646 h 75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108"/>
              <a:gd name="T187" fmla="*/ 0 h 751"/>
              <a:gd name="T188" fmla="*/ 1108 w 1108"/>
              <a:gd name="T189" fmla="*/ 751 h 751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108" h="751">
                <a:moveTo>
                  <a:pt x="1108" y="710"/>
                </a:moveTo>
                <a:lnTo>
                  <a:pt x="1108" y="710"/>
                </a:lnTo>
                <a:lnTo>
                  <a:pt x="1094" y="710"/>
                </a:lnTo>
                <a:lnTo>
                  <a:pt x="1080" y="723"/>
                </a:lnTo>
                <a:lnTo>
                  <a:pt x="1066" y="723"/>
                </a:lnTo>
                <a:lnTo>
                  <a:pt x="1038" y="723"/>
                </a:lnTo>
                <a:lnTo>
                  <a:pt x="1010" y="723"/>
                </a:lnTo>
                <a:lnTo>
                  <a:pt x="982" y="737"/>
                </a:lnTo>
                <a:lnTo>
                  <a:pt x="954" y="737"/>
                </a:lnTo>
                <a:lnTo>
                  <a:pt x="912" y="737"/>
                </a:lnTo>
                <a:lnTo>
                  <a:pt x="870" y="737"/>
                </a:lnTo>
                <a:lnTo>
                  <a:pt x="842" y="751"/>
                </a:lnTo>
                <a:lnTo>
                  <a:pt x="814" y="751"/>
                </a:lnTo>
                <a:lnTo>
                  <a:pt x="785" y="751"/>
                </a:lnTo>
                <a:lnTo>
                  <a:pt x="771" y="751"/>
                </a:lnTo>
                <a:lnTo>
                  <a:pt x="757" y="751"/>
                </a:lnTo>
                <a:lnTo>
                  <a:pt x="743" y="751"/>
                </a:lnTo>
                <a:lnTo>
                  <a:pt x="701" y="737"/>
                </a:lnTo>
                <a:lnTo>
                  <a:pt x="673" y="723"/>
                </a:lnTo>
                <a:lnTo>
                  <a:pt x="645" y="696"/>
                </a:lnTo>
                <a:lnTo>
                  <a:pt x="617" y="668"/>
                </a:lnTo>
                <a:lnTo>
                  <a:pt x="603" y="668"/>
                </a:lnTo>
                <a:lnTo>
                  <a:pt x="589" y="654"/>
                </a:lnTo>
                <a:lnTo>
                  <a:pt x="561" y="626"/>
                </a:lnTo>
                <a:lnTo>
                  <a:pt x="547" y="612"/>
                </a:lnTo>
                <a:lnTo>
                  <a:pt x="519" y="584"/>
                </a:lnTo>
                <a:lnTo>
                  <a:pt x="491" y="556"/>
                </a:lnTo>
                <a:lnTo>
                  <a:pt x="449" y="515"/>
                </a:lnTo>
                <a:lnTo>
                  <a:pt x="421" y="473"/>
                </a:lnTo>
                <a:lnTo>
                  <a:pt x="379" y="431"/>
                </a:lnTo>
                <a:lnTo>
                  <a:pt x="337" y="390"/>
                </a:lnTo>
                <a:lnTo>
                  <a:pt x="281" y="334"/>
                </a:lnTo>
                <a:lnTo>
                  <a:pt x="239" y="278"/>
                </a:lnTo>
                <a:lnTo>
                  <a:pt x="183" y="223"/>
                </a:lnTo>
                <a:lnTo>
                  <a:pt x="126" y="153"/>
                </a:lnTo>
                <a:lnTo>
                  <a:pt x="56" y="97"/>
                </a:lnTo>
                <a:lnTo>
                  <a:pt x="0" y="14"/>
                </a:lnTo>
                <a:lnTo>
                  <a:pt x="56" y="0"/>
                </a:lnTo>
                <a:lnTo>
                  <a:pt x="112" y="42"/>
                </a:lnTo>
                <a:lnTo>
                  <a:pt x="169" y="97"/>
                </a:lnTo>
                <a:lnTo>
                  <a:pt x="267" y="195"/>
                </a:lnTo>
                <a:lnTo>
                  <a:pt x="323" y="250"/>
                </a:lnTo>
                <a:lnTo>
                  <a:pt x="379" y="292"/>
                </a:lnTo>
                <a:lnTo>
                  <a:pt x="435" y="348"/>
                </a:lnTo>
                <a:lnTo>
                  <a:pt x="491" y="390"/>
                </a:lnTo>
                <a:lnTo>
                  <a:pt x="533" y="417"/>
                </a:lnTo>
                <a:lnTo>
                  <a:pt x="561" y="445"/>
                </a:lnTo>
                <a:lnTo>
                  <a:pt x="603" y="473"/>
                </a:lnTo>
                <a:lnTo>
                  <a:pt x="659" y="487"/>
                </a:lnTo>
                <a:lnTo>
                  <a:pt x="701" y="515"/>
                </a:lnTo>
                <a:lnTo>
                  <a:pt x="757" y="543"/>
                </a:lnTo>
                <a:lnTo>
                  <a:pt x="814" y="556"/>
                </a:lnTo>
                <a:lnTo>
                  <a:pt x="870" y="584"/>
                </a:lnTo>
                <a:lnTo>
                  <a:pt x="926" y="612"/>
                </a:lnTo>
                <a:lnTo>
                  <a:pt x="982" y="626"/>
                </a:lnTo>
                <a:lnTo>
                  <a:pt x="1024" y="640"/>
                </a:lnTo>
                <a:lnTo>
                  <a:pt x="1052" y="668"/>
                </a:lnTo>
                <a:lnTo>
                  <a:pt x="1080" y="682"/>
                </a:lnTo>
                <a:lnTo>
                  <a:pt x="1094" y="682"/>
                </a:lnTo>
                <a:lnTo>
                  <a:pt x="1108" y="696"/>
                </a:lnTo>
                <a:lnTo>
                  <a:pt x="1108" y="71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8" name="Freeform 6"/>
          <p:cNvSpPr>
            <a:spLocks/>
          </p:cNvSpPr>
          <p:nvPr/>
        </p:nvSpPr>
        <p:spPr bwMode="auto">
          <a:xfrm>
            <a:off x="6569075" y="1671638"/>
            <a:ext cx="209550" cy="180975"/>
          </a:xfrm>
          <a:custGeom>
            <a:avLst/>
            <a:gdLst>
              <a:gd name="T0" fmla="*/ 2147483646 w 224"/>
              <a:gd name="T1" fmla="*/ 2147483646 h 195"/>
              <a:gd name="T2" fmla="*/ 2147483646 w 224"/>
              <a:gd name="T3" fmla="*/ 2147483646 h 195"/>
              <a:gd name="T4" fmla="*/ 2147483646 w 224"/>
              <a:gd name="T5" fmla="*/ 2147483646 h 195"/>
              <a:gd name="T6" fmla="*/ 2147483646 w 224"/>
              <a:gd name="T7" fmla="*/ 2147483646 h 195"/>
              <a:gd name="T8" fmla="*/ 2147483646 w 224"/>
              <a:gd name="T9" fmla="*/ 2147483646 h 195"/>
              <a:gd name="T10" fmla="*/ 2147483646 w 224"/>
              <a:gd name="T11" fmla="*/ 2147483646 h 195"/>
              <a:gd name="T12" fmla="*/ 2147483646 w 224"/>
              <a:gd name="T13" fmla="*/ 2147483646 h 195"/>
              <a:gd name="T14" fmla="*/ 2147483646 w 224"/>
              <a:gd name="T15" fmla="*/ 2147483646 h 195"/>
              <a:gd name="T16" fmla="*/ 2147483646 w 224"/>
              <a:gd name="T17" fmla="*/ 2147483646 h 195"/>
              <a:gd name="T18" fmla="*/ 2147483646 w 224"/>
              <a:gd name="T19" fmla="*/ 2147483646 h 195"/>
              <a:gd name="T20" fmla="*/ 2147483646 w 224"/>
              <a:gd name="T21" fmla="*/ 2147483646 h 195"/>
              <a:gd name="T22" fmla="*/ 2147483646 w 224"/>
              <a:gd name="T23" fmla="*/ 2147483646 h 195"/>
              <a:gd name="T24" fmla="*/ 2147483646 w 224"/>
              <a:gd name="T25" fmla="*/ 2147483646 h 195"/>
              <a:gd name="T26" fmla="*/ 2147483646 w 224"/>
              <a:gd name="T27" fmla="*/ 2147483646 h 195"/>
              <a:gd name="T28" fmla="*/ 2147483646 w 224"/>
              <a:gd name="T29" fmla="*/ 2147483646 h 195"/>
              <a:gd name="T30" fmla="*/ 2147483646 w 224"/>
              <a:gd name="T31" fmla="*/ 2147483646 h 195"/>
              <a:gd name="T32" fmla="*/ 0 w 224"/>
              <a:gd name="T33" fmla="*/ 2147483646 h 195"/>
              <a:gd name="T34" fmla="*/ 0 w 224"/>
              <a:gd name="T35" fmla="*/ 2147483646 h 195"/>
              <a:gd name="T36" fmla="*/ 0 w 224"/>
              <a:gd name="T37" fmla="*/ 2147483646 h 195"/>
              <a:gd name="T38" fmla="*/ 0 w 224"/>
              <a:gd name="T39" fmla="*/ 2147483646 h 195"/>
              <a:gd name="T40" fmla="*/ 0 w 224"/>
              <a:gd name="T41" fmla="*/ 0 h 195"/>
              <a:gd name="T42" fmla="*/ 2147483646 w 224"/>
              <a:gd name="T43" fmla="*/ 0 h 195"/>
              <a:gd name="T44" fmla="*/ 2147483646 w 224"/>
              <a:gd name="T45" fmla="*/ 0 h 195"/>
              <a:gd name="T46" fmla="*/ 2147483646 w 224"/>
              <a:gd name="T47" fmla="*/ 0 h 195"/>
              <a:gd name="T48" fmla="*/ 2147483646 w 224"/>
              <a:gd name="T49" fmla="*/ 0 h 195"/>
              <a:gd name="T50" fmla="*/ 2147483646 w 224"/>
              <a:gd name="T51" fmla="*/ 0 h 195"/>
              <a:gd name="T52" fmla="*/ 2147483646 w 224"/>
              <a:gd name="T53" fmla="*/ 2147483646 h 195"/>
              <a:gd name="T54" fmla="*/ 2147483646 w 224"/>
              <a:gd name="T55" fmla="*/ 2147483646 h 195"/>
              <a:gd name="T56" fmla="*/ 2147483646 w 224"/>
              <a:gd name="T57" fmla="*/ 2147483646 h 195"/>
              <a:gd name="T58" fmla="*/ 2147483646 w 224"/>
              <a:gd name="T59" fmla="*/ 2147483646 h 195"/>
              <a:gd name="T60" fmla="*/ 2147483646 w 224"/>
              <a:gd name="T61" fmla="*/ 2147483646 h 195"/>
              <a:gd name="T62" fmla="*/ 2147483646 w 224"/>
              <a:gd name="T63" fmla="*/ 2147483646 h 195"/>
              <a:gd name="T64" fmla="*/ 2147483646 w 224"/>
              <a:gd name="T65" fmla="*/ 2147483646 h 195"/>
              <a:gd name="T66" fmla="*/ 2147483646 w 224"/>
              <a:gd name="T67" fmla="*/ 2147483646 h 195"/>
              <a:gd name="T68" fmla="*/ 2147483646 w 224"/>
              <a:gd name="T69" fmla="*/ 2147483646 h 195"/>
              <a:gd name="T70" fmla="*/ 2147483646 w 224"/>
              <a:gd name="T71" fmla="*/ 2147483646 h 195"/>
              <a:gd name="T72" fmla="*/ 2147483646 w 224"/>
              <a:gd name="T73" fmla="*/ 2147483646 h 19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24"/>
              <a:gd name="T112" fmla="*/ 0 h 195"/>
              <a:gd name="T113" fmla="*/ 224 w 224"/>
              <a:gd name="T114" fmla="*/ 195 h 19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24" h="195">
                <a:moveTo>
                  <a:pt x="196" y="181"/>
                </a:moveTo>
                <a:lnTo>
                  <a:pt x="182" y="195"/>
                </a:lnTo>
                <a:lnTo>
                  <a:pt x="168" y="195"/>
                </a:lnTo>
                <a:lnTo>
                  <a:pt x="154" y="181"/>
                </a:lnTo>
                <a:lnTo>
                  <a:pt x="140" y="181"/>
                </a:lnTo>
                <a:lnTo>
                  <a:pt x="126" y="167"/>
                </a:lnTo>
                <a:lnTo>
                  <a:pt x="112" y="139"/>
                </a:lnTo>
                <a:lnTo>
                  <a:pt x="98" y="126"/>
                </a:lnTo>
                <a:lnTo>
                  <a:pt x="84" y="112"/>
                </a:lnTo>
                <a:lnTo>
                  <a:pt x="56" y="84"/>
                </a:lnTo>
                <a:lnTo>
                  <a:pt x="42" y="70"/>
                </a:lnTo>
                <a:lnTo>
                  <a:pt x="28" y="56"/>
                </a:lnTo>
                <a:lnTo>
                  <a:pt x="14" y="42"/>
                </a:lnTo>
                <a:lnTo>
                  <a:pt x="0" y="28"/>
                </a:lnTo>
                <a:lnTo>
                  <a:pt x="0" y="14"/>
                </a:lnTo>
                <a:lnTo>
                  <a:pt x="0" y="0"/>
                </a:lnTo>
                <a:lnTo>
                  <a:pt x="14" y="0"/>
                </a:lnTo>
                <a:lnTo>
                  <a:pt x="28" y="0"/>
                </a:lnTo>
                <a:lnTo>
                  <a:pt x="56" y="0"/>
                </a:lnTo>
                <a:lnTo>
                  <a:pt x="84" y="0"/>
                </a:lnTo>
                <a:lnTo>
                  <a:pt x="112" y="0"/>
                </a:lnTo>
                <a:lnTo>
                  <a:pt x="140" y="14"/>
                </a:lnTo>
                <a:lnTo>
                  <a:pt x="168" y="28"/>
                </a:lnTo>
                <a:lnTo>
                  <a:pt x="196" y="56"/>
                </a:lnTo>
                <a:lnTo>
                  <a:pt x="210" y="70"/>
                </a:lnTo>
                <a:lnTo>
                  <a:pt x="224" y="98"/>
                </a:lnTo>
                <a:lnTo>
                  <a:pt x="224" y="112"/>
                </a:lnTo>
                <a:lnTo>
                  <a:pt x="224" y="139"/>
                </a:lnTo>
                <a:lnTo>
                  <a:pt x="210" y="153"/>
                </a:lnTo>
                <a:lnTo>
                  <a:pt x="210" y="167"/>
                </a:lnTo>
                <a:lnTo>
                  <a:pt x="196" y="181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9" name="Freeform 7"/>
          <p:cNvSpPr>
            <a:spLocks/>
          </p:cNvSpPr>
          <p:nvPr/>
        </p:nvSpPr>
        <p:spPr bwMode="auto">
          <a:xfrm>
            <a:off x="6323013" y="1878013"/>
            <a:ext cx="730250" cy="400050"/>
          </a:xfrm>
          <a:custGeom>
            <a:avLst/>
            <a:gdLst>
              <a:gd name="T0" fmla="*/ 2147483646 w 785"/>
              <a:gd name="T1" fmla="*/ 2147483646 h 431"/>
              <a:gd name="T2" fmla="*/ 2147483646 w 785"/>
              <a:gd name="T3" fmla="*/ 2147483646 h 431"/>
              <a:gd name="T4" fmla="*/ 2147483646 w 785"/>
              <a:gd name="T5" fmla="*/ 2147483646 h 431"/>
              <a:gd name="T6" fmla="*/ 2147483646 w 785"/>
              <a:gd name="T7" fmla="*/ 2147483646 h 431"/>
              <a:gd name="T8" fmla="*/ 2147483646 w 785"/>
              <a:gd name="T9" fmla="*/ 2147483646 h 431"/>
              <a:gd name="T10" fmla="*/ 2147483646 w 785"/>
              <a:gd name="T11" fmla="*/ 2147483646 h 431"/>
              <a:gd name="T12" fmla="*/ 2147483646 w 785"/>
              <a:gd name="T13" fmla="*/ 2147483646 h 431"/>
              <a:gd name="T14" fmla="*/ 2147483646 w 785"/>
              <a:gd name="T15" fmla="*/ 2147483646 h 431"/>
              <a:gd name="T16" fmla="*/ 2147483646 w 785"/>
              <a:gd name="T17" fmla="*/ 2147483646 h 431"/>
              <a:gd name="T18" fmla="*/ 2147483646 w 785"/>
              <a:gd name="T19" fmla="*/ 2147483646 h 431"/>
              <a:gd name="T20" fmla="*/ 2147483646 w 785"/>
              <a:gd name="T21" fmla="*/ 2147483646 h 431"/>
              <a:gd name="T22" fmla="*/ 2147483646 w 785"/>
              <a:gd name="T23" fmla="*/ 2147483646 h 431"/>
              <a:gd name="T24" fmla="*/ 2147483646 w 785"/>
              <a:gd name="T25" fmla="*/ 2147483646 h 431"/>
              <a:gd name="T26" fmla="*/ 2147483646 w 785"/>
              <a:gd name="T27" fmla="*/ 2147483646 h 431"/>
              <a:gd name="T28" fmla="*/ 2147483646 w 785"/>
              <a:gd name="T29" fmla="*/ 2147483646 h 431"/>
              <a:gd name="T30" fmla="*/ 2147483646 w 785"/>
              <a:gd name="T31" fmla="*/ 2147483646 h 431"/>
              <a:gd name="T32" fmla="*/ 2147483646 w 785"/>
              <a:gd name="T33" fmla="*/ 2147483646 h 431"/>
              <a:gd name="T34" fmla="*/ 2147483646 w 785"/>
              <a:gd name="T35" fmla="*/ 2147483646 h 431"/>
              <a:gd name="T36" fmla="*/ 2147483646 w 785"/>
              <a:gd name="T37" fmla="*/ 2147483646 h 431"/>
              <a:gd name="T38" fmla="*/ 2147483646 w 785"/>
              <a:gd name="T39" fmla="*/ 2147483646 h 431"/>
              <a:gd name="T40" fmla="*/ 2147483646 w 785"/>
              <a:gd name="T41" fmla="*/ 2147483646 h 431"/>
              <a:gd name="T42" fmla="*/ 2147483646 w 785"/>
              <a:gd name="T43" fmla="*/ 2147483646 h 431"/>
              <a:gd name="T44" fmla="*/ 2147483646 w 785"/>
              <a:gd name="T45" fmla="*/ 2147483646 h 431"/>
              <a:gd name="T46" fmla="*/ 2147483646 w 785"/>
              <a:gd name="T47" fmla="*/ 2147483646 h 431"/>
              <a:gd name="T48" fmla="*/ 2147483646 w 785"/>
              <a:gd name="T49" fmla="*/ 2147483646 h 431"/>
              <a:gd name="T50" fmla="*/ 2147483646 w 785"/>
              <a:gd name="T51" fmla="*/ 2147483646 h 431"/>
              <a:gd name="T52" fmla="*/ 2147483646 w 785"/>
              <a:gd name="T53" fmla="*/ 2147483646 h 431"/>
              <a:gd name="T54" fmla="*/ 2147483646 w 785"/>
              <a:gd name="T55" fmla="*/ 2147483646 h 431"/>
              <a:gd name="T56" fmla="*/ 2147483646 w 785"/>
              <a:gd name="T57" fmla="*/ 2147483646 h 431"/>
              <a:gd name="T58" fmla="*/ 2147483646 w 785"/>
              <a:gd name="T59" fmla="*/ 2147483646 h 431"/>
              <a:gd name="T60" fmla="*/ 2147483646 w 785"/>
              <a:gd name="T61" fmla="*/ 2147483646 h 431"/>
              <a:gd name="T62" fmla="*/ 2147483646 w 785"/>
              <a:gd name="T63" fmla="*/ 2147483646 h 431"/>
              <a:gd name="T64" fmla="*/ 2147483646 w 785"/>
              <a:gd name="T65" fmla="*/ 2147483646 h 431"/>
              <a:gd name="T66" fmla="*/ 2147483646 w 785"/>
              <a:gd name="T67" fmla="*/ 2147483646 h 431"/>
              <a:gd name="T68" fmla="*/ 2147483646 w 785"/>
              <a:gd name="T69" fmla="*/ 2147483646 h 431"/>
              <a:gd name="T70" fmla="*/ 2147483646 w 785"/>
              <a:gd name="T71" fmla="*/ 2147483646 h 431"/>
              <a:gd name="T72" fmla="*/ 2147483646 w 785"/>
              <a:gd name="T73" fmla="*/ 2147483646 h 431"/>
              <a:gd name="T74" fmla="*/ 2147483646 w 785"/>
              <a:gd name="T75" fmla="*/ 0 h 431"/>
              <a:gd name="T76" fmla="*/ 2147483646 w 785"/>
              <a:gd name="T77" fmla="*/ 0 h 431"/>
              <a:gd name="T78" fmla="*/ 2147483646 w 785"/>
              <a:gd name="T79" fmla="*/ 2147483646 h 431"/>
              <a:gd name="T80" fmla="*/ 2147483646 w 785"/>
              <a:gd name="T81" fmla="*/ 2147483646 h 431"/>
              <a:gd name="T82" fmla="*/ 2147483646 w 785"/>
              <a:gd name="T83" fmla="*/ 2147483646 h 431"/>
              <a:gd name="T84" fmla="*/ 2147483646 w 785"/>
              <a:gd name="T85" fmla="*/ 2147483646 h 431"/>
              <a:gd name="T86" fmla="*/ 2147483646 w 785"/>
              <a:gd name="T87" fmla="*/ 2147483646 h 431"/>
              <a:gd name="T88" fmla="*/ 2147483646 w 785"/>
              <a:gd name="T89" fmla="*/ 2147483646 h 431"/>
              <a:gd name="T90" fmla="*/ 2147483646 w 785"/>
              <a:gd name="T91" fmla="*/ 2147483646 h 431"/>
              <a:gd name="T92" fmla="*/ 2147483646 w 785"/>
              <a:gd name="T93" fmla="*/ 2147483646 h 4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785"/>
              <a:gd name="T142" fmla="*/ 0 h 431"/>
              <a:gd name="T143" fmla="*/ 785 w 785"/>
              <a:gd name="T144" fmla="*/ 431 h 431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785" h="431">
                <a:moveTo>
                  <a:pt x="659" y="223"/>
                </a:moveTo>
                <a:lnTo>
                  <a:pt x="631" y="250"/>
                </a:lnTo>
                <a:lnTo>
                  <a:pt x="603" y="278"/>
                </a:lnTo>
                <a:lnTo>
                  <a:pt x="561" y="306"/>
                </a:lnTo>
                <a:lnTo>
                  <a:pt x="519" y="334"/>
                </a:lnTo>
                <a:lnTo>
                  <a:pt x="490" y="362"/>
                </a:lnTo>
                <a:lnTo>
                  <a:pt x="462" y="390"/>
                </a:lnTo>
                <a:lnTo>
                  <a:pt x="434" y="403"/>
                </a:lnTo>
                <a:lnTo>
                  <a:pt x="406" y="431"/>
                </a:lnTo>
                <a:lnTo>
                  <a:pt x="392" y="431"/>
                </a:lnTo>
                <a:lnTo>
                  <a:pt x="364" y="431"/>
                </a:lnTo>
                <a:lnTo>
                  <a:pt x="350" y="431"/>
                </a:lnTo>
                <a:lnTo>
                  <a:pt x="350" y="417"/>
                </a:lnTo>
                <a:lnTo>
                  <a:pt x="350" y="403"/>
                </a:lnTo>
                <a:lnTo>
                  <a:pt x="364" y="403"/>
                </a:lnTo>
                <a:lnTo>
                  <a:pt x="378" y="390"/>
                </a:lnTo>
                <a:lnTo>
                  <a:pt x="378" y="376"/>
                </a:lnTo>
                <a:lnTo>
                  <a:pt x="392" y="362"/>
                </a:lnTo>
                <a:lnTo>
                  <a:pt x="406" y="348"/>
                </a:lnTo>
                <a:lnTo>
                  <a:pt x="420" y="334"/>
                </a:lnTo>
                <a:lnTo>
                  <a:pt x="448" y="320"/>
                </a:lnTo>
                <a:lnTo>
                  <a:pt x="476" y="278"/>
                </a:lnTo>
                <a:lnTo>
                  <a:pt x="519" y="223"/>
                </a:lnTo>
                <a:lnTo>
                  <a:pt x="547" y="195"/>
                </a:lnTo>
                <a:lnTo>
                  <a:pt x="561" y="167"/>
                </a:lnTo>
                <a:lnTo>
                  <a:pt x="589" y="153"/>
                </a:lnTo>
                <a:lnTo>
                  <a:pt x="589" y="139"/>
                </a:lnTo>
                <a:lnTo>
                  <a:pt x="603" y="125"/>
                </a:lnTo>
                <a:lnTo>
                  <a:pt x="617" y="111"/>
                </a:lnTo>
                <a:lnTo>
                  <a:pt x="603" y="97"/>
                </a:lnTo>
                <a:lnTo>
                  <a:pt x="589" y="111"/>
                </a:lnTo>
                <a:lnTo>
                  <a:pt x="575" y="111"/>
                </a:lnTo>
                <a:lnTo>
                  <a:pt x="547" y="111"/>
                </a:lnTo>
                <a:lnTo>
                  <a:pt x="504" y="125"/>
                </a:lnTo>
                <a:lnTo>
                  <a:pt x="462" y="139"/>
                </a:lnTo>
                <a:lnTo>
                  <a:pt x="420" y="153"/>
                </a:lnTo>
                <a:lnTo>
                  <a:pt x="364" y="181"/>
                </a:lnTo>
                <a:lnTo>
                  <a:pt x="308" y="195"/>
                </a:lnTo>
                <a:lnTo>
                  <a:pt x="266" y="223"/>
                </a:lnTo>
                <a:lnTo>
                  <a:pt x="224" y="236"/>
                </a:lnTo>
                <a:lnTo>
                  <a:pt x="182" y="250"/>
                </a:lnTo>
                <a:lnTo>
                  <a:pt x="154" y="250"/>
                </a:lnTo>
                <a:lnTo>
                  <a:pt x="140" y="264"/>
                </a:lnTo>
                <a:lnTo>
                  <a:pt x="112" y="264"/>
                </a:lnTo>
                <a:lnTo>
                  <a:pt x="98" y="264"/>
                </a:lnTo>
                <a:lnTo>
                  <a:pt x="84" y="250"/>
                </a:lnTo>
                <a:lnTo>
                  <a:pt x="70" y="250"/>
                </a:lnTo>
                <a:lnTo>
                  <a:pt x="56" y="236"/>
                </a:lnTo>
                <a:lnTo>
                  <a:pt x="42" y="236"/>
                </a:lnTo>
                <a:lnTo>
                  <a:pt x="28" y="223"/>
                </a:lnTo>
                <a:lnTo>
                  <a:pt x="14" y="195"/>
                </a:lnTo>
                <a:lnTo>
                  <a:pt x="0" y="181"/>
                </a:lnTo>
                <a:lnTo>
                  <a:pt x="42" y="167"/>
                </a:lnTo>
                <a:lnTo>
                  <a:pt x="84" y="167"/>
                </a:lnTo>
                <a:lnTo>
                  <a:pt x="154" y="153"/>
                </a:lnTo>
                <a:lnTo>
                  <a:pt x="210" y="139"/>
                </a:lnTo>
                <a:lnTo>
                  <a:pt x="280" y="125"/>
                </a:lnTo>
                <a:lnTo>
                  <a:pt x="350" y="111"/>
                </a:lnTo>
                <a:lnTo>
                  <a:pt x="406" y="83"/>
                </a:lnTo>
                <a:lnTo>
                  <a:pt x="462" y="70"/>
                </a:lnTo>
                <a:lnTo>
                  <a:pt x="490" y="70"/>
                </a:lnTo>
                <a:lnTo>
                  <a:pt x="504" y="56"/>
                </a:lnTo>
                <a:lnTo>
                  <a:pt x="533" y="42"/>
                </a:lnTo>
                <a:lnTo>
                  <a:pt x="547" y="42"/>
                </a:lnTo>
                <a:lnTo>
                  <a:pt x="561" y="28"/>
                </a:lnTo>
                <a:lnTo>
                  <a:pt x="575" y="28"/>
                </a:lnTo>
                <a:lnTo>
                  <a:pt x="589" y="14"/>
                </a:lnTo>
                <a:lnTo>
                  <a:pt x="603" y="0"/>
                </a:lnTo>
                <a:lnTo>
                  <a:pt x="617" y="0"/>
                </a:lnTo>
                <a:lnTo>
                  <a:pt x="631" y="0"/>
                </a:lnTo>
                <a:lnTo>
                  <a:pt x="659" y="14"/>
                </a:lnTo>
                <a:lnTo>
                  <a:pt x="687" y="28"/>
                </a:lnTo>
                <a:lnTo>
                  <a:pt x="715" y="42"/>
                </a:lnTo>
                <a:lnTo>
                  <a:pt x="743" y="70"/>
                </a:lnTo>
                <a:lnTo>
                  <a:pt x="771" y="97"/>
                </a:lnTo>
                <a:lnTo>
                  <a:pt x="785" y="111"/>
                </a:lnTo>
                <a:lnTo>
                  <a:pt x="785" y="125"/>
                </a:lnTo>
                <a:lnTo>
                  <a:pt x="771" y="139"/>
                </a:lnTo>
                <a:lnTo>
                  <a:pt x="757" y="153"/>
                </a:lnTo>
                <a:lnTo>
                  <a:pt x="729" y="153"/>
                </a:lnTo>
                <a:lnTo>
                  <a:pt x="715" y="167"/>
                </a:lnTo>
                <a:lnTo>
                  <a:pt x="687" y="195"/>
                </a:lnTo>
                <a:lnTo>
                  <a:pt x="659" y="223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00" name="Freeform 8"/>
          <p:cNvSpPr>
            <a:spLocks/>
          </p:cNvSpPr>
          <p:nvPr/>
        </p:nvSpPr>
        <p:spPr bwMode="auto">
          <a:xfrm>
            <a:off x="6648450" y="2330450"/>
            <a:ext cx="195263" cy="207963"/>
          </a:xfrm>
          <a:custGeom>
            <a:avLst/>
            <a:gdLst>
              <a:gd name="T0" fmla="*/ 2147483646 w 211"/>
              <a:gd name="T1" fmla="*/ 2147483646 h 223"/>
              <a:gd name="T2" fmla="*/ 2147483646 w 211"/>
              <a:gd name="T3" fmla="*/ 2147483646 h 223"/>
              <a:gd name="T4" fmla="*/ 2147483646 w 211"/>
              <a:gd name="T5" fmla="*/ 2147483646 h 223"/>
              <a:gd name="T6" fmla="*/ 2147483646 w 211"/>
              <a:gd name="T7" fmla="*/ 2147483646 h 223"/>
              <a:gd name="T8" fmla="*/ 2147483646 w 211"/>
              <a:gd name="T9" fmla="*/ 2147483646 h 223"/>
              <a:gd name="T10" fmla="*/ 2147483646 w 211"/>
              <a:gd name="T11" fmla="*/ 2147483646 h 223"/>
              <a:gd name="T12" fmla="*/ 2147483646 w 211"/>
              <a:gd name="T13" fmla="*/ 2147483646 h 223"/>
              <a:gd name="T14" fmla="*/ 2147483646 w 211"/>
              <a:gd name="T15" fmla="*/ 2147483646 h 223"/>
              <a:gd name="T16" fmla="*/ 2147483646 w 211"/>
              <a:gd name="T17" fmla="*/ 2147483646 h 223"/>
              <a:gd name="T18" fmla="*/ 2147483646 w 211"/>
              <a:gd name="T19" fmla="*/ 2147483646 h 223"/>
              <a:gd name="T20" fmla="*/ 2147483646 w 211"/>
              <a:gd name="T21" fmla="*/ 2147483646 h 223"/>
              <a:gd name="T22" fmla="*/ 2147483646 w 211"/>
              <a:gd name="T23" fmla="*/ 2147483646 h 223"/>
              <a:gd name="T24" fmla="*/ 2147483646 w 211"/>
              <a:gd name="T25" fmla="*/ 2147483646 h 223"/>
              <a:gd name="T26" fmla="*/ 2147483646 w 211"/>
              <a:gd name="T27" fmla="*/ 2147483646 h 223"/>
              <a:gd name="T28" fmla="*/ 2147483646 w 211"/>
              <a:gd name="T29" fmla="*/ 2147483646 h 223"/>
              <a:gd name="T30" fmla="*/ 2147483646 w 211"/>
              <a:gd name="T31" fmla="*/ 2147483646 h 223"/>
              <a:gd name="T32" fmla="*/ 2147483646 w 211"/>
              <a:gd name="T33" fmla="*/ 2147483646 h 223"/>
              <a:gd name="T34" fmla="*/ 2147483646 w 211"/>
              <a:gd name="T35" fmla="*/ 2147483646 h 223"/>
              <a:gd name="T36" fmla="*/ 2147483646 w 211"/>
              <a:gd name="T37" fmla="*/ 2147483646 h 223"/>
              <a:gd name="T38" fmla="*/ 2147483646 w 211"/>
              <a:gd name="T39" fmla="*/ 2147483646 h 223"/>
              <a:gd name="T40" fmla="*/ 0 w 211"/>
              <a:gd name="T41" fmla="*/ 0 h 223"/>
              <a:gd name="T42" fmla="*/ 2147483646 w 211"/>
              <a:gd name="T43" fmla="*/ 0 h 223"/>
              <a:gd name="T44" fmla="*/ 2147483646 w 211"/>
              <a:gd name="T45" fmla="*/ 2147483646 h 223"/>
              <a:gd name="T46" fmla="*/ 2147483646 w 211"/>
              <a:gd name="T47" fmla="*/ 2147483646 h 223"/>
              <a:gd name="T48" fmla="*/ 2147483646 w 211"/>
              <a:gd name="T49" fmla="*/ 2147483646 h 223"/>
              <a:gd name="T50" fmla="*/ 2147483646 w 211"/>
              <a:gd name="T51" fmla="*/ 2147483646 h 223"/>
              <a:gd name="T52" fmla="*/ 2147483646 w 211"/>
              <a:gd name="T53" fmla="*/ 2147483646 h 22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11"/>
              <a:gd name="T82" fmla="*/ 0 h 223"/>
              <a:gd name="T83" fmla="*/ 211 w 211"/>
              <a:gd name="T84" fmla="*/ 223 h 223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11" h="223">
                <a:moveTo>
                  <a:pt x="140" y="56"/>
                </a:moveTo>
                <a:lnTo>
                  <a:pt x="169" y="69"/>
                </a:lnTo>
                <a:lnTo>
                  <a:pt x="183" y="83"/>
                </a:lnTo>
                <a:lnTo>
                  <a:pt x="197" y="83"/>
                </a:lnTo>
                <a:lnTo>
                  <a:pt x="197" y="97"/>
                </a:lnTo>
                <a:lnTo>
                  <a:pt x="211" y="111"/>
                </a:lnTo>
                <a:lnTo>
                  <a:pt x="211" y="125"/>
                </a:lnTo>
                <a:lnTo>
                  <a:pt x="211" y="139"/>
                </a:lnTo>
                <a:lnTo>
                  <a:pt x="211" y="153"/>
                </a:lnTo>
                <a:lnTo>
                  <a:pt x="211" y="181"/>
                </a:lnTo>
                <a:lnTo>
                  <a:pt x="197" y="209"/>
                </a:lnTo>
                <a:lnTo>
                  <a:pt x="197" y="223"/>
                </a:lnTo>
                <a:lnTo>
                  <a:pt x="183" y="223"/>
                </a:lnTo>
                <a:lnTo>
                  <a:pt x="169" y="209"/>
                </a:lnTo>
                <a:lnTo>
                  <a:pt x="154" y="195"/>
                </a:lnTo>
                <a:lnTo>
                  <a:pt x="140" y="167"/>
                </a:lnTo>
                <a:lnTo>
                  <a:pt x="112" y="139"/>
                </a:lnTo>
                <a:lnTo>
                  <a:pt x="70" y="97"/>
                </a:lnTo>
                <a:lnTo>
                  <a:pt x="42" y="56"/>
                </a:lnTo>
                <a:lnTo>
                  <a:pt x="0" y="0"/>
                </a:lnTo>
                <a:lnTo>
                  <a:pt x="28" y="0"/>
                </a:lnTo>
                <a:lnTo>
                  <a:pt x="70" y="14"/>
                </a:lnTo>
                <a:lnTo>
                  <a:pt x="98" y="28"/>
                </a:lnTo>
                <a:lnTo>
                  <a:pt x="126" y="42"/>
                </a:lnTo>
                <a:lnTo>
                  <a:pt x="140" y="5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01" name="Freeform 9"/>
          <p:cNvSpPr>
            <a:spLocks/>
          </p:cNvSpPr>
          <p:nvPr/>
        </p:nvSpPr>
        <p:spPr bwMode="auto">
          <a:xfrm>
            <a:off x="7053263" y="2227263"/>
            <a:ext cx="350837" cy="271462"/>
          </a:xfrm>
          <a:custGeom>
            <a:avLst/>
            <a:gdLst>
              <a:gd name="T0" fmla="*/ 2147483646 w 379"/>
              <a:gd name="T1" fmla="*/ 2147483646 h 292"/>
              <a:gd name="T2" fmla="*/ 2147483646 w 379"/>
              <a:gd name="T3" fmla="*/ 2147483646 h 292"/>
              <a:gd name="T4" fmla="*/ 2147483646 w 379"/>
              <a:gd name="T5" fmla="*/ 2147483646 h 292"/>
              <a:gd name="T6" fmla="*/ 2147483646 w 379"/>
              <a:gd name="T7" fmla="*/ 2147483646 h 292"/>
              <a:gd name="T8" fmla="*/ 2147483646 w 379"/>
              <a:gd name="T9" fmla="*/ 2147483646 h 292"/>
              <a:gd name="T10" fmla="*/ 2147483646 w 379"/>
              <a:gd name="T11" fmla="*/ 2147483646 h 292"/>
              <a:gd name="T12" fmla="*/ 2147483646 w 379"/>
              <a:gd name="T13" fmla="*/ 2147483646 h 292"/>
              <a:gd name="T14" fmla="*/ 2147483646 w 379"/>
              <a:gd name="T15" fmla="*/ 2147483646 h 292"/>
              <a:gd name="T16" fmla="*/ 2147483646 w 379"/>
              <a:gd name="T17" fmla="*/ 2147483646 h 292"/>
              <a:gd name="T18" fmla="*/ 2147483646 w 379"/>
              <a:gd name="T19" fmla="*/ 2147483646 h 292"/>
              <a:gd name="T20" fmla="*/ 2147483646 w 379"/>
              <a:gd name="T21" fmla="*/ 2147483646 h 292"/>
              <a:gd name="T22" fmla="*/ 2147483646 w 379"/>
              <a:gd name="T23" fmla="*/ 2147483646 h 292"/>
              <a:gd name="T24" fmla="*/ 2147483646 w 379"/>
              <a:gd name="T25" fmla="*/ 2147483646 h 292"/>
              <a:gd name="T26" fmla="*/ 2147483646 w 379"/>
              <a:gd name="T27" fmla="*/ 2147483646 h 292"/>
              <a:gd name="T28" fmla="*/ 2147483646 w 379"/>
              <a:gd name="T29" fmla="*/ 2147483646 h 292"/>
              <a:gd name="T30" fmla="*/ 2147483646 w 379"/>
              <a:gd name="T31" fmla="*/ 2147483646 h 292"/>
              <a:gd name="T32" fmla="*/ 2147483646 w 379"/>
              <a:gd name="T33" fmla="*/ 2147483646 h 292"/>
              <a:gd name="T34" fmla="*/ 2147483646 w 379"/>
              <a:gd name="T35" fmla="*/ 2147483646 h 292"/>
              <a:gd name="T36" fmla="*/ 2147483646 w 379"/>
              <a:gd name="T37" fmla="*/ 2147483646 h 292"/>
              <a:gd name="T38" fmla="*/ 2147483646 w 379"/>
              <a:gd name="T39" fmla="*/ 2147483646 h 292"/>
              <a:gd name="T40" fmla="*/ 2147483646 w 379"/>
              <a:gd name="T41" fmla="*/ 2147483646 h 292"/>
              <a:gd name="T42" fmla="*/ 2147483646 w 379"/>
              <a:gd name="T43" fmla="*/ 2147483646 h 292"/>
              <a:gd name="T44" fmla="*/ 2147483646 w 379"/>
              <a:gd name="T45" fmla="*/ 2147483646 h 292"/>
              <a:gd name="T46" fmla="*/ 2147483646 w 379"/>
              <a:gd name="T47" fmla="*/ 2147483646 h 292"/>
              <a:gd name="T48" fmla="*/ 2147483646 w 379"/>
              <a:gd name="T49" fmla="*/ 2147483646 h 292"/>
              <a:gd name="T50" fmla="*/ 2147483646 w 379"/>
              <a:gd name="T51" fmla="*/ 2147483646 h 292"/>
              <a:gd name="T52" fmla="*/ 2147483646 w 379"/>
              <a:gd name="T53" fmla="*/ 2147483646 h 292"/>
              <a:gd name="T54" fmla="*/ 2147483646 w 379"/>
              <a:gd name="T55" fmla="*/ 2147483646 h 292"/>
              <a:gd name="T56" fmla="*/ 2147483646 w 379"/>
              <a:gd name="T57" fmla="*/ 2147483646 h 292"/>
              <a:gd name="T58" fmla="*/ 2147483646 w 379"/>
              <a:gd name="T59" fmla="*/ 2147483646 h 292"/>
              <a:gd name="T60" fmla="*/ 2147483646 w 379"/>
              <a:gd name="T61" fmla="*/ 2147483646 h 292"/>
              <a:gd name="T62" fmla="*/ 0 w 379"/>
              <a:gd name="T63" fmla="*/ 2147483646 h 292"/>
              <a:gd name="T64" fmla="*/ 0 w 379"/>
              <a:gd name="T65" fmla="*/ 2147483646 h 292"/>
              <a:gd name="T66" fmla="*/ 2147483646 w 379"/>
              <a:gd name="T67" fmla="*/ 0 h 292"/>
              <a:gd name="T68" fmla="*/ 2147483646 w 379"/>
              <a:gd name="T69" fmla="*/ 0 h 292"/>
              <a:gd name="T70" fmla="*/ 2147483646 w 379"/>
              <a:gd name="T71" fmla="*/ 0 h 292"/>
              <a:gd name="T72" fmla="*/ 2147483646 w 379"/>
              <a:gd name="T73" fmla="*/ 2147483646 h 292"/>
              <a:gd name="T74" fmla="*/ 2147483646 w 379"/>
              <a:gd name="T75" fmla="*/ 2147483646 h 292"/>
              <a:gd name="T76" fmla="*/ 2147483646 w 379"/>
              <a:gd name="T77" fmla="*/ 2147483646 h 292"/>
              <a:gd name="T78" fmla="*/ 2147483646 w 379"/>
              <a:gd name="T79" fmla="*/ 2147483646 h 292"/>
              <a:gd name="T80" fmla="*/ 2147483646 w 379"/>
              <a:gd name="T81" fmla="*/ 2147483646 h 292"/>
              <a:gd name="T82" fmla="*/ 2147483646 w 379"/>
              <a:gd name="T83" fmla="*/ 2147483646 h 29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79"/>
              <a:gd name="T127" fmla="*/ 0 h 292"/>
              <a:gd name="T128" fmla="*/ 379 w 379"/>
              <a:gd name="T129" fmla="*/ 292 h 292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79" h="292">
                <a:moveTo>
                  <a:pt x="140" y="27"/>
                </a:moveTo>
                <a:lnTo>
                  <a:pt x="182" y="41"/>
                </a:lnTo>
                <a:lnTo>
                  <a:pt x="210" y="55"/>
                </a:lnTo>
                <a:lnTo>
                  <a:pt x="238" y="55"/>
                </a:lnTo>
                <a:lnTo>
                  <a:pt x="266" y="69"/>
                </a:lnTo>
                <a:lnTo>
                  <a:pt x="280" y="83"/>
                </a:lnTo>
                <a:lnTo>
                  <a:pt x="308" y="83"/>
                </a:lnTo>
                <a:lnTo>
                  <a:pt x="322" y="97"/>
                </a:lnTo>
                <a:lnTo>
                  <a:pt x="336" y="111"/>
                </a:lnTo>
                <a:lnTo>
                  <a:pt x="350" y="125"/>
                </a:lnTo>
                <a:lnTo>
                  <a:pt x="364" y="167"/>
                </a:lnTo>
                <a:lnTo>
                  <a:pt x="364" y="194"/>
                </a:lnTo>
                <a:lnTo>
                  <a:pt x="379" y="222"/>
                </a:lnTo>
                <a:lnTo>
                  <a:pt x="364" y="250"/>
                </a:lnTo>
                <a:lnTo>
                  <a:pt x="364" y="264"/>
                </a:lnTo>
                <a:lnTo>
                  <a:pt x="350" y="278"/>
                </a:lnTo>
                <a:lnTo>
                  <a:pt x="336" y="292"/>
                </a:lnTo>
                <a:lnTo>
                  <a:pt x="336" y="278"/>
                </a:lnTo>
                <a:lnTo>
                  <a:pt x="322" y="278"/>
                </a:lnTo>
                <a:lnTo>
                  <a:pt x="294" y="264"/>
                </a:lnTo>
                <a:lnTo>
                  <a:pt x="280" y="250"/>
                </a:lnTo>
                <a:lnTo>
                  <a:pt x="252" y="236"/>
                </a:lnTo>
                <a:lnTo>
                  <a:pt x="224" y="208"/>
                </a:lnTo>
                <a:lnTo>
                  <a:pt x="196" y="180"/>
                </a:lnTo>
                <a:lnTo>
                  <a:pt x="154" y="153"/>
                </a:lnTo>
                <a:lnTo>
                  <a:pt x="112" y="125"/>
                </a:lnTo>
                <a:lnTo>
                  <a:pt x="84" y="97"/>
                </a:lnTo>
                <a:lnTo>
                  <a:pt x="56" y="69"/>
                </a:lnTo>
                <a:lnTo>
                  <a:pt x="42" y="55"/>
                </a:lnTo>
                <a:lnTo>
                  <a:pt x="28" y="27"/>
                </a:lnTo>
                <a:lnTo>
                  <a:pt x="14" y="27"/>
                </a:lnTo>
                <a:lnTo>
                  <a:pt x="0" y="14"/>
                </a:lnTo>
                <a:lnTo>
                  <a:pt x="14" y="0"/>
                </a:lnTo>
                <a:lnTo>
                  <a:pt x="28" y="0"/>
                </a:lnTo>
                <a:lnTo>
                  <a:pt x="42" y="14"/>
                </a:lnTo>
                <a:lnTo>
                  <a:pt x="56" y="14"/>
                </a:lnTo>
                <a:lnTo>
                  <a:pt x="84" y="14"/>
                </a:lnTo>
                <a:lnTo>
                  <a:pt x="112" y="27"/>
                </a:lnTo>
                <a:lnTo>
                  <a:pt x="140" y="2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02" name="Freeform 10"/>
          <p:cNvSpPr>
            <a:spLocks/>
          </p:cNvSpPr>
          <p:nvPr/>
        </p:nvSpPr>
        <p:spPr bwMode="auto">
          <a:xfrm>
            <a:off x="6388100" y="2368550"/>
            <a:ext cx="911225" cy="517525"/>
          </a:xfrm>
          <a:custGeom>
            <a:avLst/>
            <a:gdLst>
              <a:gd name="T0" fmla="*/ 2147483646 w 981"/>
              <a:gd name="T1" fmla="*/ 2147483646 h 556"/>
              <a:gd name="T2" fmla="*/ 2147483646 w 981"/>
              <a:gd name="T3" fmla="*/ 2147483646 h 556"/>
              <a:gd name="T4" fmla="*/ 2147483646 w 981"/>
              <a:gd name="T5" fmla="*/ 2147483646 h 556"/>
              <a:gd name="T6" fmla="*/ 2147483646 w 981"/>
              <a:gd name="T7" fmla="*/ 2147483646 h 556"/>
              <a:gd name="T8" fmla="*/ 2147483646 w 981"/>
              <a:gd name="T9" fmla="*/ 2147483646 h 556"/>
              <a:gd name="T10" fmla="*/ 2147483646 w 981"/>
              <a:gd name="T11" fmla="*/ 2147483646 h 556"/>
              <a:gd name="T12" fmla="*/ 2147483646 w 981"/>
              <a:gd name="T13" fmla="*/ 2147483646 h 556"/>
              <a:gd name="T14" fmla="*/ 2147483646 w 981"/>
              <a:gd name="T15" fmla="*/ 2147483646 h 556"/>
              <a:gd name="T16" fmla="*/ 2147483646 w 981"/>
              <a:gd name="T17" fmla="*/ 2147483646 h 556"/>
              <a:gd name="T18" fmla="*/ 2147483646 w 981"/>
              <a:gd name="T19" fmla="*/ 2147483646 h 556"/>
              <a:gd name="T20" fmla="*/ 2147483646 w 981"/>
              <a:gd name="T21" fmla="*/ 2147483646 h 556"/>
              <a:gd name="T22" fmla="*/ 2147483646 w 981"/>
              <a:gd name="T23" fmla="*/ 2147483646 h 556"/>
              <a:gd name="T24" fmla="*/ 2147483646 w 981"/>
              <a:gd name="T25" fmla="*/ 2147483646 h 556"/>
              <a:gd name="T26" fmla="*/ 2147483646 w 981"/>
              <a:gd name="T27" fmla="*/ 2147483646 h 556"/>
              <a:gd name="T28" fmla="*/ 2147483646 w 981"/>
              <a:gd name="T29" fmla="*/ 2147483646 h 556"/>
              <a:gd name="T30" fmla="*/ 2147483646 w 981"/>
              <a:gd name="T31" fmla="*/ 2147483646 h 556"/>
              <a:gd name="T32" fmla="*/ 0 w 981"/>
              <a:gd name="T33" fmla="*/ 2147483646 h 556"/>
              <a:gd name="T34" fmla="*/ 2147483646 w 981"/>
              <a:gd name="T35" fmla="*/ 0 h 556"/>
              <a:gd name="T36" fmla="*/ 2147483646 w 981"/>
              <a:gd name="T37" fmla="*/ 0 h 556"/>
              <a:gd name="T38" fmla="*/ 2147483646 w 981"/>
              <a:gd name="T39" fmla="*/ 2147483646 h 556"/>
              <a:gd name="T40" fmla="*/ 2147483646 w 981"/>
              <a:gd name="T41" fmla="*/ 2147483646 h 556"/>
              <a:gd name="T42" fmla="*/ 2147483646 w 981"/>
              <a:gd name="T43" fmla="*/ 2147483646 h 556"/>
              <a:gd name="T44" fmla="*/ 2147483646 w 981"/>
              <a:gd name="T45" fmla="*/ 2147483646 h 556"/>
              <a:gd name="T46" fmla="*/ 2147483646 w 981"/>
              <a:gd name="T47" fmla="*/ 2147483646 h 556"/>
              <a:gd name="T48" fmla="*/ 2147483646 w 981"/>
              <a:gd name="T49" fmla="*/ 2147483646 h 556"/>
              <a:gd name="T50" fmla="*/ 2147483646 w 981"/>
              <a:gd name="T51" fmla="*/ 2147483646 h 556"/>
              <a:gd name="T52" fmla="*/ 2147483646 w 981"/>
              <a:gd name="T53" fmla="*/ 2147483646 h 556"/>
              <a:gd name="T54" fmla="*/ 2147483646 w 981"/>
              <a:gd name="T55" fmla="*/ 2147483646 h 556"/>
              <a:gd name="T56" fmla="*/ 2147483646 w 981"/>
              <a:gd name="T57" fmla="*/ 2147483646 h 556"/>
              <a:gd name="T58" fmla="*/ 2147483646 w 981"/>
              <a:gd name="T59" fmla="*/ 2147483646 h 556"/>
              <a:gd name="T60" fmla="*/ 2147483646 w 981"/>
              <a:gd name="T61" fmla="*/ 2147483646 h 556"/>
              <a:gd name="T62" fmla="*/ 2147483646 w 981"/>
              <a:gd name="T63" fmla="*/ 2147483646 h 556"/>
              <a:gd name="T64" fmla="*/ 2147483646 w 981"/>
              <a:gd name="T65" fmla="*/ 2147483646 h 556"/>
              <a:gd name="T66" fmla="*/ 2147483646 w 981"/>
              <a:gd name="T67" fmla="*/ 2147483646 h 556"/>
              <a:gd name="T68" fmla="*/ 2147483646 w 981"/>
              <a:gd name="T69" fmla="*/ 2147483646 h 556"/>
              <a:gd name="T70" fmla="*/ 2147483646 w 981"/>
              <a:gd name="T71" fmla="*/ 2147483646 h 556"/>
              <a:gd name="T72" fmla="*/ 2147483646 w 981"/>
              <a:gd name="T73" fmla="*/ 2147483646 h 556"/>
              <a:gd name="T74" fmla="*/ 2147483646 w 981"/>
              <a:gd name="T75" fmla="*/ 2147483646 h 556"/>
              <a:gd name="T76" fmla="*/ 2147483646 w 981"/>
              <a:gd name="T77" fmla="*/ 2147483646 h 556"/>
              <a:gd name="T78" fmla="*/ 2147483646 w 981"/>
              <a:gd name="T79" fmla="*/ 2147483646 h 556"/>
              <a:gd name="T80" fmla="*/ 2147483646 w 981"/>
              <a:gd name="T81" fmla="*/ 2147483646 h 556"/>
              <a:gd name="T82" fmla="*/ 2147483646 w 981"/>
              <a:gd name="T83" fmla="*/ 2147483646 h 556"/>
              <a:gd name="T84" fmla="*/ 2147483646 w 981"/>
              <a:gd name="T85" fmla="*/ 2147483646 h 556"/>
              <a:gd name="T86" fmla="*/ 2147483646 w 981"/>
              <a:gd name="T87" fmla="*/ 2147483646 h 556"/>
              <a:gd name="T88" fmla="*/ 2147483646 w 981"/>
              <a:gd name="T89" fmla="*/ 2147483646 h 55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981"/>
              <a:gd name="T136" fmla="*/ 0 h 556"/>
              <a:gd name="T137" fmla="*/ 981 w 981"/>
              <a:gd name="T138" fmla="*/ 556 h 55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981" h="556">
                <a:moveTo>
                  <a:pt x="925" y="403"/>
                </a:moveTo>
                <a:lnTo>
                  <a:pt x="953" y="417"/>
                </a:lnTo>
                <a:lnTo>
                  <a:pt x="967" y="431"/>
                </a:lnTo>
                <a:lnTo>
                  <a:pt x="981" y="445"/>
                </a:lnTo>
                <a:lnTo>
                  <a:pt x="981" y="459"/>
                </a:lnTo>
                <a:lnTo>
                  <a:pt x="967" y="473"/>
                </a:lnTo>
                <a:lnTo>
                  <a:pt x="953" y="487"/>
                </a:lnTo>
                <a:lnTo>
                  <a:pt x="939" y="487"/>
                </a:lnTo>
                <a:lnTo>
                  <a:pt x="925" y="501"/>
                </a:lnTo>
                <a:lnTo>
                  <a:pt x="897" y="514"/>
                </a:lnTo>
                <a:lnTo>
                  <a:pt x="869" y="528"/>
                </a:lnTo>
                <a:lnTo>
                  <a:pt x="813" y="542"/>
                </a:lnTo>
                <a:lnTo>
                  <a:pt x="743" y="556"/>
                </a:lnTo>
                <a:lnTo>
                  <a:pt x="659" y="556"/>
                </a:lnTo>
                <a:lnTo>
                  <a:pt x="575" y="542"/>
                </a:lnTo>
                <a:lnTo>
                  <a:pt x="533" y="542"/>
                </a:lnTo>
                <a:lnTo>
                  <a:pt x="491" y="542"/>
                </a:lnTo>
                <a:lnTo>
                  <a:pt x="449" y="528"/>
                </a:lnTo>
                <a:lnTo>
                  <a:pt x="406" y="514"/>
                </a:lnTo>
                <a:lnTo>
                  <a:pt x="336" y="487"/>
                </a:lnTo>
                <a:lnTo>
                  <a:pt x="266" y="445"/>
                </a:lnTo>
                <a:lnTo>
                  <a:pt x="196" y="389"/>
                </a:lnTo>
                <a:lnTo>
                  <a:pt x="140" y="320"/>
                </a:lnTo>
                <a:lnTo>
                  <a:pt x="98" y="250"/>
                </a:lnTo>
                <a:lnTo>
                  <a:pt x="70" y="208"/>
                </a:lnTo>
                <a:lnTo>
                  <a:pt x="56" y="167"/>
                </a:lnTo>
                <a:lnTo>
                  <a:pt x="42" y="139"/>
                </a:lnTo>
                <a:lnTo>
                  <a:pt x="28" y="97"/>
                </a:lnTo>
                <a:lnTo>
                  <a:pt x="14" y="69"/>
                </a:lnTo>
                <a:lnTo>
                  <a:pt x="14" y="41"/>
                </a:lnTo>
                <a:lnTo>
                  <a:pt x="0" y="27"/>
                </a:lnTo>
                <a:lnTo>
                  <a:pt x="0" y="14"/>
                </a:lnTo>
                <a:lnTo>
                  <a:pt x="0" y="0"/>
                </a:lnTo>
                <a:lnTo>
                  <a:pt x="14" y="0"/>
                </a:lnTo>
                <a:lnTo>
                  <a:pt x="28" y="0"/>
                </a:lnTo>
                <a:lnTo>
                  <a:pt x="42" y="14"/>
                </a:lnTo>
                <a:lnTo>
                  <a:pt x="56" y="27"/>
                </a:lnTo>
                <a:lnTo>
                  <a:pt x="70" y="55"/>
                </a:lnTo>
                <a:lnTo>
                  <a:pt x="84" y="83"/>
                </a:lnTo>
                <a:lnTo>
                  <a:pt x="112" y="125"/>
                </a:lnTo>
                <a:lnTo>
                  <a:pt x="140" y="167"/>
                </a:lnTo>
                <a:lnTo>
                  <a:pt x="168" y="208"/>
                </a:lnTo>
                <a:lnTo>
                  <a:pt x="196" y="250"/>
                </a:lnTo>
                <a:lnTo>
                  <a:pt x="238" y="278"/>
                </a:lnTo>
                <a:lnTo>
                  <a:pt x="280" y="306"/>
                </a:lnTo>
                <a:lnTo>
                  <a:pt x="322" y="347"/>
                </a:lnTo>
                <a:lnTo>
                  <a:pt x="378" y="361"/>
                </a:lnTo>
                <a:lnTo>
                  <a:pt x="420" y="389"/>
                </a:lnTo>
                <a:lnTo>
                  <a:pt x="477" y="403"/>
                </a:lnTo>
                <a:lnTo>
                  <a:pt x="519" y="417"/>
                </a:lnTo>
                <a:lnTo>
                  <a:pt x="561" y="431"/>
                </a:lnTo>
                <a:lnTo>
                  <a:pt x="603" y="431"/>
                </a:lnTo>
                <a:lnTo>
                  <a:pt x="645" y="431"/>
                </a:lnTo>
                <a:lnTo>
                  <a:pt x="673" y="417"/>
                </a:lnTo>
                <a:lnTo>
                  <a:pt x="701" y="417"/>
                </a:lnTo>
                <a:lnTo>
                  <a:pt x="715" y="403"/>
                </a:lnTo>
                <a:lnTo>
                  <a:pt x="743" y="403"/>
                </a:lnTo>
                <a:lnTo>
                  <a:pt x="743" y="389"/>
                </a:lnTo>
                <a:lnTo>
                  <a:pt x="743" y="375"/>
                </a:lnTo>
                <a:lnTo>
                  <a:pt x="743" y="361"/>
                </a:lnTo>
                <a:lnTo>
                  <a:pt x="743" y="347"/>
                </a:lnTo>
                <a:lnTo>
                  <a:pt x="729" y="320"/>
                </a:lnTo>
                <a:lnTo>
                  <a:pt x="729" y="292"/>
                </a:lnTo>
                <a:lnTo>
                  <a:pt x="715" y="278"/>
                </a:lnTo>
                <a:lnTo>
                  <a:pt x="715" y="250"/>
                </a:lnTo>
                <a:lnTo>
                  <a:pt x="701" y="222"/>
                </a:lnTo>
                <a:lnTo>
                  <a:pt x="701" y="208"/>
                </a:lnTo>
                <a:lnTo>
                  <a:pt x="687" y="181"/>
                </a:lnTo>
                <a:lnTo>
                  <a:pt x="687" y="167"/>
                </a:lnTo>
                <a:lnTo>
                  <a:pt x="687" y="153"/>
                </a:lnTo>
                <a:lnTo>
                  <a:pt x="701" y="153"/>
                </a:lnTo>
                <a:lnTo>
                  <a:pt x="715" y="167"/>
                </a:lnTo>
                <a:lnTo>
                  <a:pt x="729" y="181"/>
                </a:lnTo>
                <a:lnTo>
                  <a:pt x="743" y="194"/>
                </a:lnTo>
                <a:lnTo>
                  <a:pt x="757" y="208"/>
                </a:lnTo>
                <a:lnTo>
                  <a:pt x="771" y="222"/>
                </a:lnTo>
                <a:lnTo>
                  <a:pt x="799" y="250"/>
                </a:lnTo>
                <a:lnTo>
                  <a:pt x="813" y="278"/>
                </a:lnTo>
                <a:lnTo>
                  <a:pt x="841" y="306"/>
                </a:lnTo>
                <a:lnTo>
                  <a:pt x="869" y="347"/>
                </a:lnTo>
                <a:lnTo>
                  <a:pt x="911" y="375"/>
                </a:lnTo>
                <a:lnTo>
                  <a:pt x="925" y="403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03" name="Freeform 11"/>
          <p:cNvSpPr>
            <a:spLocks/>
          </p:cNvSpPr>
          <p:nvPr/>
        </p:nvSpPr>
        <p:spPr bwMode="auto">
          <a:xfrm>
            <a:off x="6061075" y="2303463"/>
            <a:ext cx="196850" cy="414337"/>
          </a:xfrm>
          <a:custGeom>
            <a:avLst/>
            <a:gdLst>
              <a:gd name="T0" fmla="*/ 2147483646 w 211"/>
              <a:gd name="T1" fmla="*/ 2147483646 h 445"/>
              <a:gd name="T2" fmla="*/ 2147483646 w 211"/>
              <a:gd name="T3" fmla="*/ 2147483646 h 445"/>
              <a:gd name="T4" fmla="*/ 2147483646 w 211"/>
              <a:gd name="T5" fmla="*/ 2147483646 h 445"/>
              <a:gd name="T6" fmla="*/ 2147483646 w 211"/>
              <a:gd name="T7" fmla="*/ 2147483646 h 445"/>
              <a:gd name="T8" fmla="*/ 2147483646 w 211"/>
              <a:gd name="T9" fmla="*/ 2147483646 h 445"/>
              <a:gd name="T10" fmla="*/ 2147483646 w 211"/>
              <a:gd name="T11" fmla="*/ 2147483646 h 445"/>
              <a:gd name="T12" fmla="*/ 2147483646 w 211"/>
              <a:gd name="T13" fmla="*/ 2147483646 h 445"/>
              <a:gd name="T14" fmla="*/ 2147483646 w 211"/>
              <a:gd name="T15" fmla="*/ 2147483646 h 445"/>
              <a:gd name="T16" fmla="*/ 2147483646 w 211"/>
              <a:gd name="T17" fmla="*/ 2147483646 h 445"/>
              <a:gd name="T18" fmla="*/ 2147483646 w 211"/>
              <a:gd name="T19" fmla="*/ 2147483646 h 445"/>
              <a:gd name="T20" fmla="*/ 2147483646 w 211"/>
              <a:gd name="T21" fmla="*/ 2147483646 h 445"/>
              <a:gd name="T22" fmla="*/ 2147483646 w 211"/>
              <a:gd name="T23" fmla="*/ 2147483646 h 445"/>
              <a:gd name="T24" fmla="*/ 2147483646 w 211"/>
              <a:gd name="T25" fmla="*/ 2147483646 h 445"/>
              <a:gd name="T26" fmla="*/ 2147483646 w 211"/>
              <a:gd name="T27" fmla="*/ 2147483646 h 445"/>
              <a:gd name="T28" fmla="*/ 2147483646 w 211"/>
              <a:gd name="T29" fmla="*/ 2147483646 h 445"/>
              <a:gd name="T30" fmla="*/ 0 w 211"/>
              <a:gd name="T31" fmla="*/ 2147483646 h 445"/>
              <a:gd name="T32" fmla="*/ 0 w 211"/>
              <a:gd name="T33" fmla="*/ 2147483646 h 445"/>
              <a:gd name="T34" fmla="*/ 0 w 211"/>
              <a:gd name="T35" fmla="*/ 2147483646 h 445"/>
              <a:gd name="T36" fmla="*/ 2147483646 w 211"/>
              <a:gd name="T37" fmla="*/ 2147483646 h 445"/>
              <a:gd name="T38" fmla="*/ 2147483646 w 211"/>
              <a:gd name="T39" fmla="*/ 2147483646 h 445"/>
              <a:gd name="T40" fmla="*/ 2147483646 w 211"/>
              <a:gd name="T41" fmla="*/ 2147483646 h 445"/>
              <a:gd name="T42" fmla="*/ 2147483646 w 211"/>
              <a:gd name="T43" fmla="*/ 2147483646 h 445"/>
              <a:gd name="T44" fmla="*/ 2147483646 w 211"/>
              <a:gd name="T45" fmla="*/ 2147483646 h 445"/>
              <a:gd name="T46" fmla="*/ 2147483646 w 211"/>
              <a:gd name="T47" fmla="*/ 2147483646 h 445"/>
              <a:gd name="T48" fmla="*/ 2147483646 w 211"/>
              <a:gd name="T49" fmla="*/ 2147483646 h 445"/>
              <a:gd name="T50" fmla="*/ 2147483646 w 211"/>
              <a:gd name="T51" fmla="*/ 2147483646 h 445"/>
              <a:gd name="T52" fmla="*/ 2147483646 w 211"/>
              <a:gd name="T53" fmla="*/ 2147483646 h 445"/>
              <a:gd name="T54" fmla="*/ 2147483646 w 211"/>
              <a:gd name="T55" fmla="*/ 2147483646 h 445"/>
              <a:gd name="T56" fmla="*/ 2147483646 w 211"/>
              <a:gd name="T57" fmla="*/ 0 h 445"/>
              <a:gd name="T58" fmla="*/ 2147483646 w 211"/>
              <a:gd name="T59" fmla="*/ 2147483646 h 445"/>
              <a:gd name="T60" fmla="*/ 2147483646 w 211"/>
              <a:gd name="T61" fmla="*/ 2147483646 h 445"/>
              <a:gd name="T62" fmla="*/ 2147483646 w 211"/>
              <a:gd name="T63" fmla="*/ 2147483646 h 445"/>
              <a:gd name="T64" fmla="*/ 2147483646 w 211"/>
              <a:gd name="T65" fmla="*/ 2147483646 h 445"/>
              <a:gd name="T66" fmla="*/ 2147483646 w 211"/>
              <a:gd name="T67" fmla="*/ 2147483646 h 445"/>
              <a:gd name="T68" fmla="*/ 2147483646 w 211"/>
              <a:gd name="T69" fmla="*/ 2147483646 h 445"/>
              <a:gd name="T70" fmla="*/ 2147483646 w 211"/>
              <a:gd name="T71" fmla="*/ 2147483646 h 445"/>
              <a:gd name="T72" fmla="*/ 2147483646 w 211"/>
              <a:gd name="T73" fmla="*/ 2147483646 h 445"/>
              <a:gd name="T74" fmla="*/ 2147483646 w 211"/>
              <a:gd name="T75" fmla="*/ 2147483646 h 445"/>
              <a:gd name="T76" fmla="*/ 2147483646 w 211"/>
              <a:gd name="T77" fmla="*/ 2147483646 h 445"/>
              <a:gd name="T78" fmla="*/ 2147483646 w 211"/>
              <a:gd name="T79" fmla="*/ 2147483646 h 445"/>
              <a:gd name="T80" fmla="*/ 2147483646 w 211"/>
              <a:gd name="T81" fmla="*/ 2147483646 h 445"/>
              <a:gd name="T82" fmla="*/ 2147483646 w 211"/>
              <a:gd name="T83" fmla="*/ 2147483646 h 44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11"/>
              <a:gd name="T127" fmla="*/ 0 h 445"/>
              <a:gd name="T128" fmla="*/ 211 w 211"/>
              <a:gd name="T129" fmla="*/ 445 h 44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11" h="445">
                <a:moveTo>
                  <a:pt x="140" y="362"/>
                </a:moveTo>
                <a:lnTo>
                  <a:pt x="126" y="390"/>
                </a:lnTo>
                <a:lnTo>
                  <a:pt x="112" y="404"/>
                </a:lnTo>
                <a:lnTo>
                  <a:pt x="98" y="417"/>
                </a:lnTo>
                <a:lnTo>
                  <a:pt x="84" y="431"/>
                </a:lnTo>
                <a:lnTo>
                  <a:pt x="70" y="445"/>
                </a:lnTo>
                <a:lnTo>
                  <a:pt x="56" y="445"/>
                </a:lnTo>
                <a:lnTo>
                  <a:pt x="42" y="431"/>
                </a:lnTo>
                <a:lnTo>
                  <a:pt x="28" y="417"/>
                </a:lnTo>
                <a:lnTo>
                  <a:pt x="28" y="404"/>
                </a:lnTo>
                <a:lnTo>
                  <a:pt x="14" y="376"/>
                </a:lnTo>
                <a:lnTo>
                  <a:pt x="14" y="362"/>
                </a:lnTo>
                <a:lnTo>
                  <a:pt x="0" y="334"/>
                </a:lnTo>
                <a:lnTo>
                  <a:pt x="0" y="320"/>
                </a:lnTo>
                <a:lnTo>
                  <a:pt x="14" y="306"/>
                </a:lnTo>
                <a:lnTo>
                  <a:pt x="28" y="278"/>
                </a:lnTo>
                <a:lnTo>
                  <a:pt x="56" y="251"/>
                </a:lnTo>
                <a:lnTo>
                  <a:pt x="56" y="237"/>
                </a:lnTo>
                <a:lnTo>
                  <a:pt x="70" y="223"/>
                </a:lnTo>
                <a:lnTo>
                  <a:pt x="84" y="195"/>
                </a:lnTo>
                <a:lnTo>
                  <a:pt x="98" y="167"/>
                </a:lnTo>
                <a:lnTo>
                  <a:pt x="112" y="139"/>
                </a:lnTo>
                <a:lnTo>
                  <a:pt x="126" y="97"/>
                </a:lnTo>
                <a:lnTo>
                  <a:pt x="140" y="56"/>
                </a:lnTo>
                <a:lnTo>
                  <a:pt x="155" y="0"/>
                </a:lnTo>
                <a:lnTo>
                  <a:pt x="169" y="14"/>
                </a:lnTo>
                <a:lnTo>
                  <a:pt x="183" y="28"/>
                </a:lnTo>
                <a:lnTo>
                  <a:pt x="197" y="42"/>
                </a:lnTo>
                <a:lnTo>
                  <a:pt x="211" y="70"/>
                </a:lnTo>
                <a:lnTo>
                  <a:pt x="211" y="111"/>
                </a:lnTo>
                <a:lnTo>
                  <a:pt x="211" y="139"/>
                </a:lnTo>
                <a:lnTo>
                  <a:pt x="211" y="181"/>
                </a:lnTo>
                <a:lnTo>
                  <a:pt x="197" y="237"/>
                </a:lnTo>
                <a:lnTo>
                  <a:pt x="183" y="278"/>
                </a:lnTo>
                <a:lnTo>
                  <a:pt x="155" y="320"/>
                </a:lnTo>
                <a:lnTo>
                  <a:pt x="140" y="362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2" grpId="0"/>
      <p:bldP spid="3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809625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6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矩形 4"/>
          <p:cNvSpPr>
            <a:spLocks noChangeArrowheads="1"/>
          </p:cNvSpPr>
          <p:nvPr/>
        </p:nvSpPr>
        <p:spPr bwMode="auto">
          <a:xfrm>
            <a:off x="2700338" y="1384300"/>
            <a:ext cx="1216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辫</a:t>
            </a:r>
          </a:p>
        </p:txBody>
      </p:sp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2735263" y="658813"/>
            <a:ext cx="2232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biàn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68313" y="3148013"/>
            <a:ext cx="7053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辫子  小辫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468313" y="3859183"/>
            <a:ext cx="84042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小梅的辫子上绑了一个好看的蝴蝶结。</a:t>
            </a:r>
          </a:p>
        </p:txBody>
      </p:sp>
      <p:sp>
        <p:nvSpPr>
          <p:cNvPr id="9220" name="Freeform 4"/>
          <p:cNvSpPr>
            <a:spLocks/>
          </p:cNvSpPr>
          <p:nvPr/>
        </p:nvSpPr>
        <p:spPr bwMode="auto">
          <a:xfrm>
            <a:off x="6142038" y="1090613"/>
            <a:ext cx="273050" cy="198437"/>
          </a:xfrm>
          <a:custGeom>
            <a:avLst/>
            <a:gdLst>
              <a:gd name="T0" fmla="*/ 0 w 266"/>
              <a:gd name="T1" fmla="*/ 2147483646 h 194"/>
              <a:gd name="T2" fmla="*/ 2147483646 w 266"/>
              <a:gd name="T3" fmla="*/ 2147483646 h 194"/>
              <a:gd name="T4" fmla="*/ 2147483646 w 266"/>
              <a:gd name="T5" fmla="*/ 0 h 194"/>
              <a:gd name="T6" fmla="*/ 2147483646 w 266"/>
              <a:gd name="T7" fmla="*/ 0 h 194"/>
              <a:gd name="T8" fmla="*/ 2147483646 w 266"/>
              <a:gd name="T9" fmla="*/ 0 h 194"/>
              <a:gd name="T10" fmla="*/ 2147483646 w 266"/>
              <a:gd name="T11" fmla="*/ 0 h 194"/>
              <a:gd name="T12" fmla="*/ 2147483646 w 266"/>
              <a:gd name="T13" fmla="*/ 0 h 194"/>
              <a:gd name="T14" fmla="*/ 2147483646 w 266"/>
              <a:gd name="T15" fmla="*/ 2147483646 h 194"/>
              <a:gd name="T16" fmla="*/ 2147483646 w 266"/>
              <a:gd name="T17" fmla="*/ 2147483646 h 194"/>
              <a:gd name="T18" fmla="*/ 2147483646 w 266"/>
              <a:gd name="T19" fmla="*/ 2147483646 h 194"/>
              <a:gd name="T20" fmla="*/ 2147483646 w 266"/>
              <a:gd name="T21" fmla="*/ 2147483646 h 194"/>
              <a:gd name="T22" fmla="*/ 2147483646 w 266"/>
              <a:gd name="T23" fmla="*/ 2147483646 h 194"/>
              <a:gd name="T24" fmla="*/ 2147483646 w 266"/>
              <a:gd name="T25" fmla="*/ 2147483646 h 194"/>
              <a:gd name="T26" fmla="*/ 2147483646 w 266"/>
              <a:gd name="T27" fmla="*/ 2147483646 h 194"/>
              <a:gd name="T28" fmla="*/ 2147483646 w 266"/>
              <a:gd name="T29" fmla="*/ 2147483646 h 194"/>
              <a:gd name="T30" fmla="*/ 2147483646 w 266"/>
              <a:gd name="T31" fmla="*/ 2147483646 h 194"/>
              <a:gd name="T32" fmla="*/ 2147483646 w 266"/>
              <a:gd name="T33" fmla="*/ 2147483646 h 194"/>
              <a:gd name="T34" fmla="*/ 2147483646 w 266"/>
              <a:gd name="T35" fmla="*/ 2147483646 h 194"/>
              <a:gd name="T36" fmla="*/ 2147483646 w 266"/>
              <a:gd name="T37" fmla="*/ 2147483646 h 194"/>
              <a:gd name="T38" fmla="*/ 2147483646 w 266"/>
              <a:gd name="T39" fmla="*/ 2147483646 h 194"/>
              <a:gd name="T40" fmla="*/ 2147483646 w 266"/>
              <a:gd name="T41" fmla="*/ 2147483646 h 194"/>
              <a:gd name="T42" fmla="*/ 2147483646 w 266"/>
              <a:gd name="T43" fmla="*/ 2147483646 h 194"/>
              <a:gd name="T44" fmla="*/ 2147483646 w 266"/>
              <a:gd name="T45" fmla="*/ 2147483646 h 194"/>
              <a:gd name="T46" fmla="*/ 2147483646 w 266"/>
              <a:gd name="T47" fmla="*/ 2147483646 h 194"/>
              <a:gd name="T48" fmla="*/ 2147483646 w 266"/>
              <a:gd name="T49" fmla="*/ 2147483646 h 194"/>
              <a:gd name="T50" fmla="*/ 2147483646 w 266"/>
              <a:gd name="T51" fmla="*/ 2147483646 h 194"/>
              <a:gd name="T52" fmla="*/ 2147483646 w 266"/>
              <a:gd name="T53" fmla="*/ 2147483646 h 194"/>
              <a:gd name="T54" fmla="*/ 2147483646 w 266"/>
              <a:gd name="T55" fmla="*/ 2147483646 h 194"/>
              <a:gd name="T56" fmla="*/ 0 w 266"/>
              <a:gd name="T57" fmla="*/ 2147483646 h 194"/>
              <a:gd name="T58" fmla="*/ 0 w 266"/>
              <a:gd name="T59" fmla="*/ 2147483646 h 19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66"/>
              <a:gd name="T91" fmla="*/ 0 h 194"/>
              <a:gd name="T92" fmla="*/ 266 w 266"/>
              <a:gd name="T93" fmla="*/ 194 h 19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66" h="194">
                <a:moveTo>
                  <a:pt x="0" y="27"/>
                </a:moveTo>
                <a:lnTo>
                  <a:pt x="14" y="14"/>
                </a:lnTo>
                <a:lnTo>
                  <a:pt x="28" y="0"/>
                </a:lnTo>
                <a:lnTo>
                  <a:pt x="56" y="0"/>
                </a:lnTo>
                <a:lnTo>
                  <a:pt x="84" y="0"/>
                </a:lnTo>
                <a:lnTo>
                  <a:pt x="112" y="0"/>
                </a:lnTo>
                <a:lnTo>
                  <a:pt x="140" y="0"/>
                </a:lnTo>
                <a:lnTo>
                  <a:pt x="168" y="14"/>
                </a:lnTo>
                <a:lnTo>
                  <a:pt x="196" y="27"/>
                </a:lnTo>
                <a:lnTo>
                  <a:pt x="224" y="41"/>
                </a:lnTo>
                <a:lnTo>
                  <a:pt x="238" y="69"/>
                </a:lnTo>
                <a:lnTo>
                  <a:pt x="252" y="83"/>
                </a:lnTo>
                <a:lnTo>
                  <a:pt x="266" y="111"/>
                </a:lnTo>
                <a:lnTo>
                  <a:pt x="266" y="139"/>
                </a:lnTo>
                <a:lnTo>
                  <a:pt x="266" y="153"/>
                </a:lnTo>
                <a:lnTo>
                  <a:pt x="252" y="167"/>
                </a:lnTo>
                <a:lnTo>
                  <a:pt x="252" y="181"/>
                </a:lnTo>
                <a:lnTo>
                  <a:pt x="238" y="181"/>
                </a:lnTo>
                <a:lnTo>
                  <a:pt x="224" y="194"/>
                </a:lnTo>
                <a:lnTo>
                  <a:pt x="210" y="194"/>
                </a:lnTo>
                <a:lnTo>
                  <a:pt x="196" y="181"/>
                </a:lnTo>
                <a:lnTo>
                  <a:pt x="182" y="167"/>
                </a:lnTo>
                <a:lnTo>
                  <a:pt x="154" y="153"/>
                </a:lnTo>
                <a:lnTo>
                  <a:pt x="126" y="125"/>
                </a:lnTo>
                <a:lnTo>
                  <a:pt x="84" y="97"/>
                </a:lnTo>
                <a:lnTo>
                  <a:pt x="42" y="55"/>
                </a:lnTo>
                <a:lnTo>
                  <a:pt x="0" y="2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1" name="Freeform 5"/>
          <p:cNvSpPr>
            <a:spLocks/>
          </p:cNvSpPr>
          <p:nvPr/>
        </p:nvSpPr>
        <p:spPr bwMode="auto">
          <a:xfrm>
            <a:off x="7088188" y="1049338"/>
            <a:ext cx="257175" cy="198437"/>
          </a:xfrm>
          <a:custGeom>
            <a:avLst/>
            <a:gdLst>
              <a:gd name="T0" fmla="*/ 2147483646 w 252"/>
              <a:gd name="T1" fmla="*/ 2147483646 h 195"/>
              <a:gd name="T2" fmla="*/ 2147483646 w 252"/>
              <a:gd name="T3" fmla="*/ 2147483646 h 195"/>
              <a:gd name="T4" fmla="*/ 2147483646 w 252"/>
              <a:gd name="T5" fmla="*/ 2147483646 h 195"/>
              <a:gd name="T6" fmla="*/ 2147483646 w 252"/>
              <a:gd name="T7" fmla="*/ 2147483646 h 195"/>
              <a:gd name="T8" fmla="*/ 2147483646 w 252"/>
              <a:gd name="T9" fmla="*/ 2147483646 h 195"/>
              <a:gd name="T10" fmla="*/ 2147483646 w 252"/>
              <a:gd name="T11" fmla="*/ 2147483646 h 195"/>
              <a:gd name="T12" fmla="*/ 2147483646 w 252"/>
              <a:gd name="T13" fmla="*/ 2147483646 h 195"/>
              <a:gd name="T14" fmla="*/ 2147483646 w 252"/>
              <a:gd name="T15" fmla="*/ 2147483646 h 195"/>
              <a:gd name="T16" fmla="*/ 2147483646 w 252"/>
              <a:gd name="T17" fmla="*/ 2147483646 h 195"/>
              <a:gd name="T18" fmla="*/ 2147483646 w 252"/>
              <a:gd name="T19" fmla="*/ 2147483646 h 195"/>
              <a:gd name="T20" fmla="*/ 2147483646 w 252"/>
              <a:gd name="T21" fmla="*/ 2147483646 h 195"/>
              <a:gd name="T22" fmla="*/ 2147483646 w 252"/>
              <a:gd name="T23" fmla="*/ 2147483646 h 195"/>
              <a:gd name="T24" fmla="*/ 2147483646 w 252"/>
              <a:gd name="T25" fmla="*/ 2147483646 h 195"/>
              <a:gd name="T26" fmla="*/ 2147483646 w 252"/>
              <a:gd name="T27" fmla="*/ 2147483646 h 195"/>
              <a:gd name="T28" fmla="*/ 2147483646 w 252"/>
              <a:gd name="T29" fmla="*/ 2147483646 h 195"/>
              <a:gd name="T30" fmla="*/ 2147483646 w 252"/>
              <a:gd name="T31" fmla="*/ 2147483646 h 195"/>
              <a:gd name="T32" fmla="*/ 2147483646 w 252"/>
              <a:gd name="T33" fmla="*/ 2147483646 h 195"/>
              <a:gd name="T34" fmla="*/ 2147483646 w 252"/>
              <a:gd name="T35" fmla="*/ 2147483646 h 195"/>
              <a:gd name="T36" fmla="*/ 2147483646 w 252"/>
              <a:gd name="T37" fmla="*/ 2147483646 h 195"/>
              <a:gd name="T38" fmla="*/ 2147483646 w 252"/>
              <a:gd name="T39" fmla="*/ 2147483646 h 195"/>
              <a:gd name="T40" fmla="*/ 2147483646 w 252"/>
              <a:gd name="T41" fmla="*/ 2147483646 h 195"/>
              <a:gd name="T42" fmla="*/ 2147483646 w 252"/>
              <a:gd name="T43" fmla="*/ 2147483646 h 195"/>
              <a:gd name="T44" fmla="*/ 2147483646 w 252"/>
              <a:gd name="T45" fmla="*/ 2147483646 h 195"/>
              <a:gd name="T46" fmla="*/ 0 w 252"/>
              <a:gd name="T47" fmla="*/ 2147483646 h 195"/>
              <a:gd name="T48" fmla="*/ 0 w 252"/>
              <a:gd name="T49" fmla="*/ 0 h 195"/>
              <a:gd name="T50" fmla="*/ 2147483646 w 252"/>
              <a:gd name="T51" fmla="*/ 0 h 195"/>
              <a:gd name="T52" fmla="*/ 2147483646 w 252"/>
              <a:gd name="T53" fmla="*/ 0 h 195"/>
              <a:gd name="T54" fmla="*/ 2147483646 w 252"/>
              <a:gd name="T55" fmla="*/ 0 h 195"/>
              <a:gd name="T56" fmla="*/ 2147483646 w 252"/>
              <a:gd name="T57" fmla="*/ 2147483646 h 195"/>
              <a:gd name="T58" fmla="*/ 2147483646 w 252"/>
              <a:gd name="T59" fmla="*/ 2147483646 h 19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52"/>
              <a:gd name="T91" fmla="*/ 0 h 195"/>
              <a:gd name="T92" fmla="*/ 252 w 252"/>
              <a:gd name="T93" fmla="*/ 195 h 19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52" h="195">
                <a:moveTo>
                  <a:pt x="84" y="14"/>
                </a:moveTo>
                <a:lnTo>
                  <a:pt x="126" y="14"/>
                </a:lnTo>
                <a:lnTo>
                  <a:pt x="154" y="28"/>
                </a:lnTo>
                <a:lnTo>
                  <a:pt x="182" y="28"/>
                </a:lnTo>
                <a:lnTo>
                  <a:pt x="196" y="42"/>
                </a:lnTo>
                <a:lnTo>
                  <a:pt x="210" y="69"/>
                </a:lnTo>
                <a:lnTo>
                  <a:pt x="224" y="83"/>
                </a:lnTo>
                <a:lnTo>
                  <a:pt x="238" y="97"/>
                </a:lnTo>
                <a:lnTo>
                  <a:pt x="252" y="125"/>
                </a:lnTo>
                <a:lnTo>
                  <a:pt x="252" y="139"/>
                </a:lnTo>
                <a:lnTo>
                  <a:pt x="252" y="167"/>
                </a:lnTo>
                <a:lnTo>
                  <a:pt x="238" y="181"/>
                </a:lnTo>
                <a:lnTo>
                  <a:pt x="224" y="195"/>
                </a:lnTo>
                <a:lnTo>
                  <a:pt x="210" y="195"/>
                </a:lnTo>
                <a:lnTo>
                  <a:pt x="182" y="181"/>
                </a:lnTo>
                <a:lnTo>
                  <a:pt x="154" y="167"/>
                </a:lnTo>
                <a:lnTo>
                  <a:pt x="126" y="139"/>
                </a:lnTo>
                <a:lnTo>
                  <a:pt x="98" y="111"/>
                </a:lnTo>
                <a:lnTo>
                  <a:pt x="70" y="97"/>
                </a:lnTo>
                <a:lnTo>
                  <a:pt x="42" y="69"/>
                </a:lnTo>
                <a:lnTo>
                  <a:pt x="28" y="42"/>
                </a:lnTo>
                <a:lnTo>
                  <a:pt x="14" y="28"/>
                </a:lnTo>
                <a:lnTo>
                  <a:pt x="0" y="14"/>
                </a:lnTo>
                <a:lnTo>
                  <a:pt x="0" y="0"/>
                </a:lnTo>
                <a:lnTo>
                  <a:pt x="14" y="0"/>
                </a:lnTo>
                <a:lnTo>
                  <a:pt x="28" y="0"/>
                </a:lnTo>
                <a:lnTo>
                  <a:pt x="56" y="0"/>
                </a:lnTo>
                <a:lnTo>
                  <a:pt x="84" y="1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2" name="Freeform 6"/>
          <p:cNvSpPr>
            <a:spLocks/>
          </p:cNvSpPr>
          <p:nvPr/>
        </p:nvSpPr>
        <p:spPr bwMode="auto">
          <a:xfrm>
            <a:off x="7046913" y="1589088"/>
            <a:ext cx="128587" cy="155575"/>
          </a:xfrm>
          <a:custGeom>
            <a:avLst/>
            <a:gdLst>
              <a:gd name="T0" fmla="*/ 0 w 126"/>
              <a:gd name="T1" fmla="*/ 2147483646 h 153"/>
              <a:gd name="T2" fmla="*/ 0 w 126"/>
              <a:gd name="T3" fmla="*/ 2147483646 h 153"/>
              <a:gd name="T4" fmla="*/ 0 w 126"/>
              <a:gd name="T5" fmla="*/ 2147483646 h 153"/>
              <a:gd name="T6" fmla="*/ 2147483646 w 126"/>
              <a:gd name="T7" fmla="*/ 0 h 153"/>
              <a:gd name="T8" fmla="*/ 2147483646 w 126"/>
              <a:gd name="T9" fmla="*/ 0 h 153"/>
              <a:gd name="T10" fmla="*/ 2147483646 w 126"/>
              <a:gd name="T11" fmla="*/ 0 h 153"/>
              <a:gd name="T12" fmla="*/ 2147483646 w 126"/>
              <a:gd name="T13" fmla="*/ 2147483646 h 153"/>
              <a:gd name="T14" fmla="*/ 2147483646 w 126"/>
              <a:gd name="T15" fmla="*/ 2147483646 h 153"/>
              <a:gd name="T16" fmla="*/ 2147483646 w 126"/>
              <a:gd name="T17" fmla="*/ 2147483646 h 153"/>
              <a:gd name="T18" fmla="*/ 2147483646 w 126"/>
              <a:gd name="T19" fmla="*/ 2147483646 h 153"/>
              <a:gd name="T20" fmla="*/ 2147483646 w 126"/>
              <a:gd name="T21" fmla="*/ 2147483646 h 153"/>
              <a:gd name="T22" fmla="*/ 2147483646 w 126"/>
              <a:gd name="T23" fmla="*/ 2147483646 h 153"/>
              <a:gd name="T24" fmla="*/ 2147483646 w 126"/>
              <a:gd name="T25" fmla="*/ 2147483646 h 153"/>
              <a:gd name="T26" fmla="*/ 2147483646 w 126"/>
              <a:gd name="T27" fmla="*/ 2147483646 h 153"/>
              <a:gd name="T28" fmla="*/ 2147483646 w 126"/>
              <a:gd name="T29" fmla="*/ 2147483646 h 153"/>
              <a:gd name="T30" fmla="*/ 2147483646 w 126"/>
              <a:gd name="T31" fmla="*/ 2147483646 h 153"/>
              <a:gd name="T32" fmla="*/ 2147483646 w 126"/>
              <a:gd name="T33" fmla="*/ 2147483646 h 153"/>
              <a:gd name="T34" fmla="*/ 2147483646 w 126"/>
              <a:gd name="T35" fmla="*/ 2147483646 h 153"/>
              <a:gd name="T36" fmla="*/ 2147483646 w 126"/>
              <a:gd name="T37" fmla="*/ 2147483646 h 153"/>
              <a:gd name="T38" fmla="*/ 2147483646 w 126"/>
              <a:gd name="T39" fmla="*/ 2147483646 h 153"/>
              <a:gd name="T40" fmla="*/ 2147483646 w 126"/>
              <a:gd name="T41" fmla="*/ 2147483646 h 153"/>
              <a:gd name="T42" fmla="*/ 2147483646 w 126"/>
              <a:gd name="T43" fmla="*/ 2147483646 h 153"/>
              <a:gd name="T44" fmla="*/ 2147483646 w 126"/>
              <a:gd name="T45" fmla="*/ 2147483646 h 153"/>
              <a:gd name="T46" fmla="*/ 2147483646 w 126"/>
              <a:gd name="T47" fmla="*/ 2147483646 h 153"/>
              <a:gd name="T48" fmla="*/ 2147483646 w 126"/>
              <a:gd name="T49" fmla="*/ 2147483646 h 153"/>
              <a:gd name="T50" fmla="*/ 2147483646 w 126"/>
              <a:gd name="T51" fmla="*/ 2147483646 h 153"/>
              <a:gd name="T52" fmla="*/ 0 w 126"/>
              <a:gd name="T53" fmla="*/ 2147483646 h 153"/>
              <a:gd name="T54" fmla="*/ 0 w 126"/>
              <a:gd name="T55" fmla="*/ 2147483646 h 153"/>
              <a:gd name="T56" fmla="*/ 0 w 126"/>
              <a:gd name="T57" fmla="*/ 2147483646 h 153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26"/>
              <a:gd name="T88" fmla="*/ 0 h 153"/>
              <a:gd name="T89" fmla="*/ 126 w 126"/>
              <a:gd name="T90" fmla="*/ 153 h 153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26" h="153">
                <a:moveTo>
                  <a:pt x="0" y="27"/>
                </a:moveTo>
                <a:lnTo>
                  <a:pt x="0" y="14"/>
                </a:lnTo>
                <a:lnTo>
                  <a:pt x="14" y="0"/>
                </a:lnTo>
                <a:lnTo>
                  <a:pt x="28" y="0"/>
                </a:lnTo>
                <a:lnTo>
                  <a:pt x="42" y="0"/>
                </a:lnTo>
                <a:lnTo>
                  <a:pt x="70" y="14"/>
                </a:lnTo>
                <a:lnTo>
                  <a:pt x="84" y="14"/>
                </a:lnTo>
                <a:lnTo>
                  <a:pt x="98" y="27"/>
                </a:lnTo>
                <a:lnTo>
                  <a:pt x="112" y="55"/>
                </a:lnTo>
                <a:lnTo>
                  <a:pt x="126" y="69"/>
                </a:lnTo>
                <a:lnTo>
                  <a:pt x="126" y="83"/>
                </a:lnTo>
                <a:lnTo>
                  <a:pt x="126" y="111"/>
                </a:lnTo>
                <a:lnTo>
                  <a:pt x="126" y="125"/>
                </a:lnTo>
                <a:lnTo>
                  <a:pt x="126" y="139"/>
                </a:lnTo>
                <a:lnTo>
                  <a:pt x="112" y="139"/>
                </a:lnTo>
                <a:lnTo>
                  <a:pt x="112" y="153"/>
                </a:lnTo>
                <a:lnTo>
                  <a:pt x="98" y="153"/>
                </a:lnTo>
                <a:lnTo>
                  <a:pt x="98" y="139"/>
                </a:lnTo>
                <a:lnTo>
                  <a:pt x="84" y="139"/>
                </a:lnTo>
                <a:lnTo>
                  <a:pt x="84" y="125"/>
                </a:lnTo>
                <a:lnTo>
                  <a:pt x="70" y="125"/>
                </a:lnTo>
                <a:lnTo>
                  <a:pt x="56" y="111"/>
                </a:lnTo>
                <a:lnTo>
                  <a:pt x="28" y="83"/>
                </a:lnTo>
                <a:lnTo>
                  <a:pt x="14" y="55"/>
                </a:lnTo>
                <a:lnTo>
                  <a:pt x="0" y="41"/>
                </a:lnTo>
                <a:lnTo>
                  <a:pt x="0" y="2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3" name="Freeform 7"/>
          <p:cNvSpPr>
            <a:spLocks/>
          </p:cNvSpPr>
          <p:nvPr/>
        </p:nvSpPr>
        <p:spPr bwMode="auto">
          <a:xfrm>
            <a:off x="6013450" y="1644650"/>
            <a:ext cx="171450" cy="171450"/>
          </a:xfrm>
          <a:custGeom>
            <a:avLst/>
            <a:gdLst>
              <a:gd name="T0" fmla="*/ 2147483646 w 169"/>
              <a:gd name="T1" fmla="*/ 2147483646 h 167"/>
              <a:gd name="T2" fmla="*/ 2147483646 w 169"/>
              <a:gd name="T3" fmla="*/ 0 h 167"/>
              <a:gd name="T4" fmla="*/ 2147483646 w 169"/>
              <a:gd name="T5" fmla="*/ 0 h 167"/>
              <a:gd name="T6" fmla="*/ 2147483646 w 169"/>
              <a:gd name="T7" fmla="*/ 0 h 167"/>
              <a:gd name="T8" fmla="*/ 2147483646 w 169"/>
              <a:gd name="T9" fmla="*/ 0 h 167"/>
              <a:gd name="T10" fmla="*/ 2147483646 w 169"/>
              <a:gd name="T11" fmla="*/ 2147483646 h 167"/>
              <a:gd name="T12" fmla="*/ 2147483646 w 169"/>
              <a:gd name="T13" fmla="*/ 2147483646 h 167"/>
              <a:gd name="T14" fmla="*/ 2147483646 w 169"/>
              <a:gd name="T15" fmla="*/ 2147483646 h 167"/>
              <a:gd name="T16" fmla="*/ 2147483646 w 169"/>
              <a:gd name="T17" fmla="*/ 2147483646 h 167"/>
              <a:gd name="T18" fmla="*/ 2147483646 w 169"/>
              <a:gd name="T19" fmla="*/ 2147483646 h 167"/>
              <a:gd name="T20" fmla="*/ 2147483646 w 169"/>
              <a:gd name="T21" fmla="*/ 2147483646 h 167"/>
              <a:gd name="T22" fmla="*/ 2147483646 w 169"/>
              <a:gd name="T23" fmla="*/ 2147483646 h 167"/>
              <a:gd name="T24" fmla="*/ 2147483646 w 169"/>
              <a:gd name="T25" fmla="*/ 2147483646 h 167"/>
              <a:gd name="T26" fmla="*/ 2147483646 w 169"/>
              <a:gd name="T27" fmla="*/ 2147483646 h 167"/>
              <a:gd name="T28" fmla="*/ 2147483646 w 169"/>
              <a:gd name="T29" fmla="*/ 2147483646 h 167"/>
              <a:gd name="T30" fmla="*/ 2147483646 w 169"/>
              <a:gd name="T31" fmla="*/ 2147483646 h 167"/>
              <a:gd name="T32" fmla="*/ 2147483646 w 169"/>
              <a:gd name="T33" fmla="*/ 2147483646 h 167"/>
              <a:gd name="T34" fmla="*/ 2147483646 w 169"/>
              <a:gd name="T35" fmla="*/ 2147483646 h 167"/>
              <a:gd name="T36" fmla="*/ 2147483646 w 169"/>
              <a:gd name="T37" fmla="*/ 2147483646 h 167"/>
              <a:gd name="T38" fmla="*/ 2147483646 w 169"/>
              <a:gd name="T39" fmla="*/ 2147483646 h 167"/>
              <a:gd name="T40" fmla="*/ 2147483646 w 169"/>
              <a:gd name="T41" fmla="*/ 2147483646 h 167"/>
              <a:gd name="T42" fmla="*/ 2147483646 w 169"/>
              <a:gd name="T43" fmla="*/ 2147483646 h 167"/>
              <a:gd name="T44" fmla="*/ 2147483646 w 169"/>
              <a:gd name="T45" fmla="*/ 2147483646 h 167"/>
              <a:gd name="T46" fmla="*/ 2147483646 w 169"/>
              <a:gd name="T47" fmla="*/ 2147483646 h 167"/>
              <a:gd name="T48" fmla="*/ 2147483646 w 169"/>
              <a:gd name="T49" fmla="*/ 2147483646 h 167"/>
              <a:gd name="T50" fmla="*/ 2147483646 w 169"/>
              <a:gd name="T51" fmla="*/ 2147483646 h 167"/>
              <a:gd name="T52" fmla="*/ 2147483646 w 169"/>
              <a:gd name="T53" fmla="*/ 2147483646 h 167"/>
              <a:gd name="T54" fmla="*/ 2147483646 w 169"/>
              <a:gd name="T55" fmla="*/ 2147483646 h 167"/>
              <a:gd name="T56" fmla="*/ 0 w 169"/>
              <a:gd name="T57" fmla="*/ 2147483646 h 167"/>
              <a:gd name="T58" fmla="*/ 2147483646 w 169"/>
              <a:gd name="T59" fmla="*/ 2147483646 h 167"/>
              <a:gd name="T60" fmla="*/ 2147483646 w 169"/>
              <a:gd name="T61" fmla="*/ 2147483646 h 16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69"/>
              <a:gd name="T94" fmla="*/ 0 h 167"/>
              <a:gd name="T95" fmla="*/ 169 w 169"/>
              <a:gd name="T96" fmla="*/ 167 h 167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69" h="167">
                <a:moveTo>
                  <a:pt x="14" y="14"/>
                </a:moveTo>
                <a:lnTo>
                  <a:pt x="14" y="0"/>
                </a:lnTo>
                <a:lnTo>
                  <a:pt x="28" y="0"/>
                </a:lnTo>
                <a:lnTo>
                  <a:pt x="42" y="0"/>
                </a:lnTo>
                <a:lnTo>
                  <a:pt x="70" y="0"/>
                </a:lnTo>
                <a:lnTo>
                  <a:pt x="84" y="14"/>
                </a:lnTo>
                <a:lnTo>
                  <a:pt x="99" y="14"/>
                </a:lnTo>
                <a:lnTo>
                  <a:pt x="113" y="28"/>
                </a:lnTo>
                <a:lnTo>
                  <a:pt x="141" y="28"/>
                </a:lnTo>
                <a:lnTo>
                  <a:pt x="155" y="42"/>
                </a:lnTo>
                <a:lnTo>
                  <a:pt x="155" y="70"/>
                </a:lnTo>
                <a:lnTo>
                  <a:pt x="169" y="98"/>
                </a:lnTo>
                <a:lnTo>
                  <a:pt x="169" y="125"/>
                </a:lnTo>
                <a:lnTo>
                  <a:pt x="169" y="139"/>
                </a:lnTo>
                <a:lnTo>
                  <a:pt x="155" y="153"/>
                </a:lnTo>
                <a:lnTo>
                  <a:pt x="141" y="167"/>
                </a:lnTo>
                <a:lnTo>
                  <a:pt x="127" y="167"/>
                </a:lnTo>
                <a:lnTo>
                  <a:pt x="113" y="167"/>
                </a:lnTo>
                <a:lnTo>
                  <a:pt x="99" y="153"/>
                </a:lnTo>
                <a:lnTo>
                  <a:pt x="99" y="139"/>
                </a:lnTo>
                <a:lnTo>
                  <a:pt x="84" y="125"/>
                </a:lnTo>
                <a:lnTo>
                  <a:pt x="70" y="112"/>
                </a:lnTo>
                <a:lnTo>
                  <a:pt x="42" y="70"/>
                </a:lnTo>
                <a:lnTo>
                  <a:pt x="14" y="42"/>
                </a:lnTo>
                <a:lnTo>
                  <a:pt x="14" y="28"/>
                </a:lnTo>
                <a:lnTo>
                  <a:pt x="14" y="14"/>
                </a:lnTo>
                <a:lnTo>
                  <a:pt x="0" y="14"/>
                </a:lnTo>
                <a:lnTo>
                  <a:pt x="14" y="1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4" name="Freeform 8"/>
          <p:cNvSpPr>
            <a:spLocks/>
          </p:cNvSpPr>
          <p:nvPr/>
        </p:nvSpPr>
        <p:spPr bwMode="auto">
          <a:xfrm>
            <a:off x="5942013" y="1389063"/>
            <a:ext cx="573087" cy="127000"/>
          </a:xfrm>
          <a:custGeom>
            <a:avLst/>
            <a:gdLst>
              <a:gd name="T0" fmla="*/ 2147483646 w 561"/>
              <a:gd name="T1" fmla="*/ 2147483646 h 125"/>
              <a:gd name="T2" fmla="*/ 2147483646 w 561"/>
              <a:gd name="T3" fmla="*/ 2147483646 h 125"/>
              <a:gd name="T4" fmla="*/ 2147483646 w 561"/>
              <a:gd name="T5" fmla="*/ 2147483646 h 125"/>
              <a:gd name="T6" fmla="*/ 2147483646 w 561"/>
              <a:gd name="T7" fmla="*/ 2147483646 h 125"/>
              <a:gd name="T8" fmla="*/ 2147483646 w 561"/>
              <a:gd name="T9" fmla="*/ 2147483646 h 125"/>
              <a:gd name="T10" fmla="*/ 2147483646 w 561"/>
              <a:gd name="T11" fmla="*/ 2147483646 h 125"/>
              <a:gd name="T12" fmla="*/ 2147483646 w 561"/>
              <a:gd name="T13" fmla="*/ 0 h 125"/>
              <a:gd name="T14" fmla="*/ 2147483646 w 561"/>
              <a:gd name="T15" fmla="*/ 0 h 125"/>
              <a:gd name="T16" fmla="*/ 2147483646 w 561"/>
              <a:gd name="T17" fmla="*/ 0 h 125"/>
              <a:gd name="T18" fmla="*/ 2147483646 w 561"/>
              <a:gd name="T19" fmla="*/ 0 h 125"/>
              <a:gd name="T20" fmla="*/ 2147483646 w 561"/>
              <a:gd name="T21" fmla="*/ 2147483646 h 125"/>
              <a:gd name="T22" fmla="*/ 2147483646 w 561"/>
              <a:gd name="T23" fmla="*/ 2147483646 h 125"/>
              <a:gd name="T24" fmla="*/ 2147483646 w 561"/>
              <a:gd name="T25" fmla="*/ 2147483646 h 125"/>
              <a:gd name="T26" fmla="*/ 2147483646 w 561"/>
              <a:gd name="T27" fmla="*/ 2147483646 h 125"/>
              <a:gd name="T28" fmla="*/ 2147483646 w 561"/>
              <a:gd name="T29" fmla="*/ 2147483646 h 125"/>
              <a:gd name="T30" fmla="*/ 2147483646 w 561"/>
              <a:gd name="T31" fmla="*/ 2147483646 h 125"/>
              <a:gd name="T32" fmla="*/ 2147483646 w 561"/>
              <a:gd name="T33" fmla="*/ 2147483646 h 125"/>
              <a:gd name="T34" fmla="*/ 2147483646 w 561"/>
              <a:gd name="T35" fmla="*/ 2147483646 h 125"/>
              <a:gd name="T36" fmla="*/ 2147483646 w 561"/>
              <a:gd name="T37" fmla="*/ 2147483646 h 125"/>
              <a:gd name="T38" fmla="*/ 2147483646 w 561"/>
              <a:gd name="T39" fmla="*/ 2147483646 h 125"/>
              <a:gd name="T40" fmla="*/ 2147483646 w 561"/>
              <a:gd name="T41" fmla="*/ 2147483646 h 125"/>
              <a:gd name="T42" fmla="*/ 2147483646 w 561"/>
              <a:gd name="T43" fmla="*/ 2147483646 h 125"/>
              <a:gd name="T44" fmla="*/ 2147483646 w 561"/>
              <a:gd name="T45" fmla="*/ 2147483646 h 125"/>
              <a:gd name="T46" fmla="*/ 2147483646 w 561"/>
              <a:gd name="T47" fmla="*/ 2147483646 h 125"/>
              <a:gd name="T48" fmla="*/ 2147483646 w 561"/>
              <a:gd name="T49" fmla="*/ 2147483646 h 125"/>
              <a:gd name="T50" fmla="*/ 2147483646 w 561"/>
              <a:gd name="T51" fmla="*/ 2147483646 h 125"/>
              <a:gd name="T52" fmla="*/ 2147483646 w 561"/>
              <a:gd name="T53" fmla="*/ 2147483646 h 125"/>
              <a:gd name="T54" fmla="*/ 2147483646 w 561"/>
              <a:gd name="T55" fmla="*/ 2147483646 h 125"/>
              <a:gd name="T56" fmla="*/ 2147483646 w 561"/>
              <a:gd name="T57" fmla="*/ 2147483646 h 125"/>
              <a:gd name="T58" fmla="*/ 2147483646 w 561"/>
              <a:gd name="T59" fmla="*/ 2147483646 h 125"/>
              <a:gd name="T60" fmla="*/ 2147483646 w 561"/>
              <a:gd name="T61" fmla="*/ 2147483646 h 125"/>
              <a:gd name="T62" fmla="*/ 2147483646 w 561"/>
              <a:gd name="T63" fmla="*/ 2147483646 h 125"/>
              <a:gd name="T64" fmla="*/ 2147483646 w 561"/>
              <a:gd name="T65" fmla="*/ 2147483646 h 125"/>
              <a:gd name="T66" fmla="*/ 2147483646 w 561"/>
              <a:gd name="T67" fmla="*/ 2147483646 h 125"/>
              <a:gd name="T68" fmla="*/ 2147483646 w 561"/>
              <a:gd name="T69" fmla="*/ 2147483646 h 125"/>
              <a:gd name="T70" fmla="*/ 2147483646 w 561"/>
              <a:gd name="T71" fmla="*/ 2147483646 h 125"/>
              <a:gd name="T72" fmla="*/ 0 w 561"/>
              <a:gd name="T73" fmla="*/ 2147483646 h 125"/>
              <a:gd name="T74" fmla="*/ 2147483646 w 561"/>
              <a:gd name="T75" fmla="*/ 2147483646 h 125"/>
              <a:gd name="T76" fmla="*/ 2147483646 w 561"/>
              <a:gd name="T77" fmla="*/ 2147483646 h 125"/>
              <a:gd name="T78" fmla="*/ 2147483646 w 561"/>
              <a:gd name="T79" fmla="*/ 2147483646 h 125"/>
              <a:gd name="T80" fmla="*/ 2147483646 w 561"/>
              <a:gd name="T81" fmla="*/ 2147483646 h 125"/>
              <a:gd name="T82" fmla="*/ 2147483646 w 561"/>
              <a:gd name="T83" fmla="*/ 2147483646 h 125"/>
              <a:gd name="T84" fmla="*/ 2147483646 w 561"/>
              <a:gd name="T85" fmla="*/ 2147483646 h 125"/>
              <a:gd name="T86" fmla="*/ 2147483646 w 561"/>
              <a:gd name="T87" fmla="*/ 2147483646 h 125"/>
              <a:gd name="T88" fmla="*/ 2147483646 w 561"/>
              <a:gd name="T89" fmla="*/ 2147483646 h 125"/>
              <a:gd name="T90" fmla="*/ 2147483646 w 561"/>
              <a:gd name="T91" fmla="*/ 2147483646 h 125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561"/>
              <a:gd name="T139" fmla="*/ 0 h 125"/>
              <a:gd name="T140" fmla="*/ 561 w 561"/>
              <a:gd name="T141" fmla="*/ 125 h 125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561" h="125">
                <a:moveTo>
                  <a:pt x="211" y="42"/>
                </a:moveTo>
                <a:lnTo>
                  <a:pt x="253" y="28"/>
                </a:lnTo>
                <a:lnTo>
                  <a:pt x="309" y="28"/>
                </a:lnTo>
                <a:lnTo>
                  <a:pt x="351" y="14"/>
                </a:lnTo>
                <a:lnTo>
                  <a:pt x="379" y="14"/>
                </a:lnTo>
                <a:lnTo>
                  <a:pt x="421" y="14"/>
                </a:lnTo>
                <a:lnTo>
                  <a:pt x="449" y="0"/>
                </a:lnTo>
                <a:lnTo>
                  <a:pt x="463" y="0"/>
                </a:lnTo>
                <a:lnTo>
                  <a:pt x="491" y="0"/>
                </a:lnTo>
                <a:lnTo>
                  <a:pt x="519" y="0"/>
                </a:lnTo>
                <a:lnTo>
                  <a:pt x="547" y="14"/>
                </a:lnTo>
                <a:lnTo>
                  <a:pt x="561" y="14"/>
                </a:lnTo>
                <a:lnTo>
                  <a:pt x="561" y="42"/>
                </a:lnTo>
                <a:lnTo>
                  <a:pt x="561" y="55"/>
                </a:lnTo>
                <a:lnTo>
                  <a:pt x="547" y="55"/>
                </a:lnTo>
                <a:lnTo>
                  <a:pt x="533" y="69"/>
                </a:lnTo>
                <a:lnTo>
                  <a:pt x="519" y="69"/>
                </a:lnTo>
                <a:lnTo>
                  <a:pt x="491" y="83"/>
                </a:lnTo>
                <a:lnTo>
                  <a:pt x="463" y="97"/>
                </a:lnTo>
                <a:lnTo>
                  <a:pt x="435" y="97"/>
                </a:lnTo>
                <a:lnTo>
                  <a:pt x="365" y="111"/>
                </a:lnTo>
                <a:lnTo>
                  <a:pt x="309" y="125"/>
                </a:lnTo>
                <a:lnTo>
                  <a:pt x="253" y="125"/>
                </a:lnTo>
                <a:lnTo>
                  <a:pt x="197" y="125"/>
                </a:lnTo>
                <a:lnTo>
                  <a:pt x="169" y="125"/>
                </a:lnTo>
                <a:lnTo>
                  <a:pt x="140" y="125"/>
                </a:lnTo>
                <a:lnTo>
                  <a:pt x="112" y="125"/>
                </a:lnTo>
                <a:lnTo>
                  <a:pt x="98" y="125"/>
                </a:lnTo>
                <a:lnTo>
                  <a:pt x="70" y="125"/>
                </a:lnTo>
                <a:lnTo>
                  <a:pt x="56" y="125"/>
                </a:lnTo>
                <a:lnTo>
                  <a:pt x="42" y="125"/>
                </a:lnTo>
                <a:lnTo>
                  <a:pt x="42" y="111"/>
                </a:lnTo>
                <a:lnTo>
                  <a:pt x="28" y="111"/>
                </a:lnTo>
                <a:lnTo>
                  <a:pt x="14" y="97"/>
                </a:lnTo>
                <a:lnTo>
                  <a:pt x="0" y="97"/>
                </a:lnTo>
                <a:lnTo>
                  <a:pt x="14" y="83"/>
                </a:lnTo>
                <a:lnTo>
                  <a:pt x="28" y="83"/>
                </a:lnTo>
                <a:lnTo>
                  <a:pt x="56" y="69"/>
                </a:lnTo>
                <a:lnTo>
                  <a:pt x="84" y="69"/>
                </a:lnTo>
                <a:lnTo>
                  <a:pt x="112" y="55"/>
                </a:lnTo>
                <a:lnTo>
                  <a:pt x="154" y="55"/>
                </a:lnTo>
                <a:lnTo>
                  <a:pt x="211" y="42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5" name="Freeform 9"/>
          <p:cNvSpPr>
            <a:spLocks/>
          </p:cNvSpPr>
          <p:nvPr/>
        </p:nvSpPr>
        <p:spPr bwMode="auto">
          <a:xfrm>
            <a:off x="6415088" y="2159000"/>
            <a:ext cx="544512" cy="296863"/>
          </a:xfrm>
          <a:custGeom>
            <a:avLst/>
            <a:gdLst>
              <a:gd name="T0" fmla="*/ 2147483646 w 533"/>
              <a:gd name="T1" fmla="*/ 2147483646 h 292"/>
              <a:gd name="T2" fmla="*/ 2147483646 w 533"/>
              <a:gd name="T3" fmla="*/ 2147483646 h 292"/>
              <a:gd name="T4" fmla="*/ 2147483646 w 533"/>
              <a:gd name="T5" fmla="*/ 2147483646 h 292"/>
              <a:gd name="T6" fmla="*/ 2147483646 w 533"/>
              <a:gd name="T7" fmla="*/ 2147483646 h 292"/>
              <a:gd name="T8" fmla="*/ 2147483646 w 533"/>
              <a:gd name="T9" fmla="*/ 2147483646 h 292"/>
              <a:gd name="T10" fmla="*/ 2147483646 w 533"/>
              <a:gd name="T11" fmla="*/ 2147483646 h 292"/>
              <a:gd name="T12" fmla="*/ 2147483646 w 533"/>
              <a:gd name="T13" fmla="*/ 0 h 292"/>
              <a:gd name="T14" fmla="*/ 2147483646 w 533"/>
              <a:gd name="T15" fmla="*/ 0 h 292"/>
              <a:gd name="T16" fmla="*/ 2147483646 w 533"/>
              <a:gd name="T17" fmla="*/ 0 h 292"/>
              <a:gd name="T18" fmla="*/ 2147483646 w 533"/>
              <a:gd name="T19" fmla="*/ 0 h 292"/>
              <a:gd name="T20" fmla="*/ 2147483646 w 533"/>
              <a:gd name="T21" fmla="*/ 2147483646 h 292"/>
              <a:gd name="T22" fmla="*/ 2147483646 w 533"/>
              <a:gd name="T23" fmla="*/ 2147483646 h 292"/>
              <a:gd name="T24" fmla="*/ 2147483646 w 533"/>
              <a:gd name="T25" fmla="*/ 2147483646 h 292"/>
              <a:gd name="T26" fmla="*/ 2147483646 w 533"/>
              <a:gd name="T27" fmla="*/ 2147483646 h 292"/>
              <a:gd name="T28" fmla="*/ 2147483646 w 533"/>
              <a:gd name="T29" fmla="*/ 2147483646 h 292"/>
              <a:gd name="T30" fmla="*/ 2147483646 w 533"/>
              <a:gd name="T31" fmla="*/ 2147483646 h 292"/>
              <a:gd name="T32" fmla="*/ 2147483646 w 533"/>
              <a:gd name="T33" fmla="*/ 2147483646 h 292"/>
              <a:gd name="T34" fmla="*/ 2147483646 w 533"/>
              <a:gd name="T35" fmla="*/ 2147483646 h 292"/>
              <a:gd name="T36" fmla="*/ 2147483646 w 533"/>
              <a:gd name="T37" fmla="*/ 2147483646 h 292"/>
              <a:gd name="T38" fmla="*/ 2147483646 w 533"/>
              <a:gd name="T39" fmla="*/ 2147483646 h 292"/>
              <a:gd name="T40" fmla="*/ 2147483646 w 533"/>
              <a:gd name="T41" fmla="*/ 2147483646 h 292"/>
              <a:gd name="T42" fmla="*/ 2147483646 w 533"/>
              <a:gd name="T43" fmla="*/ 2147483646 h 292"/>
              <a:gd name="T44" fmla="*/ 2147483646 w 533"/>
              <a:gd name="T45" fmla="*/ 2147483646 h 292"/>
              <a:gd name="T46" fmla="*/ 2147483646 w 533"/>
              <a:gd name="T47" fmla="*/ 2147483646 h 292"/>
              <a:gd name="T48" fmla="*/ 2147483646 w 533"/>
              <a:gd name="T49" fmla="*/ 2147483646 h 292"/>
              <a:gd name="T50" fmla="*/ 2147483646 w 533"/>
              <a:gd name="T51" fmla="*/ 2147483646 h 292"/>
              <a:gd name="T52" fmla="*/ 2147483646 w 533"/>
              <a:gd name="T53" fmla="*/ 2147483646 h 292"/>
              <a:gd name="T54" fmla="*/ 2147483646 w 533"/>
              <a:gd name="T55" fmla="*/ 2147483646 h 292"/>
              <a:gd name="T56" fmla="*/ 2147483646 w 533"/>
              <a:gd name="T57" fmla="*/ 2147483646 h 292"/>
              <a:gd name="T58" fmla="*/ 2147483646 w 533"/>
              <a:gd name="T59" fmla="*/ 2147483646 h 292"/>
              <a:gd name="T60" fmla="*/ 2147483646 w 533"/>
              <a:gd name="T61" fmla="*/ 2147483646 h 292"/>
              <a:gd name="T62" fmla="*/ 2147483646 w 533"/>
              <a:gd name="T63" fmla="*/ 2147483646 h 292"/>
              <a:gd name="T64" fmla="*/ 2147483646 w 533"/>
              <a:gd name="T65" fmla="*/ 2147483646 h 292"/>
              <a:gd name="T66" fmla="*/ 2147483646 w 533"/>
              <a:gd name="T67" fmla="*/ 2147483646 h 292"/>
              <a:gd name="T68" fmla="*/ 2147483646 w 533"/>
              <a:gd name="T69" fmla="*/ 2147483646 h 292"/>
              <a:gd name="T70" fmla="*/ 2147483646 w 533"/>
              <a:gd name="T71" fmla="*/ 2147483646 h 292"/>
              <a:gd name="T72" fmla="*/ 0 w 533"/>
              <a:gd name="T73" fmla="*/ 2147483646 h 292"/>
              <a:gd name="T74" fmla="*/ 0 w 533"/>
              <a:gd name="T75" fmla="*/ 2147483646 h 292"/>
              <a:gd name="T76" fmla="*/ 0 w 533"/>
              <a:gd name="T77" fmla="*/ 2147483646 h 292"/>
              <a:gd name="T78" fmla="*/ 2147483646 w 533"/>
              <a:gd name="T79" fmla="*/ 2147483646 h 292"/>
              <a:gd name="T80" fmla="*/ 2147483646 w 533"/>
              <a:gd name="T81" fmla="*/ 2147483646 h 292"/>
              <a:gd name="T82" fmla="*/ 2147483646 w 533"/>
              <a:gd name="T83" fmla="*/ 2147483646 h 292"/>
              <a:gd name="T84" fmla="*/ 2147483646 w 533"/>
              <a:gd name="T85" fmla="*/ 2147483646 h 292"/>
              <a:gd name="T86" fmla="*/ 2147483646 w 533"/>
              <a:gd name="T87" fmla="*/ 2147483646 h 292"/>
              <a:gd name="T88" fmla="*/ 2147483646 w 533"/>
              <a:gd name="T89" fmla="*/ 2147483646 h 292"/>
              <a:gd name="T90" fmla="*/ 2147483646 w 533"/>
              <a:gd name="T91" fmla="*/ 2147483646 h 292"/>
              <a:gd name="T92" fmla="*/ 2147483646 w 533"/>
              <a:gd name="T93" fmla="*/ 2147483646 h 292"/>
              <a:gd name="T94" fmla="*/ 2147483646 w 533"/>
              <a:gd name="T95" fmla="*/ 2147483646 h 292"/>
              <a:gd name="T96" fmla="*/ 2147483646 w 533"/>
              <a:gd name="T97" fmla="*/ 2147483646 h 292"/>
              <a:gd name="T98" fmla="*/ 2147483646 w 533"/>
              <a:gd name="T99" fmla="*/ 2147483646 h 292"/>
              <a:gd name="T100" fmla="*/ 2147483646 w 533"/>
              <a:gd name="T101" fmla="*/ 2147483646 h 292"/>
              <a:gd name="T102" fmla="*/ 2147483646 w 533"/>
              <a:gd name="T103" fmla="*/ 2147483646 h 292"/>
              <a:gd name="T104" fmla="*/ 2147483646 w 533"/>
              <a:gd name="T105" fmla="*/ 2147483646 h 292"/>
              <a:gd name="T106" fmla="*/ 2147483646 w 533"/>
              <a:gd name="T107" fmla="*/ 2147483646 h 292"/>
              <a:gd name="T108" fmla="*/ 2147483646 w 533"/>
              <a:gd name="T109" fmla="*/ 2147483646 h 29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533"/>
              <a:gd name="T166" fmla="*/ 0 h 292"/>
              <a:gd name="T167" fmla="*/ 533 w 533"/>
              <a:gd name="T168" fmla="*/ 292 h 29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533" h="292">
                <a:moveTo>
                  <a:pt x="322" y="84"/>
                </a:moveTo>
                <a:lnTo>
                  <a:pt x="365" y="56"/>
                </a:lnTo>
                <a:lnTo>
                  <a:pt x="407" y="42"/>
                </a:lnTo>
                <a:lnTo>
                  <a:pt x="435" y="28"/>
                </a:lnTo>
                <a:lnTo>
                  <a:pt x="463" y="14"/>
                </a:lnTo>
                <a:lnTo>
                  <a:pt x="491" y="14"/>
                </a:lnTo>
                <a:lnTo>
                  <a:pt x="505" y="0"/>
                </a:lnTo>
                <a:lnTo>
                  <a:pt x="519" y="0"/>
                </a:lnTo>
                <a:lnTo>
                  <a:pt x="533" y="0"/>
                </a:lnTo>
                <a:lnTo>
                  <a:pt x="519" y="14"/>
                </a:lnTo>
                <a:lnTo>
                  <a:pt x="519" y="28"/>
                </a:lnTo>
                <a:lnTo>
                  <a:pt x="505" y="28"/>
                </a:lnTo>
                <a:lnTo>
                  <a:pt x="505" y="42"/>
                </a:lnTo>
                <a:lnTo>
                  <a:pt x="491" y="56"/>
                </a:lnTo>
                <a:lnTo>
                  <a:pt x="477" y="70"/>
                </a:lnTo>
                <a:lnTo>
                  <a:pt x="449" y="84"/>
                </a:lnTo>
                <a:lnTo>
                  <a:pt x="435" y="98"/>
                </a:lnTo>
                <a:lnTo>
                  <a:pt x="407" y="111"/>
                </a:lnTo>
                <a:lnTo>
                  <a:pt x="379" y="139"/>
                </a:lnTo>
                <a:lnTo>
                  <a:pt x="351" y="153"/>
                </a:lnTo>
                <a:lnTo>
                  <a:pt x="280" y="195"/>
                </a:lnTo>
                <a:lnTo>
                  <a:pt x="238" y="223"/>
                </a:lnTo>
                <a:lnTo>
                  <a:pt x="210" y="251"/>
                </a:lnTo>
                <a:lnTo>
                  <a:pt x="182" y="264"/>
                </a:lnTo>
                <a:lnTo>
                  <a:pt x="154" y="278"/>
                </a:lnTo>
                <a:lnTo>
                  <a:pt x="140" y="292"/>
                </a:lnTo>
                <a:lnTo>
                  <a:pt x="126" y="292"/>
                </a:lnTo>
                <a:lnTo>
                  <a:pt x="112" y="292"/>
                </a:lnTo>
                <a:lnTo>
                  <a:pt x="98" y="292"/>
                </a:lnTo>
                <a:lnTo>
                  <a:pt x="84" y="292"/>
                </a:lnTo>
                <a:lnTo>
                  <a:pt x="70" y="278"/>
                </a:lnTo>
                <a:lnTo>
                  <a:pt x="56" y="264"/>
                </a:lnTo>
                <a:lnTo>
                  <a:pt x="42" y="251"/>
                </a:lnTo>
                <a:lnTo>
                  <a:pt x="14" y="223"/>
                </a:lnTo>
                <a:lnTo>
                  <a:pt x="14" y="209"/>
                </a:lnTo>
                <a:lnTo>
                  <a:pt x="0" y="195"/>
                </a:lnTo>
                <a:lnTo>
                  <a:pt x="0" y="181"/>
                </a:lnTo>
                <a:lnTo>
                  <a:pt x="14" y="167"/>
                </a:lnTo>
                <a:lnTo>
                  <a:pt x="28" y="167"/>
                </a:lnTo>
                <a:lnTo>
                  <a:pt x="56" y="167"/>
                </a:lnTo>
                <a:lnTo>
                  <a:pt x="70" y="167"/>
                </a:lnTo>
                <a:lnTo>
                  <a:pt x="84" y="167"/>
                </a:lnTo>
                <a:lnTo>
                  <a:pt x="112" y="167"/>
                </a:lnTo>
                <a:lnTo>
                  <a:pt x="126" y="167"/>
                </a:lnTo>
                <a:lnTo>
                  <a:pt x="140" y="153"/>
                </a:lnTo>
                <a:lnTo>
                  <a:pt x="168" y="153"/>
                </a:lnTo>
                <a:lnTo>
                  <a:pt x="182" y="139"/>
                </a:lnTo>
                <a:lnTo>
                  <a:pt x="210" y="125"/>
                </a:lnTo>
                <a:lnTo>
                  <a:pt x="252" y="111"/>
                </a:lnTo>
                <a:lnTo>
                  <a:pt x="280" y="98"/>
                </a:lnTo>
                <a:lnTo>
                  <a:pt x="322" y="8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6" name="Freeform 10"/>
          <p:cNvSpPr>
            <a:spLocks/>
          </p:cNvSpPr>
          <p:nvPr/>
        </p:nvSpPr>
        <p:spPr bwMode="auto">
          <a:xfrm>
            <a:off x="5783263" y="1831975"/>
            <a:ext cx="731837" cy="198438"/>
          </a:xfrm>
          <a:custGeom>
            <a:avLst/>
            <a:gdLst>
              <a:gd name="T0" fmla="*/ 2147483646 w 715"/>
              <a:gd name="T1" fmla="*/ 2147483646 h 195"/>
              <a:gd name="T2" fmla="*/ 2147483646 w 715"/>
              <a:gd name="T3" fmla="*/ 2147483646 h 195"/>
              <a:gd name="T4" fmla="*/ 2147483646 w 715"/>
              <a:gd name="T5" fmla="*/ 2147483646 h 195"/>
              <a:gd name="T6" fmla="*/ 2147483646 w 715"/>
              <a:gd name="T7" fmla="*/ 2147483646 h 195"/>
              <a:gd name="T8" fmla="*/ 2147483646 w 715"/>
              <a:gd name="T9" fmla="*/ 2147483646 h 195"/>
              <a:gd name="T10" fmla="*/ 2147483646 w 715"/>
              <a:gd name="T11" fmla="*/ 2147483646 h 195"/>
              <a:gd name="T12" fmla="*/ 2147483646 w 715"/>
              <a:gd name="T13" fmla="*/ 2147483646 h 195"/>
              <a:gd name="T14" fmla="*/ 2147483646 w 715"/>
              <a:gd name="T15" fmla="*/ 2147483646 h 195"/>
              <a:gd name="T16" fmla="*/ 0 w 715"/>
              <a:gd name="T17" fmla="*/ 2147483646 h 195"/>
              <a:gd name="T18" fmla="*/ 2147483646 w 715"/>
              <a:gd name="T19" fmla="*/ 2147483646 h 195"/>
              <a:gd name="T20" fmla="*/ 2147483646 w 715"/>
              <a:gd name="T21" fmla="*/ 2147483646 h 195"/>
              <a:gd name="T22" fmla="*/ 2147483646 w 715"/>
              <a:gd name="T23" fmla="*/ 2147483646 h 195"/>
              <a:gd name="T24" fmla="*/ 2147483646 w 715"/>
              <a:gd name="T25" fmla="*/ 2147483646 h 195"/>
              <a:gd name="T26" fmla="*/ 2147483646 w 715"/>
              <a:gd name="T27" fmla="*/ 2147483646 h 195"/>
              <a:gd name="T28" fmla="*/ 2147483646 w 715"/>
              <a:gd name="T29" fmla="*/ 2147483646 h 195"/>
              <a:gd name="T30" fmla="*/ 2147483646 w 715"/>
              <a:gd name="T31" fmla="*/ 2147483646 h 195"/>
              <a:gd name="T32" fmla="*/ 2147483646 w 715"/>
              <a:gd name="T33" fmla="*/ 2147483646 h 195"/>
              <a:gd name="T34" fmla="*/ 2147483646 w 715"/>
              <a:gd name="T35" fmla="*/ 2147483646 h 195"/>
              <a:gd name="T36" fmla="*/ 2147483646 w 715"/>
              <a:gd name="T37" fmla="*/ 2147483646 h 195"/>
              <a:gd name="T38" fmla="*/ 2147483646 w 715"/>
              <a:gd name="T39" fmla="*/ 2147483646 h 195"/>
              <a:gd name="T40" fmla="*/ 2147483646 w 715"/>
              <a:gd name="T41" fmla="*/ 2147483646 h 195"/>
              <a:gd name="T42" fmla="*/ 2147483646 w 715"/>
              <a:gd name="T43" fmla="*/ 2147483646 h 195"/>
              <a:gd name="T44" fmla="*/ 2147483646 w 715"/>
              <a:gd name="T45" fmla="*/ 2147483646 h 195"/>
              <a:gd name="T46" fmla="*/ 2147483646 w 715"/>
              <a:gd name="T47" fmla="*/ 2147483646 h 195"/>
              <a:gd name="T48" fmla="*/ 2147483646 w 715"/>
              <a:gd name="T49" fmla="*/ 2147483646 h 195"/>
              <a:gd name="T50" fmla="*/ 2147483646 w 715"/>
              <a:gd name="T51" fmla="*/ 2147483646 h 195"/>
              <a:gd name="T52" fmla="*/ 2147483646 w 715"/>
              <a:gd name="T53" fmla="*/ 2147483646 h 195"/>
              <a:gd name="T54" fmla="*/ 2147483646 w 715"/>
              <a:gd name="T55" fmla="*/ 2147483646 h 195"/>
              <a:gd name="T56" fmla="*/ 2147483646 w 715"/>
              <a:gd name="T57" fmla="*/ 2147483646 h 195"/>
              <a:gd name="T58" fmla="*/ 2147483646 w 715"/>
              <a:gd name="T59" fmla="*/ 2147483646 h 195"/>
              <a:gd name="T60" fmla="*/ 2147483646 w 715"/>
              <a:gd name="T61" fmla="*/ 2147483646 h 195"/>
              <a:gd name="T62" fmla="*/ 2147483646 w 715"/>
              <a:gd name="T63" fmla="*/ 0 h 195"/>
              <a:gd name="T64" fmla="*/ 2147483646 w 715"/>
              <a:gd name="T65" fmla="*/ 0 h 195"/>
              <a:gd name="T66" fmla="*/ 2147483646 w 715"/>
              <a:gd name="T67" fmla="*/ 2147483646 h 195"/>
              <a:gd name="T68" fmla="*/ 2147483646 w 715"/>
              <a:gd name="T69" fmla="*/ 2147483646 h 195"/>
              <a:gd name="T70" fmla="*/ 2147483646 w 715"/>
              <a:gd name="T71" fmla="*/ 2147483646 h 195"/>
              <a:gd name="T72" fmla="*/ 2147483646 w 715"/>
              <a:gd name="T73" fmla="*/ 2147483646 h 195"/>
              <a:gd name="T74" fmla="*/ 2147483646 w 715"/>
              <a:gd name="T75" fmla="*/ 2147483646 h 195"/>
              <a:gd name="T76" fmla="*/ 2147483646 w 715"/>
              <a:gd name="T77" fmla="*/ 2147483646 h 195"/>
              <a:gd name="T78" fmla="*/ 2147483646 w 715"/>
              <a:gd name="T79" fmla="*/ 2147483646 h 195"/>
              <a:gd name="T80" fmla="*/ 2147483646 w 715"/>
              <a:gd name="T81" fmla="*/ 2147483646 h 195"/>
              <a:gd name="T82" fmla="*/ 2147483646 w 715"/>
              <a:gd name="T83" fmla="*/ 2147483646 h 195"/>
              <a:gd name="T84" fmla="*/ 2147483646 w 715"/>
              <a:gd name="T85" fmla="*/ 2147483646 h 195"/>
              <a:gd name="T86" fmla="*/ 2147483646 w 715"/>
              <a:gd name="T87" fmla="*/ 2147483646 h 195"/>
              <a:gd name="T88" fmla="*/ 2147483646 w 715"/>
              <a:gd name="T89" fmla="*/ 2147483646 h 195"/>
              <a:gd name="T90" fmla="*/ 2147483646 w 715"/>
              <a:gd name="T91" fmla="*/ 2147483646 h 195"/>
              <a:gd name="T92" fmla="*/ 2147483646 w 715"/>
              <a:gd name="T93" fmla="*/ 2147483646 h 195"/>
              <a:gd name="T94" fmla="*/ 2147483646 w 715"/>
              <a:gd name="T95" fmla="*/ 2147483646 h 195"/>
              <a:gd name="T96" fmla="*/ 2147483646 w 715"/>
              <a:gd name="T97" fmla="*/ 2147483646 h 195"/>
              <a:gd name="T98" fmla="*/ 2147483646 w 715"/>
              <a:gd name="T99" fmla="*/ 2147483646 h 195"/>
              <a:gd name="T100" fmla="*/ 2147483646 w 715"/>
              <a:gd name="T101" fmla="*/ 2147483646 h 195"/>
              <a:gd name="T102" fmla="*/ 2147483646 w 715"/>
              <a:gd name="T103" fmla="*/ 2147483646 h 195"/>
              <a:gd name="T104" fmla="*/ 2147483646 w 715"/>
              <a:gd name="T105" fmla="*/ 2147483646 h 195"/>
              <a:gd name="T106" fmla="*/ 2147483646 w 715"/>
              <a:gd name="T107" fmla="*/ 2147483646 h 195"/>
              <a:gd name="T108" fmla="*/ 2147483646 w 715"/>
              <a:gd name="T109" fmla="*/ 2147483646 h 195"/>
              <a:gd name="T110" fmla="*/ 2147483646 w 715"/>
              <a:gd name="T111" fmla="*/ 2147483646 h 195"/>
              <a:gd name="T112" fmla="*/ 2147483646 w 715"/>
              <a:gd name="T113" fmla="*/ 2147483646 h 195"/>
              <a:gd name="T114" fmla="*/ 2147483646 w 715"/>
              <a:gd name="T115" fmla="*/ 2147483646 h 19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715"/>
              <a:gd name="T175" fmla="*/ 0 h 195"/>
              <a:gd name="T176" fmla="*/ 715 w 715"/>
              <a:gd name="T177" fmla="*/ 195 h 19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715" h="195">
                <a:moveTo>
                  <a:pt x="98" y="195"/>
                </a:moveTo>
                <a:lnTo>
                  <a:pt x="84" y="195"/>
                </a:lnTo>
                <a:lnTo>
                  <a:pt x="70" y="195"/>
                </a:lnTo>
                <a:lnTo>
                  <a:pt x="56" y="181"/>
                </a:lnTo>
                <a:lnTo>
                  <a:pt x="42" y="181"/>
                </a:lnTo>
                <a:lnTo>
                  <a:pt x="28" y="167"/>
                </a:lnTo>
                <a:lnTo>
                  <a:pt x="14" y="153"/>
                </a:lnTo>
                <a:lnTo>
                  <a:pt x="0" y="139"/>
                </a:lnTo>
                <a:lnTo>
                  <a:pt x="14" y="139"/>
                </a:lnTo>
                <a:lnTo>
                  <a:pt x="28" y="125"/>
                </a:lnTo>
                <a:lnTo>
                  <a:pt x="42" y="125"/>
                </a:lnTo>
                <a:lnTo>
                  <a:pt x="56" y="125"/>
                </a:lnTo>
                <a:lnTo>
                  <a:pt x="70" y="125"/>
                </a:lnTo>
                <a:lnTo>
                  <a:pt x="84" y="111"/>
                </a:lnTo>
                <a:lnTo>
                  <a:pt x="112" y="111"/>
                </a:lnTo>
                <a:lnTo>
                  <a:pt x="126" y="111"/>
                </a:lnTo>
                <a:lnTo>
                  <a:pt x="168" y="111"/>
                </a:lnTo>
                <a:lnTo>
                  <a:pt x="196" y="98"/>
                </a:lnTo>
                <a:lnTo>
                  <a:pt x="238" y="84"/>
                </a:lnTo>
                <a:lnTo>
                  <a:pt x="280" y="84"/>
                </a:lnTo>
                <a:lnTo>
                  <a:pt x="323" y="70"/>
                </a:lnTo>
                <a:lnTo>
                  <a:pt x="379" y="56"/>
                </a:lnTo>
                <a:lnTo>
                  <a:pt x="421" y="42"/>
                </a:lnTo>
                <a:lnTo>
                  <a:pt x="477" y="28"/>
                </a:lnTo>
                <a:lnTo>
                  <a:pt x="519" y="28"/>
                </a:lnTo>
                <a:lnTo>
                  <a:pt x="547" y="14"/>
                </a:lnTo>
                <a:lnTo>
                  <a:pt x="589" y="14"/>
                </a:lnTo>
                <a:lnTo>
                  <a:pt x="617" y="14"/>
                </a:lnTo>
                <a:lnTo>
                  <a:pt x="631" y="0"/>
                </a:lnTo>
                <a:lnTo>
                  <a:pt x="659" y="0"/>
                </a:lnTo>
                <a:lnTo>
                  <a:pt x="673" y="14"/>
                </a:lnTo>
                <a:lnTo>
                  <a:pt x="701" y="14"/>
                </a:lnTo>
                <a:lnTo>
                  <a:pt x="715" y="14"/>
                </a:lnTo>
                <a:lnTo>
                  <a:pt x="715" y="28"/>
                </a:lnTo>
                <a:lnTo>
                  <a:pt x="701" y="42"/>
                </a:lnTo>
                <a:lnTo>
                  <a:pt x="687" y="56"/>
                </a:lnTo>
                <a:lnTo>
                  <a:pt x="673" y="70"/>
                </a:lnTo>
                <a:lnTo>
                  <a:pt x="645" y="70"/>
                </a:lnTo>
                <a:lnTo>
                  <a:pt x="631" y="84"/>
                </a:lnTo>
                <a:lnTo>
                  <a:pt x="603" y="98"/>
                </a:lnTo>
                <a:lnTo>
                  <a:pt x="561" y="98"/>
                </a:lnTo>
                <a:lnTo>
                  <a:pt x="533" y="111"/>
                </a:lnTo>
                <a:lnTo>
                  <a:pt x="477" y="125"/>
                </a:lnTo>
                <a:lnTo>
                  <a:pt x="435" y="125"/>
                </a:lnTo>
                <a:lnTo>
                  <a:pt x="379" y="139"/>
                </a:lnTo>
                <a:lnTo>
                  <a:pt x="323" y="153"/>
                </a:lnTo>
                <a:lnTo>
                  <a:pt x="280" y="167"/>
                </a:lnTo>
                <a:lnTo>
                  <a:pt x="224" y="181"/>
                </a:lnTo>
                <a:lnTo>
                  <a:pt x="196" y="181"/>
                </a:lnTo>
                <a:lnTo>
                  <a:pt x="154" y="195"/>
                </a:lnTo>
                <a:lnTo>
                  <a:pt x="140" y="195"/>
                </a:lnTo>
                <a:lnTo>
                  <a:pt x="112" y="195"/>
                </a:lnTo>
                <a:lnTo>
                  <a:pt x="98" y="195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7" name="Freeform 11"/>
          <p:cNvSpPr>
            <a:spLocks/>
          </p:cNvSpPr>
          <p:nvPr/>
        </p:nvSpPr>
        <p:spPr bwMode="auto">
          <a:xfrm>
            <a:off x="5899150" y="2043113"/>
            <a:ext cx="528638" cy="187325"/>
          </a:xfrm>
          <a:custGeom>
            <a:avLst/>
            <a:gdLst>
              <a:gd name="T0" fmla="*/ 2147483646 w 519"/>
              <a:gd name="T1" fmla="*/ 2147483646 h 181"/>
              <a:gd name="T2" fmla="*/ 0 w 519"/>
              <a:gd name="T3" fmla="*/ 2147483646 h 181"/>
              <a:gd name="T4" fmla="*/ 0 w 519"/>
              <a:gd name="T5" fmla="*/ 2147483646 h 181"/>
              <a:gd name="T6" fmla="*/ 0 w 519"/>
              <a:gd name="T7" fmla="*/ 2147483646 h 181"/>
              <a:gd name="T8" fmla="*/ 0 w 519"/>
              <a:gd name="T9" fmla="*/ 2147483646 h 181"/>
              <a:gd name="T10" fmla="*/ 0 w 519"/>
              <a:gd name="T11" fmla="*/ 2147483646 h 181"/>
              <a:gd name="T12" fmla="*/ 2147483646 w 519"/>
              <a:gd name="T13" fmla="*/ 2147483646 h 181"/>
              <a:gd name="T14" fmla="*/ 2147483646 w 519"/>
              <a:gd name="T15" fmla="*/ 2147483646 h 181"/>
              <a:gd name="T16" fmla="*/ 2147483646 w 519"/>
              <a:gd name="T17" fmla="*/ 2147483646 h 181"/>
              <a:gd name="T18" fmla="*/ 2147483646 w 519"/>
              <a:gd name="T19" fmla="*/ 2147483646 h 181"/>
              <a:gd name="T20" fmla="*/ 2147483646 w 519"/>
              <a:gd name="T21" fmla="*/ 2147483646 h 181"/>
              <a:gd name="T22" fmla="*/ 2147483646 w 519"/>
              <a:gd name="T23" fmla="*/ 2147483646 h 181"/>
              <a:gd name="T24" fmla="*/ 2147483646 w 519"/>
              <a:gd name="T25" fmla="*/ 2147483646 h 181"/>
              <a:gd name="T26" fmla="*/ 2147483646 w 519"/>
              <a:gd name="T27" fmla="*/ 2147483646 h 181"/>
              <a:gd name="T28" fmla="*/ 2147483646 w 519"/>
              <a:gd name="T29" fmla="*/ 2147483646 h 181"/>
              <a:gd name="T30" fmla="*/ 2147483646 w 519"/>
              <a:gd name="T31" fmla="*/ 2147483646 h 181"/>
              <a:gd name="T32" fmla="*/ 2147483646 w 519"/>
              <a:gd name="T33" fmla="*/ 2147483646 h 181"/>
              <a:gd name="T34" fmla="*/ 2147483646 w 519"/>
              <a:gd name="T35" fmla="*/ 2147483646 h 181"/>
              <a:gd name="T36" fmla="*/ 2147483646 w 519"/>
              <a:gd name="T37" fmla="*/ 2147483646 h 181"/>
              <a:gd name="T38" fmla="*/ 2147483646 w 519"/>
              <a:gd name="T39" fmla="*/ 0 h 181"/>
              <a:gd name="T40" fmla="*/ 2147483646 w 519"/>
              <a:gd name="T41" fmla="*/ 0 h 181"/>
              <a:gd name="T42" fmla="*/ 2147483646 w 519"/>
              <a:gd name="T43" fmla="*/ 2147483646 h 181"/>
              <a:gd name="T44" fmla="*/ 2147483646 w 519"/>
              <a:gd name="T45" fmla="*/ 2147483646 h 181"/>
              <a:gd name="T46" fmla="*/ 2147483646 w 519"/>
              <a:gd name="T47" fmla="*/ 2147483646 h 181"/>
              <a:gd name="T48" fmla="*/ 2147483646 w 519"/>
              <a:gd name="T49" fmla="*/ 2147483646 h 181"/>
              <a:gd name="T50" fmla="*/ 2147483646 w 519"/>
              <a:gd name="T51" fmla="*/ 2147483646 h 181"/>
              <a:gd name="T52" fmla="*/ 2147483646 w 519"/>
              <a:gd name="T53" fmla="*/ 2147483646 h 181"/>
              <a:gd name="T54" fmla="*/ 2147483646 w 519"/>
              <a:gd name="T55" fmla="*/ 2147483646 h 181"/>
              <a:gd name="T56" fmla="*/ 2147483646 w 519"/>
              <a:gd name="T57" fmla="*/ 2147483646 h 181"/>
              <a:gd name="T58" fmla="*/ 2147483646 w 519"/>
              <a:gd name="T59" fmla="*/ 2147483646 h 181"/>
              <a:gd name="T60" fmla="*/ 2147483646 w 519"/>
              <a:gd name="T61" fmla="*/ 2147483646 h 181"/>
              <a:gd name="T62" fmla="*/ 2147483646 w 519"/>
              <a:gd name="T63" fmla="*/ 2147483646 h 181"/>
              <a:gd name="T64" fmla="*/ 2147483646 w 519"/>
              <a:gd name="T65" fmla="*/ 2147483646 h 181"/>
              <a:gd name="T66" fmla="*/ 2147483646 w 519"/>
              <a:gd name="T67" fmla="*/ 2147483646 h 181"/>
              <a:gd name="T68" fmla="*/ 2147483646 w 519"/>
              <a:gd name="T69" fmla="*/ 2147483646 h 181"/>
              <a:gd name="T70" fmla="*/ 2147483646 w 519"/>
              <a:gd name="T71" fmla="*/ 2147483646 h 181"/>
              <a:gd name="T72" fmla="*/ 2147483646 w 519"/>
              <a:gd name="T73" fmla="*/ 2147483646 h 181"/>
              <a:gd name="T74" fmla="*/ 2147483646 w 519"/>
              <a:gd name="T75" fmla="*/ 2147483646 h 181"/>
              <a:gd name="T76" fmla="*/ 2147483646 w 519"/>
              <a:gd name="T77" fmla="*/ 2147483646 h 181"/>
              <a:gd name="T78" fmla="*/ 2147483646 w 519"/>
              <a:gd name="T79" fmla="*/ 2147483646 h 181"/>
              <a:gd name="T80" fmla="*/ 2147483646 w 519"/>
              <a:gd name="T81" fmla="*/ 2147483646 h 181"/>
              <a:gd name="T82" fmla="*/ 2147483646 w 519"/>
              <a:gd name="T83" fmla="*/ 2147483646 h 181"/>
              <a:gd name="T84" fmla="*/ 2147483646 w 519"/>
              <a:gd name="T85" fmla="*/ 2147483646 h 181"/>
              <a:gd name="T86" fmla="*/ 2147483646 w 519"/>
              <a:gd name="T87" fmla="*/ 2147483646 h 181"/>
              <a:gd name="T88" fmla="*/ 2147483646 w 519"/>
              <a:gd name="T89" fmla="*/ 2147483646 h 181"/>
              <a:gd name="T90" fmla="*/ 2147483646 w 519"/>
              <a:gd name="T91" fmla="*/ 2147483646 h 18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519"/>
              <a:gd name="T139" fmla="*/ 0 h 181"/>
              <a:gd name="T140" fmla="*/ 519 w 519"/>
              <a:gd name="T141" fmla="*/ 181 h 181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519" h="181">
                <a:moveTo>
                  <a:pt x="14" y="153"/>
                </a:moveTo>
                <a:lnTo>
                  <a:pt x="0" y="153"/>
                </a:lnTo>
                <a:lnTo>
                  <a:pt x="0" y="139"/>
                </a:lnTo>
                <a:lnTo>
                  <a:pt x="0" y="125"/>
                </a:lnTo>
                <a:lnTo>
                  <a:pt x="14" y="125"/>
                </a:lnTo>
                <a:lnTo>
                  <a:pt x="42" y="111"/>
                </a:lnTo>
                <a:lnTo>
                  <a:pt x="56" y="111"/>
                </a:lnTo>
                <a:lnTo>
                  <a:pt x="98" y="97"/>
                </a:lnTo>
                <a:lnTo>
                  <a:pt x="126" y="83"/>
                </a:lnTo>
                <a:lnTo>
                  <a:pt x="168" y="69"/>
                </a:lnTo>
                <a:lnTo>
                  <a:pt x="225" y="55"/>
                </a:lnTo>
                <a:lnTo>
                  <a:pt x="281" y="42"/>
                </a:lnTo>
                <a:lnTo>
                  <a:pt x="323" y="42"/>
                </a:lnTo>
                <a:lnTo>
                  <a:pt x="365" y="28"/>
                </a:lnTo>
                <a:lnTo>
                  <a:pt x="393" y="14"/>
                </a:lnTo>
                <a:lnTo>
                  <a:pt x="421" y="14"/>
                </a:lnTo>
                <a:lnTo>
                  <a:pt x="449" y="14"/>
                </a:lnTo>
                <a:lnTo>
                  <a:pt x="463" y="0"/>
                </a:lnTo>
                <a:lnTo>
                  <a:pt x="477" y="0"/>
                </a:lnTo>
                <a:lnTo>
                  <a:pt x="505" y="14"/>
                </a:lnTo>
                <a:lnTo>
                  <a:pt x="519" y="14"/>
                </a:lnTo>
                <a:lnTo>
                  <a:pt x="519" y="28"/>
                </a:lnTo>
                <a:lnTo>
                  <a:pt x="519" y="42"/>
                </a:lnTo>
                <a:lnTo>
                  <a:pt x="519" y="55"/>
                </a:lnTo>
                <a:lnTo>
                  <a:pt x="505" y="55"/>
                </a:lnTo>
                <a:lnTo>
                  <a:pt x="491" y="69"/>
                </a:lnTo>
                <a:lnTo>
                  <a:pt x="463" y="83"/>
                </a:lnTo>
                <a:lnTo>
                  <a:pt x="449" y="83"/>
                </a:lnTo>
                <a:lnTo>
                  <a:pt x="421" y="97"/>
                </a:lnTo>
                <a:lnTo>
                  <a:pt x="393" y="97"/>
                </a:lnTo>
                <a:lnTo>
                  <a:pt x="323" y="125"/>
                </a:lnTo>
                <a:lnTo>
                  <a:pt x="267" y="139"/>
                </a:lnTo>
                <a:lnTo>
                  <a:pt x="211" y="139"/>
                </a:lnTo>
                <a:lnTo>
                  <a:pt x="168" y="153"/>
                </a:lnTo>
                <a:lnTo>
                  <a:pt x="126" y="167"/>
                </a:lnTo>
                <a:lnTo>
                  <a:pt x="98" y="167"/>
                </a:lnTo>
                <a:lnTo>
                  <a:pt x="84" y="167"/>
                </a:lnTo>
                <a:lnTo>
                  <a:pt x="70" y="181"/>
                </a:lnTo>
                <a:lnTo>
                  <a:pt x="56" y="167"/>
                </a:lnTo>
                <a:lnTo>
                  <a:pt x="42" y="167"/>
                </a:lnTo>
                <a:lnTo>
                  <a:pt x="28" y="167"/>
                </a:lnTo>
                <a:lnTo>
                  <a:pt x="14" y="153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8" name="Freeform 12"/>
          <p:cNvSpPr>
            <a:spLocks/>
          </p:cNvSpPr>
          <p:nvPr/>
        </p:nvSpPr>
        <p:spPr bwMode="auto">
          <a:xfrm>
            <a:off x="6959600" y="1971675"/>
            <a:ext cx="715963" cy="187325"/>
          </a:xfrm>
          <a:custGeom>
            <a:avLst/>
            <a:gdLst>
              <a:gd name="T0" fmla="*/ 2147483646 w 701"/>
              <a:gd name="T1" fmla="*/ 2147483646 h 181"/>
              <a:gd name="T2" fmla="*/ 2147483646 w 701"/>
              <a:gd name="T3" fmla="*/ 2147483646 h 181"/>
              <a:gd name="T4" fmla="*/ 0 w 701"/>
              <a:gd name="T5" fmla="*/ 2147483646 h 181"/>
              <a:gd name="T6" fmla="*/ 0 w 701"/>
              <a:gd name="T7" fmla="*/ 2147483646 h 181"/>
              <a:gd name="T8" fmla="*/ 0 w 701"/>
              <a:gd name="T9" fmla="*/ 2147483646 h 181"/>
              <a:gd name="T10" fmla="*/ 0 w 701"/>
              <a:gd name="T11" fmla="*/ 2147483646 h 181"/>
              <a:gd name="T12" fmla="*/ 0 w 701"/>
              <a:gd name="T13" fmla="*/ 2147483646 h 181"/>
              <a:gd name="T14" fmla="*/ 2147483646 w 701"/>
              <a:gd name="T15" fmla="*/ 2147483646 h 181"/>
              <a:gd name="T16" fmla="*/ 2147483646 w 701"/>
              <a:gd name="T17" fmla="*/ 2147483646 h 181"/>
              <a:gd name="T18" fmla="*/ 2147483646 w 701"/>
              <a:gd name="T19" fmla="*/ 2147483646 h 181"/>
              <a:gd name="T20" fmla="*/ 2147483646 w 701"/>
              <a:gd name="T21" fmla="*/ 2147483646 h 181"/>
              <a:gd name="T22" fmla="*/ 2147483646 w 701"/>
              <a:gd name="T23" fmla="*/ 2147483646 h 181"/>
              <a:gd name="T24" fmla="*/ 2147483646 w 701"/>
              <a:gd name="T25" fmla="*/ 2147483646 h 181"/>
              <a:gd name="T26" fmla="*/ 2147483646 w 701"/>
              <a:gd name="T27" fmla="*/ 2147483646 h 181"/>
              <a:gd name="T28" fmla="*/ 2147483646 w 701"/>
              <a:gd name="T29" fmla="*/ 2147483646 h 181"/>
              <a:gd name="T30" fmla="*/ 2147483646 w 701"/>
              <a:gd name="T31" fmla="*/ 2147483646 h 181"/>
              <a:gd name="T32" fmla="*/ 2147483646 w 701"/>
              <a:gd name="T33" fmla="*/ 2147483646 h 181"/>
              <a:gd name="T34" fmla="*/ 2147483646 w 701"/>
              <a:gd name="T35" fmla="*/ 2147483646 h 181"/>
              <a:gd name="T36" fmla="*/ 2147483646 w 701"/>
              <a:gd name="T37" fmla="*/ 0 h 181"/>
              <a:gd name="T38" fmla="*/ 2147483646 w 701"/>
              <a:gd name="T39" fmla="*/ 0 h 181"/>
              <a:gd name="T40" fmla="*/ 2147483646 w 701"/>
              <a:gd name="T41" fmla="*/ 0 h 181"/>
              <a:gd name="T42" fmla="*/ 2147483646 w 701"/>
              <a:gd name="T43" fmla="*/ 0 h 181"/>
              <a:gd name="T44" fmla="*/ 2147483646 w 701"/>
              <a:gd name="T45" fmla="*/ 0 h 181"/>
              <a:gd name="T46" fmla="*/ 2147483646 w 701"/>
              <a:gd name="T47" fmla="*/ 0 h 181"/>
              <a:gd name="T48" fmla="*/ 2147483646 w 701"/>
              <a:gd name="T49" fmla="*/ 0 h 181"/>
              <a:gd name="T50" fmla="*/ 2147483646 w 701"/>
              <a:gd name="T51" fmla="*/ 2147483646 h 181"/>
              <a:gd name="T52" fmla="*/ 2147483646 w 701"/>
              <a:gd name="T53" fmla="*/ 2147483646 h 181"/>
              <a:gd name="T54" fmla="*/ 2147483646 w 701"/>
              <a:gd name="T55" fmla="*/ 2147483646 h 181"/>
              <a:gd name="T56" fmla="*/ 2147483646 w 701"/>
              <a:gd name="T57" fmla="*/ 2147483646 h 181"/>
              <a:gd name="T58" fmla="*/ 2147483646 w 701"/>
              <a:gd name="T59" fmla="*/ 2147483646 h 181"/>
              <a:gd name="T60" fmla="*/ 2147483646 w 701"/>
              <a:gd name="T61" fmla="*/ 2147483646 h 181"/>
              <a:gd name="T62" fmla="*/ 2147483646 w 701"/>
              <a:gd name="T63" fmla="*/ 2147483646 h 181"/>
              <a:gd name="T64" fmla="*/ 2147483646 w 701"/>
              <a:gd name="T65" fmla="*/ 2147483646 h 181"/>
              <a:gd name="T66" fmla="*/ 2147483646 w 701"/>
              <a:gd name="T67" fmla="*/ 2147483646 h 181"/>
              <a:gd name="T68" fmla="*/ 2147483646 w 701"/>
              <a:gd name="T69" fmla="*/ 2147483646 h 181"/>
              <a:gd name="T70" fmla="*/ 2147483646 w 701"/>
              <a:gd name="T71" fmla="*/ 2147483646 h 181"/>
              <a:gd name="T72" fmla="*/ 2147483646 w 701"/>
              <a:gd name="T73" fmla="*/ 2147483646 h 181"/>
              <a:gd name="T74" fmla="*/ 2147483646 w 701"/>
              <a:gd name="T75" fmla="*/ 2147483646 h 181"/>
              <a:gd name="T76" fmla="*/ 2147483646 w 701"/>
              <a:gd name="T77" fmla="*/ 2147483646 h 181"/>
              <a:gd name="T78" fmla="*/ 2147483646 w 701"/>
              <a:gd name="T79" fmla="*/ 2147483646 h 181"/>
              <a:gd name="T80" fmla="*/ 2147483646 w 701"/>
              <a:gd name="T81" fmla="*/ 2147483646 h 181"/>
              <a:gd name="T82" fmla="*/ 2147483646 w 701"/>
              <a:gd name="T83" fmla="*/ 2147483646 h 181"/>
              <a:gd name="T84" fmla="*/ 2147483646 w 701"/>
              <a:gd name="T85" fmla="*/ 2147483646 h 181"/>
              <a:gd name="T86" fmla="*/ 2147483646 w 701"/>
              <a:gd name="T87" fmla="*/ 2147483646 h 181"/>
              <a:gd name="T88" fmla="*/ 2147483646 w 701"/>
              <a:gd name="T89" fmla="*/ 2147483646 h 181"/>
              <a:gd name="T90" fmla="*/ 2147483646 w 701"/>
              <a:gd name="T91" fmla="*/ 2147483646 h 181"/>
              <a:gd name="T92" fmla="*/ 2147483646 w 701"/>
              <a:gd name="T93" fmla="*/ 2147483646 h 181"/>
              <a:gd name="T94" fmla="*/ 2147483646 w 701"/>
              <a:gd name="T95" fmla="*/ 2147483646 h 181"/>
              <a:gd name="T96" fmla="*/ 2147483646 w 701"/>
              <a:gd name="T97" fmla="*/ 2147483646 h 181"/>
              <a:gd name="T98" fmla="*/ 2147483646 w 701"/>
              <a:gd name="T99" fmla="*/ 2147483646 h 18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701"/>
              <a:gd name="T151" fmla="*/ 0 h 181"/>
              <a:gd name="T152" fmla="*/ 701 w 701"/>
              <a:gd name="T153" fmla="*/ 181 h 18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701" h="181">
                <a:moveTo>
                  <a:pt x="14" y="167"/>
                </a:moveTo>
                <a:lnTo>
                  <a:pt x="14" y="153"/>
                </a:lnTo>
                <a:lnTo>
                  <a:pt x="0" y="153"/>
                </a:lnTo>
                <a:lnTo>
                  <a:pt x="0" y="139"/>
                </a:lnTo>
                <a:lnTo>
                  <a:pt x="0" y="125"/>
                </a:lnTo>
                <a:lnTo>
                  <a:pt x="14" y="125"/>
                </a:lnTo>
                <a:lnTo>
                  <a:pt x="28" y="112"/>
                </a:lnTo>
                <a:lnTo>
                  <a:pt x="42" y="112"/>
                </a:lnTo>
                <a:lnTo>
                  <a:pt x="70" y="112"/>
                </a:lnTo>
                <a:lnTo>
                  <a:pt x="98" y="98"/>
                </a:lnTo>
                <a:lnTo>
                  <a:pt x="126" y="98"/>
                </a:lnTo>
                <a:lnTo>
                  <a:pt x="196" y="70"/>
                </a:lnTo>
                <a:lnTo>
                  <a:pt x="252" y="56"/>
                </a:lnTo>
                <a:lnTo>
                  <a:pt x="322" y="42"/>
                </a:lnTo>
                <a:lnTo>
                  <a:pt x="392" y="28"/>
                </a:lnTo>
                <a:lnTo>
                  <a:pt x="463" y="14"/>
                </a:lnTo>
                <a:lnTo>
                  <a:pt x="519" y="0"/>
                </a:lnTo>
                <a:lnTo>
                  <a:pt x="561" y="0"/>
                </a:lnTo>
                <a:lnTo>
                  <a:pt x="589" y="0"/>
                </a:lnTo>
                <a:lnTo>
                  <a:pt x="617" y="0"/>
                </a:lnTo>
                <a:lnTo>
                  <a:pt x="631" y="0"/>
                </a:lnTo>
                <a:lnTo>
                  <a:pt x="659" y="0"/>
                </a:lnTo>
                <a:lnTo>
                  <a:pt x="673" y="0"/>
                </a:lnTo>
                <a:lnTo>
                  <a:pt x="687" y="14"/>
                </a:lnTo>
                <a:lnTo>
                  <a:pt x="701" y="14"/>
                </a:lnTo>
                <a:lnTo>
                  <a:pt x="701" y="28"/>
                </a:lnTo>
                <a:lnTo>
                  <a:pt x="701" y="42"/>
                </a:lnTo>
                <a:lnTo>
                  <a:pt x="687" y="56"/>
                </a:lnTo>
                <a:lnTo>
                  <a:pt x="673" y="56"/>
                </a:lnTo>
                <a:lnTo>
                  <a:pt x="659" y="70"/>
                </a:lnTo>
                <a:lnTo>
                  <a:pt x="631" y="70"/>
                </a:lnTo>
                <a:lnTo>
                  <a:pt x="603" y="70"/>
                </a:lnTo>
                <a:lnTo>
                  <a:pt x="575" y="70"/>
                </a:lnTo>
                <a:lnTo>
                  <a:pt x="505" y="84"/>
                </a:lnTo>
                <a:lnTo>
                  <a:pt x="434" y="112"/>
                </a:lnTo>
                <a:lnTo>
                  <a:pt x="350" y="125"/>
                </a:lnTo>
                <a:lnTo>
                  <a:pt x="252" y="139"/>
                </a:lnTo>
                <a:lnTo>
                  <a:pt x="210" y="153"/>
                </a:lnTo>
                <a:lnTo>
                  <a:pt x="168" y="153"/>
                </a:lnTo>
                <a:lnTo>
                  <a:pt x="126" y="167"/>
                </a:lnTo>
                <a:lnTo>
                  <a:pt x="98" y="167"/>
                </a:lnTo>
                <a:lnTo>
                  <a:pt x="70" y="167"/>
                </a:lnTo>
                <a:lnTo>
                  <a:pt x="42" y="181"/>
                </a:lnTo>
                <a:lnTo>
                  <a:pt x="28" y="181"/>
                </a:lnTo>
                <a:lnTo>
                  <a:pt x="14" y="16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9" name="Freeform 13"/>
          <p:cNvSpPr>
            <a:spLocks/>
          </p:cNvSpPr>
          <p:nvPr/>
        </p:nvSpPr>
        <p:spPr bwMode="auto">
          <a:xfrm>
            <a:off x="7046913" y="1304925"/>
            <a:ext cx="515937" cy="184150"/>
          </a:xfrm>
          <a:custGeom>
            <a:avLst/>
            <a:gdLst>
              <a:gd name="T0" fmla="*/ 2147483646 w 505"/>
              <a:gd name="T1" fmla="*/ 2147483646 h 181"/>
              <a:gd name="T2" fmla="*/ 2147483646 w 505"/>
              <a:gd name="T3" fmla="*/ 2147483646 h 181"/>
              <a:gd name="T4" fmla="*/ 2147483646 w 505"/>
              <a:gd name="T5" fmla="*/ 2147483646 h 181"/>
              <a:gd name="T6" fmla="*/ 0 w 505"/>
              <a:gd name="T7" fmla="*/ 2147483646 h 181"/>
              <a:gd name="T8" fmla="*/ 0 w 505"/>
              <a:gd name="T9" fmla="*/ 2147483646 h 181"/>
              <a:gd name="T10" fmla="*/ 0 w 505"/>
              <a:gd name="T11" fmla="*/ 2147483646 h 181"/>
              <a:gd name="T12" fmla="*/ 2147483646 w 505"/>
              <a:gd name="T13" fmla="*/ 2147483646 h 181"/>
              <a:gd name="T14" fmla="*/ 2147483646 w 505"/>
              <a:gd name="T15" fmla="*/ 2147483646 h 181"/>
              <a:gd name="T16" fmla="*/ 2147483646 w 505"/>
              <a:gd name="T17" fmla="*/ 2147483646 h 181"/>
              <a:gd name="T18" fmla="*/ 2147483646 w 505"/>
              <a:gd name="T19" fmla="*/ 2147483646 h 181"/>
              <a:gd name="T20" fmla="*/ 2147483646 w 505"/>
              <a:gd name="T21" fmla="*/ 2147483646 h 181"/>
              <a:gd name="T22" fmla="*/ 2147483646 w 505"/>
              <a:gd name="T23" fmla="*/ 2147483646 h 181"/>
              <a:gd name="T24" fmla="*/ 2147483646 w 505"/>
              <a:gd name="T25" fmla="*/ 2147483646 h 181"/>
              <a:gd name="T26" fmla="*/ 2147483646 w 505"/>
              <a:gd name="T27" fmla="*/ 2147483646 h 181"/>
              <a:gd name="T28" fmla="*/ 2147483646 w 505"/>
              <a:gd name="T29" fmla="*/ 2147483646 h 181"/>
              <a:gd name="T30" fmla="*/ 2147483646 w 505"/>
              <a:gd name="T31" fmla="*/ 2147483646 h 181"/>
              <a:gd name="T32" fmla="*/ 2147483646 w 505"/>
              <a:gd name="T33" fmla="*/ 2147483646 h 181"/>
              <a:gd name="T34" fmla="*/ 2147483646 w 505"/>
              <a:gd name="T35" fmla="*/ 2147483646 h 181"/>
              <a:gd name="T36" fmla="*/ 2147483646 w 505"/>
              <a:gd name="T37" fmla="*/ 2147483646 h 181"/>
              <a:gd name="T38" fmla="*/ 2147483646 w 505"/>
              <a:gd name="T39" fmla="*/ 2147483646 h 181"/>
              <a:gd name="T40" fmla="*/ 2147483646 w 505"/>
              <a:gd name="T41" fmla="*/ 0 h 181"/>
              <a:gd name="T42" fmla="*/ 2147483646 w 505"/>
              <a:gd name="T43" fmla="*/ 2147483646 h 181"/>
              <a:gd name="T44" fmla="*/ 2147483646 w 505"/>
              <a:gd name="T45" fmla="*/ 2147483646 h 181"/>
              <a:gd name="T46" fmla="*/ 2147483646 w 505"/>
              <a:gd name="T47" fmla="*/ 2147483646 h 181"/>
              <a:gd name="T48" fmla="*/ 2147483646 w 505"/>
              <a:gd name="T49" fmla="*/ 2147483646 h 181"/>
              <a:gd name="T50" fmla="*/ 2147483646 w 505"/>
              <a:gd name="T51" fmla="*/ 2147483646 h 181"/>
              <a:gd name="T52" fmla="*/ 2147483646 w 505"/>
              <a:gd name="T53" fmla="*/ 2147483646 h 181"/>
              <a:gd name="T54" fmla="*/ 2147483646 w 505"/>
              <a:gd name="T55" fmla="*/ 2147483646 h 181"/>
              <a:gd name="T56" fmla="*/ 2147483646 w 505"/>
              <a:gd name="T57" fmla="*/ 2147483646 h 181"/>
              <a:gd name="T58" fmla="*/ 2147483646 w 505"/>
              <a:gd name="T59" fmla="*/ 2147483646 h 181"/>
              <a:gd name="T60" fmla="*/ 2147483646 w 505"/>
              <a:gd name="T61" fmla="*/ 2147483646 h 181"/>
              <a:gd name="T62" fmla="*/ 2147483646 w 505"/>
              <a:gd name="T63" fmla="*/ 2147483646 h 181"/>
              <a:gd name="T64" fmla="*/ 2147483646 w 505"/>
              <a:gd name="T65" fmla="*/ 2147483646 h 181"/>
              <a:gd name="T66" fmla="*/ 2147483646 w 505"/>
              <a:gd name="T67" fmla="*/ 2147483646 h 181"/>
              <a:gd name="T68" fmla="*/ 2147483646 w 505"/>
              <a:gd name="T69" fmla="*/ 2147483646 h 181"/>
              <a:gd name="T70" fmla="*/ 2147483646 w 505"/>
              <a:gd name="T71" fmla="*/ 2147483646 h 181"/>
              <a:gd name="T72" fmla="*/ 2147483646 w 505"/>
              <a:gd name="T73" fmla="*/ 2147483646 h 181"/>
              <a:gd name="T74" fmla="*/ 2147483646 w 505"/>
              <a:gd name="T75" fmla="*/ 2147483646 h 181"/>
              <a:gd name="T76" fmla="*/ 2147483646 w 505"/>
              <a:gd name="T77" fmla="*/ 2147483646 h 181"/>
              <a:gd name="T78" fmla="*/ 2147483646 w 505"/>
              <a:gd name="T79" fmla="*/ 2147483646 h 181"/>
              <a:gd name="T80" fmla="*/ 2147483646 w 505"/>
              <a:gd name="T81" fmla="*/ 2147483646 h 181"/>
              <a:gd name="T82" fmla="*/ 2147483646 w 505"/>
              <a:gd name="T83" fmla="*/ 2147483646 h 181"/>
              <a:gd name="T84" fmla="*/ 2147483646 w 505"/>
              <a:gd name="T85" fmla="*/ 2147483646 h 181"/>
              <a:gd name="T86" fmla="*/ 2147483646 w 505"/>
              <a:gd name="T87" fmla="*/ 2147483646 h 181"/>
              <a:gd name="T88" fmla="*/ 2147483646 w 505"/>
              <a:gd name="T89" fmla="*/ 2147483646 h 181"/>
              <a:gd name="T90" fmla="*/ 2147483646 w 505"/>
              <a:gd name="T91" fmla="*/ 2147483646 h 18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505"/>
              <a:gd name="T139" fmla="*/ 0 h 181"/>
              <a:gd name="T140" fmla="*/ 505 w 505"/>
              <a:gd name="T141" fmla="*/ 181 h 181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505" h="181">
                <a:moveTo>
                  <a:pt x="42" y="181"/>
                </a:moveTo>
                <a:lnTo>
                  <a:pt x="28" y="167"/>
                </a:lnTo>
                <a:lnTo>
                  <a:pt x="14" y="153"/>
                </a:lnTo>
                <a:lnTo>
                  <a:pt x="0" y="153"/>
                </a:lnTo>
                <a:lnTo>
                  <a:pt x="0" y="139"/>
                </a:lnTo>
                <a:lnTo>
                  <a:pt x="14" y="139"/>
                </a:lnTo>
                <a:lnTo>
                  <a:pt x="28" y="126"/>
                </a:lnTo>
                <a:lnTo>
                  <a:pt x="42" y="126"/>
                </a:lnTo>
                <a:lnTo>
                  <a:pt x="70" y="112"/>
                </a:lnTo>
                <a:lnTo>
                  <a:pt x="112" y="98"/>
                </a:lnTo>
                <a:lnTo>
                  <a:pt x="154" y="84"/>
                </a:lnTo>
                <a:lnTo>
                  <a:pt x="196" y="70"/>
                </a:lnTo>
                <a:lnTo>
                  <a:pt x="238" y="56"/>
                </a:lnTo>
                <a:lnTo>
                  <a:pt x="280" y="42"/>
                </a:lnTo>
                <a:lnTo>
                  <a:pt x="322" y="28"/>
                </a:lnTo>
                <a:lnTo>
                  <a:pt x="350" y="28"/>
                </a:lnTo>
                <a:lnTo>
                  <a:pt x="379" y="14"/>
                </a:lnTo>
                <a:lnTo>
                  <a:pt x="407" y="14"/>
                </a:lnTo>
                <a:lnTo>
                  <a:pt x="421" y="14"/>
                </a:lnTo>
                <a:lnTo>
                  <a:pt x="435" y="0"/>
                </a:lnTo>
                <a:lnTo>
                  <a:pt x="449" y="14"/>
                </a:lnTo>
                <a:lnTo>
                  <a:pt x="477" y="14"/>
                </a:lnTo>
                <a:lnTo>
                  <a:pt x="491" y="28"/>
                </a:lnTo>
                <a:lnTo>
                  <a:pt x="505" y="42"/>
                </a:lnTo>
                <a:lnTo>
                  <a:pt x="491" y="56"/>
                </a:lnTo>
                <a:lnTo>
                  <a:pt x="477" y="70"/>
                </a:lnTo>
                <a:lnTo>
                  <a:pt x="463" y="70"/>
                </a:lnTo>
                <a:lnTo>
                  <a:pt x="435" y="84"/>
                </a:lnTo>
                <a:lnTo>
                  <a:pt x="407" y="98"/>
                </a:lnTo>
                <a:lnTo>
                  <a:pt x="364" y="112"/>
                </a:lnTo>
                <a:lnTo>
                  <a:pt x="322" y="126"/>
                </a:lnTo>
                <a:lnTo>
                  <a:pt x="280" y="139"/>
                </a:lnTo>
                <a:lnTo>
                  <a:pt x="238" y="139"/>
                </a:lnTo>
                <a:lnTo>
                  <a:pt x="196" y="153"/>
                </a:lnTo>
                <a:lnTo>
                  <a:pt x="168" y="167"/>
                </a:lnTo>
                <a:lnTo>
                  <a:pt x="154" y="167"/>
                </a:lnTo>
                <a:lnTo>
                  <a:pt x="126" y="167"/>
                </a:lnTo>
                <a:lnTo>
                  <a:pt x="112" y="181"/>
                </a:lnTo>
                <a:lnTo>
                  <a:pt x="98" y="181"/>
                </a:lnTo>
                <a:lnTo>
                  <a:pt x="84" y="181"/>
                </a:lnTo>
                <a:lnTo>
                  <a:pt x="56" y="181"/>
                </a:lnTo>
                <a:lnTo>
                  <a:pt x="42" y="181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30" name="Freeform 14"/>
          <p:cNvSpPr>
            <a:spLocks/>
          </p:cNvSpPr>
          <p:nvPr/>
        </p:nvSpPr>
        <p:spPr bwMode="auto">
          <a:xfrm>
            <a:off x="6959600" y="1673225"/>
            <a:ext cx="787400" cy="230188"/>
          </a:xfrm>
          <a:custGeom>
            <a:avLst/>
            <a:gdLst>
              <a:gd name="T0" fmla="*/ 2147483646 w 771"/>
              <a:gd name="T1" fmla="*/ 2147483646 h 223"/>
              <a:gd name="T2" fmla="*/ 2147483646 w 771"/>
              <a:gd name="T3" fmla="*/ 2147483646 h 223"/>
              <a:gd name="T4" fmla="*/ 2147483646 w 771"/>
              <a:gd name="T5" fmla="*/ 2147483646 h 223"/>
              <a:gd name="T6" fmla="*/ 2147483646 w 771"/>
              <a:gd name="T7" fmla="*/ 2147483646 h 223"/>
              <a:gd name="T8" fmla="*/ 2147483646 w 771"/>
              <a:gd name="T9" fmla="*/ 2147483646 h 223"/>
              <a:gd name="T10" fmla="*/ 2147483646 w 771"/>
              <a:gd name="T11" fmla="*/ 2147483646 h 223"/>
              <a:gd name="T12" fmla="*/ 2147483646 w 771"/>
              <a:gd name="T13" fmla="*/ 2147483646 h 223"/>
              <a:gd name="T14" fmla="*/ 2147483646 w 771"/>
              <a:gd name="T15" fmla="*/ 0 h 223"/>
              <a:gd name="T16" fmla="*/ 2147483646 w 771"/>
              <a:gd name="T17" fmla="*/ 0 h 223"/>
              <a:gd name="T18" fmla="*/ 2147483646 w 771"/>
              <a:gd name="T19" fmla="*/ 2147483646 h 223"/>
              <a:gd name="T20" fmla="*/ 2147483646 w 771"/>
              <a:gd name="T21" fmla="*/ 2147483646 h 223"/>
              <a:gd name="T22" fmla="*/ 2147483646 w 771"/>
              <a:gd name="T23" fmla="*/ 2147483646 h 223"/>
              <a:gd name="T24" fmla="*/ 2147483646 w 771"/>
              <a:gd name="T25" fmla="*/ 2147483646 h 223"/>
              <a:gd name="T26" fmla="*/ 2147483646 w 771"/>
              <a:gd name="T27" fmla="*/ 2147483646 h 223"/>
              <a:gd name="T28" fmla="*/ 2147483646 w 771"/>
              <a:gd name="T29" fmla="*/ 2147483646 h 223"/>
              <a:gd name="T30" fmla="*/ 2147483646 w 771"/>
              <a:gd name="T31" fmla="*/ 2147483646 h 223"/>
              <a:gd name="T32" fmla="*/ 2147483646 w 771"/>
              <a:gd name="T33" fmla="*/ 2147483646 h 223"/>
              <a:gd name="T34" fmla="*/ 2147483646 w 771"/>
              <a:gd name="T35" fmla="*/ 2147483646 h 223"/>
              <a:gd name="T36" fmla="*/ 2147483646 w 771"/>
              <a:gd name="T37" fmla="*/ 2147483646 h 223"/>
              <a:gd name="T38" fmla="*/ 2147483646 w 771"/>
              <a:gd name="T39" fmla="*/ 2147483646 h 223"/>
              <a:gd name="T40" fmla="*/ 2147483646 w 771"/>
              <a:gd name="T41" fmla="*/ 2147483646 h 223"/>
              <a:gd name="T42" fmla="*/ 2147483646 w 771"/>
              <a:gd name="T43" fmla="*/ 2147483646 h 223"/>
              <a:gd name="T44" fmla="*/ 2147483646 w 771"/>
              <a:gd name="T45" fmla="*/ 2147483646 h 223"/>
              <a:gd name="T46" fmla="*/ 2147483646 w 771"/>
              <a:gd name="T47" fmla="*/ 2147483646 h 223"/>
              <a:gd name="T48" fmla="*/ 2147483646 w 771"/>
              <a:gd name="T49" fmla="*/ 2147483646 h 223"/>
              <a:gd name="T50" fmla="*/ 2147483646 w 771"/>
              <a:gd name="T51" fmla="*/ 2147483646 h 223"/>
              <a:gd name="T52" fmla="*/ 2147483646 w 771"/>
              <a:gd name="T53" fmla="*/ 2147483646 h 223"/>
              <a:gd name="T54" fmla="*/ 2147483646 w 771"/>
              <a:gd name="T55" fmla="*/ 2147483646 h 223"/>
              <a:gd name="T56" fmla="*/ 2147483646 w 771"/>
              <a:gd name="T57" fmla="*/ 2147483646 h 223"/>
              <a:gd name="T58" fmla="*/ 2147483646 w 771"/>
              <a:gd name="T59" fmla="*/ 2147483646 h 223"/>
              <a:gd name="T60" fmla="*/ 2147483646 w 771"/>
              <a:gd name="T61" fmla="*/ 2147483646 h 223"/>
              <a:gd name="T62" fmla="*/ 2147483646 w 771"/>
              <a:gd name="T63" fmla="*/ 2147483646 h 223"/>
              <a:gd name="T64" fmla="*/ 2147483646 w 771"/>
              <a:gd name="T65" fmla="*/ 2147483646 h 223"/>
              <a:gd name="T66" fmla="*/ 2147483646 w 771"/>
              <a:gd name="T67" fmla="*/ 2147483646 h 223"/>
              <a:gd name="T68" fmla="*/ 2147483646 w 771"/>
              <a:gd name="T69" fmla="*/ 2147483646 h 223"/>
              <a:gd name="T70" fmla="*/ 2147483646 w 771"/>
              <a:gd name="T71" fmla="*/ 2147483646 h 223"/>
              <a:gd name="T72" fmla="*/ 2147483646 w 771"/>
              <a:gd name="T73" fmla="*/ 2147483646 h 223"/>
              <a:gd name="T74" fmla="*/ 2147483646 w 771"/>
              <a:gd name="T75" fmla="*/ 2147483646 h 223"/>
              <a:gd name="T76" fmla="*/ 2147483646 w 771"/>
              <a:gd name="T77" fmla="*/ 2147483646 h 223"/>
              <a:gd name="T78" fmla="*/ 2147483646 w 771"/>
              <a:gd name="T79" fmla="*/ 2147483646 h 223"/>
              <a:gd name="T80" fmla="*/ 2147483646 w 771"/>
              <a:gd name="T81" fmla="*/ 2147483646 h 223"/>
              <a:gd name="T82" fmla="*/ 2147483646 w 771"/>
              <a:gd name="T83" fmla="*/ 2147483646 h 223"/>
              <a:gd name="T84" fmla="*/ 2147483646 w 771"/>
              <a:gd name="T85" fmla="*/ 2147483646 h 223"/>
              <a:gd name="T86" fmla="*/ 2147483646 w 771"/>
              <a:gd name="T87" fmla="*/ 2147483646 h 223"/>
              <a:gd name="T88" fmla="*/ 2147483646 w 771"/>
              <a:gd name="T89" fmla="*/ 2147483646 h 223"/>
              <a:gd name="T90" fmla="*/ 0 w 771"/>
              <a:gd name="T91" fmla="*/ 2147483646 h 223"/>
              <a:gd name="T92" fmla="*/ 0 w 771"/>
              <a:gd name="T93" fmla="*/ 2147483646 h 223"/>
              <a:gd name="T94" fmla="*/ 0 w 771"/>
              <a:gd name="T95" fmla="*/ 2147483646 h 223"/>
              <a:gd name="T96" fmla="*/ 0 w 771"/>
              <a:gd name="T97" fmla="*/ 2147483646 h 223"/>
              <a:gd name="T98" fmla="*/ 0 w 771"/>
              <a:gd name="T99" fmla="*/ 2147483646 h 223"/>
              <a:gd name="T100" fmla="*/ 2147483646 w 771"/>
              <a:gd name="T101" fmla="*/ 2147483646 h 223"/>
              <a:gd name="T102" fmla="*/ 2147483646 w 771"/>
              <a:gd name="T103" fmla="*/ 2147483646 h 223"/>
              <a:gd name="T104" fmla="*/ 2147483646 w 771"/>
              <a:gd name="T105" fmla="*/ 2147483646 h 223"/>
              <a:gd name="T106" fmla="*/ 2147483646 w 771"/>
              <a:gd name="T107" fmla="*/ 2147483646 h 223"/>
              <a:gd name="T108" fmla="*/ 2147483646 w 771"/>
              <a:gd name="T109" fmla="*/ 2147483646 h 223"/>
              <a:gd name="T110" fmla="*/ 2147483646 w 771"/>
              <a:gd name="T111" fmla="*/ 2147483646 h 223"/>
              <a:gd name="T112" fmla="*/ 2147483646 w 771"/>
              <a:gd name="T113" fmla="*/ 2147483646 h 223"/>
              <a:gd name="T114" fmla="*/ 2147483646 w 771"/>
              <a:gd name="T115" fmla="*/ 2147483646 h 223"/>
              <a:gd name="T116" fmla="*/ 2147483646 w 771"/>
              <a:gd name="T117" fmla="*/ 2147483646 h 223"/>
              <a:gd name="T118" fmla="*/ 2147483646 w 771"/>
              <a:gd name="T119" fmla="*/ 2147483646 h 223"/>
              <a:gd name="T120" fmla="*/ 2147483646 w 771"/>
              <a:gd name="T121" fmla="*/ 2147483646 h 22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771"/>
              <a:gd name="T184" fmla="*/ 0 h 223"/>
              <a:gd name="T185" fmla="*/ 771 w 771"/>
              <a:gd name="T186" fmla="*/ 223 h 22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771" h="223">
                <a:moveTo>
                  <a:pt x="463" y="56"/>
                </a:moveTo>
                <a:lnTo>
                  <a:pt x="505" y="42"/>
                </a:lnTo>
                <a:lnTo>
                  <a:pt x="547" y="42"/>
                </a:lnTo>
                <a:lnTo>
                  <a:pt x="575" y="28"/>
                </a:lnTo>
                <a:lnTo>
                  <a:pt x="603" y="14"/>
                </a:lnTo>
                <a:lnTo>
                  <a:pt x="631" y="14"/>
                </a:lnTo>
                <a:lnTo>
                  <a:pt x="645" y="14"/>
                </a:lnTo>
                <a:lnTo>
                  <a:pt x="659" y="0"/>
                </a:lnTo>
                <a:lnTo>
                  <a:pt x="673" y="14"/>
                </a:lnTo>
                <a:lnTo>
                  <a:pt x="687" y="14"/>
                </a:lnTo>
                <a:lnTo>
                  <a:pt x="701" y="28"/>
                </a:lnTo>
                <a:lnTo>
                  <a:pt x="729" y="42"/>
                </a:lnTo>
                <a:lnTo>
                  <a:pt x="743" y="56"/>
                </a:lnTo>
                <a:lnTo>
                  <a:pt x="757" y="70"/>
                </a:lnTo>
                <a:lnTo>
                  <a:pt x="771" y="70"/>
                </a:lnTo>
                <a:lnTo>
                  <a:pt x="771" y="84"/>
                </a:lnTo>
                <a:lnTo>
                  <a:pt x="757" y="97"/>
                </a:lnTo>
                <a:lnTo>
                  <a:pt x="743" y="97"/>
                </a:lnTo>
                <a:lnTo>
                  <a:pt x="729" y="111"/>
                </a:lnTo>
                <a:lnTo>
                  <a:pt x="715" y="111"/>
                </a:lnTo>
                <a:lnTo>
                  <a:pt x="687" y="111"/>
                </a:lnTo>
                <a:lnTo>
                  <a:pt x="673" y="111"/>
                </a:lnTo>
                <a:lnTo>
                  <a:pt x="645" y="125"/>
                </a:lnTo>
                <a:lnTo>
                  <a:pt x="617" y="125"/>
                </a:lnTo>
                <a:lnTo>
                  <a:pt x="575" y="125"/>
                </a:lnTo>
                <a:lnTo>
                  <a:pt x="547" y="139"/>
                </a:lnTo>
                <a:lnTo>
                  <a:pt x="392" y="153"/>
                </a:lnTo>
                <a:lnTo>
                  <a:pt x="308" y="181"/>
                </a:lnTo>
                <a:lnTo>
                  <a:pt x="238" y="195"/>
                </a:lnTo>
                <a:lnTo>
                  <a:pt x="196" y="195"/>
                </a:lnTo>
                <a:lnTo>
                  <a:pt x="168" y="209"/>
                </a:lnTo>
                <a:lnTo>
                  <a:pt x="140" y="209"/>
                </a:lnTo>
                <a:lnTo>
                  <a:pt x="126" y="223"/>
                </a:lnTo>
                <a:lnTo>
                  <a:pt x="98" y="223"/>
                </a:lnTo>
                <a:lnTo>
                  <a:pt x="84" y="223"/>
                </a:lnTo>
                <a:lnTo>
                  <a:pt x="70" y="223"/>
                </a:lnTo>
                <a:lnTo>
                  <a:pt x="56" y="223"/>
                </a:lnTo>
                <a:lnTo>
                  <a:pt x="42" y="209"/>
                </a:lnTo>
                <a:lnTo>
                  <a:pt x="28" y="209"/>
                </a:lnTo>
                <a:lnTo>
                  <a:pt x="14" y="195"/>
                </a:lnTo>
                <a:lnTo>
                  <a:pt x="0" y="195"/>
                </a:lnTo>
                <a:lnTo>
                  <a:pt x="0" y="181"/>
                </a:lnTo>
                <a:lnTo>
                  <a:pt x="14" y="167"/>
                </a:lnTo>
                <a:lnTo>
                  <a:pt x="28" y="167"/>
                </a:lnTo>
                <a:lnTo>
                  <a:pt x="56" y="167"/>
                </a:lnTo>
                <a:lnTo>
                  <a:pt x="84" y="153"/>
                </a:lnTo>
                <a:lnTo>
                  <a:pt x="112" y="153"/>
                </a:lnTo>
                <a:lnTo>
                  <a:pt x="154" y="139"/>
                </a:lnTo>
                <a:lnTo>
                  <a:pt x="224" y="125"/>
                </a:lnTo>
                <a:lnTo>
                  <a:pt x="294" y="111"/>
                </a:lnTo>
                <a:lnTo>
                  <a:pt x="378" y="84"/>
                </a:lnTo>
                <a:lnTo>
                  <a:pt x="463" y="5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31" name="Freeform 15"/>
          <p:cNvSpPr>
            <a:spLocks/>
          </p:cNvSpPr>
          <p:nvPr/>
        </p:nvSpPr>
        <p:spPr bwMode="auto">
          <a:xfrm>
            <a:off x="6515100" y="1176338"/>
            <a:ext cx="330200" cy="568325"/>
          </a:xfrm>
          <a:custGeom>
            <a:avLst/>
            <a:gdLst>
              <a:gd name="T0" fmla="*/ 2147483646 w 323"/>
              <a:gd name="T1" fmla="*/ 2147483646 h 557"/>
              <a:gd name="T2" fmla="*/ 2147483646 w 323"/>
              <a:gd name="T3" fmla="*/ 2147483646 h 557"/>
              <a:gd name="T4" fmla="*/ 2147483646 w 323"/>
              <a:gd name="T5" fmla="*/ 2147483646 h 557"/>
              <a:gd name="T6" fmla="*/ 2147483646 w 323"/>
              <a:gd name="T7" fmla="*/ 2147483646 h 557"/>
              <a:gd name="T8" fmla="*/ 2147483646 w 323"/>
              <a:gd name="T9" fmla="*/ 2147483646 h 557"/>
              <a:gd name="T10" fmla="*/ 2147483646 w 323"/>
              <a:gd name="T11" fmla="*/ 2147483646 h 557"/>
              <a:gd name="T12" fmla="*/ 2147483646 w 323"/>
              <a:gd name="T13" fmla="*/ 2147483646 h 557"/>
              <a:gd name="T14" fmla="*/ 2147483646 w 323"/>
              <a:gd name="T15" fmla="*/ 2147483646 h 557"/>
              <a:gd name="T16" fmla="*/ 2147483646 w 323"/>
              <a:gd name="T17" fmla="*/ 2147483646 h 557"/>
              <a:gd name="T18" fmla="*/ 2147483646 w 323"/>
              <a:gd name="T19" fmla="*/ 2147483646 h 557"/>
              <a:gd name="T20" fmla="*/ 2147483646 w 323"/>
              <a:gd name="T21" fmla="*/ 0 h 557"/>
              <a:gd name="T22" fmla="*/ 2147483646 w 323"/>
              <a:gd name="T23" fmla="*/ 0 h 557"/>
              <a:gd name="T24" fmla="*/ 2147483646 w 323"/>
              <a:gd name="T25" fmla="*/ 2147483646 h 557"/>
              <a:gd name="T26" fmla="*/ 2147483646 w 323"/>
              <a:gd name="T27" fmla="*/ 2147483646 h 557"/>
              <a:gd name="T28" fmla="*/ 2147483646 w 323"/>
              <a:gd name="T29" fmla="*/ 2147483646 h 557"/>
              <a:gd name="T30" fmla="*/ 2147483646 w 323"/>
              <a:gd name="T31" fmla="*/ 2147483646 h 557"/>
              <a:gd name="T32" fmla="*/ 2147483646 w 323"/>
              <a:gd name="T33" fmla="*/ 2147483646 h 557"/>
              <a:gd name="T34" fmla="*/ 2147483646 w 323"/>
              <a:gd name="T35" fmla="*/ 2147483646 h 557"/>
              <a:gd name="T36" fmla="*/ 2147483646 w 323"/>
              <a:gd name="T37" fmla="*/ 2147483646 h 557"/>
              <a:gd name="T38" fmla="*/ 2147483646 w 323"/>
              <a:gd name="T39" fmla="*/ 2147483646 h 557"/>
              <a:gd name="T40" fmla="*/ 2147483646 w 323"/>
              <a:gd name="T41" fmla="*/ 2147483646 h 557"/>
              <a:gd name="T42" fmla="*/ 2147483646 w 323"/>
              <a:gd name="T43" fmla="*/ 2147483646 h 557"/>
              <a:gd name="T44" fmla="*/ 2147483646 w 323"/>
              <a:gd name="T45" fmla="*/ 2147483646 h 557"/>
              <a:gd name="T46" fmla="*/ 2147483646 w 323"/>
              <a:gd name="T47" fmla="*/ 2147483646 h 557"/>
              <a:gd name="T48" fmla="*/ 2147483646 w 323"/>
              <a:gd name="T49" fmla="*/ 2147483646 h 557"/>
              <a:gd name="T50" fmla="*/ 2147483646 w 323"/>
              <a:gd name="T51" fmla="*/ 2147483646 h 557"/>
              <a:gd name="T52" fmla="*/ 2147483646 w 323"/>
              <a:gd name="T53" fmla="*/ 2147483646 h 557"/>
              <a:gd name="T54" fmla="*/ 2147483646 w 323"/>
              <a:gd name="T55" fmla="*/ 2147483646 h 557"/>
              <a:gd name="T56" fmla="*/ 2147483646 w 323"/>
              <a:gd name="T57" fmla="*/ 2147483646 h 557"/>
              <a:gd name="T58" fmla="*/ 2147483646 w 323"/>
              <a:gd name="T59" fmla="*/ 2147483646 h 557"/>
              <a:gd name="T60" fmla="*/ 2147483646 w 323"/>
              <a:gd name="T61" fmla="*/ 2147483646 h 557"/>
              <a:gd name="T62" fmla="*/ 2147483646 w 323"/>
              <a:gd name="T63" fmla="*/ 2147483646 h 557"/>
              <a:gd name="T64" fmla="*/ 2147483646 w 323"/>
              <a:gd name="T65" fmla="*/ 2147483646 h 557"/>
              <a:gd name="T66" fmla="*/ 2147483646 w 323"/>
              <a:gd name="T67" fmla="*/ 2147483646 h 557"/>
              <a:gd name="T68" fmla="*/ 2147483646 w 323"/>
              <a:gd name="T69" fmla="*/ 2147483646 h 557"/>
              <a:gd name="T70" fmla="*/ 2147483646 w 323"/>
              <a:gd name="T71" fmla="*/ 2147483646 h 557"/>
              <a:gd name="T72" fmla="*/ 0 w 323"/>
              <a:gd name="T73" fmla="*/ 2147483646 h 557"/>
              <a:gd name="T74" fmla="*/ 0 w 323"/>
              <a:gd name="T75" fmla="*/ 2147483646 h 557"/>
              <a:gd name="T76" fmla="*/ 0 w 323"/>
              <a:gd name="T77" fmla="*/ 2147483646 h 557"/>
              <a:gd name="T78" fmla="*/ 2147483646 w 323"/>
              <a:gd name="T79" fmla="*/ 2147483646 h 55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323"/>
              <a:gd name="T121" fmla="*/ 0 h 557"/>
              <a:gd name="T122" fmla="*/ 323 w 323"/>
              <a:gd name="T123" fmla="*/ 557 h 557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323" h="557">
                <a:moveTo>
                  <a:pt x="28" y="459"/>
                </a:moveTo>
                <a:lnTo>
                  <a:pt x="42" y="431"/>
                </a:lnTo>
                <a:lnTo>
                  <a:pt x="70" y="418"/>
                </a:lnTo>
                <a:lnTo>
                  <a:pt x="84" y="390"/>
                </a:lnTo>
                <a:lnTo>
                  <a:pt x="112" y="362"/>
                </a:lnTo>
                <a:lnTo>
                  <a:pt x="126" y="320"/>
                </a:lnTo>
                <a:lnTo>
                  <a:pt x="140" y="278"/>
                </a:lnTo>
                <a:lnTo>
                  <a:pt x="154" y="237"/>
                </a:lnTo>
                <a:lnTo>
                  <a:pt x="168" y="181"/>
                </a:lnTo>
                <a:lnTo>
                  <a:pt x="182" y="153"/>
                </a:lnTo>
                <a:lnTo>
                  <a:pt x="182" y="125"/>
                </a:lnTo>
                <a:lnTo>
                  <a:pt x="182" y="111"/>
                </a:lnTo>
                <a:lnTo>
                  <a:pt x="182" y="98"/>
                </a:lnTo>
                <a:lnTo>
                  <a:pt x="182" y="84"/>
                </a:lnTo>
                <a:lnTo>
                  <a:pt x="182" y="70"/>
                </a:lnTo>
                <a:lnTo>
                  <a:pt x="182" y="56"/>
                </a:lnTo>
                <a:lnTo>
                  <a:pt x="168" y="42"/>
                </a:lnTo>
                <a:lnTo>
                  <a:pt x="168" y="28"/>
                </a:lnTo>
                <a:lnTo>
                  <a:pt x="168" y="14"/>
                </a:lnTo>
                <a:lnTo>
                  <a:pt x="182" y="14"/>
                </a:lnTo>
                <a:lnTo>
                  <a:pt x="182" y="0"/>
                </a:lnTo>
                <a:lnTo>
                  <a:pt x="196" y="0"/>
                </a:lnTo>
                <a:lnTo>
                  <a:pt x="210" y="0"/>
                </a:lnTo>
                <a:lnTo>
                  <a:pt x="238" y="14"/>
                </a:lnTo>
                <a:lnTo>
                  <a:pt x="253" y="14"/>
                </a:lnTo>
                <a:lnTo>
                  <a:pt x="267" y="28"/>
                </a:lnTo>
                <a:lnTo>
                  <a:pt x="281" y="42"/>
                </a:lnTo>
                <a:lnTo>
                  <a:pt x="295" y="42"/>
                </a:lnTo>
                <a:lnTo>
                  <a:pt x="309" y="70"/>
                </a:lnTo>
                <a:lnTo>
                  <a:pt x="323" y="84"/>
                </a:lnTo>
                <a:lnTo>
                  <a:pt x="309" y="98"/>
                </a:lnTo>
                <a:lnTo>
                  <a:pt x="309" y="111"/>
                </a:lnTo>
                <a:lnTo>
                  <a:pt x="295" y="125"/>
                </a:lnTo>
                <a:lnTo>
                  <a:pt x="295" y="153"/>
                </a:lnTo>
                <a:lnTo>
                  <a:pt x="281" y="181"/>
                </a:lnTo>
                <a:lnTo>
                  <a:pt x="267" y="209"/>
                </a:lnTo>
                <a:lnTo>
                  <a:pt x="238" y="251"/>
                </a:lnTo>
                <a:lnTo>
                  <a:pt x="224" y="278"/>
                </a:lnTo>
                <a:lnTo>
                  <a:pt x="196" y="320"/>
                </a:lnTo>
                <a:lnTo>
                  <a:pt x="182" y="362"/>
                </a:lnTo>
                <a:lnTo>
                  <a:pt x="168" y="390"/>
                </a:lnTo>
                <a:lnTo>
                  <a:pt x="154" y="418"/>
                </a:lnTo>
                <a:lnTo>
                  <a:pt x="140" y="431"/>
                </a:lnTo>
                <a:lnTo>
                  <a:pt x="140" y="445"/>
                </a:lnTo>
                <a:lnTo>
                  <a:pt x="140" y="459"/>
                </a:lnTo>
                <a:lnTo>
                  <a:pt x="154" y="459"/>
                </a:lnTo>
                <a:lnTo>
                  <a:pt x="168" y="473"/>
                </a:lnTo>
                <a:lnTo>
                  <a:pt x="182" y="459"/>
                </a:lnTo>
                <a:lnTo>
                  <a:pt x="210" y="459"/>
                </a:lnTo>
                <a:lnTo>
                  <a:pt x="238" y="459"/>
                </a:lnTo>
                <a:lnTo>
                  <a:pt x="281" y="459"/>
                </a:lnTo>
                <a:lnTo>
                  <a:pt x="323" y="459"/>
                </a:lnTo>
                <a:lnTo>
                  <a:pt x="323" y="487"/>
                </a:lnTo>
                <a:lnTo>
                  <a:pt x="309" y="487"/>
                </a:lnTo>
                <a:lnTo>
                  <a:pt x="295" y="501"/>
                </a:lnTo>
                <a:lnTo>
                  <a:pt x="281" y="501"/>
                </a:lnTo>
                <a:lnTo>
                  <a:pt x="267" y="501"/>
                </a:lnTo>
                <a:lnTo>
                  <a:pt x="238" y="501"/>
                </a:lnTo>
                <a:lnTo>
                  <a:pt x="210" y="515"/>
                </a:lnTo>
                <a:lnTo>
                  <a:pt x="182" y="515"/>
                </a:lnTo>
                <a:lnTo>
                  <a:pt x="154" y="529"/>
                </a:lnTo>
                <a:lnTo>
                  <a:pt x="126" y="529"/>
                </a:lnTo>
                <a:lnTo>
                  <a:pt x="98" y="543"/>
                </a:lnTo>
                <a:lnTo>
                  <a:pt x="70" y="543"/>
                </a:lnTo>
                <a:lnTo>
                  <a:pt x="56" y="543"/>
                </a:lnTo>
                <a:lnTo>
                  <a:pt x="42" y="557"/>
                </a:lnTo>
                <a:lnTo>
                  <a:pt x="28" y="557"/>
                </a:lnTo>
                <a:lnTo>
                  <a:pt x="14" y="543"/>
                </a:lnTo>
                <a:lnTo>
                  <a:pt x="0" y="529"/>
                </a:lnTo>
                <a:lnTo>
                  <a:pt x="0" y="515"/>
                </a:lnTo>
                <a:lnTo>
                  <a:pt x="0" y="501"/>
                </a:lnTo>
                <a:lnTo>
                  <a:pt x="0" y="487"/>
                </a:lnTo>
                <a:lnTo>
                  <a:pt x="0" y="473"/>
                </a:lnTo>
                <a:lnTo>
                  <a:pt x="14" y="459"/>
                </a:lnTo>
                <a:lnTo>
                  <a:pt x="28" y="459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32" name="Freeform 16"/>
          <p:cNvSpPr>
            <a:spLocks/>
          </p:cNvSpPr>
          <p:nvPr/>
        </p:nvSpPr>
        <p:spPr bwMode="auto">
          <a:xfrm>
            <a:off x="6530975" y="1404938"/>
            <a:ext cx="457200" cy="695325"/>
          </a:xfrm>
          <a:custGeom>
            <a:avLst/>
            <a:gdLst>
              <a:gd name="T0" fmla="*/ 0 w 449"/>
              <a:gd name="T1" fmla="*/ 2147483646 h 681"/>
              <a:gd name="T2" fmla="*/ 2147483646 w 449"/>
              <a:gd name="T3" fmla="*/ 2147483646 h 681"/>
              <a:gd name="T4" fmla="*/ 2147483646 w 449"/>
              <a:gd name="T5" fmla="*/ 2147483646 h 681"/>
              <a:gd name="T6" fmla="*/ 2147483646 w 449"/>
              <a:gd name="T7" fmla="*/ 2147483646 h 681"/>
              <a:gd name="T8" fmla="*/ 2147483646 w 449"/>
              <a:gd name="T9" fmla="*/ 2147483646 h 681"/>
              <a:gd name="T10" fmla="*/ 2147483646 w 449"/>
              <a:gd name="T11" fmla="*/ 2147483646 h 681"/>
              <a:gd name="T12" fmla="*/ 2147483646 w 449"/>
              <a:gd name="T13" fmla="*/ 2147483646 h 681"/>
              <a:gd name="T14" fmla="*/ 2147483646 w 449"/>
              <a:gd name="T15" fmla="*/ 2147483646 h 681"/>
              <a:gd name="T16" fmla="*/ 2147483646 w 449"/>
              <a:gd name="T17" fmla="*/ 2147483646 h 681"/>
              <a:gd name="T18" fmla="*/ 2147483646 w 449"/>
              <a:gd name="T19" fmla="*/ 2147483646 h 681"/>
              <a:gd name="T20" fmla="*/ 2147483646 w 449"/>
              <a:gd name="T21" fmla="*/ 2147483646 h 681"/>
              <a:gd name="T22" fmla="*/ 2147483646 w 449"/>
              <a:gd name="T23" fmla="*/ 2147483646 h 681"/>
              <a:gd name="T24" fmla="*/ 2147483646 w 449"/>
              <a:gd name="T25" fmla="*/ 0 h 681"/>
              <a:gd name="T26" fmla="*/ 2147483646 w 449"/>
              <a:gd name="T27" fmla="*/ 0 h 681"/>
              <a:gd name="T28" fmla="*/ 2147483646 w 449"/>
              <a:gd name="T29" fmla="*/ 0 h 681"/>
              <a:gd name="T30" fmla="*/ 2147483646 w 449"/>
              <a:gd name="T31" fmla="*/ 2147483646 h 681"/>
              <a:gd name="T32" fmla="*/ 2147483646 w 449"/>
              <a:gd name="T33" fmla="*/ 2147483646 h 681"/>
              <a:gd name="T34" fmla="*/ 2147483646 w 449"/>
              <a:gd name="T35" fmla="*/ 2147483646 h 681"/>
              <a:gd name="T36" fmla="*/ 2147483646 w 449"/>
              <a:gd name="T37" fmla="*/ 2147483646 h 681"/>
              <a:gd name="T38" fmla="*/ 2147483646 w 449"/>
              <a:gd name="T39" fmla="*/ 2147483646 h 681"/>
              <a:gd name="T40" fmla="*/ 2147483646 w 449"/>
              <a:gd name="T41" fmla="*/ 2147483646 h 681"/>
              <a:gd name="T42" fmla="*/ 2147483646 w 449"/>
              <a:gd name="T43" fmla="*/ 2147483646 h 681"/>
              <a:gd name="T44" fmla="*/ 2147483646 w 449"/>
              <a:gd name="T45" fmla="*/ 2147483646 h 681"/>
              <a:gd name="T46" fmla="*/ 2147483646 w 449"/>
              <a:gd name="T47" fmla="*/ 2147483646 h 681"/>
              <a:gd name="T48" fmla="*/ 2147483646 w 449"/>
              <a:gd name="T49" fmla="*/ 2147483646 h 681"/>
              <a:gd name="T50" fmla="*/ 2147483646 w 449"/>
              <a:gd name="T51" fmla="*/ 2147483646 h 681"/>
              <a:gd name="T52" fmla="*/ 2147483646 w 449"/>
              <a:gd name="T53" fmla="*/ 2147483646 h 681"/>
              <a:gd name="T54" fmla="*/ 2147483646 w 449"/>
              <a:gd name="T55" fmla="*/ 2147483646 h 681"/>
              <a:gd name="T56" fmla="*/ 2147483646 w 449"/>
              <a:gd name="T57" fmla="*/ 2147483646 h 681"/>
              <a:gd name="T58" fmla="*/ 2147483646 w 449"/>
              <a:gd name="T59" fmla="*/ 2147483646 h 681"/>
              <a:gd name="T60" fmla="*/ 2147483646 w 449"/>
              <a:gd name="T61" fmla="*/ 2147483646 h 681"/>
              <a:gd name="T62" fmla="*/ 2147483646 w 449"/>
              <a:gd name="T63" fmla="*/ 2147483646 h 681"/>
              <a:gd name="T64" fmla="*/ 2147483646 w 449"/>
              <a:gd name="T65" fmla="*/ 2147483646 h 681"/>
              <a:gd name="T66" fmla="*/ 2147483646 w 449"/>
              <a:gd name="T67" fmla="*/ 2147483646 h 681"/>
              <a:gd name="T68" fmla="*/ 2147483646 w 449"/>
              <a:gd name="T69" fmla="*/ 2147483646 h 681"/>
              <a:gd name="T70" fmla="*/ 2147483646 w 449"/>
              <a:gd name="T71" fmla="*/ 2147483646 h 681"/>
              <a:gd name="T72" fmla="*/ 2147483646 w 449"/>
              <a:gd name="T73" fmla="*/ 2147483646 h 681"/>
              <a:gd name="T74" fmla="*/ 2147483646 w 449"/>
              <a:gd name="T75" fmla="*/ 2147483646 h 681"/>
              <a:gd name="T76" fmla="*/ 2147483646 w 449"/>
              <a:gd name="T77" fmla="*/ 2147483646 h 681"/>
              <a:gd name="T78" fmla="*/ 2147483646 w 449"/>
              <a:gd name="T79" fmla="*/ 2147483646 h 681"/>
              <a:gd name="T80" fmla="*/ 2147483646 w 449"/>
              <a:gd name="T81" fmla="*/ 2147483646 h 681"/>
              <a:gd name="T82" fmla="*/ 2147483646 w 449"/>
              <a:gd name="T83" fmla="*/ 2147483646 h 681"/>
              <a:gd name="T84" fmla="*/ 2147483646 w 449"/>
              <a:gd name="T85" fmla="*/ 2147483646 h 681"/>
              <a:gd name="T86" fmla="*/ 2147483646 w 449"/>
              <a:gd name="T87" fmla="*/ 2147483646 h 681"/>
              <a:gd name="T88" fmla="*/ 2147483646 w 449"/>
              <a:gd name="T89" fmla="*/ 2147483646 h 681"/>
              <a:gd name="T90" fmla="*/ 2147483646 w 449"/>
              <a:gd name="T91" fmla="*/ 2147483646 h 681"/>
              <a:gd name="T92" fmla="*/ 2147483646 w 449"/>
              <a:gd name="T93" fmla="*/ 2147483646 h 681"/>
              <a:gd name="T94" fmla="*/ 2147483646 w 449"/>
              <a:gd name="T95" fmla="*/ 2147483646 h 681"/>
              <a:gd name="T96" fmla="*/ 0 w 449"/>
              <a:gd name="T97" fmla="*/ 2147483646 h 681"/>
              <a:gd name="T98" fmla="*/ 0 w 449"/>
              <a:gd name="T99" fmla="*/ 2147483646 h 68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449"/>
              <a:gd name="T151" fmla="*/ 0 h 681"/>
              <a:gd name="T152" fmla="*/ 449 w 449"/>
              <a:gd name="T153" fmla="*/ 681 h 68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449" h="681">
                <a:moveTo>
                  <a:pt x="0" y="612"/>
                </a:moveTo>
                <a:lnTo>
                  <a:pt x="0" y="598"/>
                </a:lnTo>
                <a:lnTo>
                  <a:pt x="14" y="584"/>
                </a:lnTo>
                <a:lnTo>
                  <a:pt x="28" y="556"/>
                </a:lnTo>
                <a:lnTo>
                  <a:pt x="56" y="542"/>
                </a:lnTo>
                <a:lnTo>
                  <a:pt x="70" y="528"/>
                </a:lnTo>
                <a:lnTo>
                  <a:pt x="98" y="515"/>
                </a:lnTo>
                <a:lnTo>
                  <a:pt x="112" y="487"/>
                </a:lnTo>
                <a:lnTo>
                  <a:pt x="126" y="459"/>
                </a:lnTo>
                <a:lnTo>
                  <a:pt x="154" y="431"/>
                </a:lnTo>
                <a:lnTo>
                  <a:pt x="182" y="389"/>
                </a:lnTo>
                <a:lnTo>
                  <a:pt x="210" y="334"/>
                </a:lnTo>
                <a:lnTo>
                  <a:pt x="224" y="292"/>
                </a:lnTo>
                <a:lnTo>
                  <a:pt x="253" y="236"/>
                </a:lnTo>
                <a:lnTo>
                  <a:pt x="281" y="195"/>
                </a:lnTo>
                <a:lnTo>
                  <a:pt x="295" y="153"/>
                </a:lnTo>
                <a:lnTo>
                  <a:pt x="309" y="125"/>
                </a:lnTo>
                <a:lnTo>
                  <a:pt x="323" y="97"/>
                </a:lnTo>
                <a:lnTo>
                  <a:pt x="323" y="69"/>
                </a:lnTo>
                <a:lnTo>
                  <a:pt x="323" y="55"/>
                </a:lnTo>
                <a:lnTo>
                  <a:pt x="323" y="41"/>
                </a:lnTo>
                <a:lnTo>
                  <a:pt x="323" y="28"/>
                </a:lnTo>
                <a:lnTo>
                  <a:pt x="323" y="14"/>
                </a:lnTo>
                <a:lnTo>
                  <a:pt x="323" y="0"/>
                </a:lnTo>
                <a:lnTo>
                  <a:pt x="337" y="0"/>
                </a:lnTo>
                <a:lnTo>
                  <a:pt x="351" y="0"/>
                </a:lnTo>
                <a:lnTo>
                  <a:pt x="365" y="0"/>
                </a:lnTo>
                <a:lnTo>
                  <a:pt x="379" y="0"/>
                </a:lnTo>
                <a:lnTo>
                  <a:pt x="393" y="14"/>
                </a:lnTo>
                <a:lnTo>
                  <a:pt x="421" y="28"/>
                </a:lnTo>
                <a:lnTo>
                  <a:pt x="435" y="41"/>
                </a:lnTo>
                <a:lnTo>
                  <a:pt x="449" y="55"/>
                </a:lnTo>
                <a:lnTo>
                  <a:pt x="449" y="69"/>
                </a:lnTo>
                <a:lnTo>
                  <a:pt x="449" y="83"/>
                </a:lnTo>
                <a:lnTo>
                  <a:pt x="449" y="97"/>
                </a:lnTo>
                <a:lnTo>
                  <a:pt x="449" y="111"/>
                </a:lnTo>
                <a:lnTo>
                  <a:pt x="449" y="125"/>
                </a:lnTo>
                <a:lnTo>
                  <a:pt x="435" y="139"/>
                </a:lnTo>
                <a:lnTo>
                  <a:pt x="421" y="139"/>
                </a:lnTo>
                <a:lnTo>
                  <a:pt x="407" y="153"/>
                </a:lnTo>
                <a:lnTo>
                  <a:pt x="393" y="181"/>
                </a:lnTo>
                <a:lnTo>
                  <a:pt x="379" y="195"/>
                </a:lnTo>
                <a:lnTo>
                  <a:pt x="351" y="222"/>
                </a:lnTo>
                <a:lnTo>
                  <a:pt x="337" y="264"/>
                </a:lnTo>
                <a:lnTo>
                  <a:pt x="309" y="306"/>
                </a:lnTo>
                <a:lnTo>
                  <a:pt x="281" y="348"/>
                </a:lnTo>
                <a:lnTo>
                  <a:pt x="253" y="389"/>
                </a:lnTo>
                <a:lnTo>
                  <a:pt x="239" y="417"/>
                </a:lnTo>
                <a:lnTo>
                  <a:pt x="210" y="459"/>
                </a:lnTo>
                <a:lnTo>
                  <a:pt x="196" y="487"/>
                </a:lnTo>
                <a:lnTo>
                  <a:pt x="182" y="501"/>
                </a:lnTo>
                <a:lnTo>
                  <a:pt x="182" y="515"/>
                </a:lnTo>
                <a:lnTo>
                  <a:pt x="168" y="528"/>
                </a:lnTo>
                <a:lnTo>
                  <a:pt x="182" y="542"/>
                </a:lnTo>
                <a:lnTo>
                  <a:pt x="196" y="542"/>
                </a:lnTo>
                <a:lnTo>
                  <a:pt x="210" y="542"/>
                </a:lnTo>
                <a:lnTo>
                  <a:pt x="224" y="528"/>
                </a:lnTo>
                <a:lnTo>
                  <a:pt x="253" y="528"/>
                </a:lnTo>
                <a:lnTo>
                  <a:pt x="281" y="528"/>
                </a:lnTo>
                <a:lnTo>
                  <a:pt x="309" y="515"/>
                </a:lnTo>
                <a:lnTo>
                  <a:pt x="337" y="515"/>
                </a:lnTo>
                <a:lnTo>
                  <a:pt x="365" y="515"/>
                </a:lnTo>
                <a:lnTo>
                  <a:pt x="393" y="515"/>
                </a:lnTo>
                <a:lnTo>
                  <a:pt x="407" y="515"/>
                </a:lnTo>
                <a:lnTo>
                  <a:pt x="421" y="515"/>
                </a:lnTo>
                <a:lnTo>
                  <a:pt x="435" y="515"/>
                </a:lnTo>
                <a:lnTo>
                  <a:pt x="449" y="515"/>
                </a:lnTo>
                <a:lnTo>
                  <a:pt x="449" y="528"/>
                </a:lnTo>
                <a:lnTo>
                  <a:pt x="435" y="528"/>
                </a:lnTo>
                <a:lnTo>
                  <a:pt x="421" y="528"/>
                </a:lnTo>
                <a:lnTo>
                  <a:pt x="407" y="542"/>
                </a:lnTo>
                <a:lnTo>
                  <a:pt x="393" y="556"/>
                </a:lnTo>
                <a:lnTo>
                  <a:pt x="365" y="556"/>
                </a:lnTo>
                <a:lnTo>
                  <a:pt x="337" y="570"/>
                </a:lnTo>
                <a:lnTo>
                  <a:pt x="295" y="584"/>
                </a:lnTo>
                <a:lnTo>
                  <a:pt x="253" y="598"/>
                </a:lnTo>
                <a:lnTo>
                  <a:pt x="224" y="612"/>
                </a:lnTo>
                <a:lnTo>
                  <a:pt x="196" y="626"/>
                </a:lnTo>
                <a:lnTo>
                  <a:pt x="168" y="640"/>
                </a:lnTo>
                <a:lnTo>
                  <a:pt x="140" y="640"/>
                </a:lnTo>
                <a:lnTo>
                  <a:pt x="126" y="654"/>
                </a:lnTo>
                <a:lnTo>
                  <a:pt x="112" y="668"/>
                </a:lnTo>
                <a:lnTo>
                  <a:pt x="98" y="668"/>
                </a:lnTo>
                <a:lnTo>
                  <a:pt x="98" y="681"/>
                </a:lnTo>
                <a:lnTo>
                  <a:pt x="84" y="681"/>
                </a:lnTo>
                <a:lnTo>
                  <a:pt x="70" y="681"/>
                </a:lnTo>
                <a:lnTo>
                  <a:pt x="42" y="681"/>
                </a:lnTo>
                <a:lnTo>
                  <a:pt x="28" y="668"/>
                </a:lnTo>
                <a:lnTo>
                  <a:pt x="14" y="654"/>
                </a:lnTo>
                <a:lnTo>
                  <a:pt x="0" y="626"/>
                </a:lnTo>
                <a:lnTo>
                  <a:pt x="0" y="612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33" name="Freeform 17"/>
          <p:cNvSpPr>
            <a:spLocks/>
          </p:cNvSpPr>
          <p:nvPr/>
        </p:nvSpPr>
        <p:spPr bwMode="auto">
          <a:xfrm>
            <a:off x="7261225" y="1417638"/>
            <a:ext cx="171450" cy="398462"/>
          </a:xfrm>
          <a:custGeom>
            <a:avLst/>
            <a:gdLst>
              <a:gd name="T0" fmla="*/ 2147483646 w 169"/>
              <a:gd name="T1" fmla="*/ 2147483646 h 389"/>
              <a:gd name="T2" fmla="*/ 2147483646 w 169"/>
              <a:gd name="T3" fmla="*/ 2147483646 h 389"/>
              <a:gd name="T4" fmla="*/ 2147483646 w 169"/>
              <a:gd name="T5" fmla="*/ 2147483646 h 389"/>
              <a:gd name="T6" fmla="*/ 2147483646 w 169"/>
              <a:gd name="T7" fmla="*/ 2147483646 h 389"/>
              <a:gd name="T8" fmla="*/ 2147483646 w 169"/>
              <a:gd name="T9" fmla="*/ 2147483646 h 389"/>
              <a:gd name="T10" fmla="*/ 2147483646 w 169"/>
              <a:gd name="T11" fmla="*/ 2147483646 h 389"/>
              <a:gd name="T12" fmla="*/ 2147483646 w 169"/>
              <a:gd name="T13" fmla="*/ 2147483646 h 389"/>
              <a:gd name="T14" fmla="*/ 2147483646 w 169"/>
              <a:gd name="T15" fmla="*/ 2147483646 h 389"/>
              <a:gd name="T16" fmla="*/ 2147483646 w 169"/>
              <a:gd name="T17" fmla="*/ 2147483646 h 389"/>
              <a:gd name="T18" fmla="*/ 2147483646 w 169"/>
              <a:gd name="T19" fmla="*/ 2147483646 h 389"/>
              <a:gd name="T20" fmla="*/ 2147483646 w 169"/>
              <a:gd name="T21" fmla="*/ 2147483646 h 389"/>
              <a:gd name="T22" fmla="*/ 2147483646 w 169"/>
              <a:gd name="T23" fmla="*/ 2147483646 h 389"/>
              <a:gd name="T24" fmla="*/ 2147483646 w 169"/>
              <a:gd name="T25" fmla="*/ 2147483646 h 389"/>
              <a:gd name="T26" fmla="*/ 2147483646 w 169"/>
              <a:gd name="T27" fmla="*/ 2147483646 h 389"/>
              <a:gd name="T28" fmla="*/ 2147483646 w 169"/>
              <a:gd name="T29" fmla="*/ 2147483646 h 389"/>
              <a:gd name="T30" fmla="*/ 2147483646 w 169"/>
              <a:gd name="T31" fmla="*/ 2147483646 h 389"/>
              <a:gd name="T32" fmla="*/ 0 w 169"/>
              <a:gd name="T33" fmla="*/ 2147483646 h 389"/>
              <a:gd name="T34" fmla="*/ 2147483646 w 169"/>
              <a:gd name="T35" fmla="*/ 2147483646 h 389"/>
              <a:gd name="T36" fmla="*/ 2147483646 w 169"/>
              <a:gd name="T37" fmla="*/ 2147483646 h 389"/>
              <a:gd name="T38" fmla="*/ 2147483646 w 169"/>
              <a:gd name="T39" fmla="*/ 2147483646 h 389"/>
              <a:gd name="T40" fmla="*/ 2147483646 w 169"/>
              <a:gd name="T41" fmla="*/ 2147483646 h 389"/>
              <a:gd name="T42" fmla="*/ 2147483646 w 169"/>
              <a:gd name="T43" fmla="*/ 2147483646 h 389"/>
              <a:gd name="T44" fmla="*/ 2147483646 w 169"/>
              <a:gd name="T45" fmla="*/ 2147483646 h 389"/>
              <a:gd name="T46" fmla="*/ 2147483646 w 169"/>
              <a:gd name="T47" fmla="*/ 2147483646 h 389"/>
              <a:gd name="T48" fmla="*/ 2147483646 w 169"/>
              <a:gd name="T49" fmla="*/ 0 h 389"/>
              <a:gd name="T50" fmla="*/ 2147483646 w 169"/>
              <a:gd name="T51" fmla="*/ 2147483646 h 389"/>
              <a:gd name="T52" fmla="*/ 2147483646 w 169"/>
              <a:gd name="T53" fmla="*/ 2147483646 h 389"/>
              <a:gd name="T54" fmla="*/ 2147483646 w 169"/>
              <a:gd name="T55" fmla="*/ 2147483646 h 389"/>
              <a:gd name="T56" fmla="*/ 2147483646 w 169"/>
              <a:gd name="T57" fmla="*/ 2147483646 h 389"/>
              <a:gd name="T58" fmla="*/ 2147483646 w 169"/>
              <a:gd name="T59" fmla="*/ 2147483646 h 389"/>
              <a:gd name="T60" fmla="*/ 2147483646 w 169"/>
              <a:gd name="T61" fmla="*/ 2147483646 h 389"/>
              <a:gd name="T62" fmla="*/ 2147483646 w 169"/>
              <a:gd name="T63" fmla="*/ 2147483646 h 389"/>
              <a:gd name="T64" fmla="*/ 2147483646 w 169"/>
              <a:gd name="T65" fmla="*/ 2147483646 h 389"/>
              <a:gd name="T66" fmla="*/ 2147483646 w 169"/>
              <a:gd name="T67" fmla="*/ 2147483646 h 38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69"/>
              <a:gd name="T103" fmla="*/ 0 h 389"/>
              <a:gd name="T104" fmla="*/ 169 w 169"/>
              <a:gd name="T105" fmla="*/ 389 h 389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69" h="389">
                <a:moveTo>
                  <a:pt x="169" y="97"/>
                </a:moveTo>
                <a:lnTo>
                  <a:pt x="169" y="111"/>
                </a:lnTo>
                <a:lnTo>
                  <a:pt x="169" y="125"/>
                </a:lnTo>
                <a:lnTo>
                  <a:pt x="169" y="139"/>
                </a:lnTo>
                <a:lnTo>
                  <a:pt x="154" y="153"/>
                </a:lnTo>
                <a:lnTo>
                  <a:pt x="154" y="167"/>
                </a:lnTo>
                <a:lnTo>
                  <a:pt x="140" y="194"/>
                </a:lnTo>
                <a:lnTo>
                  <a:pt x="126" y="222"/>
                </a:lnTo>
                <a:lnTo>
                  <a:pt x="112" y="250"/>
                </a:lnTo>
                <a:lnTo>
                  <a:pt x="98" y="292"/>
                </a:lnTo>
                <a:lnTo>
                  <a:pt x="84" y="320"/>
                </a:lnTo>
                <a:lnTo>
                  <a:pt x="70" y="334"/>
                </a:lnTo>
                <a:lnTo>
                  <a:pt x="56" y="347"/>
                </a:lnTo>
                <a:lnTo>
                  <a:pt x="42" y="361"/>
                </a:lnTo>
                <a:lnTo>
                  <a:pt x="28" y="375"/>
                </a:lnTo>
                <a:lnTo>
                  <a:pt x="14" y="389"/>
                </a:lnTo>
                <a:lnTo>
                  <a:pt x="0" y="389"/>
                </a:lnTo>
                <a:lnTo>
                  <a:pt x="14" y="320"/>
                </a:lnTo>
                <a:lnTo>
                  <a:pt x="28" y="250"/>
                </a:lnTo>
                <a:lnTo>
                  <a:pt x="42" y="194"/>
                </a:lnTo>
                <a:lnTo>
                  <a:pt x="42" y="153"/>
                </a:lnTo>
                <a:lnTo>
                  <a:pt x="42" y="111"/>
                </a:lnTo>
                <a:lnTo>
                  <a:pt x="42" y="69"/>
                </a:lnTo>
                <a:lnTo>
                  <a:pt x="42" y="27"/>
                </a:lnTo>
                <a:lnTo>
                  <a:pt x="28" y="0"/>
                </a:lnTo>
                <a:lnTo>
                  <a:pt x="56" y="14"/>
                </a:lnTo>
                <a:lnTo>
                  <a:pt x="84" y="27"/>
                </a:lnTo>
                <a:lnTo>
                  <a:pt x="112" y="41"/>
                </a:lnTo>
                <a:lnTo>
                  <a:pt x="126" y="55"/>
                </a:lnTo>
                <a:lnTo>
                  <a:pt x="140" y="69"/>
                </a:lnTo>
                <a:lnTo>
                  <a:pt x="154" y="83"/>
                </a:lnTo>
                <a:lnTo>
                  <a:pt x="169" y="9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34" name="Freeform 18"/>
          <p:cNvSpPr>
            <a:spLocks/>
          </p:cNvSpPr>
          <p:nvPr/>
        </p:nvSpPr>
        <p:spPr bwMode="auto">
          <a:xfrm>
            <a:off x="6256338" y="1560513"/>
            <a:ext cx="203200" cy="355600"/>
          </a:xfrm>
          <a:custGeom>
            <a:avLst/>
            <a:gdLst>
              <a:gd name="T0" fmla="*/ 2147483646 w 196"/>
              <a:gd name="T1" fmla="*/ 0 h 348"/>
              <a:gd name="T2" fmla="*/ 2147483646 w 196"/>
              <a:gd name="T3" fmla="*/ 0 h 348"/>
              <a:gd name="T4" fmla="*/ 2147483646 w 196"/>
              <a:gd name="T5" fmla="*/ 0 h 348"/>
              <a:gd name="T6" fmla="*/ 2147483646 w 196"/>
              <a:gd name="T7" fmla="*/ 0 h 348"/>
              <a:gd name="T8" fmla="*/ 2147483646 w 196"/>
              <a:gd name="T9" fmla="*/ 0 h 348"/>
              <a:gd name="T10" fmla="*/ 2147483646 w 196"/>
              <a:gd name="T11" fmla="*/ 2147483646 h 348"/>
              <a:gd name="T12" fmla="*/ 2147483646 w 196"/>
              <a:gd name="T13" fmla="*/ 2147483646 h 348"/>
              <a:gd name="T14" fmla="*/ 2147483646 w 196"/>
              <a:gd name="T15" fmla="*/ 2147483646 h 348"/>
              <a:gd name="T16" fmla="*/ 2147483646 w 196"/>
              <a:gd name="T17" fmla="*/ 2147483646 h 348"/>
              <a:gd name="T18" fmla="*/ 2147483646 w 196"/>
              <a:gd name="T19" fmla="*/ 2147483646 h 348"/>
              <a:gd name="T20" fmla="*/ 2147483646 w 196"/>
              <a:gd name="T21" fmla="*/ 2147483646 h 348"/>
              <a:gd name="T22" fmla="*/ 2147483646 w 196"/>
              <a:gd name="T23" fmla="*/ 2147483646 h 348"/>
              <a:gd name="T24" fmla="*/ 2147483646 w 196"/>
              <a:gd name="T25" fmla="*/ 2147483646 h 348"/>
              <a:gd name="T26" fmla="*/ 2147483646 w 196"/>
              <a:gd name="T27" fmla="*/ 2147483646 h 348"/>
              <a:gd name="T28" fmla="*/ 2147483646 w 196"/>
              <a:gd name="T29" fmla="*/ 2147483646 h 348"/>
              <a:gd name="T30" fmla="*/ 2147483646 w 196"/>
              <a:gd name="T31" fmla="*/ 2147483646 h 348"/>
              <a:gd name="T32" fmla="*/ 2147483646 w 196"/>
              <a:gd name="T33" fmla="*/ 2147483646 h 348"/>
              <a:gd name="T34" fmla="*/ 2147483646 w 196"/>
              <a:gd name="T35" fmla="*/ 2147483646 h 348"/>
              <a:gd name="T36" fmla="*/ 2147483646 w 196"/>
              <a:gd name="T37" fmla="*/ 2147483646 h 348"/>
              <a:gd name="T38" fmla="*/ 2147483646 w 196"/>
              <a:gd name="T39" fmla="*/ 2147483646 h 348"/>
              <a:gd name="T40" fmla="*/ 2147483646 w 196"/>
              <a:gd name="T41" fmla="*/ 2147483646 h 348"/>
              <a:gd name="T42" fmla="*/ 2147483646 w 196"/>
              <a:gd name="T43" fmla="*/ 2147483646 h 348"/>
              <a:gd name="T44" fmla="*/ 2147483646 w 196"/>
              <a:gd name="T45" fmla="*/ 2147483646 h 348"/>
              <a:gd name="T46" fmla="*/ 0 w 196"/>
              <a:gd name="T47" fmla="*/ 2147483646 h 348"/>
              <a:gd name="T48" fmla="*/ 0 w 196"/>
              <a:gd name="T49" fmla="*/ 2147483646 h 348"/>
              <a:gd name="T50" fmla="*/ 2147483646 w 196"/>
              <a:gd name="T51" fmla="*/ 2147483646 h 348"/>
              <a:gd name="T52" fmla="*/ 2147483646 w 196"/>
              <a:gd name="T53" fmla="*/ 2147483646 h 348"/>
              <a:gd name="T54" fmla="*/ 2147483646 w 196"/>
              <a:gd name="T55" fmla="*/ 2147483646 h 348"/>
              <a:gd name="T56" fmla="*/ 2147483646 w 196"/>
              <a:gd name="T57" fmla="*/ 2147483646 h 348"/>
              <a:gd name="T58" fmla="*/ 2147483646 w 196"/>
              <a:gd name="T59" fmla="*/ 2147483646 h 348"/>
              <a:gd name="T60" fmla="*/ 2147483646 w 196"/>
              <a:gd name="T61" fmla="*/ 2147483646 h 348"/>
              <a:gd name="T62" fmla="*/ 2147483646 w 196"/>
              <a:gd name="T63" fmla="*/ 2147483646 h 348"/>
              <a:gd name="T64" fmla="*/ 2147483646 w 196"/>
              <a:gd name="T65" fmla="*/ 2147483646 h 348"/>
              <a:gd name="T66" fmla="*/ 2147483646 w 196"/>
              <a:gd name="T67" fmla="*/ 2147483646 h 348"/>
              <a:gd name="T68" fmla="*/ 2147483646 w 196"/>
              <a:gd name="T69" fmla="*/ 2147483646 h 348"/>
              <a:gd name="T70" fmla="*/ 2147483646 w 196"/>
              <a:gd name="T71" fmla="*/ 2147483646 h 348"/>
              <a:gd name="T72" fmla="*/ 2147483646 w 196"/>
              <a:gd name="T73" fmla="*/ 0 h 348"/>
              <a:gd name="T74" fmla="*/ 2147483646 w 196"/>
              <a:gd name="T75" fmla="*/ 0 h 34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96"/>
              <a:gd name="T115" fmla="*/ 0 h 348"/>
              <a:gd name="T116" fmla="*/ 196 w 196"/>
              <a:gd name="T117" fmla="*/ 348 h 34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96" h="348">
                <a:moveTo>
                  <a:pt x="70" y="0"/>
                </a:moveTo>
                <a:lnTo>
                  <a:pt x="84" y="0"/>
                </a:lnTo>
                <a:lnTo>
                  <a:pt x="98" y="0"/>
                </a:lnTo>
                <a:lnTo>
                  <a:pt x="112" y="0"/>
                </a:lnTo>
                <a:lnTo>
                  <a:pt x="140" y="0"/>
                </a:lnTo>
                <a:lnTo>
                  <a:pt x="168" y="14"/>
                </a:lnTo>
                <a:lnTo>
                  <a:pt x="182" y="28"/>
                </a:lnTo>
                <a:lnTo>
                  <a:pt x="182" y="42"/>
                </a:lnTo>
                <a:lnTo>
                  <a:pt x="196" y="55"/>
                </a:lnTo>
                <a:lnTo>
                  <a:pt x="182" y="55"/>
                </a:lnTo>
                <a:lnTo>
                  <a:pt x="182" y="69"/>
                </a:lnTo>
                <a:lnTo>
                  <a:pt x="182" y="83"/>
                </a:lnTo>
                <a:lnTo>
                  <a:pt x="168" y="111"/>
                </a:lnTo>
                <a:lnTo>
                  <a:pt x="154" y="125"/>
                </a:lnTo>
                <a:lnTo>
                  <a:pt x="154" y="153"/>
                </a:lnTo>
                <a:lnTo>
                  <a:pt x="140" y="181"/>
                </a:lnTo>
                <a:lnTo>
                  <a:pt x="112" y="208"/>
                </a:lnTo>
                <a:lnTo>
                  <a:pt x="98" y="250"/>
                </a:lnTo>
                <a:lnTo>
                  <a:pt x="84" y="278"/>
                </a:lnTo>
                <a:lnTo>
                  <a:pt x="56" y="292"/>
                </a:lnTo>
                <a:lnTo>
                  <a:pt x="42" y="320"/>
                </a:lnTo>
                <a:lnTo>
                  <a:pt x="28" y="334"/>
                </a:lnTo>
                <a:lnTo>
                  <a:pt x="14" y="348"/>
                </a:lnTo>
                <a:lnTo>
                  <a:pt x="0" y="348"/>
                </a:lnTo>
                <a:lnTo>
                  <a:pt x="14" y="278"/>
                </a:lnTo>
                <a:lnTo>
                  <a:pt x="28" y="222"/>
                </a:lnTo>
                <a:lnTo>
                  <a:pt x="42" y="181"/>
                </a:lnTo>
                <a:lnTo>
                  <a:pt x="56" y="139"/>
                </a:lnTo>
                <a:lnTo>
                  <a:pt x="70" y="97"/>
                </a:lnTo>
                <a:lnTo>
                  <a:pt x="70" y="83"/>
                </a:lnTo>
                <a:lnTo>
                  <a:pt x="70" y="55"/>
                </a:lnTo>
                <a:lnTo>
                  <a:pt x="70" y="42"/>
                </a:lnTo>
                <a:lnTo>
                  <a:pt x="70" y="28"/>
                </a:lnTo>
                <a:lnTo>
                  <a:pt x="56" y="14"/>
                </a:lnTo>
                <a:lnTo>
                  <a:pt x="70" y="14"/>
                </a:lnTo>
                <a:lnTo>
                  <a:pt x="70" y="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35" name="Freeform 19"/>
          <p:cNvSpPr>
            <a:spLocks/>
          </p:cNvSpPr>
          <p:nvPr/>
        </p:nvSpPr>
        <p:spPr bwMode="auto">
          <a:xfrm>
            <a:off x="5899150" y="1943100"/>
            <a:ext cx="385763" cy="839788"/>
          </a:xfrm>
          <a:custGeom>
            <a:avLst/>
            <a:gdLst>
              <a:gd name="T0" fmla="*/ 2147483646 w 379"/>
              <a:gd name="T1" fmla="*/ 2147483646 h 821"/>
              <a:gd name="T2" fmla="*/ 2147483646 w 379"/>
              <a:gd name="T3" fmla="*/ 2147483646 h 821"/>
              <a:gd name="T4" fmla="*/ 2147483646 w 379"/>
              <a:gd name="T5" fmla="*/ 2147483646 h 821"/>
              <a:gd name="T6" fmla="*/ 2147483646 w 379"/>
              <a:gd name="T7" fmla="*/ 2147483646 h 821"/>
              <a:gd name="T8" fmla="*/ 2147483646 w 379"/>
              <a:gd name="T9" fmla="*/ 2147483646 h 821"/>
              <a:gd name="T10" fmla="*/ 2147483646 w 379"/>
              <a:gd name="T11" fmla="*/ 2147483646 h 821"/>
              <a:gd name="T12" fmla="*/ 2147483646 w 379"/>
              <a:gd name="T13" fmla="*/ 2147483646 h 821"/>
              <a:gd name="T14" fmla="*/ 2147483646 w 379"/>
              <a:gd name="T15" fmla="*/ 2147483646 h 821"/>
              <a:gd name="T16" fmla="*/ 2147483646 w 379"/>
              <a:gd name="T17" fmla="*/ 2147483646 h 821"/>
              <a:gd name="T18" fmla="*/ 2147483646 w 379"/>
              <a:gd name="T19" fmla="*/ 0 h 821"/>
              <a:gd name="T20" fmla="*/ 2147483646 w 379"/>
              <a:gd name="T21" fmla="*/ 0 h 821"/>
              <a:gd name="T22" fmla="*/ 2147483646 w 379"/>
              <a:gd name="T23" fmla="*/ 0 h 821"/>
              <a:gd name="T24" fmla="*/ 2147483646 w 379"/>
              <a:gd name="T25" fmla="*/ 2147483646 h 821"/>
              <a:gd name="T26" fmla="*/ 2147483646 w 379"/>
              <a:gd name="T27" fmla="*/ 2147483646 h 821"/>
              <a:gd name="T28" fmla="*/ 2147483646 w 379"/>
              <a:gd name="T29" fmla="*/ 2147483646 h 821"/>
              <a:gd name="T30" fmla="*/ 2147483646 w 379"/>
              <a:gd name="T31" fmla="*/ 2147483646 h 821"/>
              <a:gd name="T32" fmla="*/ 2147483646 w 379"/>
              <a:gd name="T33" fmla="*/ 2147483646 h 821"/>
              <a:gd name="T34" fmla="*/ 2147483646 w 379"/>
              <a:gd name="T35" fmla="*/ 2147483646 h 821"/>
              <a:gd name="T36" fmla="*/ 2147483646 w 379"/>
              <a:gd name="T37" fmla="*/ 2147483646 h 821"/>
              <a:gd name="T38" fmla="*/ 2147483646 w 379"/>
              <a:gd name="T39" fmla="*/ 2147483646 h 821"/>
              <a:gd name="T40" fmla="*/ 2147483646 w 379"/>
              <a:gd name="T41" fmla="*/ 2147483646 h 821"/>
              <a:gd name="T42" fmla="*/ 2147483646 w 379"/>
              <a:gd name="T43" fmla="*/ 2147483646 h 821"/>
              <a:gd name="T44" fmla="*/ 2147483646 w 379"/>
              <a:gd name="T45" fmla="*/ 2147483646 h 821"/>
              <a:gd name="T46" fmla="*/ 2147483646 w 379"/>
              <a:gd name="T47" fmla="*/ 2147483646 h 821"/>
              <a:gd name="T48" fmla="*/ 2147483646 w 379"/>
              <a:gd name="T49" fmla="*/ 2147483646 h 821"/>
              <a:gd name="T50" fmla="*/ 2147483646 w 379"/>
              <a:gd name="T51" fmla="*/ 2147483646 h 821"/>
              <a:gd name="T52" fmla="*/ 2147483646 w 379"/>
              <a:gd name="T53" fmla="*/ 2147483646 h 821"/>
              <a:gd name="T54" fmla="*/ 2147483646 w 379"/>
              <a:gd name="T55" fmla="*/ 2147483646 h 821"/>
              <a:gd name="T56" fmla="*/ 2147483646 w 379"/>
              <a:gd name="T57" fmla="*/ 2147483646 h 821"/>
              <a:gd name="T58" fmla="*/ 2147483646 w 379"/>
              <a:gd name="T59" fmla="*/ 2147483646 h 821"/>
              <a:gd name="T60" fmla="*/ 2147483646 w 379"/>
              <a:gd name="T61" fmla="*/ 2147483646 h 821"/>
              <a:gd name="T62" fmla="*/ 2147483646 w 379"/>
              <a:gd name="T63" fmla="*/ 2147483646 h 821"/>
              <a:gd name="T64" fmla="*/ 2147483646 w 379"/>
              <a:gd name="T65" fmla="*/ 2147483646 h 821"/>
              <a:gd name="T66" fmla="*/ 2147483646 w 379"/>
              <a:gd name="T67" fmla="*/ 2147483646 h 821"/>
              <a:gd name="T68" fmla="*/ 2147483646 w 379"/>
              <a:gd name="T69" fmla="*/ 2147483646 h 821"/>
              <a:gd name="T70" fmla="*/ 2147483646 w 379"/>
              <a:gd name="T71" fmla="*/ 2147483646 h 821"/>
              <a:gd name="T72" fmla="*/ 2147483646 w 379"/>
              <a:gd name="T73" fmla="*/ 2147483646 h 821"/>
              <a:gd name="T74" fmla="*/ 2147483646 w 379"/>
              <a:gd name="T75" fmla="*/ 2147483646 h 821"/>
              <a:gd name="T76" fmla="*/ 2147483646 w 379"/>
              <a:gd name="T77" fmla="*/ 2147483646 h 821"/>
              <a:gd name="T78" fmla="*/ 2147483646 w 379"/>
              <a:gd name="T79" fmla="*/ 2147483646 h 821"/>
              <a:gd name="T80" fmla="*/ 2147483646 w 379"/>
              <a:gd name="T81" fmla="*/ 2147483646 h 821"/>
              <a:gd name="T82" fmla="*/ 2147483646 w 379"/>
              <a:gd name="T83" fmla="*/ 2147483646 h 821"/>
              <a:gd name="T84" fmla="*/ 2147483646 w 379"/>
              <a:gd name="T85" fmla="*/ 2147483646 h 821"/>
              <a:gd name="T86" fmla="*/ 2147483646 w 379"/>
              <a:gd name="T87" fmla="*/ 2147483646 h 821"/>
              <a:gd name="T88" fmla="*/ 2147483646 w 379"/>
              <a:gd name="T89" fmla="*/ 2147483646 h 821"/>
              <a:gd name="T90" fmla="*/ 0 w 379"/>
              <a:gd name="T91" fmla="*/ 2147483646 h 821"/>
              <a:gd name="T92" fmla="*/ 0 w 379"/>
              <a:gd name="T93" fmla="*/ 2147483646 h 821"/>
              <a:gd name="T94" fmla="*/ 0 w 379"/>
              <a:gd name="T95" fmla="*/ 2147483646 h 821"/>
              <a:gd name="T96" fmla="*/ 0 w 379"/>
              <a:gd name="T97" fmla="*/ 2147483646 h 821"/>
              <a:gd name="T98" fmla="*/ 2147483646 w 379"/>
              <a:gd name="T99" fmla="*/ 2147483646 h 821"/>
              <a:gd name="T100" fmla="*/ 2147483646 w 379"/>
              <a:gd name="T101" fmla="*/ 2147483646 h 821"/>
              <a:gd name="T102" fmla="*/ 2147483646 w 379"/>
              <a:gd name="T103" fmla="*/ 2147483646 h 821"/>
              <a:gd name="T104" fmla="*/ 2147483646 w 379"/>
              <a:gd name="T105" fmla="*/ 2147483646 h 821"/>
              <a:gd name="T106" fmla="*/ 2147483646 w 379"/>
              <a:gd name="T107" fmla="*/ 2147483646 h 821"/>
              <a:gd name="T108" fmla="*/ 2147483646 w 379"/>
              <a:gd name="T109" fmla="*/ 2147483646 h 821"/>
              <a:gd name="T110" fmla="*/ 2147483646 w 379"/>
              <a:gd name="T111" fmla="*/ 2147483646 h 821"/>
              <a:gd name="T112" fmla="*/ 2147483646 w 379"/>
              <a:gd name="T113" fmla="*/ 2147483646 h 821"/>
              <a:gd name="T114" fmla="*/ 2147483646 w 379"/>
              <a:gd name="T115" fmla="*/ 2147483646 h 82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79"/>
              <a:gd name="T175" fmla="*/ 0 h 821"/>
              <a:gd name="T176" fmla="*/ 379 w 379"/>
              <a:gd name="T177" fmla="*/ 821 h 82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79" h="821">
                <a:moveTo>
                  <a:pt x="154" y="571"/>
                </a:moveTo>
                <a:lnTo>
                  <a:pt x="182" y="529"/>
                </a:lnTo>
                <a:lnTo>
                  <a:pt x="211" y="473"/>
                </a:lnTo>
                <a:lnTo>
                  <a:pt x="225" y="418"/>
                </a:lnTo>
                <a:lnTo>
                  <a:pt x="239" y="362"/>
                </a:lnTo>
                <a:lnTo>
                  <a:pt x="267" y="181"/>
                </a:lnTo>
                <a:lnTo>
                  <a:pt x="267" y="126"/>
                </a:lnTo>
                <a:lnTo>
                  <a:pt x="253" y="84"/>
                </a:lnTo>
                <a:lnTo>
                  <a:pt x="253" y="42"/>
                </a:lnTo>
                <a:lnTo>
                  <a:pt x="239" y="0"/>
                </a:lnTo>
                <a:lnTo>
                  <a:pt x="267" y="0"/>
                </a:lnTo>
                <a:lnTo>
                  <a:pt x="281" y="0"/>
                </a:lnTo>
                <a:lnTo>
                  <a:pt x="309" y="14"/>
                </a:lnTo>
                <a:lnTo>
                  <a:pt x="323" y="14"/>
                </a:lnTo>
                <a:lnTo>
                  <a:pt x="337" y="28"/>
                </a:lnTo>
                <a:lnTo>
                  <a:pt x="351" y="28"/>
                </a:lnTo>
                <a:lnTo>
                  <a:pt x="351" y="42"/>
                </a:lnTo>
                <a:lnTo>
                  <a:pt x="365" y="70"/>
                </a:lnTo>
                <a:lnTo>
                  <a:pt x="379" y="84"/>
                </a:lnTo>
                <a:lnTo>
                  <a:pt x="379" y="98"/>
                </a:lnTo>
                <a:lnTo>
                  <a:pt x="379" y="112"/>
                </a:lnTo>
                <a:lnTo>
                  <a:pt x="379" y="140"/>
                </a:lnTo>
                <a:lnTo>
                  <a:pt x="379" y="153"/>
                </a:lnTo>
                <a:lnTo>
                  <a:pt x="379" y="167"/>
                </a:lnTo>
                <a:lnTo>
                  <a:pt x="379" y="195"/>
                </a:lnTo>
                <a:lnTo>
                  <a:pt x="365" y="223"/>
                </a:lnTo>
                <a:lnTo>
                  <a:pt x="365" y="251"/>
                </a:lnTo>
                <a:lnTo>
                  <a:pt x="351" y="320"/>
                </a:lnTo>
                <a:lnTo>
                  <a:pt x="337" y="390"/>
                </a:lnTo>
                <a:lnTo>
                  <a:pt x="309" y="446"/>
                </a:lnTo>
                <a:lnTo>
                  <a:pt x="281" y="515"/>
                </a:lnTo>
                <a:lnTo>
                  <a:pt x="253" y="571"/>
                </a:lnTo>
                <a:lnTo>
                  <a:pt x="211" y="640"/>
                </a:lnTo>
                <a:lnTo>
                  <a:pt x="168" y="682"/>
                </a:lnTo>
                <a:lnTo>
                  <a:pt x="126" y="724"/>
                </a:lnTo>
                <a:lnTo>
                  <a:pt x="98" y="752"/>
                </a:lnTo>
                <a:lnTo>
                  <a:pt x="70" y="766"/>
                </a:lnTo>
                <a:lnTo>
                  <a:pt x="56" y="780"/>
                </a:lnTo>
                <a:lnTo>
                  <a:pt x="42" y="793"/>
                </a:lnTo>
                <a:lnTo>
                  <a:pt x="28" y="807"/>
                </a:lnTo>
                <a:lnTo>
                  <a:pt x="14" y="807"/>
                </a:lnTo>
                <a:lnTo>
                  <a:pt x="14" y="821"/>
                </a:lnTo>
                <a:lnTo>
                  <a:pt x="0" y="821"/>
                </a:lnTo>
                <a:lnTo>
                  <a:pt x="0" y="807"/>
                </a:lnTo>
                <a:lnTo>
                  <a:pt x="0" y="793"/>
                </a:lnTo>
                <a:lnTo>
                  <a:pt x="14" y="780"/>
                </a:lnTo>
                <a:lnTo>
                  <a:pt x="28" y="766"/>
                </a:lnTo>
                <a:lnTo>
                  <a:pt x="42" y="752"/>
                </a:lnTo>
                <a:lnTo>
                  <a:pt x="70" y="710"/>
                </a:lnTo>
                <a:lnTo>
                  <a:pt x="98" y="668"/>
                </a:lnTo>
                <a:lnTo>
                  <a:pt x="126" y="627"/>
                </a:lnTo>
                <a:lnTo>
                  <a:pt x="154" y="571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36" name="Freeform 20"/>
          <p:cNvSpPr>
            <a:spLocks/>
          </p:cNvSpPr>
          <p:nvPr/>
        </p:nvSpPr>
        <p:spPr bwMode="auto">
          <a:xfrm>
            <a:off x="7218363" y="1831975"/>
            <a:ext cx="100012" cy="1136650"/>
          </a:xfrm>
          <a:custGeom>
            <a:avLst/>
            <a:gdLst>
              <a:gd name="T0" fmla="*/ 2147483646 w 98"/>
              <a:gd name="T1" fmla="*/ 2147483646 h 1113"/>
              <a:gd name="T2" fmla="*/ 2147483646 w 98"/>
              <a:gd name="T3" fmla="*/ 2147483646 h 1113"/>
              <a:gd name="T4" fmla="*/ 2147483646 w 98"/>
              <a:gd name="T5" fmla="*/ 2147483646 h 1113"/>
              <a:gd name="T6" fmla="*/ 2147483646 w 98"/>
              <a:gd name="T7" fmla="*/ 2147483646 h 1113"/>
              <a:gd name="T8" fmla="*/ 2147483646 w 98"/>
              <a:gd name="T9" fmla="*/ 2147483646 h 1113"/>
              <a:gd name="T10" fmla="*/ 2147483646 w 98"/>
              <a:gd name="T11" fmla="*/ 2147483646 h 1113"/>
              <a:gd name="T12" fmla="*/ 2147483646 w 98"/>
              <a:gd name="T13" fmla="*/ 2147483646 h 1113"/>
              <a:gd name="T14" fmla="*/ 0 w 98"/>
              <a:gd name="T15" fmla="*/ 2147483646 h 1113"/>
              <a:gd name="T16" fmla="*/ 0 w 98"/>
              <a:gd name="T17" fmla="*/ 2147483646 h 1113"/>
              <a:gd name="T18" fmla="*/ 0 w 98"/>
              <a:gd name="T19" fmla="*/ 2147483646 h 1113"/>
              <a:gd name="T20" fmla="*/ 0 w 98"/>
              <a:gd name="T21" fmla="*/ 2147483646 h 1113"/>
              <a:gd name="T22" fmla="*/ 0 w 98"/>
              <a:gd name="T23" fmla="*/ 2147483646 h 1113"/>
              <a:gd name="T24" fmla="*/ 0 w 98"/>
              <a:gd name="T25" fmla="*/ 2147483646 h 1113"/>
              <a:gd name="T26" fmla="*/ 0 w 98"/>
              <a:gd name="T27" fmla="*/ 2147483646 h 1113"/>
              <a:gd name="T28" fmla="*/ 0 w 98"/>
              <a:gd name="T29" fmla="*/ 2147483646 h 1113"/>
              <a:gd name="T30" fmla="*/ 0 w 98"/>
              <a:gd name="T31" fmla="*/ 2147483646 h 1113"/>
              <a:gd name="T32" fmla="*/ 0 w 98"/>
              <a:gd name="T33" fmla="*/ 0 h 1113"/>
              <a:gd name="T34" fmla="*/ 2147483646 w 98"/>
              <a:gd name="T35" fmla="*/ 0 h 1113"/>
              <a:gd name="T36" fmla="*/ 2147483646 w 98"/>
              <a:gd name="T37" fmla="*/ 2147483646 h 1113"/>
              <a:gd name="T38" fmla="*/ 2147483646 w 98"/>
              <a:gd name="T39" fmla="*/ 2147483646 h 1113"/>
              <a:gd name="T40" fmla="*/ 2147483646 w 98"/>
              <a:gd name="T41" fmla="*/ 2147483646 h 1113"/>
              <a:gd name="T42" fmla="*/ 2147483646 w 98"/>
              <a:gd name="T43" fmla="*/ 2147483646 h 1113"/>
              <a:gd name="T44" fmla="*/ 2147483646 w 98"/>
              <a:gd name="T45" fmla="*/ 2147483646 h 1113"/>
              <a:gd name="T46" fmla="*/ 2147483646 w 98"/>
              <a:gd name="T47" fmla="*/ 2147483646 h 1113"/>
              <a:gd name="T48" fmla="*/ 2147483646 w 98"/>
              <a:gd name="T49" fmla="*/ 2147483646 h 1113"/>
              <a:gd name="T50" fmla="*/ 2147483646 w 98"/>
              <a:gd name="T51" fmla="*/ 2147483646 h 1113"/>
              <a:gd name="T52" fmla="*/ 2147483646 w 98"/>
              <a:gd name="T53" fmla="*/ 2147483646 h 1113"/>
              <a:gd name="T54" fmla="*/ 2147483646 w 98"/>
              <a:gd name="T55" fmla="*/ 2147483646 h 1113"/>
              <a:gd name="T56" fmla="*/ 2147483646 w 98"/>
              <a:gd name="T57" fmla="*/ 2147483646 h 1113"/>
              <a:gd name="T58" fmla="*/ 2147483646 w 98"/>
              <a:gd name="T59" fmla="*/ 2147483646 h 1113"/>
              <a:gd name="T60" fmla="*/ 2147483646 w 98"/>
              <a:gd name="T61" fmla="*/ 2147483646 h 1113"/>
              <a:gd name="T62" fmla="*/ 2147483646 w 98"/>
              <a:gd name="T63" fmla="*/ 2147483646 h 1113"/>
              <a:gd name="T64" fmla="*/ 2147483646 w 98"/>
              <a:gd name="T65" fmla="*/ 2147483646 h 1113"/>
              <a:gd name="T66" fmla="*/ 2147483646 w 98"/>
              <a:gd name="T67" fmla="*/ 2147483646 h 1113"/>
              <a:gd name="T68" fmla="*/ 2147483646 w 98"/>
              <a:gd name="T69" fmla="*/ 2147483646 h 1113"/>
              <a:gd name="T70" fmla="*/ 2147483646 w 98"/>
              <a:gd name="T71" fmla="*/ 2147483646 h 1113"/>
              <a:gd name="T72" fmla="*/ 2147483646 w 98"/>
              <a:gd name="T73" fmla="*/ 2147483646 h 1113"/>
              <a:gd name="T74" fmla="*/ 2147483646 w 98"/>
              <a:gd name="T75" fmla="*/ 2147483646 h 1113"/>
              <a:gd name="T76" fmla="*/ 2147483646 w 98"/>
              <a:gd name="T77" fmla="*/ 2147483646 h 1113"/>
              <a:gd name="T78" fmla="*/ 2147483646 w 98"/>
              <a:gd name="T79" fmla="*/ 2147483646 h 1113"/>
              <a:gd name="T80" fmla="*/ 2147483646 w 98"/>
              <a:gd name="T81" fmla="*/ 2147483646 h 1113"/>
              <a:gd name="T82" fmla="*/ 2147483646 w 98"/>
              <a:gd name="T83" fmla="*/ 2147483646 h 1113"/>
              <a:gd name="T84" fmla="*/ 2147483646 w 98"/>
              <a:gd name="T85" fmla="*/ 2147483646 h 1113"/>
              <a:gd name="T86" fmla="*/ 2147483646 w 98"/>
              <a:gd name="T87" fmla="*/ 2147483646 h 1113"/>
              <a:gd name="T88" fmla="*/ 2147483646 w 98"/>
              <a:gd name="T89" fmla="*/ 2147483646 h 1113"/>
              <a:gd name="T90" fmla="*/ 2147483646 w 98"/>
              <a:gd name="T91" fmla="*/ 2147483646 h 1113"/>
              <a:gd name="T92" fmla="*/ 2147483646 w 98"/>
              <a:gd name="T93" fmla="*/ 2147483646 h 1113"/>
              <a:gd name="T94" fmla="*/ 2147483646 w 98"/>
              <a:gd name="T95" fmla="*/ 2147483646 h 1113"/>
              <a:gd name="T96" fmla="*/ 2147483646 w 98"/>
              <a:gd name="T97" fmla="*/ 2147483646 h 1113"/>
              <a:gd name="T98" fmla="*/ 2147483646 w 98"/>
              <a:gd name="T99" fmla="*/ 2147483646 h 1113"/>
              <a:gd name="T100" fmla="*/ 2147483646 w 98"/>
              <a:gd name="T101" fmla="*/ 2147483646 h 111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98"/>
              <a:gd name="T154" fmla="*/ 0 h 1113"/>
              <a:gd name="T155" fmla="*/ 98 w 98"/>
              <a:gd name="T156" fmla="*/ 1113 h 1113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98" h="1113">
                <a:moveTo>
                  <a:pt x="14" y="946"/>
                </a:moveTo>
                <a:lnTo>
                  <a:pt x="14" y="918"/>
                </a:lnTo>
                <a:lnTo>
                  <a:pt x="14" y="891"/>
                </a:lnTo>
                <a:lnTo>
                  <a:pt x="14" y="863"/>
                </a:lnTo>
                <a:lnTo>
                  <a:pt x="14" y="821"/>
                </a:lnTo>
                <a:lnTo>
                  <a:pt x="14" y="779"/>
                </a:lnTo>
                <a:lnTo>
                  <a:pt x="14" y="738"/>
                </a:lnTo>
                <a:lnTo>
                  <a:pt x="0" y="682"/>
                </a:lnTo>
                <a:lnTo>
                  <a:pt x="0" y="626"/>
                </a:lnTo>
                <a:lnTo>
                  <a:pt x="0" y="571"/>
                </a:lnTo>
                <a:lnTo>
                  <a:pt x="0" y="501"/>
                </a:lnTo>
                <a:lnTo>
                  <a:pt x="0" y="431"/>
                </a:lnTo>
                <a:lnTo>
                  <a:pt x="0" y="348"/>
                </a:lnTo>
                <a:lnTo>
                  <a:pt x="0" y="278"/>
                </a:lnTo>
                <a:lnTo>
                  <a:pt x="0" y="195"/>
                </a:lnTo>
                <a:lnTo>
                  <a:pt x="0" y="98"/>
                </a:lnTo>
                <a:lnTo>
                  <a:pt x="0" y="0"/>
                </a:lnTo>
                <a:lnTo>
                  <a:pt x="98" y="0"/>
                </a:lnTo>
                <a:lnTo>
                  <a:pt x="98" y="111"/>
                </a:lnTo>
                <a:lnTo>
                  <a:pt x="98" y="209"/>
                </a:lnTo>
                <a:lnTo>
                  <a:pt x="98" y="306"/>
                </a:lnTo>
                <a:lnTo>
                  <a:pt x="98" y="404"/>
                </a:lnTo>
                <a:lnTo>
                  <a:pt x="98" y="487"/>
                </a:lnTo>
                <a:lnTo>
                  <a:pt x="98" y="557"/>
                </a:lnTo>
                <a:lnTo>
                  <a:pt x="98" y="626"/>
                </a:lnTo>
                <a:lnTo>
                  <a:pt x="98" y="696"/>
                </a:lnTo>
                <a:lnTo>
                  <a:pt x="98" y="751"/>
                </a:lnTo>
                <a:lnTo>
                  <a:pt x="98" y="807"/>
                </a:lnTo>
                <a:lnTo>
                  <a:pt x="98" y="849"/>
                </a:lnTo>
                <a:lnTo>
                  <a:pt x="98" y="891"/>
                </a:lnTo>
                <a:lnTo>
                  <a:pt x="98" y="932"/>
                </a:lnTo>
                <a:lnTo>
                  <a:pt x="98" y="960"/>
                </a:lnTo>
                <a:lnTo>
                  <a:pt x="84" y="974"/>
                </a:lnTo>
                <a:lnTo>
                  <a:pt x="84" y="988"/>
                </a:lnTo>
                <a:lnTo>
                  <a:pt x="84" y="1016"/>
                </a:lnTo>
                <a:lnTo>
                  <a:pt x="70" y="1044"/>
                </a:lnTo>
                <a:lnTo>
                  <a:pt x="70" y="1058"/>
                </a:lnTo>
                <a:lnTo>
                  <a:pt x="70" y="1071"/>
                </a:lnTo>
                <a:lnTo>
                  <a:pt x="56" y="1085"/>
                </a:lnTo>
                <a:lnTo>
                  <a:pt x="56" y="1099"/>
                </a:lnTo>
                <a:lnTo>
                  <a:pt x="56" y="1113"/>
                </a:lnTo>
                <a:lnTo>
                  <a:pt x="42" y="1113"/>
                </a:lnTo>
                <a:lnTo>
                  <a:pt x="42" y="1099"/>
                </a:lnTo>
                <a:lnTo>
                  <a:pt x="42" y="1085"/>
                </a:lnTo>
                <a:lnTo>
                  <a:pt x="28" y="1071"/>
                </a:lnTo>
                <a:lnTo>
                  <a:pt x="28" y="1044"/>
                </a:lnTo>
                <a:lnTo>
                  <a:pt x="28" y="1016"/>
                </a:lnTo>
                <a:lnTo>
                  <a:pt x="14" y="988"/>
                </a:lnTo>
                <a:lnTo>
                  <a:pt x="14" y="94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7" grpId="0"/>
      <p:bldP spid="3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777875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6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矩形 4"/>
          <p:cNvSpPr>
            <a:spLocks noChangeArrowheads="1"/>
          </p:cNvSpPr>
          <p:nvPr/>
        </p:nvSpPr>
        <p:spPr bwMode="auto">
          <a:xfrm>
            <a:off x="2771775" y="1352550"/>
            <a:ext cx="1216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呵</a:t>
            </a:r>
          </a:p>
        </p:txBody>
      </p:sp>
      <p:sp>
        <p:nvSpPr>
          <p:cNvPr id="26" name="矩形 25"/>
          <p:cNvSpPr>
            <a:spLocks noChangeArrowheads="1"/>
          </p:cNvSpPr>
          <p:nvPr/>
        </p:nvSpPr>
        <p:spPr bwMode="auto">
          <a:xfrm>
            <a:off x="2805113" y="627063"/>
            <a:ext cx="2232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</a:t>
            </a:r>
            <a:r>
              <a:rPr lang="en-US" altLang="zh-CN" sz="4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hē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39750" y="3076575"/>
            <a:ext cx="6973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呵气   笑呵呵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42925" y="3783013"/>
            <a:ext cx="84935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看到庄稼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长得好，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爷爷成天笑呵呵的。</a:t>
            </a:r>
          </a:p>
        </p:txBody>
      </p:sp>
      <p:sp>
        <p:nvSpPr>
          <p:cNvPr id="10244" name="Freeform 4"/>
          <p:cNvSpPr>
            <a:spLocks/>
          </p:cNvSpPr>
          <p:nvPr/>
        </p:nvSpPr>
        <p:spPr bwMode="auto">
          <a:xfrm>
            <a:off x="5811838" y="1341438"/>
            <a:ext cx="184150" cy="711200"/>
          </a:xfrm>
          <a:custGeom>
            <a:avLst/>
            <a:gdLst>
              <a:gd name="T0" fmla="*/ 2147483646 w 181"/>
              <a:gd name="T1" fmla="*/ 2147483646 h 765"/>
              <a:gd name="T2" fmla="*/ 0 w 181"/>
              <a:gd name="T3" fmla="*/ 2147483646 h 765"/>
              <a:gd name="T4" fmla="*/ 0 w 181"/>
              <a:gd name="T5" fmla="*/ 2147483646 h 765"/>
              <a:gd name="T6" fmla="*/ 0 w 181"/>
              <a:gd name="T7" fmla="*/ 2147483646 h 765"/>
              <a:gd name="T8" fmla="*/ 0 w 181"/>
              <a:gd name="T9" fmla="*/ 2147483646 h 765"/>
              <a:gd name="T10" fmla="*/ 0 w 181"/>
              <a:gd name="T11" fmla="*/ 2147483646 h 765"/>
              <a:gd name="T12" fmla="*/ 2147483646 w 181"/>
              <a:gd name="T13" fmla="*/ 2147483646 h 765"/>
              <a:gd name="T14" fmla="*/ 2147483646 w 181"/>
              <a:gd name="T15" fmla="*/ 2147483646 h 765"/>
              <a:gd name="T16" fmla="*/ 2147483646 w 181"/>
              <a:gd name="T17" fmla="*/ 0 h 765"/>
              <a:gd name="T18" fmla="*/ 2147483646 w 181"/>
              <a:gd name="T19" fmla="*/ 0 h 765"/>
              <a:gd name="T20" fmla="*/ 2147483646 w 181"/>
              <a:gd name="T21" fmla="*/ 2147483646 h 765"/>
              <a:gd name="T22" fmla="*/ 2147483646 w 181"/>
              <a:gd name="T23" fmla="*/ 2147483646 h 765"/>
              <a:gd name="T24" fmla="*/ 2147483646 w 181"/>
              <a:gd name="T25" fmla="*/ 2147483646 h 765"/>
              <a:gd name="T26" fmla="*/ 2147483646 w 181"/>
              <a:gd name="T27" fmla="*/ 2147483646 h 765"/>
              <a:gd name="T28" fmla="*/ 2147483646 w 181"/>
              <a:gd name="T29" fmla="*/ 2147483646 h 765"/>
              <a:gd name="T30" fmla="*/ 2147483646 w 181"/>
              <a:gd name="T31" fmla="*/ 2147483646 h 765"/>
              <a:gd name="T32" fmla="*/ 2147483646 w 181"/>
              <a:gd name="T33" fmla="*/ 2147483646 h 765"/>
              <a:gd name="T34" fmla="*/ 2147483646 w 181"/>
              <a:gd name="T35" fmla="*/ 2147483646 h 765"/>
              <a:gd name="T36" fmla="*/ 2147483646 w 181"/>
              <a:gd name="T37" fmla="*/ 2147483646 h 765"/>
              <a:gd name="T38" fmla="*/ 2147483646 w 181"/>
              <a:gd name="T39" fmla="*/ 2147483646 h 765"/>
              <a:gd name="T40" fmla="*/ 2147483646 w 181"/>
              <a:gd name="T41" fmla="*/ 2147483646 h 765"/>
              <a:gd name="T42" fmla="*/ 2147483646 w 181"/>
              <a:gd name="T43" fmla="*/ 2147483646 h 765"/>
              <a:gd name="T44" fmla="*/ 2147483646 w 181"/>
              <a:gd name="T45" fmla="*/ 2147483646 h 765"/>
              <a:gd name="T46" fmla="*/ 2147483646 w 181"/>
              <a:gd name="T47" fmla="*/ 2147483646 h 765"/>
              <a:gd name="T48" fmla="*/ 2147483646 w 181"/>
              <a:gd name="T49" fmla="*/ 2147483646 h 765"/>
              <a:gd name="T50" fmla="*/ 2147483646 w 181"/>
              <a:gd name="T51" fmla="*/ 2147483646 h 765"/>
              <a:gd name="T52" fmla="*/ 2147483646 w 181"/>
              <a:gd name="T53" fmla="*/ 2147483646 h 765"/>
              <a:gd name="T54" fmla="*/ 2147483646 w 181"/>
              <a:gd name="T55" fmla="*/ 2147483646 h 765"/>
              <a:gd name="T56" fmla="*/ 2147483646 w 181"/>
              <a:gd name="T57" fmla="*/ 2147483646 h 765"/>
              <a:gd name="T58" fmla="*/ 2147483646 w 181"/>
              <a:gd name="T59" fmla="*/ 2147483646 h 765"/>
              <a:gd name="T60" fmla="*/ 2147483646 w 181"/>
              <a:gd name="T61" fmla="*/ 2147483646 h 765"/>
              <a:gd name="T62" fmla="*/ 2147483646 w 181"/>
              <a:gd name="T63" fmla="*/ 2147483646 h 765"/>
              <a:gd name="T64" fmla="*/ 2147483646 w 181"/>
              <a:gd name="T65" fmla="*/ 2147483646 h 765"/>
              <a:gd name="T66" fmla="*/ 2147483646 w 181"/>
              <a:gd name="T67" fmla="*/ 2147483646 h 765"/>
              <a:gd name="T68" fmla="*/ 2147483646 w 181"/>
              <a:gd name="T69" fmla="*/ 2147483646 h 765"/>
              <a:gd name="T70" fmla="*/ 2147483646 w 181"/>
              <a:gd name="T71" fmla="*/ 2147483646 h 765"/>
              <a:gd name="T72" fmla="*/ 2147483646 w 181"/>
              <a:gd name="T73" fmla="*/ 2147483646 h 765"/>
              <a:gd name="T74" fmla="*/ 2147483646 w 181"/>
              <a:gd name="T75" fmla="*/ 2147483646 h 765"/>
              <a:gd name="T76" fmla="*/ 2147483646 w 181"/>
              <a:gd name="T77" fmla="*/ 2147483646 h 765"/>
              <a:gd name="T78" fmla="*/ 2147483646 w 181"/>
              <a:gd name="T79" fmla="*/ 2147483646 h 765"/>
              <a:gd name="T80" fmla="*/ 2147483646 w 181"/>
              <a:gd name="T81" fmla="*/ 2147483646 h 765"/>
              <a:gd name="T82" fmla="*/ 2147483646 w 181"/>
              <a:gd name="T83" fmla="*/ 2147483646 h 765"/>
              <a:gd name="T84" fmla="*/ 2147483646 w 181"/>
              <a:gd name="T85" fmla="*/ 2147483646 h 765"/>
              <a:gd name="T86" fmla="*/ 2147483646 w 181"/>
              <a:gd name="T87" fmla="*/ 2147483646 h 765"/>
              <a:gd name="T88" fmla="*/ 2147483646 w 181"/>
              <a:gd name="T89" fmla="*/ 2147483646 h 765"/>
              <a:gd name="T90" fmla="*/ 2147483646 w 181"/>
              <a:gd name="T91" fmla="*/ 2147483646 h 765"/>
              <a:gd name="T92" fmla="*/ 2147483646 w 181"/>
              <a:gd name="T93" fmla="*/ 2147483646 h 765"/>
              <a:gd name="T94" fmla="*/ 2147483646 w 181"/>
              <a:gd name="T95" fmla="*/ 2147483646 h 765"/>
              <a:gd name="T96" fmla="*/ 2147483646 w 181"/>
              <a:gd name="T97" fmla="*/ 2147483646 h 765"/>
              <a:gd name="T98" fmla="*/ 2147483646 w 181"/>
              <a:gd name="T99" fmla="*/ 2147483646 h 765"/>
              <a:gd name="T100" fmla="*/ 2147483646 w 181"/>
              <a:gd name="T101" fmla="*/ 2147483646 h 765"/>
              <a:gd name="T102" fmla="*/ 2147483646 w 181"/>
              <a:gd name="T103" fmla="*/ 2147483646 h 765"/>
              <a:gd name="T104" fmla="*/ 2147483646 w 181"/>
              <a:gd name="T105" fmla="*/ 2147483646 h 765"/>
              <a:gd name="T106" fmla="*/ 2147483646 w 181"/>
              <a:gd name="T107" fmla="*/ 2147483646 h 765"/>
              <a:gd name="T108" fmla="*/ 2147483646 w 181"/>
              <a:gd name="T109" fmla="*/ 2147483646 h 765"/>
              <a:gd name="T110" fmla="*/ 2147483646 w 181"/>
              <a:gd name="T111" fmla="*/ 2147483646 h 765"/>
              <a:gd name="T112" fmla="*/ 2147483646 w 181"/>
              <a:gd name="T113" fmla="*/ 2147483646 h 765"/>
              <a:gd name="T114" fmla="*/ 2147483646 w 181"/>
              <a:gd name="T115" fmla="*/ 2147483646 h 765"/>
              <a:gd name="T116" fmla="*/ 2147483646 w 181"/>
              <a:gd name="T117" fmla="*/ 2147483646 h 765"/>
              <a:gd name="T118" fmla="*/ 2147483646 w 181"/>
              <a:gd name="T119" fmla="*/ 2147483646 h 765"/>
              <a:gd name="T120" fmla="*/ 2147483646 w 181"/>
              <a:gd name="T121" fmla="*/ 2147483646 h 765"/>
              <a:gd name="T122" fmla="*/ 2147483646 w 181"/>
              <a:gd name="T123" fmla="*/ 2147483646 h 765"/>
              <a:gd name="T124" fmla="*/ 2147483646 w 181"/>
              <a:gd name="T125" fmla="*/ 2147483646 h 76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81"/>
              <a:gd name="T190" fmla="*/ 0 h 765"/>
              <a:gd name="T191" fmla="*/ 181 w 181"/>
              <a:gd name="T192" fmla="*/ 765 h 76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81" h="765">
                <a:moveTo>
                  <a:pt x="14" y="125"/>
                </a:moveTo>
                <a:lnTo>
                  <a:pt x="0" y="97"/>
                </a:lnTo>
                <a:lnTo>
                  <a:pt x="0" y="84"/>
                </a:lnTo>
                <a:lnTo>
                  <a:pt x="0" y="70"/>
                </a:lnTo>
                <a:lnTo>
                  <a:pt x="0" y="42"/>
                </a:lnTo>
                <a:lnTo>
                  <a:pt x="0" y="28"/>
                </a:lnTo>
                <a:lnTo>
                  <a:pt x="14" y="14"/>
                </a:lnTo>
                <a:lnTo>
                  <a:pt x="28" y="0"/>
                </a:lnTo>
                <a:lnTo>
                  <a:pt x="42" y="14"/>
                </a:lnTo>
                <a:lnTo>
                  <a:pt x="56" y="14"/>
                </a:lnTo>
                <a:lnTo>
                  <a:pt x="83" y="14"/>
                </a:lnTo>
                <a:lnTo>
                  <a:pt x="97" y="28"/>
                </a:lnTo>
                <a:lnTo>
                  <a:pt x="111" y="28"/>
                </a:lnTo>
                <a:lnTo>
                  <a:pt x="139" y="42"/>
                </a:lnTo>
                <a:lnTo>
                  <a:pt x="139" y="97"/>
                </a:lnTo>
                <a:lnTo>
                  <a:pt x="153" y="153"/>
                </a:lnTo>
                <a:lnTo>
                  <a:pt x="153" y="195"/>
                </a:lnTo>
                <a:lnTo>
                  <a:pt x="153" y="251"/>
                </a:lnTo>
                <a:lnTo>
                  <a:pt x="153" y="292"/>
                </a:lnTo>
                <a:lnTo>
                  <a:pt x="167" y="334"/>
                </a:lnTo>
                <a:lnTo>
                  <a:pt x="167" y="362"/>
                </a:lnTo>
                <a:lnTo>
                  <a:pt x="167" y="404"/>
                </a:lnTo>
                <a:lnTo>
                  <a:pt x="167" y="431"/>
                </a:lnTo>
                <a:lnTo>
                  <a:pt x="167" y="459"/>
                </a:lnTo>
                <a:lnTo>
                  <a:pt x="167" y="487"/>
                </a:lnTo>
                <a:lnTo>
                  <a:pt x="167" y="515"/>
                </a:lnTo>
                <a:lnTo>
                  <a:pt x="167" y="543"/>
                </a:lnTo>
                <a:lnTo>
                  <a:pt x="167" y="557"/>
                </a:lnTo>
                <a:lnTo>
                  <a:pt x="181" y="571"/>
                </a:lnTo>
                <a:lnTo>
                  <a:pt x="181" y="584"/>
                </a:lnTo>
                <a:lnTo>
                  <a:pt x="167" y="640"/>
                </a:lnTo>
                <a:lnTo>
                  <a:pt x="167" y="682"/>
                </a:lnTo>
                <a:lnTo>
                  <a:pt x="167" y="710"/>
                </a:lnTo>
                <a:lnTo>
                  <a:pt x="153" y="737"/>
                </a:lnTo>
                <a:lnTo>
                  <a:pt x="139" y="751"/>
                </a:lnTo>
                <a:lnTo>
                  <a:pt x="139" y="765"/>
                </a:lnTo>
                <a:lnTo>
                  <a:pt x="125" y="765"/>
                </a:lnTo>
                <a:lnTo>
                  <a:pt x="111" y="751"/>
                </a:lnTo>
                <a:lnTo>
                  <a:pt x="111" y="737"/>
                </a:lnTo>
                <a:lnTo>
                  <a:pt x="111" y="724"/>
                </a:lnTo>
                <a:lnTo>
                  <a:pt x="97" y="710"/>
                </a:lnTo>
                <a:lnTo>
                  <a:pt x="97" y="682"/>
                </a:lnTo>
                <a:lnTo>
                  <a:pt x="83" y="640"/>
                </a:lnTo>
                <a:lnTo>
                  <a:pt x="83" y="598"/>
                </a:lnTo>
                <a:lnTo>
                  <a:pt x="83" y="557"/>
                </a:lnTo>
                <a:lnTo>
                  <a:pt x="69" y="515"/>
                </a:lnTo>
                <a:lnTo>
                  <a:pt x="69" y="459"/>
                </a:lnTo>
                <a:lnTo>
                  <a:pt x="69" y="404"/>
                </a:lnTo>
                <a:lnTo>
                  <a:pt x="56" y="334"/>
                </a:lnTo>
                <a:lnTo>
                  <a:pt x="56" y="292"/>
                </a:lnTo>
                <a:lnTo>
                  <a:pt x="42" y="251"/>
                </a:lnTo>
                <a:lnTo>
                  <a:pt x="42" y="209"/>
                </a:lnTo>
                <a:lnTo>
                  <a:pt x="42" y="181"/>
                </a:lnTo>
                <a:lnTo>
                  <a:pt x="28" y="153"/>
                </a:lnTo>
                <a:lnTo>
                  <a:pt x="28" y="125"/>
                </a:lnTo>
                <a:lnTo>
                  <a:pt x="14" y="125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45" name="Freeform 5"/>
          <p:cNvSpPr>
            <a:spLocks/>
          </p:cNvSpPr>
          <p:nvPr/>
        </p:nvSpPr>
        <p:spPr bwMode="auto">
          <a:xfrm>
            <a:off x="5895975" y="1304925"/>
            <a:ext cx="539750" cy="569913"/>
          </a:xfrm>
          <a:custGeom>
            <a:avLst/>
            <a:gdLst>
              <a:gd name="T0" fmla="*/ 2147483646 w 529"/>
              <a:gd name="T1" fmla="*/ 2147483646 h 613"/>
              <a:gd name="T2" fmla="*/ 2147483646 w 529"/>
              <a:gd name="T3" fmla="*/ 0 h 613"/>
              <a:gd name="T4" fmla="*/ 2147483646 w 529"/>
              <a:gd name="T5" fmla="*/ 2147483646 h 613"/>
              <a:gd name="T6" fmla="*/ 2147483646 w 529"/>
              <a:gd name="T7" fmla="*/ 2147483646 h 613"/>
              <a:gd name="T8" fmla="*/ 2147483646 w 529"/>
              <a:gd name="T9" fmla="*/ 2147483646 h 613"/>
              <a:gd name="T10" fmla="*/ 2147483646 w 529"/>
              <a:gd name="T11" fmla="*/ 2147483646 h 613"/>
              <a:gd name="T12" fmla="*/ 2147483646 w 529"/>
              <a:gd name="T13" fmla="*/ 2147483646 h 613"/>
              <a:gd name="T14" fmla="*/ 2147483646 w 529"/>
              <a:gd name="T15" fmla="*/ 2147483646 h 613"/>
              <a:gd name="T16" fmla="*/ 2147483646 w 529"/>
              <a:gd name="T17" fmla="*/ 2147483646 h 613"/>
              <a:gd name="T18" fmla="*/ 2147483646 w 529"/>
              <a:gd name="T19" fmla="*/ 2147483646 h 613"/>
              <a:gd name="T20" fmla="*/ 2147483646 w 529"/>
              <a:gd name="T21" fmla="*/ 2147483646 h 613"/>
              <a:gd name="T22" fmla="*/ 2147483646 w 529"/>
              <a:gd name="T23" fmla="*/ 2147483646 h 613"/>
              <a:gd name="T24" fmla="*/ 2147483646 w 529"/>
              <a:gd name="T25" fmla="*/ 2147483646 h 613"/>
              <a:gd name="T26" fmla="*/ 2147483646 w 529"/>
              <a:gd name="T27" fmla="*/ 2147483646 h 613"/>
              <a:gd name="T28" fmla="*/ 2147483646 w 529"/>
              <a:gd name="T29" fmla="*/ 2147483646 h 613"/>
              <a:gd name="T30" fmla="*/ 2147483646 w 529"/>
              <a:gd name="T31" fmla="*/ 2147483646 h 613"/>
              <a:gd name="T32" fmla="*/ 2147483646 w 529"/>
              <a:gd name="T33" fmla="*/ 2147483646 h 613"/>
              <a:gd name="T34" fmla="*/ 2147483646 w 529"/>
              <a:gd name="T35" fmla="*/ 2147483646 h 613"/>
              <a:gd name="T36" fmla="*/ 2147483646 w 529"/>
              <a:gd name="T37" fmla="*/ 2147483646 h 613"/>
              <a:gd name="T38" fmla="*/ 2147483646 w 529"/>
              <a:gd name="T39" fmla="*/ 2147483646 h 613"/>
              <a:gd name="T40" fmla="*/ 2147483646 w 529"/>
              <a:gd name="T41" fmla="*/ 2147483646 h 613"/>
              <a:gd name="T42" fmla="*/ 2147483646 w 529"/>
              <a:gd name="T43" fmla="*/ 2147483646 h 613"/>
              <a:gd name="T44" fmla="*/ 2147483646 w 529"/>
              <a:gd name="T45" fmla="*/ 2147483646 h 613"/>
              <a:gd name="T46" fmla="*/ 2147483646 w 529"/>
              <a:gd name="T47" fmla="*/ 2147483646 h 613"/>
              <a:gd name="T48" fmla="*/ 2147483646 w 529"/>
              <a:gd name="T49" fmla="*/ 2147483646 h 613"/>
              <a:gd name="T50" fmla="*/ 2147483646 w 529"/>
              <a:gd name="T51" fmla="*/ 2147483646 h 613"/>
              <a:gd name="T52" fmla="*/ 2147483646 w 529"/>
              <a:gd name="T53" fmla="*/ 2147483646 h 613"/>
              <a:gd name="T54" fmla="*/ 2147483646 w 529"/>
              <a:gd name="T55" fmla="*/ 2147483646 h 613"/>
              <a:gd name="T56" fmla="*/ 0 w 529"/>
              <a:gd name="T57" fmla="*/ 2147483646 h 613"/>
              <a:gd name="T58" fmla="*/ 2147483646 w 529"/>
              <a:gd name="T59" fmla="*/ 2147483646 h 613"/>
              <a:gd name="T60" fmla="*/ 2147483646 w 529"/>
              <a:gd name="T61" fmla="*/ 2147483646 h 613"/>
              <a:gd name="T62" fmla="*/ 2147483646 w 529"/>
              <a:gd name="T63" fmla="*/ 2147483646 h 613"/>
              <a:gd name="T64" fmla="*/ 2147483646 w 529"/>
              <a:gd name="T65" fmla="*/ 2147483646 h 613"/>
              <a:gd name="T66" fmla="*/ 2147483646 w 529"/>
              <a:gd name="T67" fmla="*/ 2147483646 h 61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529"/>
              <a:gd name="T103" fmla="*/ 0 h 613"/>
              <a:gd name="T104" fmla="*/ 529 w 529"/>
              <a:gd name="T105" fmla="*/ 613 h 61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529" h="613">
                <a:moveTo>
                  <a:pt x="320" y="28"/>
                </a:moveTo>
                <a:lnTo>
                  <a:pt x="334" y="14"/>
                </a:lnTo>
                <a:lnTo>
                  <a:pt x="362" y="0"/>
                </a:lnTo>
                <a:lnTo>
                  <a:pt x="376" y="0"/>
                </a:lnTo>
                <a:lnTo>
                  <a:pt x="390" y="0"/>
                </a:lnTo>
                <a:lnTo>
                  <a:pt x="404" y="14"/>
                </a:lnTo>
                <a:lnTo>
                  <a:pt x="432" y="28"/>
                </a:lnTo>
                <a:lnTo>
                  <a:pt x="446" y="42"/>
                </a:lnTo>
                <a:lnTo>
                  <a:pt x="473" y="70"/>
                </a:lnTo>
                <a:lnTo>
                  <a:pt x="501" y="98"/>
                </a:lnTo>
                <a:lnTo>
                  <a:pt x="515" y="112"/>
                </a:lnTo>
                <a:lnTo>
                  <a:pt x="529" y="139"/>
                </a:lnTo>
                <a:lnTo>
                  <a:pt x="515" y="153"/>
                </a:lnTo>
                <a:lnTo>
                  <a:pt x="515" y="167"/>
                </a:lnTo>
                <a:lnTo>
                  <a:pt x="487" y="195"/>
                </a:lnTo>
                <a:lnTo>
                  <a:pt x="473" y="223"/>
                </a:lnTo>
                <a:lnTo>
                  <a:pt x="460" y="237"/>
                </a:lnTo>
                <a:lnTo>
                  <a:pt x="446" y="265"/>
                </a:lnTo>
                <a:lnTo>
                  <a:pt x="432" y="306"/>
                </a:lnTo>
                <a:lnTo>
                  <a:pt x="418" y="348"/>
                </a:lnTo>
                <a:lnTo>
                  <a:pt x="404" y="404"/>
                </a:lnTo>
                <a:lnTo>
                  <a:pt x="390" y="459"/>
                </a:lnTo>
                <a:lnTo>
                  <a:pt x="390" y="529"/>
                </a:lnTo>
                <a:lnTo>
                  <a:pt x="376" y="613"/>
                </a:lnTo>
                <a:lnTo>
                  <a:pt x="293" y="613"/>
                </a:lnTo>
                <a:lnTo>
                  <a:pt x="293" y="571"/>
                </a:lnTo>
                <a:lnTo>
                  <a:pt x="293" y="515"/>
                </a:lnTo>
                <a:lnTo>
                  <a:pt x="306" y="487"/>
                </a:lnTo>
                <a:lnTo>
                  <a:pt x="306" y="446"/>
                </a:lnTo>
                <a:lnTo>
                  <a:pt x="306" y="404"/>
                </a:lnTo>
                <a:lnTo>
                  <a:pt x="306" y="376"/>
                </a:lnTo>
                <a:lnTo>
                  <a:pt x="320" y="348"/>
                </a:lnTo>
                <a:lnTo>
                  <a:pt x="320" y="320"/>
                </a:lnTo>
                <a:lnTo>
                  <a:pt x="320" y="293"/>
                </a:lnTo>
                <a:lnTo>
                  <a:pt x="320" y="265"/>
                </a:lnTo>
                <a:lnTo>
                  <a:pt x="334" y="251"/>
                </a:lnTo>
                <a:lnTo>
                  <a:pt x="334" y="237"/>
                </a:lnTo>
                <a:lnTo>
                  <a:pt x="334" y="223"/>
                </a:lnTo>
                <a:lnTo>
                  <a:pt x="334" y="209"/>
                </a:lnTo>
                <a:lnTo>
                  <a:pt x="334" y="195"/>
                </a:lnTo>
                <a:lnTo>
                  <a:pt x="334" y="167"/>
                </a:lnTo>
                <a:lnTo>
                  <a:pt x="334" y="153"/>
                </a:lnTo>
                <a:lnTo>
                  <a:pt x="334" y="139"/>
                </a:lnTo>
                <a:lnTo>
                  <a:pt x="320" y="139"/>
                </a:lnTo>
                <a:lnTo>
                  <a:pt x="306" y="126"/>
                </a:lnTo>
                <a:lnTo>
                  <a:pt x="293" y="126"/>
                </a:lnTo>
                <a:lnTo>
                  <a:pt x="265" y="126"/>
                </a:lnTo>
                <a:lnTo>
                  <a:pt x="237" y="139"/>
                </a:lnTo>
                <a:lnTo>
                  <a:pt x="209" y="139"/>
                </a:lnTo>
                <a:lnTo>
                  <a:pt x="195" y="139"/>
                </a:lnTo>
                <a:lnTo>
                  <a:pt x="167" y="139"/>
                </a:lnTo>
                <a:lnTo>
                  <a:pt x="140" y="153"/>
                </a:lnTo>
                <a:lnTo>
                  <a:pt x="112" y="153"/>
                </a:lnTo>
                <a:lnTo>
                  <a:pt x="70" y="153"/>
                </a:lnTo>
                <a:lnTo>
                  <a:pt x="42" y="153"/>
                </a:lnTo>
                <a:lnTo>
                  <a:pt x="0" y="153"/>
                </a:lnTo>
                <a:lnTo>
                  <a:pt x="0" y="98"/>
                </a:lnTo>
                <a:lnTo>
                  <a:pt x="70" y="84"/>
                </a:lnTo>
                <a:lnTo>
                  <a:pt x="126" y="70"/>
                </a:lnTo>
                <a:lnTo>
                  <a:pt x="181" y="70"/>
                </a:lnTo>
                <a:lnTo>
                  <a:pt x="223" y="56"/>
                </a:lnTo>
                <a:lnTo>
                  <a:pt x="265" y="56"/>
                </a:lnTo>
                <a:lnTo>
                  <a:pt x="293" y="42"/>
                </a:lnTo>
                <a:lnTo>
                  <a:pt x="306" y="42"/>
                </a:lnTo>
                <a:lnTo>
                  <a:pt x="320" y="28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46" name="Freeform 6"/>
          <p:cNvSpPr>
            <a:spLocks/>
          </p:cNvSpPr>
          <p:nvPr/>
        </p:nvSpPr>
        <p:spPr bwMode="auto">
          <a:xfrm>
            <a:off x="5951538" y="1820863"/>
            <a:ext cx="371475" cy="130175"/>
          </a:xfrm>
          <a:custGeom>
            <a:avLst/>
            <a:gdLst>
              <a:gd name="T0" fmla="*/ 2147483646 w 362"/>
              <a:gd name="T1" fmla="*/ 2147483646 h 139"/>
              <a:gd name="T2" fmla="*/ 2147483646 w 362"/>
              <a:gd name="T3" fmla="*/ 2147483646 h 139"/>
              <a:gd name="T4" fmla="*/ 2147483646 w 362"/>
              <a:gd name="T5" fmla="*/ 2147483646 h 139"/>
              <a:gd name="T6" fmla="*/ 2147483646 w 362"/>
              <a:gd name="T7" fmla="*/ 2147483646 h 139"/>
              <a:gd name="T8" fmla="*/ 2147483646 w 362"/>
              <a:gd name="T9" fmla="*/ 2147483646 h 139"/>
              <a:gd name="T10" fmla="*/ 2147483646 w 362"/>
              <a:gd name="T11" fmla="*/ 2147483646 h 139"/>
              <a:gd name="T12" fmla="*/ 2147483646 w 362"/>
              <a:gd name="T13" fmla="*/ 2147483646 h 139"/>
              <a:gd name="T14" fmla="*/ 2147483646 w 362"/>
              <a:gd name="T15" fmla="*/ 2147483646 h 139"/>
              <a:gd name="T16" fmla="*/ 2147483646 w 362"/>
              <a:gd name="T17" fmla="*/ 2147483646 h 139"/>
              <a:gd name="T18" fmla="*/ 2147483646 w 362"/>
              <a:gd name="T19" fmla="*/ 2147483646 h 139"/>
              <a:gd name="T20" fmla="*/ 2147483646 w 362"/>
              <a:gd name="T21" fmla="*/ 2147483646 h 139"/>
              <a:gd name="T22" fmla="*/ 2147483646 w 362"/>
              <a:gd name="T23" fmla="*/ 2147483646 h 139"/>
              <a:gd name="T24" fmla="*/ 2147483646 w 362"/>
              <a:gd name="T25" fmla="*/ 2147483646 h 139"/>
              <a:gd name="T26" fmla="*/ 2147483646 w 362"/>
              <a:gd name="T27" fmla="*/ 2147483646 h 139"/>
              <a:gd name="T28" fmla="*/ 2147483646 w 362"/>
              <a:gd name="T29" fmla="*/ 2147483646 h 139"/>
              <a:gd name="T30" fmla="*/ 2147483646 w 362"/>
              <a:gd name="T31" fmla="*/ 2147483646 h 139"/>
              <a:gd name="T32" fmla="*/ 0 w 362"/>
              <a:gd name="T33" fmla="*/ 2147483646 h 139"/>
              <a:gd name="T34" fmla="*/ 0 w 362"/>
              <a:gd name="T35" fmla="*/ 2147483646 h 139"/>
              <a:gd name="T36" fmla="*/ 2147483646 w 362"/>
              <a:gd name="T37" fmla="*/ 2147483646 h 139"/>
              <a:gd name="T38" fmla="*/ 2147483646 w 362"/>
              <a:gd name="T39" fmla="*/ 2147483646 h 139"/>
              <a:gd name="T40" fmla="*/ 2147483646 w 362"/>
              <a:gd name="T41" fmla="*/ 2147483646 h 139"/>
              <a:gd name="T42" fmla="*/ 2147483646 w 362"/>
              <a:gd name="T43" fmla="*/ 2147483646 h 139"/>
              <a:gd name="T44" fmla="*/ 2147483646 w 362"/>
              <a:gd name="T45" fmla="*/ 2147483646 h 139"/>
              <a:gd name="T46" fmla="*/ 2147483646 w 362"/>
              <a:gd name="T47" fmla="*/ 2147483646 h 139"/>
              <a:gd name="T48" fmla="*/ 2147483646 w 362"/>
              <a:gd name="T49" fmla="*/ 2147483646 h 139"/>
              <a:gd name="T50" fmla="*/ 2147483646 w 362"/>
              <a:gd name="T51" fmla="*/ 2147483646 h 139"/>
              <a:gd name="T52" fmla="*/ 2147483646 w 362"/>
              <a:gd name="T53" fmla="*/ 0 h 139"/>
              <a:gd name="T54" fmla="*/ 2147483646 w 362"/>
              <a:gd name="T55" fmla="*/ 0 h 139"/>
              <a:gd name="T56" fmla="*/ 2147483646 w 362"/>
              <a:gd name="T57" fmla="*/ 0 h 139"/>
              <a:gd name="T58" fmla="*/ 2147483646 w 362"/>
              <a:gd name="T59" fmla="*/ 2147483646 h 139"/>
              <a:gd name="T60" fmla="*/ 2147483646 w 362"/>
              <a:gd name="T61" fmla="*/ 2147483646 h 13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62"/>
              <a:gd name="T94" fmla="*/ 0 h 139"/>
              <a:gd name="T95" fmla="*/ 362 w 362"/>
              <a:gd name="T96" fmla="*/ 139 h 139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62" h="139">
                <a:moveTo>
                  <a:pt x="320" y="14"/>
                </a:moveTo>
                <a:lnTo>
                  <a:pt x="334" y="14"/>
                </a:lnTo>
                <a:lnTo>
                  <a:pt x="348" y="28"/>
                </a:lnTo>
                <a:lnTo>
                  <a:pt x="348" y="42"/>
                </a:lnTo>
                <a:lnTo>
                  <a:pt x="362" y="56"/>
                </a:lnTo>
                <a:lnTo>
                  <a:pt x="362" y="69"/>
                </a:lnTo>
                <a:lnTo>
                  <a:pt x="348" y="83"/>
                </a:lnTo>
                <a:lnTo>
                  <a:pt x="348" y="97"/>
                </a:lnTo>
                <a:lnTo>
                  <a:pt x="334" y="97"/>
                </a:lnTo>
                <a:lnTo>
                  <a:pt x="320" y="97"/>
                </a:lnTo>
                <a:lnTo>
                  <a:pt x="292" y="97"/>
                </a:lnTo>
                <a:lnTo>
                  <a:pt x="264" y="111"/>
                </a:lnTo>
                <a:lnTo>
                  <a:pt x="237" y="111"/>
                </a:lnTo>
                <a:lnTo>
                  <a:pt x="181" y="111"/>
                </a:lnTo>
                <a:lnTo>
                  <a:pt x="125" y="125"/>
                </a:lnTo>
                <a:lnTo>
                  <a:pt x="70" y="125"/>
                </a:lnTo>
                <a:lnTo>
                  <a:pt x="0" y="139"/>
                </a:lnTo>
                <a:lnTo>
                  <a:pt x="0" y="42"/>
                </a:lnTo>
                <a:lnTo>
                  <a:pt x="28" y="42"/>
                </a:lnTo>
                <a:lnTo>
                  <a:pt x="70" y="42"/>
                </a:lnTo>
                <a:lnTo>
                  <a:pt x="97" y="28"/>
                </a:lnTo>
                <a:lnTo>
                  <a:pt x="125" y="28"/>
                </a:lnTo>
                <a:lnTo>
                  <a:pt x="153" y="28"/>
                </a:lnTo>
                <a:lnTo>
                  <a:pt x="181" y="14"/>
                </a:lnTo>
                <a:lnTo>
                  <a:pt x="195" y="14"/>
                </a:lnTo>
                <a:lnTo>
                  <a:pt x="223" y="14"/>
                </a:lnTo>
                <a:lnTo>
                  <a:pt x="250" y="0"/>
                </a:lnTo>
                <a:lnTo>
                  <a:pt x="278" y="0"/>
                </a:lnTo>
                <a:lnTo>
                  <a:pt x="292" y="0"/>
                </a:lnTo>
                <a:lnTo>
                  <a:pt x="320" y="1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47" name="Freeform 7"/>
          <p:cNvSpPr>
            <a:spLocks/>
          </p:cNvSpPr>
          <p:nvPr/>
        </p:nvSpPr>
        <p:spPr bwMode="auto">
          <a:xfrm>
            <a:off x="6523038" y="1522413"/>
            <a:ext cx="142875" cy="530225"/>
          </a:xfrm>
          <a:custGeom>
            <a:avLst/>
            <a:gdLst>
              <a:gd name="T0" fmla="*/ 0 w 139"/>
              <a:gd name="T1" fmla="*/ 2147483646 h 570"/>
              <a:gd name="T2" fmla="*/ 0 w 139"/>
              <a:gd name="T3" fmla="*/ 2147483646 h 570"/>
              <a:gd name="T4" fmla="*/ 2147483646 w 139"/>
              <a:gd name="T5" fmla="*/ 0 h 570"/>
              <a:gd name="T6" fmla="*/ 2147483646 w 139"/>
              <a:gd name="T7" fmla="*/ 0 h 570"/>
              <a:gd name="T8" fmla="*/ 2147483646 w 139"/>
              <a:gd name="T9" fmla="*/ 0 h 570"/>
              <a:gd name="T10" fmla="*/ 2147483646 w 139"/>
              <a:gd name="T11" fmla="*/ 0 h 570"/>
              <a:gd name="T12" fmla="*/ 2147483646 w 139"/>
              <a:gd name="T13" fmla="*/ 2147483646 h 570"/>
              <a:gd name="T14" fmla="*/ 2147483646 w 139"/>
              <a:gd name="T15" fmla="*/ 2147483646 h 570"/>
              <a:gd name="T16" fmla="*/ 2147483646 w 139"/>
              <a:gd name="T17" fmla="*/ 2147483646 h 570"/>
              <a:gd name="T18" fmla="*/ 2147483646 w 139"/>
              <a:gd name="T19" fmla="*/ 2147483646 h 570"/>
              <a:gd name="T20" fmla="*/ 2147483646 w 139"/>
              <a:gd name="T21" fmla="*/ 2147483646 h 570"/>
              <a:gd name="T22" fmla="*/ 2147483646 w 139"/>
              <a:gd name="T23" fmla="*/ 2147483646 h 570"/>
              <a:gd name="T24" fmla="*/ 2147483646 w 139"/>
              <a:gd name="T25" fmla="*/ 2147483646 h 570"/>
              <a:gd name="T26" fmla="*/ 2147483646 w 139"/>
              <a:gd name="T27" fmla="*/ 2147483646 h 570"/>
              <a:gd name="T28" fmla="*/ 2147483646 w 139"/>
              <a:gd name="T29" fmla="*/ 2147483646 h 570"/>
              <a:gd name="T30" fmla="*/ 2147483646 w 139"/>
              <a:gd name="T31" fmla="*/ 2147483646 h 570"/>
              <a:gd name="T32" fmla="*/ 2147483646 w 139"/>
              <a:gd name="T33" fmla="*/ 2147483646 h 570"/>
              <a:gd name="T34" fmla="*/ 2147483646 w 139"/>
              <a:gd name="T35" fmla="*/ 2147483646 h 570"/>
              <a:gd name="T36" fmla="*/ 2147483646 w 139"/>
              <a:gd name="T37" fmla="*/ 2147483646 h 570"/>
              <a:gd name="T38" fmla="*/ 2147483646 w 139"/>
              <a:gd name="T39" fmla="*/ 2147483646 h 570"/>
              <a:gd name="T40" fmla="*/ 2147483646 w 139"/>
              <a:gd name="T41" fmla="*/ 2147483646 h 570"/>
              <a:gd name="T42" fmla="*/ 2147483646 w 139"/>
              <a:gd name="T43" fmla="*/ 2147483646 h 570"/>
              <a:gd name="T44" fmla="*/ 2147483646 w 139"/>
              <a:gd name="T45" fmla="*/ 2147483646 h 570"/>
              <a:gd name="T46" fmla="*/ 2147483646 w 139"/>
              <a:gd name="T47" fmla="*/ 2147483646 h 570"/>
              <a:gd name="T48" fmla="*/ 2147483646 w 139"/>
              <a:gd name="T49" fmla="*/ 2147483646 h 570"/>
              <a:gd name="T50" fmla="*/ 2147483646 w 139"/>
              <a:gd name="T51" fmla="*/ 2147483646 h 570"/>
              <a:gd name="T52" fmla="*/ 2147483646 w 139"/>
              <a:gd name="T53" fmla="*/ 2147483646 h 570"/>
              <a:gd name="T54" fmla="*/ 2147483646 w 139"/>
              <a:gd name="T55" fmla="*/ 2147483646 h 570"/>
              <a:gd name="T56" fmla="*/ 2147483646 w 139"/>
              <a:gd name="T57" fmla="*/ 2147483646 h 570"/>
              <a:gd name="T58" fmla="*/ 2147483646 w 139"/>
              <a:gd name="T59" fmla="*/ 2147483646 h 570"/>
              <a:gd name="T60" fmla="*/ 2147483646 w 139"/>
              <a:gd name="T61" fmla="*/ 2147483646 h 570"/>
              <a:gd name="T62" fmla="*/ 2147483646 w 139"/>
              <a:gd name="T63" fmla="*/ 2147483646 h 570"/>
              <a:gd name="T64" fmla="*/ 2147483646 w 139"/>
              <a:gd name="T65" fmla="*/ 2147483646 h 570"/>
              <a:gd name="T66" fmla="*/ 2147483646 w 139"/>
              <a:gd name="T67" fmla="*/ 2147483646 h 570"/>
              <a:gd name="T68" fmla="*/ 2147483646 w 139"/>
              <a:gd name="T69" fmla="*/ 2147483646 h 570"/>
              <a:gd name="T70" fmla="*/ 2147483646 w 139"/>
              <a:gd name="T71" fmla="*/ 2147483646 h 570"/>
              <a:gd name="T72" fmla="*/ 2147483646 w 139"/>
              <a:gd name="T73" fmla="*/ 2147483646 h 570"/>
              <a:gd name="T74" fmla="*/ 2147483646 w 139"/>
              <a:gd name="T75" fmla="*/ 2147483646 h 570"/>
              <a:gd name="T76" fmla="*/ 2147483646 w 139"/>
              <a:gd name="T77" fmla="*/ 2147483646 h 570"/>
              <a:gd name="T78" fmla="*/ 2147483646 w 139"/>
              <a:gd name="T79" fmla="*/ 2147483646 h 570"/>
              <a:gd name="T80" fmla="*/ 2147483646 w 139"/>
              <a:gd name="T81" fmla="*/ 2147483646 h 570"/>
              <a:gd name="T82" fmla="*/ 0 w 139"/>
              <a:gd name="T83" fmla="*/ 2147483646 h 570"/>
              <a:gd name="T84" fmla="*/ 0 w 139"/>
              <a:gd name="T85" fmla="*/ 2147483646 h 570"/>
              <a:gd name="T86" fmla="*/ 0 w 139"/>
              <a:gd name="T87" fmla="*/ 2147483646 h 570"/>
              <a:gd name="T88" fmla="*/ 0 w 139"/>
              <a:gd name="T89" fmla="*/ 2147483646 h 57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39"/>
              <a:gd name="T136" fmla="*/ 0 h 570"/>
              <a:gd name="T137" fmla="*/ 139 w 139"/>
              <a:gd name="T138" fmla="*/ 570 h 57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39" h="570">
                <a:moveTo>
                  <a:pt x="0" y="28"/>
                </a:moveTo>
                <a:lnTo>
                  <a:pt x="0" y="14"/>
                </a:lnTo>
                <a:lnTo>
                  <a:pt x="13" y="0"/>
                </a:lnTo>
                <a:lnTo>
                  <a:pt x="27" y="0"/>
                </a:lnTo>
                <a:lnTo>
                  <a:pt x="41" y="0"/>
                </a:lnTo>
                <a:lnTo>
                  <a:pt x="83" y="0"/>
                </a:lnTo>
                <a:lnTo>
                  <a:pt x="125" y="14"/>
                </a:lnTo>
                <a:lnTo>
                  <a:pt x="125" y="83"/>
                </a:lnTo>
                <a:lnTo>
                  <a:pt x="125" y="139"/>
                </a:lnTo>
                <a:lnTo>
                  <a:pt x="139" y="195"/>
                </a:lnTo>
                <a:lnTo>
                  <a:pt x="139" y="250"/>
                </a:lnTo>
                <a:lnTo>
                  <a:pt x="139" y="292"/>
                </a:lnTo>
                <a:lnTo>
                  <a:pt x="139" y="348"/>
                </a:lnTo>
                <a:lnTo>
                  <a:pt x="139" y="376"/>
                </a:lnTo>
                <a:lnTo>
                  <a:pt x="139" y="417"/>
                </a:lnTo>
                <a:lnTo>
                  <a:pt x="139" y="445"/>
                </a:lnTo>
                <a:lnTo>
                  <a:pt x="139" y="487"/>
                </a:lnTo>
                <a:lnTo>
                  <a:pt x="139" y="501"/>
                </a:lnTo>
                <a:lnTo>
                  <a:pt x="139" y="529"/>
                </a:lnTo>
                <a:lnTo>
                  <a:pt x="139" y="542"/>
                </a:lnTo>
                <a:lnTo>
                  <a:pt x="139" y="556"/>
                </a:lnTo>
                <a:lnTo>
                  <a:pt x="125" y="570"/>
                </a:lnTo>
                <a:lnTo>
                  <a:pt x="111" y="570"/>
                </a:lnTo>
                <a:lnTo>
                  <a:pt x="111" y="556"/>
                </a:lnTo>
                <a:lnTo>
                  <a:pt x="97" y="556"/>
                </a:lnTo>
                <a:lnTo>
                  <a:pt x="97" y="542"/>
                </a:lnTo>
                <a:lnTo>
                  <a:pt x="83" y="529"/>
                </a:lnTo>
                <a:lnTo>
                  <a:pt x="83" y="515"/>
                </a:lnTo>
                <a:lnTo>
                  <a:pt x="69" y="473"/>
                </a:lnTo>
                <a:lnTo>
                  <a:pt x="55" y="431"/>
                </a:lnTo>
                <a:lnTo>
                  <a:pt x="55" y="376"/>
                </a:lnTo>
                <a:lnTo>
                  <a:pt x="55" y="348"/>
                </a:lnTo>
                <a:lnTo>
                  <a:pt x="55" y="320"/>
                </a:lnTo>
                <a:lnTo>
                  <a:pt x="55" y="264"/>
                </a:lnTo>
                <a:lnTo>
                  <a:pt x="41" y="209"/>
                </a:lnTo>
                <a:lnTo>
                  <a:pt x="41" y="167"/>
                </a:lnTo>
                <a:lnTo>
                  <a:pt x="27" y="125"/>
                </a:lnTo>
                <a:lnTo>
                  <a:pt x="13" y="97"/>
                </a:lnTo>
                <a:lnTo>
                  <a:pt x="0" y="69"/>
                </a:lnTo>
                <a:lnTo>
                  <a:pt x="0" y="42"/>
                </a:lnTo>
                <a:lnTo>
                  <a:pt x="0" y="28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48" name="Freeform 8"/>
          <p:cNvSpPr>
            <a:spLocks/>
          </p:cNvSpPr>
          <p:nvPr/>
        </p:nvSpPr>
        <p:spPr bwMode="auto">
          <a:xfrm>
            <a:off x="6562725" y="1485900"/>
            <a:ext cx="485775" cy="465138"/>
          </a:xfrm>
          <a:custGeom>
            <a:avLst/>
            <a:gdLst>
              <a:gd name="T0" fmla="*/ 2147483646 w 473"/>
              <a:gd name="T1" fmla="*/ 2147483646 h 501"/>
              <a:gd name="T2" fmla="*/ 2147483646 w 473"/>
              <a:gd name="T3" fmla="*/ 2147483646 h 501"/>
              <a:gd name="T4" fmla="*/ 2147483646 w 473"/>
              <a:gd name="T5" fmla="*/ 2147483646 h 501"/>
              <a:gd name="T6" fmla="*/ 2147483646 w 473"/>
              <a:gd name="T7" fmla="*/ 2147483646 h 501"/>
              <a:gd name="T8" fmla="*/ 2147483646 w 473"/>
              <a:gd name="T9" fmla="*/ 2147483646 h 501"/>
              <a:gd name="T10" fmla="*/ 2147483646 w 473"/>
              <a:gd name="T11" fmla="*/ 2147483646 h 501"/>
              <a:gd name="T12" fmla="*/ 2147483646 w 473"/>
              <a:gd name="T13" fmla="*/ 2147483646 h 501"/>
              <a:gd name="T14" fmla="*/ 2147483646 w 473"/>
              <a:gd name="T15" fmla="*/ 2147483646 h 501"/>
              <a:gd name="T16" fmla="*/ 2147483646 w 473"/>
              <a:gd name="T17" fmla="*/ 2147483646 h 501"/>
              <a:gd name="T18" fmla="*/ 2147483646 w 473"/>
              <a:gd name="T19" fmla="*/ 2147483646 h 501"/>
              <a:gd name="T20" fmla="*/ 2147483646 w 473"/>
              <a:gd name="T21" fmla="*/ 2147483646 h 501"/>
              <a:gd name="T22" fmla="*/ 2147483646 w 473"/>
              <a:gd name="T23" fmla="*/ 2147483646 h 501"/>
              <a:gd name="T24" fmla="*/ 2147483646 w 473"/>
              <a:gd name="T25" fmla="*/ 2147483646 h 501"/>
              <a:gd name="T26" fmla="*/ 2147483646 w 473"/>
              <a:gd name="T27" fmla="*/ 2147483646 h 501"/>
              <a:gd name="T28" fmla="*/ 2147483646 w 473"/>
              <a:gd name="T29" fmla="*/ 2147483646 h 501"/>
              <a:gd name="T30" fmla="*/ 2147483646 w 473"/>
              <a:gd name="T31" fmla="*/ 2147483646 h 501"/>
              <a:gd name="T32" fmla="*/ 2147483646 w 473"/>
              <a:gd name="T33" fmla="*/ 2147483646 h 501"/>
              <a:gd name="T34" fmla="*/ 2147483646 w 473"/>
              <a:gd name="T35" fmla="*/ 2147483646 h 501"/>
              <a:gd name="T36" fmla="*/ 2147483646 w 473"/>
              <a:gd name="T37" fmla="*/ 2147483646 h 501"/>
              <a:gd name="T38" fmla="*/ 2147483646 w 473"/>
              <a:gd name="T39" fmla="*/ 2147483646 h 501"/>
              <a:gd name="T40" fmla="*/ 2147483646 w 473"/>
              <a:gd name="T41" fmla="*/ 2147483646 h 501"/>
              <a:gd name="T42" fmla="*/ 2147483646 w 473"/>
              <a:gd name="T43" fmla="*/ 2147483646 h 501"/>
              <a:gd name="T44" fmla="*/ 2147483646 w 473"/>
              <a:gd name="T45" fmla="*/ 2147483646 h 501"/>
              <a:gd name="T46" fmla="*/ 2147483646 w 473"/>
              <a:gd name="T47" fmla="*/ 2147483646 h 501"/>
              <a:gd name="T48" fmla="*/ 2147483646 w 473"/>
              <a:gd name="T49" fmla="*/ 2147483646 h 501"/>
              <a:gd name="T50" fmla="*/ 2147483646 w 473"/>
              <a:gd name="T51" fmla="*/ 2147483646 h 501"/>
              <a:gd name="T52" fmla="*/ 2147483646 w 473"/>
              <a:gd name="T53" fmla="*/ 2147483646 h 501"/>
              <a:gd name="T54" fmla="*/ 2147483646 w 473"/>
              <a:gd name="T55" fmla="*/ 2147483646 h 501"/>
              <a:gd name="T56" fmla="*/ 2147483646 w 473"/>
              <a:gd name="T57" fmla="*/ 2147483646 h 501"/>
              <a:gd name="T58" fmla="*/ 2147483646 w 473"/>
              <a:gd name="T59" fmla="*/ 2147483646 h 501"/>
              <a:gd name="T60" fmla="*/ 2147483646 w 473"/>
              <a:gd name="T61" fmla="*/ 2147483646 h 501"/>
              <a:gd name="T62" fmla="*/ 2147483646 w 473"/>
              <a:gd name="T63" fmla="*/ 2147483646 h 501"/>
              <a:gd name="T64" fmla="*/ 2147483646 w 473"/>
              <a:gd name="T65" fmla="*/ 2147483646 h 501"/>
              <a:gd name="T66" fmla="*/ 2147483646 w 473"/>
              <a:gd name="T67" fmla="*/ 2147483646 h 501"/>
              <a:gd name="T68" fmla="*/ 2147483646 w 473"/>
              <a:gd name="T69" fmla="*/ 2147483646 h 501"/>
              <a:gd name="T70" fmla="*/ 2147483646 w 473"/>
              <a:gd name="T71" fmla="*/ 2147483646 h 501"/>
              <a:gd name="T72" fmla="*/ 2147483646 w 473"/>
              <a:gd name="T73" fmla="*/ 2147483646 h 501"/>
              <a:gd name="T74" fmla="*/ 2147483646 w 473"/>
              <a:gd name="T75" fmla="*/ 2147483646 h 501"/>
              <a:gd name="T76" fmla="*/ 2147483646 w 473"/>
              <a:gd name="T77" fmla="*/ 2147483646 h 501"/>
              <a:gd name="T78" fmla="*/ 2147483646 w 473"/>
              <a:gd name="T79" fmla="*/ 2147483646 h 501"/>
              <a:gd name="T80" fmla="*/ 2147483646 w 473"/>
              <a:gd name="T81" fmla="*/ 2147483646 h 501"/>
              <a:gd name="T82" fmla="*/ 2147483646 w 473"/>
              <a:gd name="T83" fmla="*/ 2147483646 h 501"/>
              <a:gd name="T84" fmla="*/ 0 w 473"/>
              <a:gd name="T85" fmla="*/ 2147483646 h 501"/>
              <a:gd name="T86" fmla="*/ 0 w 473"/>
              <a:gd name="T87" fmla="*/ 2147483646 h 501"/>
              <a:gd name="T88" fmla="*/ 2147483646 w 473"/>
              <a:gd name="T89" fmla="*/ 2147483646 h 501"/>
              <a:gd name="T90" fmla="*/ 2147483646 w 473"/>
              <a:gd name="T91" fmla="*/ 2147483646 h 501"/>
              <a:gd name="T92" fmla="*/ 2147483646 w 473"/>
              <a:gd name="T93" fmla="*/ 2147483646 h 501"/>
              <a:gd name="T94" fmla="*/ 2147483646 w 473"/>
              <a:gd name="T95" fmla="*/ 2147483646 h 501"/>
              <a:gd name="T96" fmla="*/ 2147483646 w 473"/>
              <a:gd name="T97" fmla="*/ 2147483646 h 501"/>
              <a:gd name="T98" fmla="*/ 2147483646 w 473"/>
              <a:gd name="T99" fmla="*/ 2147483646 h 501"/>
              <a:gd name="T100" fmla="*/ 2147483646 w 473"/>
              <a:gd name="T101" fmla="*/ 2147483646 h 501"/>
              <a:gd name="T102" fmla="*/ 2147483646 w 473"/>
              <a:gd name="T103" fmla="*/ 0 h 501"/>
              <a:gd name="T104" fmla="*/ 2147483646 w 473"/>
              <a:gd name="T105" fmla="*/ 0 h 501"/>
              <a:gd name="T106" fmla="*/ 2147483646 w 473"/>
              <a:gd name="T107" fmla="*/ 0 h 501"/>
              <a:gd name="T108" fmla="*/ 2147483646 w 473"/>
              <a:gd name="T109" fmla="*/ 0 h 501"/>
              <a:gd name="T110" fmla="*/ 2147483646 w 473"/>
              <a:gd name="T111" fmla="*/ 0 h 501"/>
              <a:gd name="T112" fmla="*/ 2147483646 w 473"/>
              <a:gd name="T113" fmla="*/ 2147483646 h 501"/>
              <a:gd name="T114" fmla="*/ 2147483646 w 473"/>
              <a:gd name="T115" fmla="*/ 2147483646 h 501"/>
              <a:gd name="T116" fmla="*/ 2147483646 w 473"/>
              <a:gd name="T117" fmla="*/ 2147483646 h 501"/>
              <a:gd name="T118" fmla="*/ 2147483646 w 473"/>
              <a:gd name="T119" fmla="*/ 2147483646 h 50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473"/>
              <a:gd name="T181" fmla="*/ 0 h 501"/>
              <a:gd name="T182" fmla="*/ 473 w 473"/>
              <a:gd name="T183" fmla="*/ 501 h 50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473" h="501">
                <a:moveTo>
                  <a:pt x="404" y="42"/>
                </a:moveTo>
                <a:lnTo>
                  <a:pt x="432" y="70"/>
                </a:lnTo>
                <a:lnTo>
                  <a:pt x="459" y="84"/>
                </a:lnTo>
                <a:lnTo>
                  <a:pt x="459" y="98"/>
                </a:lnTo>
                <a:lnTo>
                  <a:pt x="473" y="111"/>
                </a:lnTo>
                <a:lnTo>
                  <a:pt x="473" y="125"/>
                </a:lnTo>
                <a:lnTo>
                  <a:pt x="459" y="139"/>
                </a:lnTo>
                <a:lnTo>
                  <a:pt x="459" y="153"/>
                </a:lnTo>
                <a:lnTo>
                  <a:pt x="446" y="153"/>
                </a:lnTo>
                <a:lnTo>
                  <a:pt x="446" y="167"/>
                </a:lnTo>
                <a:lnTo>
                  <a:pt x="432" y="167"/>
                </a:lnTo>
                <a:lnTo>
                  <a:pt x="432" y="181"/>
                </a:lnTo>
                <a:lnTo>
                  <a:pt x="418" y="195"/>
                </a:lnTo>
                <a:lnTo>
                  <a:pt x="418" y="209"/>
                </a:lnTo>
                <a:lnTo>
                  <a:pt x="418" y="237"/>
                </a:lnTo>
                <a:lnTo>
                  <a:pt x="404" y="251"/>
                </a:lnTo>
                <a:lnTo>
                  <a:pt x="390" y="292"/>
                </a:lnTo>
                <a:lnTo>
                  <a:pt x="376" y="348"/>
                </a:lnTo>
                <a:lnTo>
                  <a:pt x="362" y="418"/>
                </a:lnTo>
                <a:lnTo>
                  <a:pt x="334" y="501"/>
                </a:lnTo>
                <a:lnTo>
                  <a:pt x="265" y="501"/>
                </a:lnTo>
                <a:lnTo>
                  <a:pt x="279" y="445"/>
                </a:lnTo>
                <a:lnTo>
                  <a:pt x="279" y="404"/>
                </a:lnTo>
                <a:lnTo>
                  <a:pt x="292" y="376"/>
                </a:lnTo>
                <a:lnTo>
                  <a:pt x="292" y="334"/>
                </a:lnTo>
                <a:lnTo>
                  <a:pt x="292" y="306"/>
                </a:lnTo>
                <a:lnTo>
                  <a:pt x="306" y="264"/>
                </a:lnTo>
                <a:lnTo>
                  <a:pt x="306" y="223"/>
                </a:lnTo>
                <a:lnTo>
                  <a:pt x="320" y="181"/>
                </a:lnTo>
                <a:lnTo>
                  <a:pt x="306" y="139"/>
                </a:lnTo>
                <a:lnTo>
                  <a:pt x="306" y="125"/>
                </a:lnTo>
                <a:lnTo>
                  <a:pt x="306" y="111"/>
                </a:lnTo>
                <a:lnTo>
                  <a:pt x="292" y="111"/>
                </a:lnTo>
                <a:lnTo>
                  <a:pt x="279" y="111"/>
                </a:lnTo>
                <a:lnTo>
                  <a:pt x="251" y="111"/>
                </a:lnTo>
                <a:lnTo>
                  <a:pt x="223" y="111"/>
                </a:lnTo>
                <a:lnTo>
                  <a:pt x="181" y="111"/>
                </a:lnTo>
                <a:lnTo>
                  <a:pt x="126" y="125"/>
                </a:lnTo>
                <a:lnTo>
                  <a:pt x="70" y="125"/>
                </a:lnTo>
                <a:lnTo>
                  <a:pt x="0" y="139"/>
                </a:lnTo>
                <a:lnTo>
                  <a:pt x="0" y="56"/>
                </a:lnTo>
                <a:lnTo>
                  <a:pt x="70" y="56"/>
                </a:lnTo>
                <a:lnTo>
                  <a:pt x="126" y="42"/>
                </a:lnTo>
                <a:lnTo>
                  <a:pt x="167" y="42"/>
                </a:lnTo>
                <a:lnTo>
                  <a:pt x="209" y="42"/>
                </a:lnTo>
                <a:lnTo>
                  <a:pt x="237" y="28"/>
                </a:lnTo>
                <a:lnTo>
                  <a:pt x="265" y="14"/>
                </a:lnTo>
                <a:lnTo>
                  <a:pt x="292" y="14"/>
                </a:lnTo>
                <a:lnTo>
                  <a:pt x="306" y="0"/>
                </a:lnTo>
                <a:lnTo>
                  <a:pt x="320" y="0"/>
                </a:lnTo>
                <a:lnTo>
                  <a:pt x="348" y="0"/>
                </a:lnTo>
                <a:lnTo>
                  <a:pt x="362" y="14"/>
                </a:lnTo>
                <a:lnTo>
                  <a:pt x="390" y="28"/>
                </a:lnTo>
                <a:lnTo>
                  <a:pt x="404" y="42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49" name="Freeform 9"/>
          <p:cNvSpPr>
            <a:spLocks/>
          </p:cNvSpPr>
          <p:nvPr/>
        </p:nvSpPr>
        <p:spPr bwMode="auto">
          <a:xfrm>
            <a:off x="6338888" y="1058863"/>
            <a:ext cx="1404937" cy="257175"/>
          </a:xfrm>
          <a:custGeom>
            <a:avLst/>
            <a:gdLst>
              <a:gd name="T0" fmla="*/ 2147483646 w 1377"/>
              <a:gd name="T1" fmla="*/ 2147483646 h 278"/>
              <a:gd name="T2" fmla="*/ 2147483646 w 1377"/>
              <a:gd name="T3" fmla="*/ 2147483646 h 278"/>
              <a:gd name="T4" fmla="*/ 2147483646 w 1377"/>
              <a:gd name="T5" fmla="*/ 2147483646 h 278"/>
              <a:gd name="T6" fmla="*/ 2147483646 w 1377"/>
              <a:gd name="T7" fmla="*/ 2147483646 h 278"/>
              <a:gd name="T8" fmla="*/ 2147483646 w 1377"/>
              <a:gd name="T9" fmla="*/ 2147483646 h 278"/>
              <a:gd name="T10" fmla="*/ 2147483646 w 1377"/>
              <a:gd name="T11" fmla="*/ 2147483646 h 278"/>
              <a:gd name="T12" fmla="*/ 2147483646 w 1377"/>
              <a:gd name="T13" fmla="*/ 2147483646 h 278"/>
              <a:gd name="T14" fmla="*/ 0 w 1377"/>
              <a:gd name="T15" fmla="*/ 2147483646 h 278"/>
              <a:gd name="T16" fmla="*/ 0 w 1377"/>
              <a:gd name="T17" fmla="*/ 2147483646 h 278"/>
              <a:gd name="T18" fmla="*/ 2147483646 w 1377"/>
              <a:gd name="T19" fmla="*/ 2147483646 h 278"/>
              <a:gd name="T20" fmla="*/ 2147483646 w 1377"/>
              <a:gd name="T21" fmla="*/ 2147483646 h 278"/>
              <a:gd name="T22" fmla="*/ 2147483646 w 1377"/>
              <a:gd name="T23" fmla="*/ 2147483646 h 278"/>
              <a:gd name="T24" fmla="*/ 2147483646 w 1377"/>
              <a:gd name="T25" fmla="*/ 2147483646 h 278"/>
              <a:gd name="T26" fmla="*/ 2147483646 w 1377"/>
              <a:gd name="T27" fmla="*/ 2147483646 h 278"/>
              <a:gd name="T28" fmla="*/ 2147483646 w 1377"/>
              <a:gd name="T29" fmla="*/ 2147483646 h 278"/>
              <a:gd name="T30" fmla="*/ 2147483646 w 1377"/>
              <a:gd name="T31" fmla="*/ 2147483646 h 278"/>
              <a:gd name="T32" fmla="*/ 2147483646 w 1377"/>
              <a:gd name="T33" fmla="*/ 2147483646 h 278"/>
              <a:gd name="T34" fmla="*/ 2147483646 w 1377"/>
              <a:gd name="T35" fmla="*/ 2147483646 h 278"/>
              <a:gd name="T36" fmla="*/ 2147483646 w 1377"/>
              <a:gd name="T37" fmla="*/ 2147483646 h 278"/>
              <a:gd name="T38" fmla="*/ 2147483646 w 1377"/>
              <a:gd name="T39" fmla="*/ 2147483646 h 278"/>
              <a:gd name="T40" fmla="*/ 2147483646 w 1377"/>
              <a:gd name="T41" fmla="*/ 2147483646 h 278"/>
              <a:gd name="T42" fmla="*/ 2147483646 w 1377"/>
              <a:gd name="T43" fmla="*/ 2147483646 h 278"/>
              <a:gd name="T44" fmla="*/ 2147483646 w 1377"/>
              <a:gd name="T45" fmla="*/ 2147483646 h 278"/>
              <a:gd name="T46" fmla="*/ 2147483646 w 1377"/>
              <a:gd name="T47" fmla="*/ 2147483646 h 278"/>
              <a:gd name="T48" fmla="*/ 2147483646 w 1377"/>
              <a:gd name="T49" fmla="*/ 2147483646 h 278"/>
              <a:gd name="T50" fmla="*/ 2147483646 w 1377"/>
              <a:gd name="T51" fmla="*/ 2147483646 h 278"/>
              <a:gd name="T52" fmla="*/ 2147483646 w 1377"/>
              <a:gd name="T53" fmla="*/ 2147483646 h 278"/>
              <a:gd name="T54" fmla="*/ 2147483646 w 1377"/>
              <a:gd name="T55" fmla="*/ 2147483646 h 278"/>
              <a:gd name="T56" fmla="*/ 2147483646 w 1377"/>
              <a:gd name="T57" fmla="*/ 2147483646 h 278"/>
              <a:gd name="T58" fmla="*/ 2147483646 w 1377"/>
              <a:gd name="T59" fmla="*/ 2147483646 h 278"/>
              <a:gd name="T60" fmla="*/ 2147483646 w 1377"/>
              <a:gd name="T61" fmla="*/ 2147483646 h 278"/>
              <a:gd name="T62" fmla="*/ 2147483646 w 1377"/>
              <a:gd name="T63" fmla="*/ 2147483646 h 278"/>
              <a:gd name="T64" fmla="*/ 2147483646 w 1377"/>
              <a:gd name="T65" fmla="*/ 2147483646 h 27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77"/>
              <a:gd name="T100" fmla="*/ 0 h 278"/>
              <a:gd name="T101" fmla="*/ 1377 w 1377"/>
              <a:gd name="T102" fmla="*/ 278 h 27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77" h="278">
                <a:moveTo>
                  <a:pt x="389" y="250"/>
                </a:moveTo>
                <a:lnTo>
                  <a:pt x="334" y="250"/>
                </a:lnTo>
                <a:lnTo>
                  <a:pt x="292" y="264"/>
                </a:lnTo>
                <a:lnTo>
                  <a:pt x="250" y="264"/>
                </a:lnTo>
                <a:lnTo>
                  <a:pt x="208" y="278"/>
                </a:lnTo>
                <a:lnTo>
                  <a:pt x="181" y="278"/>
                </a:lnTo>
                <a:lnTo>
                  <a:pt x="167" y="278"/>
                </a:lnTo>
                <a:lnTo>
                  <a:pt x="153" y="278"/>
                </a:lnTo>
                <a:lnTo>
                  <a:pt x="139" y="278"/>
                </a:lnTo>
                <a:lnTo>
                  <a:pt x="125" y="278"/>
                </a:lnTo>
                <a:lnTo>
                  <a:pt x="111" y="278"/>
                </a:lnTo>
                <a:lnTo>
                  <a:pt x="97" y="264"/>
                </a:lnTo>
                <a:lnTo>
                  <a:pt x="69" y="250"/>
                </a:lnTo>
                <a:lnTo>
                  <a:pt x="41" y="237"/>
                </a:lnTo>
                <a:lnTo>
                  <a:pt x="14" y="223"/>
                </a:lnTo>
                <a:lnTo>
                  <a:pt x="0" y="209"/>
                </a:lnTo>
                <a:lnTo>
                  <a:pt x="0" y="195"/>
                </a:lnTo>
                <a:lnTo>
                  <a:pt x="28" y="181"/>
                </a:lnTo>
                <a:lnTo>
                  <a:pt x="41" y="181"/>
                </a:lnTo>
                <a:lnTo>
                  <a:pt x="69" y="181"/>
                </a:lnTo>
                <a:lnTo>
                  <a:pt x="111" y="167"/>
                </a:lnTo>
                <a:lnTo>
                  <a:pt x="153" y="167"/>
                </a:lnTo>
                <a:lnTo>
                  <a:pt x="208" y="153"/>
                </a:lnTo>
                <a:lnTo>
                  <a:pt x="306" y="139"/>
                </a:lnTo>
                <a:lnTo>
                  <a:pt x="403" y="125"/>
                </a:lnTo>
                <a:lnTo>
                  <a:pt x="501" y="111"/>
                </a:lnTo>
                <a:lnTo>
                  <a:pt x="584" y="97"/>
                </a:lnTo>
                <a:lnTo>
                  <a:pt x="668" y="97"/>
                </a:lnTo>
                <a:lnTo>
                  <a:pt x="751" y="83"/>
                </a:lnTo>
                <a:lnTo>
                  <a:pt x="834" y="70"/>
                </a:lnTo>
                <a:lnTo>
                  <a:pt x="918" y="42"/>
                </a:lnTo>
                <a:lnTo>
                  <a:pt x="1001" y="28"/>
                </a:lnTo>
                <a:lnTo>
                  <a:pt x="1057" y="14"/>
                </a:lnTo>
                <a:lnTo>
                  <a:pt x="1127" y="14"/>
                </a:lnTo>
                <a:lnTo>
                  <a:pt x="1168" y="0"/>
                </a:lnTo>
                <a:lnTo>
                  <a:pt x="1210" y="14"/>
                </a:lnTo>
                <a:lnTo>
                  <a:pt x="1238" y="14"/>
                </a:lnTo>
                <a:lnTo>
                  <a:pt x="1280" y="28"/>
                </a:lnTo>
                <a:lnTo>
                  <a:pt x="1308" y="42"/>
                </a:lnTo>
                <a:lnTo>
                  <a:pt x="1335" y="70"/>
                </a:lnTo>
                <a:lnTo>
                  <a:pt x="1363" y="83"/>
                </a:lnTo>
                <a:lnTo>
                  <a:pt x="1363" y="97"/>
                </a:lnTo>
                <a:lnTo>
                  <a:pt x="1377" y="97"/>
                </a:lnTo>
                <a:lnTo>
                  <a:pt x="1377" y="111"/>
                </a:lnTo>
                <a:lnTo>
                  <a:pt x="1377" y="125"/>
                </a:lnTo>
                <a:lnTo>
                  <a:pt x="1377" y="139"/>
                </a:lnTo>
                <a:lnTo>
                  <a:pt x="1363" y="139"/>
                </a:lnTo>
                <a:lnTo>
                  <a:pt x="1349" y="153"/>
                </a:lnTo>
                <a:lnTo>
                  <a:pt x="1335" y="153"/>
                </a:lnTo>
                <a:lnTo>
                  <a:pt x="1308" y="153"/>
                </a:lnTo>
                <a:lnTo>
                  <a:pt x="1280" y="153"/>
                </a:lnTo>
                <a:lnTo>
                  <a:pt x="1238" y="153"/>
                </a:lnTo>
                <a:lnTo>
                  <a:pt x="1196" y="153"/>
                </a:lnTo>
                <a:lnTo>
                  <a:pt x="1154" y="153"/>
                </a:lnTo>
                <a:lnTo>
                  <a:pt x="1057" y="167"/>
                </a:lnTo>
                <a:lnTo>
                  <a:pt x="960" y="167"/>
                </a:lnTo>
                <a:lnTo>
                  <a:pt x="862" y="167"/>
                </a:lnTo>
                <a:lnTo>
                  <a:pt x="779" y="181"/>
                </a:lnTo>
                <a:lnTo>
                  <a:pt x="695" y="195"/>
                </a:lnTo>
                <a:lnTo>
                  <a:pt x="598" y="209"/>
                </a:lnTo>
                <a:lnTo>
                  <a:pt x="487" y="223"/>
                </a:lnTo>
                <a:lnTo>
                  <a:pt x="389" y="25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50" name="Freeform 10"/>
          <p:cNvSpPr>
            <a:spLocks/>
          </p:cNvSpPr>
          <p:nvPr/>
        </p:nvSpPr>
        <p:spPr bwMode="auto">
          <a:xfrm>
            <a:off x="6621463" y="1874838"/>
            <a:ext cx="355600" cy="115887"/>
          </a:xfrm>
          <a:custGeom>
            <a:avLst/>
            <a:gdLst>
              <a:gd name="T0" fmla="*/ 2147483646 w 348"/>
              <a:gd name="T1" fmla="*/ 2147483646 h 125"/>
              <a:gd name="T2" fmla="*/ 2147483646 w 348"/>
              <a:gd name="T3" fmla="*/ 2147483646 h 125"/>
              <a:gd name="T4" fmla="*/ 2147483646 w 348"/>
              <a:gd name="T5" fmla="*/ 2147483646 h 125"/>
              <a:gd name="T6" fmla="*/ 2147483646 w 348"/>
              <a:gd name="T7" fmla="*/ 2147483646 h 125"/>
              <a:gd name="T8" fmla="*/ 2147483646 w 348"/>
              <a:gd name="T9" fmla="*/ 2147483646 h 125"/>
              <a:gd name="T10" fmla="*/ 2147483646 w 348"/>
              <a:gd name="T11" fmla="*/ 0 h 125"/>
              <a:gd name="T12" fmla="*/ 2147483646 w 348"/>
              <a:gd name="T13" fmla="*/ 0 h 125"/>
              <a:gd name="T14" fmla="*/ 2147483646 w 348"/>
              <a:gd name="T15" fmla="*/ 0 h 125"/>
              <a:gd name="T16" fmla="*/ 2147483646 w 348"/>
              <a:gd name="T17" fmla="*/ 0 h 125"/>
              <a:gd name="T18" fmla="*/ 2147483646 w 348"/>
              <a:gd name="T19" fmla="*/ 0 h 125"/>
              <a:gd name="T20" fmla="*/ 2147483646 w 348"/>
              <a:gd name="T21" fmla="*/ 0 h 125"/>
              <a:gd name="T22" fmla="*/ 2147483646 w 348"/>
              <a:gd name="T23" fmla="*/ 2147483646 h 125"/>
              <a:gd name="T24" fmla="*/ 2147483646 w 348"/>
              <a:gd name="T25" fmla="*/ 2147483646 h 125"/>
              <a:gd name="T26" fmla="*/ 2147483646 w 348"/>
              <a:gd name="T27" fmla="*/ 2147483646 h 125"/>
              <a:gd name="T28" fmla="*/ 2147483646 w 348"/>
              <a:gd name="T29" fmla="*/ 2147483646 h 125"/>
              <a:gd name="T30" fmla="*/ 2147483646 w 348"/>
              <a:gd name="T31" fmla="*/ 2147483646 h 125"/>
              <a:gd name="T32" fmla="*/ 2147483646 w 348"/>
              <a:gd name="T33" fmla="*/ 2147483646 h 125"/>
              <a:gd name="T34" fmla="*/ 2147483646 w 348"/>
              <a:gd name="T35" fmla="*/ 2147483646 h 125"/>
              <a:gd name="T36" fmla="*/ 2147483646 w 348"/>
              <a:gd name="T37" fmla="*/ 2147483646 h 125"/>
              <a:gd name="T38" fmla="*/ 2147483646 w 348"/>
              <a:gd name="T39" fmla="*/ 2147483646 h 125"/>
              <a:gd name="T40" fmla="*/ 2147483646 w 348"/>
              <a:gd name="T41" fmla="*/ 2147483646 h 125"/>
              <a:gd name="T42" fmla="*/ 2147483646 w 348"/>
              <a:gd name="T43" fmla="*/ 2147483646 h 125"/>
              <a:gd name="T44" fmla="*/ 0 w 348"/>
              <a:gd name="T45" fmla="*/ 2147483646 h 125"/>
              <a:gd name="T46" fmla="*/ 0 w 348"/>
              <a:gd name="T47" fmla="*/ 2147483646 h 125"/>
              <a:gd name="T48" fmla="*/ 2147483646 w 348"/>
              <a:gd name="T49" fmla="*/ 2147483646 h 125"/>
              <a:gd name="T50" fmla="*/ 2147483646 w 348"/>
              <a:gd name="T51" fmla="*/ 2147483646 h 125"/>
              <a:gd name="T52" fmla="*/ 2147483646 w 348"/>
              <a:gd name="T53" fmla="*/ 2147483646 h 125"/>
              <a:gd name="T54" fmla="*/ 2147483646 w 348"/>
              <a:gd name="T55" fmla="*/ 2147483646 h 125"/>
              <a:gd name="T56" fmla="*/ 2147483646 w 348"/>
              <a:gd name="T57" fmla="*/ 2147483646 h 12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48"/>
              <a:gd name="T88" fmla="*/ 0 h 125"/>
              <a:gd name="T89" fmla="*/ 348 w 348"/>
              <a:gd name="T90" fmla="*/ 125 h 125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48" h="125">
                <a:moveTo>
                  <a:pt x="195" y="27"/>
                </a:moveTo>
                <a:lnTo>
                  <a:pt x="223" y="27"/>
                </a:lnTo>
                <a:lnTo>
                  <a:pt x="250" y="13"/>
                </a:lnTo>
                <a:lnTo>
                  <a:pt x="264" y="13"/>
                </a:lnTo>
                <a:lnTo>
                  <a:pt x="278" y="13"/>
                </a:lnTo>
                <a:lnTo>
                  <a:pt x="292" y="0"/>
                </a:lnTo>
                <a:lnTo>
                  <a:pt x="306" y="0"/>
                </a:lnTo>
                <a:lnTo>
                  <a:pt x="320" y="0"/>
                </a:lnTo>
                <a:lnTo>
                  <a:pt x="334" y="0"/>
                </a:lnTo>
                <a:lnTo>
                  <a:pt x="334" y="13"/>
                </a:lnTo>
                <a:lnTo>
                  <a:pt x="348" y="41"/>
                </a:lnTo>
                <a:lnTo>
                  <a:pt x="348" y="83"/>
                </a:lnTo>
                <a:lnTo>
                  <a:pt x="306" y="83"/>
                </a:lnTo>
                <a:lnTo>
                  <a:pt x="250" y="97"/>
                </a:lnTo>
                <a:lnTo>
                  <a:pt x="195" y="111"/>
                </a:lnTo>
                <a:lnTo>
                  <a:pt x="153" y="111"/>
                </a:lnTo>
                <a:lnTo>
                  <a:pt x="111" y="111"/>
                </a:lnTo>
                <a:lnTo>
                  <a:pt x="70" y="125"/>
                </a:lnTo>
                <a:lnTo>
                  <a:pt x="42" y="125"/>
                </a:lnTo>
                <a:lnTo>
                  <a:pt x="0" y="125"/>
                </a:lnTo>
                <a:lnTo>
                  <a:pt x="0" y="41"/>
                </a:lnTo>
                <a:lnTo>
                  <a:pt x="42" y="41"/>
                </a:lnTo>
                <a:lnTo>
                  <a:pt x="97" y="41"/>
                </a:lnTo>
                <a:lnTo>
                  <a:pt x="139" y="41"/>
                </a:lnTo>
                <a:lnTo>
                  <a:pt x="195" y="2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51" name="Freeform 11"/>
          <p:cNvSpPr>
            <a:spLocks/>
          </p:cNvSpPr>
          <p:nvPr/>
        </p:nvSpPr>
        <p:spPr bwMode="auto">
          <a:xfrm>
            <a:off x="6977063" y="1174750"/>
            <a:ext cx="384175" cy="1643063"/>
          </a:xfrm>
          <a:custGeom>
            <a:avLst/>
            <a:gdLst>
              <a:gd name="T0" fmla="*/ 2147483646 w 375"/>
              <a:gd name="T1" fmla="*/ 2147483646 h 1767"/>
              <a:gd name="T2" fmla="*/ 2147483646 w 375"/>
              <a:gd name="T3" fmla="*/ 2147483646 h 1767"/>
              <a:gd name="T4" fmla="*/ 2147483646 w 375"/>
              <a:gd name="T5" fmla="*/ 2147483646 h 1767"/>
              <a:gd name="T6" fmla="*/ 2147483646 w 375"/>
              <a:gd name="T7" fmla="*/ 2147483646 h 1767"/>
              <a:gd name="T8" fmla="*/ 2147483646 w 375"/>
              <a:gd name="T9" fmla="*/ 2147483646 h 1767"/>
              <a:gd name="T10" fmla="*/ 2147483646 w 375"/>
              <a:gd name="T11" fmla="*/ 2147483646 h 1767"/>
              <a:gd name="T12" fmla="*/ 2147483646 w 375"/>
              <a:gd name="T13" fmla="*/ 2147483646 h 1767"/>
              <a:gd name="T14" fmla="*/ 2147483646 w 375"/>
              <a:gd name="T15" fmla="*/ 2147483646 h 1767"/>
              <a:gd name="T16" fmla="*/ 2147483646 w 375"/>
              <a:gd name="T17" fmla="*/ 2147483646 h 1767"/>
              <a:gd name="T18" fmla="*/ 2147483646 w 375"/>
              <a:gd name="T19" fmla="*/ 2147483646 h 1767"/>
              <a:gd name="T20" fmla="*/ 2147483646 w 375"/>
              <a:gd name="T21" fmla="*/ 2147483646 h 1767"/>
              <a:gd name="T22" fmla="*/ 2147483646 w 375"/>
              <a:gd name="T23" fmla="*/ 2147483646 h 1767"/>
              <a:gd name="T24" fmla="*/ 2147483646 w 375"/>
              <a:gd name="T25" fmla="*/ 2147483646 h 1767"/>
              <a:gd name="T26" fmla="*/ 2147483646 w 375"/>
              <a:gd name="T27" fmla="*/ 2147483646 h 1767"/>
              <a:gd name="T28" fmla="*/ 2147483646 w 375"/>
              <a:gd name="T29" fmla="*/ 2147483646 h 1767"/>
              <a:gd name="T30" fmla="*/ 2147483646 w 375"/>
              <a:gd name="T31" fmla="*/ 2147483646 h 1767"/>
              <a:gd name="T32" fmla="*/ 2147483646 w 375"/>
              <a:gd name="T33" fmla="*/ 2147483646 h 1767"/>
              <a:gd name="T34" fmla="*/ 2147483646 w 375"/>
              <a:gd name="T35" fmla="*/ 2147483646 h 1767"/>
              <a:gd name="T36" fmla="*/ 2147483646 w 375"/>
              <a:gd name="T37" fmla="*/ 2147483646 h 1767"/>
              <a:gd name="T38" fmla="*/ 2147483646 w 375"/>
              <a:gd name="T39" fmla="*/ 2147483646 h 1767"/>
              <a:gd name="T40" fmla="*/ 2147483646 w 375"/>
              <a:gd name="T41" fmla="*/ 2147483646 h 1767"/>
              <a:gd name="T42" fmla="*/ 2147483646 w 375"/>
              <a:gd name="T43" fmla="*/ 2147483646 h 1767"/>
              <a:gd name="T44" fmla="*/ 2147483646 w 375"/>
              <a:gd name="T45" fmla="*/ 2147483646 h 1767"/>
              <a:gd name="T46" fmla="*/ 2147483646 w 375"/>
              <a:gd name="T47" fmla="*/ 2147483646 h 1767"/>
              <a:gd name="T48" fmla="*/ 2147483646 w 375"/>
              <a:gd name="T49" fmla="*/ 2147483646 h 1767"/>
              <a:gd name="T50" fmla="*/ 2147483646 w 375"/>
              <a:gd name="T51" fmla="*/ 2147483646 h 1767"/>
              <a:gd name="T52" fmla="*/ 2147483646 w 375"/>
              <a:gd name="T53" fmla="*/ 2147483646 h 1767"/>
              <a:gd name="T54" fmla="*/ 2147483646 w 375"/>
              <a:gd name="T55" fmla="*/ 2147483646 h 1767"/>
              <a:gd name="T56" fmla="*/ 2147483646 w 375"/>
              <a:gd name="T57" fmla="*/ 2147483646 h 1767"/>
              <a:gd name="T58" fmla="*/ 2147483646 w 375"/>
              <a:gd name="T59" fmla="*/ 2147483646 h 1767"/>
              <a:gd name="T60" fmla="*/ 2147483646 w 375"/>
              <a:gd name="T61" fmla="*/ 2147483646 h 1767"/>
              <a:gd name="T62" fmla="*/ 2147483646 w 375"/>
              <a:gd name="T63" fmla="*/ 2147483646 h 1767"/>
              <a:gd name="T64" fmla="*/ 2147483646 w 375"/>
              <a:gd name="T65" fmla="*/ 2147483646 h 1767"/>
              <a:gd name="T66" fmla="*/ 2147483646 w 375"/>
              <a:gd name="T67" fmla="*/ 2147483646 h 1767"/>
              <a:gd name="T68" fmla="*/ 2147483646 w 375"/>
              <a:gd name="T69" fmla="*/ 2147483646 h 1767"/>
              <a:gd name="T70" fmla="*/ 2147483646 w 375"/>
              <a:gd name="T71" fmla="*/ 2147483646 h 1767"/>
              <a:gd name="T72" fmla="*/ 2147483646 w 375"/>
              <a:gd name="T73" fmla="*/ 2147483646 h 1767"/>
              <a:gd name="T74" fmla="*/ 2147483646 w 375"/>
              <a:gd name="T75" fmla="*/ 2147483646 h 1767"/>
              <a:gd name="T76" fmla="*/ 2147483646 w 375"/>
              <a:gd name="T77" fmla="*/ 2147483646 h 1767"/>
              <a:gd name="T78" fmla="*/ 2147483646 w 375"/>
              <a:gd name="T79" fmla="*/ 2147483646 h 1767"/>
              <a:gd name="T80" fmla="*/ 2147483646 w 375"/>
              <a:gd name="T81" fmla="*/ 2147483646 h 1767"/>
              <a:gd name="T82" fmla="*/ 2147483646 w 375"/>
              <a:gd name="T83" fmla="*/ 2147483646 h 1767"/>
              <a:gd name="T84" fmla="*/ 2147483646 w 375"/>
              <a:gd name="T85" fmla="*/ 2147483646 h 1767"/>
              <a:gd name="T86" fmla="*/ 2147483646 w 375"/>
              <a:gd name="T87" fmla="*/ 2147483646 h 1767"/>
              <a:gd name="T88" fmla="*/ 2147483646 w 375"/>
              <a:gd name="T89" fmla="*/ 2147483646 h 1767"/>
              <a:gd name="T90" fmla="*/ 2147483646 w 375"/>
              <a:gd name="T91" fmla="*/ 2147483646 h 1767"/>
              <a:gd name="T92" fmla="*/ 2147483646 w 375"/>
              <a:gd name="T93" fmla="*/ 2147483646 h 1767"/>
              <a:gd name="T94" fmla="*/ 2147483646 w 375"/>
              <a:gd name="T95" fmla="*/ 2147483646 h 1767"/>
              <a:gd name="T96" fmla="*/ 2147483646 w 375"/>
              <a:gd name="T97" fmla="*/ 2147483646 h 1767"/>
              <a:gd name="T98" fmla="*/ 0 w 375"/>
              <a:gd name="T99" fmla="*/ 2147483646 h 1767"/>
              <a:gd name="T100" fmla="*/ 0 w 375"/>
              <a:gd name="T101" fmla="*/ 2147483646 h 1767"/>
              <a:gd name="T102" fmla="*/ 0 w 375"/>
              <a:gd name="T103" fmla="*/ 2147483646 h 1767"/>
              <a:gd name="T104" fmla="*/ 2147483646 w 375"/>
              <a:gd name="T105" fmla="*/ 2147483646 h 1767"/>
              <a:gd name="T106" fmla="*/ 2147483646 w 375"/>
              <a:gd name="T107" fmla="*/ 2147483646 h 1767"/>
              <a:gd name="T108" fmla="*/ 2147483646 w 375"/>
              <a:gd name="T109" fmla="*/ 2147483646 h 1767"/>
              <a:gd name="T110" fmla="*/ 2147483646 w 375"/>
              <a:gd name="T111" fmla="*/ 2147483646 h 1767"/>
              <a:gd name="T112" fmla="*/ 2147483646 w 375"/>
              <a:gd name="T113" fmla="*/ 2147483646 h 1767"/>
              <a:gd name="T114" fmla="*/ 2147483646 w 375"/>
              <a:gd name="T115" fmla="*/ 2147483646 h 1767"/>
              <a:gd name="T116" fmla="*/ 2147483646 w 375"/>
              <a:gd name="T117" fmla="*/ 2147483646 h 17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75"/>
              <a:gd name="T178" fmla="*/ 0 h 1767"/>
              <a:gd name="T179" fmla="*/ 375 w 375"/>
              <a:gd name="T180" fmla="*/ 1767 h 17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75" h="1767">
                <a:moveTo>
                  <a:pt x="250" y="1447"/>
                </a:moveTo>
                <a:lnTo>
                  <a:pt x="250" y="1433"/>
                </a:lnTo>
                <a:lnTo>
                  <a:pt x="250" y="1419"/>
                </a:lnTo>
                <a:lnTo>
                  <a:pt x="250" y="1392"/>
                </a:lnTo>
                <a:lnTo>
                  <a:pt x="250" y="1350"/>
                </a:lnTo>
                <a:lnTo>
                  <a:pt x="264" y="1308"/>
                </a:lnTo>
                <a:lnTo>
                  <a:pt x="264" y="1252"/>
                </a:lnTo>
                <a:lnTo>
                  <a:pt x="264" y="1183"/>
                </a:lnTo>
                <a:lnTo>
                  <a:pt x="264" y="1113"/>
                </a:lnTo>
                <a:lnTo>
                  <a:pt x="264" y="1044"/>
                </a:lnTo>
                <a:lnTo>
                  <a:pt x="264" y="974"/>
                </a:lnTo>
                <a:lnTo>
                  <a:pt x="264" y="905"/>
                </a:lnTo>
                <a:lnTo>
                  <a:pt x="264" y="835"/>
                </a:lnTo>
                <a:lnTo>
                  <a:pt x="264" y="779"/>
                </a:lnTo>
                <a:lnTo>
                  <a:pt x="264" y="710"/>
                </a:lnTo>
                <a:lnTo>
                  <a:pt x="264" y="654"/>
                </a:lnTo>
                <a:lnTo>
                  <a:pt x="264" y="598"/>
                </a:lnTo>
                <a:lnTo>
                  <a:pt x="264" y="543"/>
                </a:lnTo>
                <a:lnTo>
                  <a:pt x="264" y="487"/>
                </a:lnTo>
                <a:lnTo>
                  <a:pt x="250" y="418"/>
                </a:lnTo>
                <a:lnTo>
                  <a:pt x="250" y="348"/>
                </a:lnTo>
                <a:lnTo>
                  <a:pt x="250" y="265"/>
                </a:lnTo>
                <a:lnTo>
                  <a:pt x="236" y="181"/>
                </a:lnTo>
                <a:lnTo>
                  <a:pt x="236" y="98"/>
                </a:lnTo>
                <a:lnTo>
                  <a:pt x="222" y="0"/>
                </a:lnTo>
                <a:lnTo>
                  <a:pt x="250" y="42"/>
                </a:lnTo>
                <a:lnTo>
                  <a:pt x="292" y="70"/>
                </a:lnTo>
                <a:lnTo>
                  <a:pt x="306" y="84"/>
                </a:lnTo>
                <a:lnTo>
                  <a:pt x="334" y="112"/>
                </a:lnTo>
                <a:lnTo>
                  <a:pt x="348" y="125"/>
                </a:lnTo>
                <a:lnTo>
                  <a:pt x="362" y="139"/>
                </a:lnTo>
                <a:lnTo>
                  <a:pt x="375" y="153"/>
                </a:lnTo>
                <a:lnTo>
                  <a:pt x="375" y="167"/>
                </a:lnTo>
                <a:lnTo>
                  <a:pt x="375" y="195"/>
                </a:lnTo>
                <a:lnTo>
                  <a:pt x="375" y="209"/>
                </a:lnTo>
                <a:lnTo>
                  <a:pt x="375" y="237"/>
                </a:lnTo>
                <a:lnTo>
                  <a:pt x="375" y="251"/>
                </a:lnTo>
                <a:lnTo>
                  <a:pt x="362" y="265"/>
                </a:lnTo>
                <a:lnTo>
                  <a:pt x="362" y="278"/>
                </a:lnTo>
                <a:lnTo>
                  <a:pt x="362" y="292"/>
                </a:lnTo>
                <a:lnTo>
                  <a:pt x="362" y="306"/>
                </a:lnTo>
                <a:lnTo>
                  <a:pt x="362" y="320"/>
                </a:lnTo>
                <a:lnTo>
                  <a:pt x="362" y="348"/>
                </a:lnTo>
                <a:lnTo>
                  <a:pt x="362" y="376"/>
                </a:lnTo>
                <a:lnTo>
                  <a:pt x="362" y="404"/>
                </a:lnTo>
                <a:lnTo>
                  <a:pt x="362" y="445"/>
                </a:lnTo>
                <a:lnTo>
                  <a:pt x="362" y="473"/>
                </a:lnTo>
                <a:lnTo>
                  <a:pt x="362" y="515"/>
                </a:lnTo>
                <a:lnTo>
                  <a:pt x="362" y="557"/>
                </a:lnTo>
                <a:lnTo>
                  <a:pt x="362" y="598"/>
                </a:lnTo>
                <a:lnTo>
                  <a:pt x="362" y="640"/>
                </a:lnTo>
                <a:lnTo>
                  <a:pt x="362" y="696"/>
                </a:lnTo>
                <a:lnTo>
                  <a:pt x="362" y="752"/>
                </a:lnTo>
                <a:lnTo>
                  <a:pt x="362" y="807"/>
                </a:lnTo>
                <a:lnTo>
                  <a:pt x="362" y="863"/>
                </a:lnTo>
                <a:lnTo>
                  <a:pt x="362" y="905"/>
                </a:lnTo>
                <a:lnTo>
                  <a:pt x="362" y="946"/>
                </a:lnTo>
                <a:lnTo>
                  <a:pt x="362" y="1002"/>
                </a:lnTo>
                <a:lnTo>
                  <a:pt x="362" y="1044"/>
                </a:lnTo>
                <a:lnTo>
                  <a:pt x="362" y="1072"/>
                </a:lnTo>
                <a:lnTo>
                  <a:pt x="375" y="1113"/>
                </a:lnTo>
                <a:lnTo>
                  <a:pt x="375" y="1141"/>
                </a:lnTo>
                <a:lnTo>
                  <a:pt x="375" y="1169"/>
                </a:lnTo>
                <a:lnTo>
                  <a:pt x="375" y="1197"/>
                </a:lnTo>
                <a:lnTo>
                  <a:pt x="375" y="1225"/>
                </a:lnTo>
                <a:lnTo>
                  <a:pt x="375" y="1252"/>
                </a:lnTo>
                <a:lnTo>
                  <a:pt x="375" y="1266"/>
                </a:lnTo>
                <a:lnTo>
                  <a:pt x="375" y="1280"/>
                </a:lnTo>
                <a:lnTo>
                  <a:pt x="375" y="1294"/>
                </a:lnTo>
                <a:lnTo>
                  <a:pt x="375" y="1350"/>
                </a:lnTo>
                <a:lnTo>
                  <a:pt x="375" y="1405"/>
                </a:lnTo>
                <a:lnTo>
                  <a:pt x="375" y="1461"/>
                </a:lnTo>
                <a:lnTo>
                  <a:pt x="375" y="1517"/>
                </a:lnTo>
                <a:lnTo>
                  <a:pt x="362" y="1572"/>
                </a:lnTo>
                <a:lnTo>
                  <a:pt x="348" y="1614"/>
                </a:lnTo>
                <a:lnTo>
                  <a:pt x="334" y="1656"/>
                </a:lnTo>
                <a:lnTo>
                  <a:pt x="306" y="1698"/>
                </a:lnTo>
                <a:lnTo>
                  <a:pt x="306" y="1712"/>
                </a:lnTo>
                <a:lnTo>
                  <a:pt x="292" y="1725"/>
                </a:lnTo>
                <a:lnTo>
                  <a:pt x="278" y="1739"/>
                </a:lnTo>
                <a:lnTo>
                  <a:pt x="264" y="1753"/>
                </a:lnTo>
                <a:lnTo>
                  <a:pt x="250" y="1767"/>
                </a:lnTo>
                <a:lnTo>
                  <a:pt x="236" y="1767"/>
                </a:lnTo>
                <a:lnTo>
                  <a:pt x="222" y="1753"/>
                </a:lnTo>
                <a:lnTo>
                  <a:pt x="208" y="1725"/>
                </a:lnTo>
                <a:lnTo>
                  <a:pt x="208" y="1684"/>
                </a:lnTo>
                <a:lnTo>
                  <a:pt x="195" y="1670"/>
                </a:lnTo>
                <a:lnTo>
                  <a:pt x="181" y="1656"/>
                </a:lnTo>
                <a:lnTo>
                  <a:pt x="167" y="1614"/>
                </a:lnTo>
                <a:lnTo>
                  <a:pt x="125" y="1572"/>
                </a:lnTo>
                <a:lnTo>
                  <a:pt x="83" y="1531"/>
                </a:lnTo>
                <a:lnTo>
                  <a:pt x="69" y="1517"/>
                </a:lnTo>
                <a:lnTo>
                  <a:pt x="55" y="1503"/>
                </a:lnTo>
                <a:lnTo>
                  <a:pt x="42" y="1489"/>
                </a:lnTo>
                <a:lnTo>
                  <a:pt x="28" y="1475"/>
                </a:lnTo>
                <a:lnTo>
                  <a:pt x="14" y="1475"/>
                </a:lnTo>
                <a:lnTo>
                  <a:pt x="0" y="1461"/>
                </a:lnTo>
                <a:lnTo>
                  <a:pt x="0" y="1447"/>
                </a:lnTo>
                <a:lnTo>
                  <a:pt x="14" y="1447"/>
                </a:lnTo>
                <a:lnTo>
                  <a:pt x="28" y="1447"/>
                </a:lnTo>
                <a:lnTo>
                  <a:pt x="42" y="1447"/>
                </a:lnTo>
                <a:lnTo>
                  <a:pt x="69" y="1447"/>
                </a:lnTo>
                <a:lnTo>
                  <a:pt x="83" y="1447"/>
                </a:lnTo>
                <a:lnTo>
                  <a:pt x="111" y="1447"/>
                </a:lnTo>
                <a:lnTo>
                  <a:pt x="139" y="1461"/>
                </a:lnTo>
                <a:lnTo>
                  <a:pt x="167" y="1461"/>
                </a:lnTo>
                <a:lnTo>
                  <a:pt x="181" y="1461"/>
                </a:lnTo>
                <a:lnTo>
                  <a:pt x="208" y="1461"/>
                </a:lnTo>
                <a:lnTo>
                  <a:pt x="222" y="1461"/>
                </a:lnTo>
                <a:lnTo>
                  <a:pt x="236" y="1461"/>
                </a:lnTo>
                <a:lnTo>
                  <a:pt x="250" y="144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7 爬天都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219450"/>
            <a:ext cx="863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2"/>
          <p:cNvSpPr>
            <a:spLocks noChangeArrowheads="1"/>
          </p:cNvSpPr>
          <p:nvPr/>
        </p:nvSpPr>
        <p:spPr bwMode="auto">
          <a:xfrm>
            <a:off x="449263" y="1158875"/>
            <a:ext cx="8321675" cy="1108075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F7964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rPr>
              <a:t>听课文朗读，标出自然段序号。</a:t>
            </a:r>
            <a:endParaRPr lang="en-US" altLang="zh-CN" sz="3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AutoShape 3"/>
          <p:cNvSpPr>
            <a:spLocks noChangeArrowheads="1"/>
          </p:cNvSpPr>
          <p:nvPr/>
        </p:nvSpPr>
        <p:spPr bwMode="auto">
          <a:xfrm>
            <a:off x="214313" y="142875"/>
            <a:ext cx="2071687" cy="582613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itchFamily="18" charset="0"/>
              <a:ea typeface="隶书" pitchFamily="49" charset="-122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962150" y="1911350"/>
            <a:ext cx="164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liàn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3319463" y="1855788"/>
            <a:ext cx="19669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pān</a:t>
            </a:r>
          </a:p>
        </p:txBody>
      </p:sp>
      <p:sp>
        <p:nvSpPr>
          <p:cNvPr id="15365" name="TextBox 17"/>
          <p:cNvSpPr txBox="1">
            <a:spLocks noChangeArrowheads="1"/>
          </p:cNvSpPr>
          <p:nvPr/>
        </p:nvSpPr>
        <p:spPr bwMode="auto">
          <a:xfrm>
            <a:off x="1989138" y="2362200"/>
            <a:ext cx="1120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400" b="1">
                <a:latin typeface="楷体" panose="02010609060101010101" pitchFamily="49" charset="-122"/>
                <a:ea typeface="楷体" panose="02010609060101010101" pitchFamily="49" charset="-122"/>
              </a:rPr>
              <a:t>链</a:t>
            </a:r>
          </a:p>
        </p:txBody>
      </p:sp>
      <p:sp>
        <p:nvSpPr>
          <p:cNvPr id="15366" name="TextBox 19"/>
          <p:cNvSpPr txBox="1">
            <a:spLocks noChangeArrowheads="1"/>
          </p:cNvSpPr>
          <p:nvPr/>
        </p:nvSpPr>
        <p:spPr bwMode="auto">
          <a:xfrm>
            <a:off x="3286125" y="2354263"/>
            <a:ext cx="1120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400" b="1">
                <a:latin typeface="楷体" panose="02010609060101010101" pitchFamily="49" charset="-122"/>
                <a:ea typeface="楷体" panose="02010609060101010101" pitchFamily="49" charset="-122"/>
              </a:rPr>
              <a:t>攀</a:t>
            </a:r>
          </a:p>
        </p:txBody>
      </p:sp>
      <p:sp>
        <p:nvSpPr>
          <p:cNvPr id="15367" name="TextBox 20"/>
          <p:cNvSpPr txBox="1">
            <a:spLocks noChangeArrowheads="1"/>
          </p:cNvSpPr>
          <p:nvPr/>
        </p:nvSpPr>
        <p:spPr bwMode="auto">
          <a:xfrm>
            <a:off x="5908675" y="2359025"/>
            <a:ext cx="1120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400" b="1">
                <a:latin typeface="楷体" panose="02010609060101010101" pitchFamily="49" charset="-122"/>
                <a:ea typeface="楷体" panose="02010609060101010101" pitchFamily="49" charset="-122"/>
              </a:rPr>
              <a:t>辫</a:t>
            </a:r>
          </a:p>
        </p:txBody>
      </p:sp>
      <p:pic>
        <p:nvPicPr>
          <p:cNvPr id="15368" name="图片 7" descr="花盆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96850"/>
            <a:ext cx="3571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Box 30"/>
          <p:cNvSpPr txBox="1">
            <a:spLocks noChangeArrowheads="1"/>
          </p:cNvSpPr>
          <p:nvPr/>
        </p:nvSpPr>
        <p:spPr bwMode="auto">
          <a:xfrm>
            <a:off x="714375" y="71438"/>
            <a:ext cx="1574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我会认</a:t>
            </a:r>
          </a:p>
        </p:txBody>
      </p:sp>
      <p:sp>
        <p:nvSpPr>
          <p:cNvPr id="15370" name="TextBox 24"/>
          <p:cNvSpPr txBox="1">
            <a:spLocks noChangeArrowheads="1"/>
          </p:cNvSpPr>
          <p:nvPr/>
        </p:nvSpPr>
        <p:spPr bwMode="auto">
          <a:xfrm>
            <a:off x="4591050" y="2371725"/>
            <a:ext cx="12271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400" b="1">
                <a:latin typeface="楷体" panose="02010609060101010101" pitchFamily="49" charset="-122"/>
                <a:ea typeface="楷体" panose="02010609060101010101" pitchFamily="49" charset="-122"/>
              </a:rPr>
              <a:t>相</a:t>
            </a:r>
          </a:p>
        </p:txBody>
      </p:sp>
      <p:sp>
        <p:nvSpPr>
          <p:cNvPr id="47" name="矩形 46"/>
          <p:cNvSpPr>
            <a:spLocks noChangeArrowheads="1"/>
          </p:cNvSpPr>
          <p:nvPr/>
        </p:nvSpPr>
        <p:spPr bwMode="auto">
          <a:xfrm>
            <a:off x="4356100" y="1855788"/>
            <a:ext cx="25923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xiànɡ</a:t>
            </a:r>
          </a:p>
        </p:txBody>
      </p:sp>
      <p:sp>
        <p:nvSpPr>
          <p:cNvPr id="48" name="矩形 47"/>
          <p:cNvSpPr>
            <a:spLocks noChangeArrowheads="1"/>
          </p:cNvSpPr>
          <p:nvPr/>
        </p:nvSpPr>
        <p:spPr bwMode="auto">
          <a:xfrm>
            <a:off x="5862638" y="1855788"/>
            <a:ext cx="17335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biàn</a:t>
            </a:r>
          </a:p>
        </p:txBody>
      </p: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898525" y="1868488"/>
            <a:ext cx="17954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jí</a:t>
            </a:r>
          </a:p>
        </p:txBody>
      </p:sp>
      <p:sp>
        <p:nvSpPr>
          <p:cNvPr id="15374" name="TextBox 30"/>
          <p:cNvSpPr txBox="1">
            <a:spLocks noChangeArrowheads="1"/>
          </p:cNvSpPr>
          <p:nvPr/>
        </p:nvSpPr>
        <p:spPr bwMode="auto">
          <a:xfrm>
            <a:off x="808038" y="2359025"/>
            <a:ext cx="1120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400" b="1">
                <a:latin typeface="楷体" panose="02010609060101010101" pitchFamily="49" charset="-122"/>
                <a:ea typeface="楷体" panose="02010609060101010101" pitchFamily="49" charset="-122"/>
              </a:rPr>
              <a:t>级</a:t>
            </a:r>
          </a:p>
        </p:txBody>
      </p:sp>
      <p:sp>
        <p:nvSpPr>
          <p:cNvPr id="15375" name="TextBox 31"/>
          <p:cNvSpPr txBox="1">
            <a:spLocks noChangeArrowheads="1"/>
          </p:cNvSpPr>
          <p:nvPr/>
        </p:nvSpPr>
        <p:spPr bwMode="auto">
          <a:xfrm>
            <a:off x="7235825" y="2355850"/>
            <a:ext cx="1120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400" b="1">
                <a:latin typeface="楷体" panose="02010609060101010101" pitchFamily="49" charset="-122"/>
                <a:ea typeface="楷体" panose="02010609060101010101" pitchFamily="49" charset="-122"/>
              </a:rPr>
              <a:t>呵</a:t>
            </a:r>
          </a:p>
        </p:txBody>
      </p:sp>
      <p:sp>
        <p:nvSpPr>
          <p:cNvPr id="36" name="矩形 35"/>
          <p:cNvSpPr>
            <a:spLocks noChangeArrowheads="1"/>
          </p:cNvSpPr>
          <p:nvPr/>
        </p:nvSpPr>
        <p:spPr bwMode="auto">
          <a:xfrm>
            <a:off x="7370763" y="1855788"/>
            <a:ext cx="14493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hē</a:t>
            </a:r>
          </a:p>
        </p:txBody>
      </p:sp>
      <p:pic>
        <p:nvPicPr>
          <p:cNvPr id="10269" name="Picture 5" descr="http://pic40.nipic.com/20140413/2531170_153903482000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9"/>
          <a:stretch>
            <a:fillRect/>
          </a:stretch>
        </p:blipFill>
        <p:spPr bwMode="auto">
          <a:xfrm>
            <a:off x="8101013" y="3892550"/>
            <a:ext cx="846137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37"/>
          <p:cNvGrpSpPr>
            <a:grpSpLocks/>
          </p:cNvGrpSpPr>
          <p:nvPr/>
        </p:nvGrpSpPr>
        <p:grpSpPr bwMode="auto">
          <a:xfrm>
            <a:off x="4581525" y="87313"/>
            <a:ext cx="3878263" cy="1331912"/>
            <a:chOff x="5072066" y="86916"/>
            <a:chExt cx="3387722" cy="1329484"/>
          </a:xfrm>
        </p:grpSpPr>
        <p:sp>
          <p:nvSpPr>
            <p:cNvPr id="31" name="云形标注 30"/>
            <p:cNvSpPr/>
            <p:nvPr/>
          </p:nvSpPr>
          <p:spPr>
            <a:xfrm>
              <a:off x="5072066" y="86916"/>
              <a:ext cx="3387722" cy="1329484"/>
            </a:xfrm>
            <a:prstGeom prst="cloudCallout">
              <a:avLst>
                <a:gd name="adj1" fmla="val 55758"/>
                <a:gd name="adj2" fmla="val 55395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solidFill>
                    <a:srgbClr val="FF0000"/>
                  </a:solidFill>
                  <a:latin typeface="黑体" pitchFamily="49" charset="-122"/>
                  <a:ea typeface="黑体" pitchFamily="49" charset="-122"/>
                </a:rPr>
                <a:t>   </a:t>
              </a:r>
              <a:endParaRPr lang="zh-CN" altLang="en-US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15380" name="矩形 31"/>
            <p:cNvSpPr>
              <a:spLocks noChangeArrowheads="1"/>
            </p:cNvSpPr>
            <p:nvPr/>
          </p:nvSpPr>
          <p:spPr bwMode="auto">
            <a:xfrm>
              <a:off x="5280212" y="232587"/>
              <a:ext cx="2971430" cy="954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你用什么好办法记住这些生字的呢？</a:t>
              </a:r>
              <a:endParaRPr lang="zh-CN" altLang="en-US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  <p:bldP spid="13" grpId="0" autoUpdateAnimBg="0"/>
      <p:bldP spid="47" grpId="0" autoUpdateAnimBg="0"/>
      <p:bldP spid="48" grpId="0" autoUpdateAnimBg="0"/>
      <p:bldP spid="30" grpId="0" autoUpdateAnimBg="0"/>
      <p:bldP spid="3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23"/>
          <a:stretch/>
        </p:blipFill>
        <p:spPr bwMode="auto">
          <a:xfrm>
            <a:off x="854075" y="1882775"/>
            <a:ext cx="1057275" cy="97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左大括号 3"/>
          <p:cNvSpPr>
            <a:spLocks/>
          </p:cNvSpPr>
          <p:nvPr/>
        </p:nvSpPr>
        <p:spPr bwMode="auto">
          <a:xfrm>
            <a:off x="1885950" y="1797050"/>
            <a:ext cx="285750" cy="1050925"/>
          </a:xfrm>
          <a:prstGeom prst="leftBrace">
            <a:avLst>
              <a:gd name="adj1" fmla="val 23633"/>
              <a:gd name="adj2" fmla="val 50000"/>
            </a:avLst>
          </a:prstGeom>
          <a:noFill/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zh-CN" altLang="en-US" sz="4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3209925" y="1446213"/>
            <a:ext cx="5313363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4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（相同） （互相）</a:t>
            </a:r>
            <a:endParaRPr lang="zh-CN"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itchFamily="2" charset="-122"/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3203575" y="2395538"/>
            <a:ext cx="4524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4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（照相） （相片）</a:t>
            </a:r>
            <a:endParaRPr lang="zh-CN"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itchFamily="2" charset="-122"/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935038" y="1863849"/>
            <a:ext cx="881062" cy="9239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相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142875" y="107950"/>
            <a:ext cx="1857375" cy="67786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416" name="Text Box 2"/>
          <p:cNvSpPr txBox="1">
            <a:spLocks noChangeArrowheads="1"/>
          </p:cNvSpPr>
          <p:nvPr/>
        </p:nvSpPr>
        <p:spPr bwMode="auto">
          <a:xfrm>
            <a:off x="214313" y="107950"/>
            <a:ext cx="1785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40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多音字</a:t>
            </a: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2114550" y="1347788"/>
            <a:ext cx="2292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xiānɡ</a:t>
            </a: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2114550" y="2309813"/>
            <a:ext cx="2159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xiànɡ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179388" y="87313"/>
            <a:ext cx="3178175" cy="579437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比一比，认一认。</a:t>
            </a:r>
          </a:p>
        </p:txBody>
      </p:sp>
      <p:sp>
        <p:nvSpPr>
          <p:cNvPr id="5" name="TextBox 30"/>
          <p:cNvSpPr txBox="1">
            <a:spLocks noChangeArrowheads="1"/>
          </p:cNvSpPr>
          <p:nvPr/>
        </p:nvSpPr>
        <p:spPr bwMode="auto">
          <a:xfrm>
            <a:off x="630238" y="1276350"/>
            <a:ext cx="3016250" cy="25542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4000" b="1" dirty="0">
                <a:latin typeface="楷体" pitchFamily="49" charset="-122"/>
                <a:ea typeface="楷体" pitchFamily="49" charset="-122"/>
              </a:rPr>
              <a:t>辫（   ）</a:t>
            </a:r>
            <a:endParaRPr lang="en-US" altLang="zh-CN" sz="4000" b="1" dirty="0">
              <a:latin typeface="楷体" pitchFamily="49" charset="-122"/>
              <a:ea typeface="楷体" pitchFamily="49" charset="-122"/>
            </a:endParaRPr>
          </a:p>
          <a:p>
            <a:pPr eaLnBrk="1" hangingPunct="1">
              <a:defRPr/>
            </a:pPr>
            <a:r>
              <a:rPr lang="zh-CN" altLang="en-US" sz="4000" b="1" dirty="0">
                <a:latin typeface="楷体" pitchFamily="49" charset="-122"/>
                <a:ea typeface="楷体" pitchFamily="49" charset="-122"/>
              </a:rPr>
              <a:t>辨（   ）</a:t>
            </a:r>
            <a:endParaRPr lang="en-US" altLang="zh-CN" sz="4000" b="1" dirty="0">
              <a:latin typeface="楷体" pitchFamily="49" charset="-122"/>
              <a:ea typeface="楷体" pitchFamily="49" charset="-122"/>
            </a:endParaRPr>
          </a:p>
          <a:p>
            <a:pPr eaLnBrk="1" hangingPunct="1">
              <a:defRPr/>
            </a:pPr>
            <a:r>
              <a:rPr lang="zh-CN" altLang="en-US" sz="4000" b="1" dirty="0">
                <a:latin typeface="楷体" pitchFamily="49" charset="-122"/>
                <a:ea typeface="楷体" pitchFamily="49" charset="-122"/>
              </a:rPr>
              <a:t>辩（   ）</a:t>
            </a:r>
            <a:endParaRPr lang="en-US" altLang="zh-CN" sz="4000" b="1" dirty="0">
              <a:latin typeface="楷体" pitchFamily="49" charset="-122"/>
              <a:ea typeface="楷体" pitchFamily="49" charset="-122"/>
            </a:endParaRPr>
          </a:p>
          <a:p>
            <a:pPr eaLnBrk="1" hangingPunct="1">
              <a:defRPr/>
            </a:pPr>
            <a:r>
              <a:rPr lang="zh-CN" altLang="en-US" sz="4000" b="1" dirty="0">
                <a:latin typeface="楷体" pitchFamily="49" charset="-122"/>
                <a:ea typeface="楷体" pitchFamily="49" charset="-122"/>
              </a:rPr>
              <a:t>瓣（   ）</a:t>
            </a:r>
            <a:endParaRPr lang="en-US" altLang="zh-CN" sz="40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7" name="TextBox 30"/>
          <p:cNvSpPr txBox="1">
            <a:spLocks noChangeArrowheads="1"/>
          </p:cNvSpPr>
          <p:nvPr/>
        </p:nvSpPr>
        <p:spPr bwMode="auto">
          <a:xfrm>
            <a:off x="4643438" y="1216025"/>
            <a:ext cx="2500312" cy="31702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4000" b="1" dirty="0">
                <a:latin typeface="楷体" pitchFamily="49" charset="-122"/>
                <a:ea typeface="楷体" pitchFamily="49" charset="-122"/>
              </a:rPr>
              <a:t>及（   ）</a:t>
            </a:r>
            <a:endParaRPr lang="en-US" altLang="zh-CN" sz="4000" b="1" dirty="0">
              <a:latin typeface="楷体" pitchFamily="49" charset="-122"/>
              <a:ea typeface="楷体" pitchFamily="49" charset="-122"/>
            </a:endParaRPr>
          </a:p>
          <a:p>
            <a:pPr eaLnBrk="1" hangingPunct="1">
              <a:defRPr/>
            </a:pPr>
            <a:r>
              <a:rPr lang="zh-CN" altLang="en-US" sz="4000" b="1" dirty="0">
                <a:latin typeface="楷体" pitchFamily="49" charset="-122"/>
                <a:ea typeface="楷体" pitchFamily="49" charset="-122"/>
              </a:rPr>
              <a:t>级（   ）</a:t>
            </a:r>
            <a:endParaRPr lang="en-US" altLang="zh-CN" sz="4000" b="1" dirty="0">
              <a:latin typeface="楷体" pitchFamily="49" charset="-122"/>
              <a:ea typeface="楷体" pitchFamily="49" charset="-122"/>
            </a:endParaRPr>
          </a:p>
          <a:p>
            <a:pPr eaLnBrk="1" hangingPunct="1">
              <a:defRPr/>
            </a:pPr>
            <a:r>
              <a:rPr lang="zh-CN" altLang="en-US" sz="4000" b="1" dirty="0">
                <a:latin typeface="楷体" pitchFamily="49" charset="-122"/>
                <a:ea typeface="楷体" pitchFamily="49" charset="-122"/>
              </a:rPr>
              <a:t>极（   ）</a:t>
            </a:r>
            <a:endParaRPr lang="en-US" altLang="zh-CN" sz="4000" b="1" dirty="0">
              <a:latin typeface="楷体" pitchFamily="49" charset="-122"/>
              <a:ea typeface="楷体" pitchFamily="49" charset="-122"/>
            </a:endParaRPr>
          </a:p>
          <a:p>
            <a:pPr eaLnBrk="1" hangingPunct="1">
              <a:defRPr/>
            </a:pPr>
            <a:r>
              <a:rPr lang="zh-CN" altLang="en-US" sz="4000" b="1" dirty="0">
                <a:latin typeface="楷体" pitchFamily="49" charset="-122"/>
                <a:ea typeface="楷体" pitchFamily="49" charset="-122"/>
              </a:rPr>
              <a:t>吸（   ）</a:t>
            </a:r>
            <a:endParaRPr lang="en-US" altLang="zh-CN" sz="4000" b="1" dirty="0">
              <a:latin typeface="楷体" pitchFamily="49" charset="-122"/>
              <a:ea typeface="楷体" pitchFamily="49" charset="-122"/>
            </a:endParaRPr>
          </a:p>
          <a:p>
            <a:pPr eaLnBrk="1" hangingPunct="1">
              <a:defRPr/>
            </a:pPr>
            <a:r>
              <a:rPr lang="zh-CN" altLang="en-US" sz="4000" b="1" dirty="0">
                <a:latin typeface="楷体" pitchFamily="49" charset="-122"/>
                <a:ea typeface="楷体" pitchFamily="49" charset="-122"/>
              </a:rPr>
              <a:t>汲（   ）</a:t>
            </a:r>
            <a:endParaRPr lang="en-US" altLang="zh-CN" sz="40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628775" y="1296988"/>
            <a:ext cx="1871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辫子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28775" y="1898650"/>
            <a:ext cx="1871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分辨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643563" y="1276350"/>
            <a:ext cx="223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及时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643563" y="1916113"/>
            <a:ext cx="2305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班级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643063" y="2497138"/>
            <a:ext cx="2447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辩论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628775" y="3140075"/>
            <a:ext cx="2376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花瓣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643563" y="2492375"/>
            <a:ext cx="18716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南极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643563" y="3076575"/>
            <a:ext cx="2160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吸引</a:t>
            </a:r>
          </a:p>
        </p:txBody>
      </p:sp>
      <p:pic>
        <p:nvPicPr>
          <p:cNvPr id="18445" name="图片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038" y="3219450"/>
            <a:ext cx="1027112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5657850" y="3722688"/>
            <a:ext cx="2160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汲取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theme/theme1.xml><?xml version="1.0" encoding="utf-8"?>
<a:theme xmlns:a="http://schemas.openxmlformats.org/drawingml/2006/main" name="小凤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小凤主题</Template>
  <TotalTime>8129</TotalTime>
  <Words>1986</Words>
  <PresentationFormat>全屏显示(16:9)</PresentationFormat>
  <Paragraphs>301</Paragraphs>
  <Slides>59</Slides>
  <Notes>12</Notes>
  <HiddenSlides>0</HiddenSlides>
  <MMClips>2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59</vt:i4>
      </vt:variant>
    </vt:vector>
  </HeadingPairs>
  <TitlesOfParts>
    <vt:vector size="71" baseType="lpstr">
      <vt:lpstr>微软雅黑</vt:lpstr>
      <vt:lpstr>仿宋</vt:lpstr>
      <vt:lpstr>Times New Roman</vt:lpstr>
      <vt:lpstr>Wingdings</vt:lpstr>
      <vt:lpstr>Arial</vt:lpstr>
      <vt:lpstr>楷体</vt:lpstr>
      <vt:lpstr>隶书</vt:lpstr>
      <vt:lpstr>方正姚体</vt:lpstr>
      <vt:lpstr>宋体</vt:lpstr>
      <vt:lpstr>黑体</vt:lpstr>
      <vt:lpstr>Calibri</vt:lpstr>
      <vt:lpstr>小凤主题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小凤教学自营店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四年级上册语文课件</dc:title>
  <dc:subject>小凤老师自制出品</dc:subject>
  <dc:creator>小凤教学自营店所有</dc:creator>
  <dcterms:created xsi:type="dcterms:W3CDTF">2016-10-29T08:56:49Z</dcterms:created>
  <dcterms:modified xsi:type="dcterms:W3CDTF">2020-08-19T13:55:26Z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来源">
    <vt:lpwstr>状元成才路系列</vt:lpwstr>
  </property>
</Properties>
</file>