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73" r:id="rId4"/>
  </p:sldMasterIdLst>
  <p:sldIdLst>
    <p:sldId id="256" r:id="rId5"/>
    <p:sldId id="258" r:id="rId6"/>
    <p:sldId id="257" r:id="rId7"/>
    <p:sldId id="261" r:id="rId8"/>
    <p:sldId id="259" r:id="rId9"/>
    <p:sldId id="260" r:id="rId10"/>
    <p:sldId id="269" r:id="rId11"/>
    <p:sldId id="262" r:id="rId12"/>
    <p:sldId id="263" r:id="rId13"/>
    <p:sldId id="264" r:id="rId14"/>
    <p:sldId id="296" r:id="rId15"/>
    <p:sldId id="284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6C3E"/>
    <a:srgbClr val="FCF7E3"/>
    <a:srgbClr val="653210"/>
    <a:srgbClr val="FFF9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-2310" y="-1146"/>
      </p:cViewPr>
      <p:guideLst>
        <p:guide orient="horz" pos="2164"/>
        <p:guide pos="378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907704" y="6739570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http://www.1ppt.com/jieri/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4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7EF63-31EF-429D-9A41-B39277A8D1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4C6EA-0B73-4255-8AB9-45B31BBFEA2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7EF63-31EF-429D-9A41-B39277A8D1D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4C6EA-0B73-4255-8AB9-45B31BBFEA2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emf"/><Relationship Id="rId3" Type="http://schemas.openxmlformats.org/officeDocument/2006/relationships/tags" Target="../tags/tag6.xml"/><Relationship Id="rId2" Type="http://schemas.openxmlformats.org/officeDocument/2006/relationships/image" Target="../media/image9.png"/><Relationship Id="rId1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emf"/><Relationship Id="rId3" Type="http://schemas.openxmlformats.org/officeDocument/2006/relationships/tags" Target="../tags/tag8.xml"/><Relationship Id="rId2" Type="http://schemas.openxmlformats.org/officeDocument/2006/relationships/image" Target="../media/image9.png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13.png"/><Relationship Id="rId7" Type="http://schemas.openxmlformats.org/officeDocument/2006/relationships/tags" Target="../tags/tag4.xml"/><Relationship Id="rId6" Type="http://schemas.openxmlformats.org/officeDocument/2006/relationships/image" Target="../media/image12.png"/><Relationship Id="rId5" Type="http://schemas.openxmlformats.org/officeDocument/2006/relationships/tags" Target="../tags/tag3.xml"/><Relationship Id="rId4" Type="http://schemas.openxmlformats.org/officeDocument/2006/relationships/image" Target="../media/image9.png"/><Relationship Id="rId3" Type="http://schemas.openxmlformats.org/officeDocument/2006/relationships/tags" Target="../tags/tag2.xml"/><Relationship Id="rId2" Type="http://schemas.openxmlformats.org/officeDocument/2006/relationships/image" Target="../media/image11.png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4.jpeg"/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.png"/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7.png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0" y="8831"/>
            <a:ext cx="12192000" cy="684917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828800" y="519177"/>
            <a:ext cx="8871096" cy="5819645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4397692" y="3843977"/>
            <a:ext cx="3396615" cy="788123"/>
            <a:chOff x="4397692" y="3843977"/>
            <a:chExt cx="3396615" cy="788123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97692" y="3843977"/>
              <a:ext cx="3396615" cy="788123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5090159" y="3976429"/>
              <a:ext cx="2011680" cy="460375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dist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 dirty="0">
                  <a:solidFill>
                    <a:srgbClr val="B06C3E"/>
                  </a:solidFill>
                  <a:cs typeface="+mn-ea"/>
                  <a:sym typeface="+mn-lt"/>
                </a:rPr>
                <a:t>汇报人：李锦</a:t>
              </a:r>
              <a:endParaRPr lang="zh-CN" altLang="en-US" sz="2400" dirty="0">
                <a:solidFill>
                  <a:srgbClr val="B06C3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1887855" y="2082165"/>
            <a:ext cx="8752205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6000" dirty="0">
                <a:solidFill>
                  <a:srgbClr val="B06C3E"/>
                </a:solidFill>
                <a:ea typeface="宋体" panose="02010600030101010101" pitchFamily="2" charset="-122"/>
                <a:cs typeface="+mn-ea"/>
                <a:sym typeface="+mn-lt"/>
              </a:rPr>
              <a:t>9</a:t>
            </a:r>
            <a:r>
              <a:rPr lang="zh-CN" altLang="zh-CN" sz="6000" dirty="0">
                <a:solidFill>
                  <a:srgbClr val="B06C3E"/>
                </a:solidFill>
                <a:ea typeface="宋体" panose="02010600030101010101" pitchFamily="2" charset="-122"/>
                <a:cs typeface="+mn-ea"/>
                <a:sym typeface="+mn-lt"/>
              </a:rPr>
              <a:t>的乘法口诀和口诀求商</a:t>
            </a:r>
            <a:endParaRPr lang="zh-CN" altLang="zh-CN" sz="6000" dirty="0">
              <a:solidFill>
                <a:srgbClr val="B06C3E"/>
              </a:solidFill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75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screen"/>
          <a:srcRect b="16301"/>
          <a:stretch>
            <a:fillRect/>
          </a:stretch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226820" y="2162175"/>
            <a:ext cx="10075545" cy="351980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713230" y="2980690"/>
            <a:ext cx="6809105" cy="62230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p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我们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学习</a:t>
            </a:r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了用</a:t>
            </a:r>
            <a:r>
              <a: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9</a:t>
            </a:r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的乘法口诀求商。</a:t>
            </a:r>
            <a:endParaRPr lang="zh-CN" altLang="en-US" sz="36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803400" y="3994785"/>
            <a:ext cx="7284085" cy="62230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p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计算除法，可以根据乘法口诀来想。</a:t>
            </a:r>
            <a:endParaRPr lang="zh-CN" altLang="en-US" sz="36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622138" y="1072282"/>
            <a:ext cx="7284720" cy="683895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p>
            <a:r>
              <a:rPr lang="zh-CN" altLang="zh-CN" sz="4000" b="1" dirty="0">
                <a:solidFill>
                  <a:srgbClr val="00B0F0"/>
                </a:solidFill>
                <a:latin typeface="+mn-ea"/>
              </a:rPr>
              <a:t>这节课你们都学会了哪些知识？</a:t>
            </a:r>
            <a:endParaRPr lang="zh-CN" altLang="zh-CN" sz="4000" b="1" dirty="0">
              <a:solidFill>
                <a:srgbClr val="00B0F0"/>
              </a:solidFill>
              <a:latin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93" y="492071"/>
            <a:ext cx="366860" cy="456339"/>
          </a:xfrm>
          <a:prstGeom prst="rect">
            <a:avLst/>
          </a:prstGeom>
        </p:spPr>
      </p:pic>
      <p:sp>
        <p:nvSpPr>
          <p:cNvPr id="12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p>
            <a:r>
              <a:rPr lang="zh-CN" altLang="en-US" sz="3200" b="1" dirty="0" smtClean="0">
                <a:solidFill>
                  <a:srgbClr val="875000"/>
                </a:solidFill>
                <a:latin typeface="幼圆" pitchFamily="49" charset="-122"/>
                <a:ea typeface="幼圆" pitchFamily="49" charset="-122"/>
              </a:rPr>
              <a:t>课堂小结</a:t>
            </a:r>
            <a:endParaRPr lang="zh-CN" altLang="en-US" sz="3200" b="1" dirty="0">
              <a:solidFill>
                <a:srgbClr val="875000"/>
              </a:solidFill>
              <a:latin typeface="幼圆" pitchFamily="49" charset="-122"/>
              <a:ea typeface="幼圆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5000">
        <p15:prstTrans prst="airplan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screen"/>
          <a:srcRect b="16301"/>
          <a:stretch>
            <a:fillRect/>
          </a:stretch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226820" y="2162175"/>
            <a:ext cx="10075545" cy="351980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93" y="492071"/>
            <a:ext cx="366860" cy="456339"/>
          </a:xfrm>
          <a:prstGeom prst="rect">
            <a:avLst/>
          </a:prstGeom>
        </p:spPr>
      </p:pic>
      <p:sp>
        <p:nvSpPr>
          <p:cNvPr id="12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p>
            <a:r>
              <a:rPr lang="zh-CN" altLang="en-US" sz="3200" b="1" dirty="0" smtClean="0">
                <a:solidFill>
                  <a:srgbClr val="875000"/>
                </a:solidFill>
                <a:latin typeface="幼圆" pitchFamily="49" charset="-122"/>
                <a:ea typeface="幼圆" pitchFamily="49" charset="-122"/>
              </a:rPr>
              <a:t>课堂小结</a:t>
            </a:r>
            <a:endParaRPr lang="zh-CN" altLang="en-US" sz="3200" b="1" dirty="0">
              <a:solidFill>
                <a:srgbClr val="875000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936115" y="2698115"/>
            <a:ext cx="8933180" cy="117602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p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有的乘法口诀可以计算两道除法算式，如二九十八。</a:t>
            </a:r>
            <a:endParaRPr lang="zh-CN" altLang="en-US" sz="36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936115" y="4077335"/>
            <a:ext cx="8932545" cy="117602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p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有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的乘法</a:t>
            </a:r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口诀可以计算一道除法算式，如九九八十一。</a:t>
            </a:r>
            <a:endParaRPr lang="zh-CN" altLang="en-US" sz="36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941955" y="1229995"/>
            <a:ext cx="7232650" cy="683895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p>
            <a:r>
              <a:rPr lang="zh-CN" altLang="zh-CN" sz="4000" b="1" dirty="0">
                <a:solidFill>
                  <a:srgbClr val="00B0F0"/>
                </a:solidFill>
                <a:latin typeface="+mn-ea"/>
              </a:rPr>
              <a:t>这节课你们都学会了哪些知识？</a:t>
            </a:r>
            <a:endParaRPr lang="zh-CN" altLang="zh-CN" sz="4000" b="1" dirty="0">
              <a:solidFill>
                <a:srgbClr val="00B0F0"/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5000">
        <p15:prstTrans prst="airplan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0" y="8831"/>
            <a:ext cx="12192000" cy="684917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828800" y="519177"/>
            <a:ext cx="8871096" cy="581964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240279" y="2705666"/>
            <a:ext cx="7711440" cy="1445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8800" dirty="0">
                <a:solidFill>
                  <a:srgbClr val="B06C3E"/>
                </a:solidFill>
                <a:cs typeface="+mn-ea"/>
                <a:sym typeface="+mn-lt"/>
              </a:rPr>
              <a:t>谢谢观看</a:t>
            </a:r>
            <a:endParaRPr lang="zh-CN" altLang="en-US" sz="8800" dirty="0">
              <a:solidFill>
                <a:srgbClr val="B06C3E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5000">
        <p:circle/>
      </p:transition>
    </mc:Choice>
    <mc:Fallback>
      <p:transition spd="slow" advClick="0" advTm="5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75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screen"/>
          <a:srcRect l="6296" t="10595" r="7481" b="10516"/>
          <a:stretch>
            <a:fillRect/>
          </a:stretch>
        </p:blipFill>
        <p:spPr>
          <a:xfrm>
            <a:off x="147320" y="0"/>
            <a:ext cx="11897360" cy="7257415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3663950" y="2975610"/>
            <a:ext cx="5745480" cy="645160"/>
            <a:chOff x="4461908" y="2857083"/>
            <a:chExt cx="3633944" cy="731565"/>
          </a:xfrm>
        </p:grpSpPr>
        <p:sp>
          <p:nvSpPr>
            <p:cNvPr id="22" name="矩形 21"/>
            <p:cNvSpPr/>
            <p:nvPr/>
          </p:nvSpPr>
          <p:spPr>
            <a:xfrm>
              <a:off x="5273040" y="2857083"/>
              <a:ext cx="2011680" cy="7315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buNone/>
              </a:pPr>
              <a:r>
                <a:rPr lang="en-US" altLang="zh-CN" sz="3600" dirty="0">
                  <a:solidFill>
                    <a:srgbClr val="B06C3E"/>
                  </a:solidFill>
                  <a:cs typeface="+mn-ea"/>
                  <a:sym typeface="+mn-lt"/>
                </a:rPr>
                <a:t>  </a:t>
              </a:r>
              <a:endParaRPr lang="zh-CN" altLang="en-US" sz="3600" dirty="0">
                <a:solidFill>
                  <a:srgbClr val="B06C3E"/>
                </a:solidFill>
                <a:cs typeface="+mn-ea"/>
                <a:sym typeface="+mn-lt"/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4461908" y="2930992"/>
              <a:ext cx="811132" cy="496222"/>
              <a:chOff x="4358640" y="2921168"/>
              <a:chExt cx="1295400" cy="792480"/>
            </a:xfrm>
          </p:grpSpPr>
          <p:pic>
            <p:nvPicPr>
              <p:cNvPr id="23" name="图片 22"/>
              <p:cNvPicPr>
                <a:picLocks noChangeAspect="1"/>
              </p:cNvPicPr>
              <p:nvPr/>
            </p:nvPicPr>
            <p:blipFill>
              <a:blip r:embed="rId2" cstate="screen"/>
              <a:stretch>
                <a:fillRect/>
              </a:stretch>
            </p:blipFill>
            <p:spPr>
              <a:xfrm>
                <a:off x="4861560" y="2921168"/>
                <a:ext cx="792480" cy="792480"/>
              </a:xfrm>
              <a:prstGeom prst="rect">
                <a:avLst/>
              </a:prstGeom>
            </p:spPr>
          </p:pic>
          <p:pic>
            <p:nvPicPr>
              <p:cNvPr id="24" name="图片 23"/>
              <p:cNvPicPr>
                <a:picLocks noChangeAspect="1"/>
              </p:cNvPicPr>
              <p:nvPr/>
            </p:nvPicPr>
            <p:blipFill>
              <a:blip r:embed="rId2" cstate="screen"/>
              <a:stretch>
                <a:fillRect/>
              </a:stretch>
            </p:blipFill>
            <p:spPr>
              <a:xfrm>
                <a:off x="4358640" y="2921168"/>
                <a:ext cx="792480" cy="792480"/>
              </a:xfrm>
              <a:prstGeom prst="rect">
                <a:avLst/>
              </a:prstGeom>
            </p:spPr>
          </p:pic>
        </p:grpSp>
        <p:grpSp>
          <p:nvGrpSpPr>
            <p:cNvPr id="26" name="组合 25"/>
            <p:cNvGrpSpPr/>
            <p:nvPr/>
          </p:nvGrpSpPr>
          <p:grpSpPr>
            <a:xfrm>
              <a:off x="7284720" y="2930992"/>
              <a:ext cx="811132" cy="496222"/>
              <a:chOff x="4358640" y="2921168"/>
              <a:chExt cx="1295400" cy="792480"/>
            </a:xfrm>
          </p:grpSpPr>
          <p:pic>
            <p:nvPicPr>
              <p:cNvPr id="27" name="图片 26"/>
              <p:cNvPicPr>
                <a:picLocks noChangeAspect="1"/>
              </p:cNvPicPr>
              <p:nvPr/>
            </p:nvPicPr>
            <p:blipFill>
              <a:blip r:embed="rId2" cstate="screen"/>
              <a:stretch>
                <a:fillRect/>
              </a:stretch>
            </p:blipFill>
            <p:spPr>
              <a:xfrm>
                <a:off x="4861560" y="2921168"/>
                <a:ext cx="792480" cy="792480"/>
              </a:xfrm>
              <a:prstGeom prst="rect">
                <a:avLst/>
              </a:prstGeom>
            </p:spPr>
          </p:pic>
          <p:pic>
            <p:nvPicPr>
              <p:cNvPr id="28" name="图片 27"/>
              <p:cNvPicPr>
                <a:picLocks noChangeAspect="1"/>
              </p:cNvPicPr>
              <p:nvPr/>
            </p:nvPicPr>
            <p:blipFill>
              <a:blip r:embed="rId2" cstate="screen"/>
              <a:stretch>
                <a:fillRect/>
              </a:stretch>
            </p:blipFill>
            <p:spPr>
              <a:xfrm>
                <a:off x="4358640" y="2921168"/>
                <a:ext cx="792480" cy="792480"/>
              </a:xfrm>
              <a:prstGeom prst="rect">
                <a:avLst/>
              </a:prstGeom>
            </p:spPr>
          </p:pic>
        </p:grpSp>
      </p:grpSp>
      <p:pic>
        <p:nvPicPr>
          <p:cNvPr id="31" name="图片 30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719557" y="579120"/>
            <a:ext cx="1409205" cy="1280160"/>
          </a:xfrm>
          <a:prstGeom prst="rect">
            <a:avLst/>
          </a:prstGeom>
        </p:spPr>
      </p:pic>
      <p:sp>
        <p:nvSpPr>
          <p:cNvPr id="10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p>
            <a:r>
              <a:rPr lang="zh-CN" altLang="en-US" sz="3200" b="1" dirty="0" smtClean="0">
                <a:solidFill>
                  <a:srgbClr val="875000"/>
                </a:solidFill>
                <a:latin typeface="幼圆" pitchFamily="49" charset="-122"/>
                <a:ea typeface="幼圆" pitchFamily="49" charset="-122"/>
              </a:rPr>
              <a:t>课前导</a:t>
            </a:r>
            <a:r>
              <a:rPr lang="zh-CN" altLang="en-US" sz="3200" b="1" dirty="0">
                <a:solidFill>
                  <a:srgbClr val="875000"/>
                </a:solidFill>
                <a:latin typeface="幼圆" pitchFamily="49" charset="-122"/>
                <a:ea typeface="幼圆" pitchFamily="49" charset="-122"/>
              </a:rPr>
              <a:t>入</a:t>
            </a:r>
            <a:endParaRPr lang="zh-CN" altLang="en-US" sz="3200" b="1" dirty="0">
              <a:solidFill>
                <a:srgbClr val="875000"/>
              </a:solidFill>
              <a:latin typeface="幼圆" pitchFamily="49" charset="-122"/>
              <a:ea typeface="幼圆" pitchFamily="49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82" y="492072"/>
            <a:ext cx="366860" cy="456339"/>
          </a:xfrm>
          <a:prstGeom prst="rect">
            <a:avLst/>
          </a:prstGeom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5052060" y="2956560"/>
            <a:ext cx="516318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chemeClr val="accent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把口诀补充完整</a:t>
            </a:r>
            <a:endParaRPr lang="zh-CN" altLang="en-US" sz="2800" b="1" dirty="0">
              <a:solidFill>
                <a:schemeClr val="accent2">
                  <a:lumMod val="7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5051743" y="3659823"/>
            <a:ext cx="36576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五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八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     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4795520" y="4753610"/>
            <a:ext cx="4433888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（     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）四十八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6144394" y="3659823"/>
            <a:ext cx="1262062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四十</a:t>
            </a:r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en-US" altLang="zh-CN" sz="28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5299730" y="4753610"/>
            <a:ext cx="12620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六八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946333" y="5688013"/>
            <a:ext cx="36576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七八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6144280" y="5688330"/>
            <a:ext cx="1262062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五十六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  <p:bldP spid="13" grpId="0"/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p>
            <a:r>
              <a:rPr lang="zh-CN" altLang="en-US" sz="3200" b="1" dirty="0" smtClean="0">
                <a:solidFill>
                  <a:srgbClr val="875000"/>
                </a:solidFill>
                <a:latin typeface="幼圆" pitchFamily="49" charset="-122"/>
                <a:ea typeface="幼圆" pitchFamily="49" charset="-122"/>
              </a:rPr>
              <a:t>课前导</a:t>
            </a:r>
            <a:r>
              <a:rPr lang="zh-CN" altLang="en-US" sz="3200" b="1" dirty="0">
                <a:solidFill>
                  <a:srgbClr val="875000"/>
                </a:solidFill>
                <a:latin typeface="幼圆" pitchFamily="49" charset="-122"/>
                <a:ea typeface="幼圆" pitchFamily="49" charset="-122"/>
              </a:rPr>
              <a:t>入</a:t>
            </a:r>
            <a:endParaRPr lang="zh-CN" altLang="en-US" sz="3200" b="1" dirty="0">
              <a:solidFill>
                <a:srgbClr val="875000"/>
              </a:solidFill>
              <a:latin typeface="幼圆" pitchFamily="49" charset="-122"/>
              <a:ea typeface="幼圆" pitchFamily="49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82" y="492072"/>
            <a:ext cx="366860" cy="456339"/>
          </a:xfrm>
          <a:prstGeom prst="rect">
            <a:avLst/>
          </a:prstGeom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2866390" y="2227898"/>
            <a:ext cx="20462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4×8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2866390" y="3354388"/>
            <a:ext cx="20462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8×4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6332538" y="2297748"/>
            <a:ext cx="20462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3×8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6330950" y="3351848"/>
            <a:ext cx="20478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×3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2761779" y="4259828"/>
            <a:ext cx="20162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四八三十二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6205463" y="4259446"/>
            <a:ext cx="20462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三八二十四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2761402" y="1240949"/>
            <a:ext cx="70215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算一算，再说说用的哪句口诀。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1750695" y="4259828"/>
            <a:ext cx="1371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口诀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TextBox 21"/>
          <p:cNvSpPr txBox="1">
            <a:spLocks noChangeArrowheads="1"/>
          </p:cNvSpPr>
          <p:nvPr/>
        </p:nvSpPr>
        <p:spPr bwMode="auto">
          <a:xfrm>
            <a:off x="5050155" y="4259446"/>
            <a:ext cx="1371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口诀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TextBox 1"/>
          <p:cNvSpPr txBox="1">
            <a:spLocks noChangeArrowheads="1"/>
          </p:cNvSpPr>
          <p:nvPr/>
        </p:nvSpPr>
        <p:spPr bwMode="auto">
          <a:xfrm>
            <a:off x="4155251" y="2227898"/>
            <a:ext cx="12620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32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TextBox 1"/>
          <p:cNvSpPr txBox="1">
            <a:spLocks noChangeArrowheads="1"/>
          </p:cNvSpPr>
          <p:nvPr/>
        </p:nvSpPr>
        <p:spPr bwMode="auto">
          <a:xfrm>
            <a:off x="4155460" y="3353753"/>
            <a:ext cx="12620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32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TextBox 1"/>
          <p:cNvSpPr txBox="1">
            <a:spLocks noChangeArrowheads="1"/>
          </p:cNvSpPr>
          <p:nvPr/>
        </p:nvSpPr>
        <p:spPr bwMode="auto">
          <a:xfrm>
            <a:off x="7603718" y="2297748"/>
            <a:ext cx="6480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24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" name="TextBox 1"/>
          <p:cNvSpPr txBox="1">
            <a:spLocks noChangeArrowheads="1"/>
          </p:cNvSpPr>
          <p:nvPr/>
        </p:nvSpPr>
        <p:spPr bwMode="auto">
          <a:xfrm>
            <a:off x="7603718" y="3354388"/>
            <a:ext cx="6480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24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05" y="2751455"/>
            <a:ext cx="1814195" cy="22758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  <p:bldP spid="13" grpId="0"/>
      <p:bldP spid="14" grpId="0"/>
      <p:bldP spid="15" grpId="0"/>
      <p:bldP spid="16" grpId="0"/>
      <p:bldP spid="17" grpId="0"/>
      <p:bldP spid="20" grpId="0"/>
      <p:bldP spid="21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 cstate="screen"/>
          <a:srcRect b="16301"/>
          <a:stretch>
            <a:fillRect/>
          </a:stretch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83" y="479078"/>
            <a:ext cx="366860" cy="456339"/>
          </a:xfrm>
          <a:prstGeom prst="rect">
            <a:avLst/>
          </a:prstGeom>
        </p:spPr>
      </p:pic>
      <p:sp>
        <p:nvSpPr>
          <p:cNvPr id="23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p>
            <a:r>
              <a:rPr lang="zh-CN" altLang="en-US" sz="3200" b="1" dirty="0" smtClean="0">
                <a:solidFill>
                  <a:srgbClr val="875000"/>
                </a:solidFill>
                <a:latin typeface="幼圆" pitchFamily="49" charset="-122"/>
                <a:ea typeface="幼圆" pitchFamily="49" charset="-122"/>
              </a:rPr>
              <a:t>探究新知</a:t>
            </a:r>
            <a:endParaRPr lang="zh-CN" altLang="en-US" sz="3200" b="1" dirty="0">
              <a:solidFill>
                <a:srgbClr val="875000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628945" y="1725602"/>
            <a:ext cx="288000" cy="288000"/>
          </a:xfrm>
          <a:prstGeom prst="rect">
            <a:avLst/>
          </a:prstGeom>
          <a:solidFill>
            <a:srgbClr val="ADDFFD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916945" y="1725602"/>
            <a:ext cx="288000" cy="288000"/>
          </a:xfrm>
          <a:prstGeom prst="rect">
            <a:avLst/>
          </a:prstGeom>
          <a:solidFill>
            <a:srgbClr val="ADDFFD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3204945" y="1725602"/>
            <a:ext cx="288000" cy="288000"/>
          </a:xfrm>
          <a:prstGeom prst="rect">
            <a:avLst/>
          </a:prstGeom>
          <a:solidFill>
            <a:srgbClr val="ADDFFD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3492945" y="1725602"/>
            <a:ext cx="288000" cy="288000"/>
          </a:xfrm>
          <a:prstGeom prst="rect">
            <a:avLst/>
          </a:prstGeom>
          <a:solidFill>
            <a:srgbClr val="ADDFFD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3780945" y="1725602"/>
            <a:ext cx="288000" cy="288000"/>
          </a:xfrm>
          <a:prstGeom prst="rect">
            <a:avLst/>
          </a:prstGeom>
          <a:solidFill>
            <a:srgbClr val="ADDFFD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4068945" y="1725602"/>
            <a:ext cx="288000" cy="288000"/>
          </a:xfrm>
          <a:prstGeom prst="rect">
            <a:avLst/>
          </a:prstGeom>
          <a:solidFill>
            <a:srgbClr val="ADDFFD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4356945" y="1725602"/>
            <a:ext cx="288000" cy="288000"/>
          </a:xfrm>
          <a:prstGeom prst="rect">
            <a:avLst/>
          </a:prstGeom>
          <a:solidFill>
            <a:srgbClr val="ADDFFD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4644945" y="1725602"/>
            <a:ext cx="288000" cy="288000"/>
          </a:xfrm>
          <a:prstGeom prst="rect">
            <a:avLst/>
          </a:prstGeom>
          <a:solidFill>
            <a:srgbClr val="ADDFFD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4932945" y="1725602"/>
            <a:ext cx="288000" cy="288000"/>
          </a:xfrm>
          <a:prstGeom prst="rect">
            <a:avLst/>
          </a:prstGeom>
          <a:solidFill>
            <a:srgbClr val="ADDFFD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5220945" y="1725602"/>
            <a:ext cx="288000" cy="288000"/>
          </a:xfrm>
          <a:prstGeom prst="rect">
            <a:avLst/>
          </a:prstGeom>
          <a:solidFill>
            <a:srgbClr val="ADDFFD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2628945" y="1725569"/>
            <a:ext cx="2880000" cy="2592289"/>
            <a:chOff x="1835696" y="771549"/>
            <a:chExt cx="2880000" cy="2592289"/>
          </a:xfrm>
        </p:grpSpPr>
        <p:sp>
          <p:nvSpPr>
            <p:cNvPr id="55" name="矩形 54"/>
            <p:cNvSpPr/>
            <p:nvPr/>
          </p:nvSpPr>
          <p:spPr>
            <a:xfrm>
              <a:off x="1835696" y="771550"/>
              <a:ext cx="2880000" cy="2592288"/>
            </a:xfrm>
            <a:prstGeom prst="rect">
              <a:avLst/>
            </a:prstGeom>
            <a:noFill/>
            <a:ln w="952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>
            <a:xfrm>
              <a:off x="1835696" y="1059582"/>
              <a:ext cx="2880000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>
              <a:off x="1835696" y="1347614"/>
              <a:ext cx="2880000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>
              <a:off x="1835696" y="1635646"/>
              <a:ext cx="2880000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>
              <a:off x="1835696" y="1923678"/>
              <a:ext cx="2880000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>
              <a:off x="1835696" y="2211710"/>
              <a:ext cx="2880000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>
              <a:off x="1835696" y="2499742"/>
              <a:ext cx="2880000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>
              <a:off x="1835696" y="2787774"/>
              <a:ext cx="2880000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>
              <a:off x="1835696" y="3075806"/>
              <a:ext cx="2880000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 rot="5400000">
              <a:off x="539696" y="2067550"/>
              <a:ext cx="2592000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 rot="5400000">
              <a:off x="3419696" y="2067549"/>
              <a:ext cx="2592000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 rot="5400000">
              <a:off x="827696" y="2067550"/>
              <a:ext cx="2592000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/>
            <p:nvPr/>
          </p:nvCxnSpPr>
          <p:spPr>
            <a:xfrm rot="5400000">
              <a:off x="1115696" y="2067549"/>
              <a:ext cx="2592000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>
            <a:xfrm rot="5400000">
              <a:off x="1403696" y="2067549"/>
              <a:ext cx="2592000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/>
            <p:cNvCxnSpPr/>
            <p:nvPr/>
          </p:nvCxnSpPr>
          <p:spPr>
            <a:xfrm rot="5400000">
              <a:off x="1691696" y="2067549"/>
              <a:ext cx="2592000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/>
            <p:nvPr/>
          </p:nvCxnSpPr>
          <p:spPr>
            <a:xfrm rot="5400000">
              <a:off x="1979696" y="2067549"/>
              <a:ext cx="2592000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/>
            <p:cNvCxnSpPr/>
            <p:nvPr/>
          </p:nvCxnSpPr>
          <p:spPr>
            <a:xfrm rot="5400000">
              <a:off x="2267696" y="2067549"/>
              <a:ext cx="2592000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/>
            <p:nvPr/>
          </p:nvCxnSpPr>
          <p:spPr>
            <a:xfrm rot="5400000">
              <a:off x="2555696" y="2067549"/>
              <a:ext cx="2592000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/>
            <p:cNvCxnSpPr/>
            <p:nvPr/>
          </p:nvCxnSpPr>
          <p:spPr>
            <a:xfrm rot="5400000">
              <a:off x="2843696" y="2067549"/>
              <a:ext cx="2592000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/>
            <p:nvPr/>
          </p:nvCxnSpPr>
          <p:spPr>
            <a:xfrm rot="5400000">
              <a:off x="3131696" y="2067549"/>
              <a:ext cx="2592000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标题 3"/>
          <p:cNvSpPr>
            <a:spLocks noGrp="1" noChangeArrowheads="1"/>
          </p:cNvSpPr>
          <p:nvPr/>
        </p:nvSpPr>
        <p:spPr bwMode="auto">
          <a:xfrm>
            <a:off x="2628945" y="1666847"/>
            <a:ext cx="288032" cy="3600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algn="ctr"/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★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7" name="标题 3"/>
          <p:cNvSpPr>
            <a:spLocks noGrp="1" noChangeArrowheads="1"/>
          </p:cNvSpPr>
          <p:nvPr/>
        </p:nvSpPr>
        <p:spPr bwMode="auto">
          <a:xfrm>
            <a:off x="2916977" y="1666847"/>
            <a:ext cx="288032" cy="3600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algn="ctr"/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★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8" name="标题 3"/>
          <p:cNvSpPr>
            <a:spLocks noGrp="1" noChangeArrowheads="1"/>
          </p:cNvSpPr>
          <p:nvPr/>
        </p:nvSpPr>
        <p:spPr bwMode="auto">
          <a:xfrm>
            <a:off x="3205009" y="1666847"/>
            <a:ext cx="288032" cy="3600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algn="ctr"/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★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9" name="标题 3"/>
          <p:cNvSpPr>
            <a:spLocks noGrp="1" noChangeArrowheads="1"/>
          </p:cNvSpPr>
          <p:nvPr/>
        </p:nvSpPr>
        <p:spPr bwMode="auto">
          <a:xfrm>
            <a:off x="3493041" y="1666847"/>
            <a:ext cx="288032" cy="3600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algn="ctr"/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★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0" name="标题 3"/>
          <p:cNvSpPr>
            <a:spLocks noGrp="1" noChangeArrowheads="1"/>
          </p:cNvSpPr>
          <p:nvPr/>
        </p:nvSpPr>
        <p:spPr bwMode="auto">
          <a:xfrm>
            <a:off x="3781073" y="1666847"/>
            <a:ext cx="288032" cy="3600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algn="ctr"/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★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1" name="标题 3"/>
          <p:cNvSpPr>
            <a:spLocks noGrp="1" noChangeArrowheads="1"/>
          </p:cNvSpPr>
          <p:nvPr/>
        </p:nvSpPr>
        <p:spPr bwMode="auto">
          <a:xfrm>
            <a:off x="4069105" y="1666847"/>
            <a:ext cx="288032" cy="3600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algn="ctr"/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★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2" name="标题 3"/>
          <p:cNvSpPr>
            <a:spLocks noGrp="1" noChangeArrowheads="1"/>
          </p:cNvSpPr>
          <p:nvPr/>
        </p:nvSpPr>
        <p:spPr bwMode="auto">
          <a:xfrm>
            <a:off x="4357137" y="1666847"/>
            <a:ext cx="288032" cy="3600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algn="ctr"/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★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3" name="标题 3"/>
          <p:cNvSpPr>
            <a:spLocks noGrp="1" noChangeArrowheads="1"/>
          </p:cNvSpPr>
          <p:nvPr/>
        </p:nvSpPr>
        <p:spPr bwMode="auto">
          <a:xfrm>
            <a:off x="4933201" y="1666847"/>
            <a:ext cx="288032" cy="3600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algn="ctr"/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★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4" name="标题 3"/>
          <p:cNvSpPr>
            <a:spLocks noGrp="1" noChangeArrowheads="1"/>
          </p:cNvSpPr>
          <p:nvPr/>
        </p:nvSpPr>
        <p:spPr bwMode="auto">
          <a:xfrm>
            <a:off x="4645169" y="1666847"/>
            <a:ext cx="288032" cy="3600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algn="ctr"/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★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5" name="AutoShape 12"/>
          <p:cNvSpPr>
            <a:spLocks noChangeArrowheads="1"/>
          </p:cNvSpPr>
          <p:nvPr/>
        </p:nvSpPr>
        <p:spPr bwMode="auto">
          <a:xfrm flipV="1">
            <a:off x="5803238" y="2168947"/>
            <a:ext cx="3672408" cy="648072"/>
          </a:xfrm>
          <a:prstGeom prst="wedgeRoundRectCallout">
            <a:avLst>
              <a:gd name="adj1" fmla="val 36065"/>
              <a:gd name="adj2" fmla="val -72894"/>
              <a:gd name="adj3" fmla="val 16667"/>
            </a:avLst>
          </a:prstGeom>
          <a:solidFill>
            <a:srgbClr val="EBCDFB"/>
          </a:solidFill>
          <a:ln w="9525">
            <a:solidFill>
              <a:srgbClr val="7030A0"/>
            </a:solidFill>
            <a:miter lim="800000"/>
          </a:ln>
          <a:effectLst/>
        </p:spPr>
        <p:txBody>
          <a:bodyPr/>
          <a:p>
            <a:pPr algn="ctr">
              <a:defRPr/>
            </a:pP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6" name="标题 3"/>
          <p:cNvSpPr>
            <a:spLocks noGrp="1" noChangeArrowheads="1"/>
          </p:cNvSpPr>
          <p:nvPr/>
        </p:nvSpPr>
        <p:spPr bwMode="auto">
          <a:xfrm>
            <a:off x="5797868" y="2135391"/>
            <a:ext cx="3599829" cy="7200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r>
              <a:rPr lang="zh-CN" altLang="en-US" sz="22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每行有</a:t>
            </a:r>
            <a:r>
              <a:rPr lang="en-US" altLang="zh-CN" sz="22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9</a:t>
            </a:r>
            <a:r>
              <a:rPr lang="zh-CN" altLang="en-US" sz="22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个</a:t>
            </a:r>
            <a:r>
              <a:rPr lang="en-US" altLang="zh-CN" sz="2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★</a:t>
            </a:r>
            <a:r>
              <a:rPr lang="zh-CN" altLang="en-US" sz="22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，</a:t>
            </a:r>
            <a:r>
              <a:rPr lang="en-US" altLang="zh-CN" sz="22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  <a:r>
              <a:rPr lang="zh-CN" altLang="en-US" sz="22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行有多少个？</a:t>
            </a:r>
            <a:r>
              <a:rPr lang="en-US" altLang="zh-CN" sz="22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r>
              <a:rPr lang="zh-CN" altLang="en-US" sz="22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行、</a:t>
            </a:r>
            <a:r>
              <a:rPr lang="en-US" altLang="zh-CN" sz="22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  <a:r>
              <a:rPr lang="zh-CN" altLang="en-US" sz="22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行</a:t>
            </a:r>
            <a:r>
              <a:rPr lang="en-US" altLang="zh-CN" sz="22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……</a:t>
            </a:r>
            <a:r>
              <a:rPr lang="en-US" altLang="zh-CN" sz="22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9</a:t>
            </a:r>
            <a:r>
              <a:rPr lang="zh-CN" altLang="en-US" sz="22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行呢？</a:t>
            </a:r>
            <a:endParaRPr lang="zh-CN" altLang="en-US" sz="2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8" name="标题 3"/>
          <p:cNvSpPr>
            <a:spLocks noGrp="1" noChangeArrowheads="1"/>
          </p:cNvSpPr>
          <p:nvPr/>
        </p:nvSpPr>
        <p:spPr bwMode="auto">
          <a:xfrm>
            <a:off x="2628945" y="1959350"/>
            <a:ext cx="288032" cy="3600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algn="ctr"/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★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9" name="标题 3"/>
          <p:cNvSpPr>
            <a:spLocks noGrp="1" noChangeArrowheads="1"/>
          </p:cNvSpPr>
          <p:nvPr/>
        </p:nvSpPr>
        <p:spPr bwMode="auto">
          <a:xfrm>
            <a:off x="2916977" y="1959350"/>
            <a:ext cx="288032" cy="3600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algn="ctr"/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★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0" name="标题 3"/>
          <p:cNvSpPr>
            <a:spLocks noGrp="1" noChangeArrowheads="1"/>
          </p:cNvSpPr>
          <p:nvPr/>
        </p:nvSpPr>
        <p:spPr bwMode="auto">
          <a:xfrm>
            <a:off x="3205009" y="1959350"/>
            <a:ext cx="288032" cy="3600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algn="ctr"/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★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1" name="标题 3"/>
          <p:cNvSpPr>
            <a:spLocks noGrp="1" noChangeArrowheads="1"/>
          </p:cNvSpPr>
          <p:nvPr/>
        </p:nvSpPr>
        <p:spPr bwMode="auto">
          <a:xfrm>
            <a:off x="3493041" y="1959350"/>
            <a:ext cx="288032" cy="3600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algn="ctr"/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★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2" name="标题 3"/>
          <p:cNvSpPr>
            <a:spLocks noGrp="1" noChangeArrowheads="1"/>
          </p:cNvSpPr>
          <p:nvPr/>
        </p:nvSpPr>
        <p:spPr bwMode="auto">
          <a:xfrm>
            <a:off x="3781073" y="1959350"/>
            <a:ext cx="288032" cy="3600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algn="ctr"/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★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3" name="标题 3"/>
          <p:cNvSpPr>
            <a:spLocks noGrp="1" noChangeArrowheads="1"/>
          </p:cNvSpPr>
          <p:nvPr/>
        </p:nvSpPr>
        <p:spPr bwMode="auto">
          <a:xfrm>
            <a:off x="4069105" y="1959350"/>
            <a:ext cx="288032" cy="3600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algn="ctr"/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★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4" name="标题 3"/>
          <p:cNvSpPr>
            <a:spLocks noGrp="1" noChangeArrowheads="1"/>
          </p:cNvSpPr>
          <p:nvPr/>
        </p:nvSpPr>
        <p:spPr bwMode="auto">
          <a:xfrm>
            <a:off x="4357137" y="1959350"/>
            <a:ext cx="288032" cy="3600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algn="ctr"/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★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5" name="标题 3"/>
          <p:cNvSpPr>
            <a:spLocks noGrp="1" noChangeArrowheads="1"/>
          </p:cNvSpPr>
          <p:nvPr/>
        </p:nvSpPr>
        <p:spPr bwMode="auto">
          <a:xfrm>
            <a:off x="4933201" y="1959350"/>
            <a:ext cx="288032" cy="3600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algn="ctr"/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★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6" name="标题 3"/>
          <p:cNvSpPr>
            <a:spLocks noGrp="1" noChangeArrowheads="1"/>
          </p:cNvSpPr>
          <p:nvPr/>
        </p:nvSpPr>
        <p:spPr bwMode="auto">
          <a:xfrm>
            <a:off x="4645169" y="1959350"/>
            <a:ext cx="288032" cy="3600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algn="ctr"/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★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7" name="标题 3"/>
          <p:cNvSpPr>
            <a:spLocks noGrp="1" noChangeArrowheads="1"/>
          </p:cNvSpPr>
          <p:nvPr/>
        </p:nvSpPr>
        <p:spPr bwMode="auto">
          <a:xfrm>
            <a:off x="2628945" y="2248366"/>
            <a:ext cx="288032" cy="3600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algn="ctr"/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★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8" name="标题 3"/>
          <p:cNvSpPr>
            <a:spLocks noGrp="1" noChangeArrowheads="1"/>
          </p:cNvSpPr>
          <p:nvPr/>
        </p:nvSpPr>
        <p:spPr bwMode="auto">
          <a:xfrm>
            <a:off x="2916977" y="2248366"/>
            <a:ext cx="288032" cy="3600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algn="ctr"/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★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9" name="标题 3"/>
          <p:cNvSpPr>
            <a:spLocks noGrp="1" noChangeArrowheads="1"/>
          </p:cNvSpPr>
          <p:nvPr/>
        </p:nvSpPr>
        <p:spPr bwMode="auto">
          <a:xfrm>
            <a:off x="3205009" y="2248366"/>
            <a:ext cx="288032" cy="3600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algn="ctr"/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★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0" name="标题 3"/>
          <p:cNvSpPr>
            <a:spLocks noGrp="1" noChangeArrowheads="1"/>
          </p:cNvSpPr>
          <p:nvPr/>
        </p:nvSpPr>
        <p:spPr bwMode="auto">
          <a:xfrm>
            <a:off x="3493041" y="2248366"/>
            <a:ext cx="288032" cy="3600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algn="ctr"/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★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1" name="标题 3"/>
          <p:cNvSpPr>
            <a:spLocks noGrp="1" noChangeArrowheads="1"/>
          </p:cNvSpPr>
          <p:nvPr/>
        </p:nvSpPr>
        <p:spPr bwMode="auto">
          <a:xfrm>
            <a:off x="3781073" y="2248366"/>
            <a:ext cx="288032" cy="3600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algn="ctr"/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★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2" name="标题 3"/>
          <p:cNvSpPr>
            <a:spLocks noGrp="1" noChangeArrowheads="1"/>
          </p:cNvSpPr>
          <p:nvPr/>
        </p:nvSpPr>
        <p:spPr bwMode="auto">
          <a:xfrm>
            <a:off x="4069105" y="2248366"/>
            <a:ext cx="288032" cy="3600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algn="ctr"/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★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3" name="标题 3"/>
          <p:cNvSpPr>
            <a:spLocks noGrp="1" noChangeArrowheads="1"/>
          </p:cNvSpPr>
          <p:nvPr/>
        </p:nvSpPr>
        <p:spPr bwMode="auto">
          <a:xfrm>
            <a:off x="4357137" y="2248366"/>
            <a:ext cx="288032" cy="3600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algn="ctr"/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★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4" name="标题 3"/>
          <p:cNvSpPr>
            <a:spLocks noGrp="1" noChangeArrowheads="1"/>
          </p:cNvSpPr>
          <p:nvPr/>
        </p:nvSpPr>
        <p:spPr bwMode="auto">
          <a:xfrm>
            <a:off x="4933201" y="2248366"/>
            <a:ext cx="288032" cy="3600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algn="ctr"/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★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5" name="标题 3"/>
          <p:cNvSpPr>
            <a:spLocks noGrp="1" noChangeArrowheads="1"/>
          </p:cNvSpPr>
          <p:nvPr/>
        </p:nvSpPr>
        <p:spPr bwMode="auto">
          <a:xfrm>
            <a:off x="4645169" y="2248366"/>
            <a:ext cx="288032" cy="3600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algn="ctr"/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★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6" name="标题 3"/>
          <p:cNvSpPr>
            <a:spLocks noGrp="1" noChangeArrowheads="1"/>
          </p:cNvSpPr>
          <p:nvPr/>
        </p:nvSpPr>
        <p:spPr bwMode="auto">
          <a:xfrm>
            <a:off x="2628945" y="2535414"/>
            <a:ext cx="288032" cy="3600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algn="ctr"/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★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7" name="标题 3"/>
          <p:cNvSpPr>
            <a:spLocks noGrp="1" noChangeArrowheads="1"/>
          </p:cNvSpPr>
          <p:nvPr/>
        </p:nvSpPr>
        <p:spPr bwMode="auto">
          <a:xfrm>
            <a:off x="2916977" y="2535414"/>
            <a:ext cx="288032" cy="3600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algn="ctr"/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★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8" name="标题 3"/>
          <p:cNvSpPr>
            <a:spLocks noGrp="1" noChangeArrowheads="1"/>
          </p:cNvSpPr>
          <p:nvPr/>
        </p:nvSpPr>
        <p:spPr bwMode="auto">
          <a:xfrm>
            <a:off x="3205009" y="2535414"/>
            <a:ext cx="288032" cy="3600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algn="ctr"/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★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9" name="标题 3"/>
          <p:cNvSpPr>
            <a:spLocks noGrp="1" noChangeArrowheads="1"/>
          </p:cNvSpPr>
          <p:nvPr/>
        </p:nvSpPr>
        <p:spPr bwMode="auto">
          <a:xfrm>
            <a:off x="3493041" y="2535414"/>
            <a:ext cx="288032" cy="3600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algn="ctr"/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★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0" name="标题 3"/>
          <p:cNvSpPr>
            <a:spLocks noGrp="1" noChangeArrowheads="1"/>
          </p:cNvSpPr>
          <p:nvPr/>
        </p:nvSpPr>
        <p:spPr bwMode="auto">
          <a:xfrm>
            <a:off x="3781073" y="2535414"/>
            <a:ext cx="288032" cy="3600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algn="ctr"/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★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1" name="标题 3"/>
          <p:cNvSpPr>
            <a:spLocks noGrp="1" noChangeArrowheads="1"/>
          </p:cNvSpPr>
          <p:nvPr/>
        </p:nvSpPr>
        <p:spPr bwMode="auto">
          <a:xfrm>
            <a:off x="4069105" y="2535414"/>
            <a:ext cx="288032" cy="3600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algn="ctr"/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★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2" name="标题 3"/>
          <p:cNvSpPr>
            <a:spLocks noGrp="1" noChangeArrowheads="1"/>
          </p:cNvSpPr>
          <p:nvPr/>
        </p:nvSpPr>
        <p:spPr bwMode="auto">
          <a:xfrm>
            <a:off x="4357137" y="2535414"/>
            <a:ext cx="288032" cy="3600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algn="ctr"/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★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3" name="标题 3"/>
          <p:cNvSpPr>
            <a:spLocks noGrp="1" noChangeArrowheads="1"/>
          </p:cNvSpPr>
          <p:nvPr/>
        </p:nvSpPr>
        <p:spPr bwMode="auto">
          <a:xfrm>
            <a:off x="4933201" y="2535414"/>
            <a:ext cx="288032" cy="3600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algn="ctr"/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★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4" name="标题 3"/>
          <p:cNvSpPr>
            <a:spLocks noGrp="1" noChangeArrowheads="1"/>
          </p:cNvSpPr>
          <p:nvPr/>
        </p:nvSpPr>
        <p:spPr bwMode="auto">
          <a:xfrm>
            <a:off x="4645169" y="2535414"/>
            <a:ext cx="288032" cy="3600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algn="ctr"/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★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5" name="标题 3"/>
          <p:cNvSpPr>
            <a:spLocks noGrp="1" noChangeArrowheads="1"/>
          </p:cNvSpPr>
          <p:nvPr/>
        </p:nvSpPr>
        <p:spPr bwMode="auto">
          <a:xfrm>
            <a:off x="2628945" y="2823446"/>
            <a:ext cx="288032" cy="3600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algn="ctr"/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★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6" name="标题 3"/>
          <p:cNvSpPr>
            <a:spLocks noGrp="1" noChangeArrowheads="1"/>
          </p:cNvSpPr>
          <p:nvPr/>
        </p:nvSpPr>
        <p:spPr bwMode="auto">
          <a:xfrm>
            <a:off x="2916977" y="2823446"/>
            <a:ext cx="288032" cy="3600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algn="ctr"/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★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7" name="标题 3"/>
          <p:cNvSpPr>
            <a:spLocks noGrp="1" noChangeArrowheads="1"/>
          </p:cNvSpPr>
          <p:nvPr/>
        </p:nvSpPr>
        <p:spPr bwMode="auto">
          <a:xfrm>
            <a:off x="3205009" y="2823446"/>
            <a:ext cx="288032" cy="3600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algn="ctr"/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★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8" name="标题 3"/>
          <p:cNvSpPr>
            <a:spLocks noGrp="1" noChangeArrowheads="1"/>
          </p:cNvSpPr>
          <p:nvPr/>
        </p:nvSpPr>
        <p:spPr bwMode="auto">
          <a:xfrm>
            <a:off x="3493041" y="2823446"/>
            <a:ext cx="288032" cy="3600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algn="ctr"/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★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9" name="标题 3"/>
          <p:cNvSpPr>
            <a:spLocks noGrp="1" noChangeArrowheads="1"/>
          </p:cNvSpPr>
          <p:nvPr/>
        </p:nvSpPr>
        <p:spPr bwMode="auto">
          <a:xfrm>
            <a:off x="3781073" y="2823446"/>
            <a:ext cx="288032" cy="3600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algn="ctr"/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★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0" name="标题 3"/>
          <p:cNvSpPr>
            <a:spLocks noGrp="1" noChangeArrowheads="1"/>
          </p:cNvSpPr>
          <p:nvPr/>
        </p:nvSpPr>
        <p:spPr bwMode="auto">
          <a:xfrm>
            <a:off x="4069105" y="2823446"/>
            <a:ext cx="288032" cy="3600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algn="ctr"/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★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1" name="标题 3"/>
          <p:cNvSpPr>
            <a:spLocks noGrp="1" noChangeArrowheads="1"/>
          </p:cNvSpPr>
          <p:nvPr/>
        </p:nvSpPr>
        <p:spPr bwMode="auto">
          <a:xfrm>
            <a:off x="4357137" y="2823446"/>
            <a:ext cx="288032" cy="3600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algn="ctr"/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★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2" name="标题 3"/>
          <p:cNvSpPr>
            <a:spLocks noGrp="1" noChangeArrowheads="1"/>
          </p:cNvSpPr>
          <p:nvPr/>
        </p:nvSpPr>
        <p:spPr bwMode="auto">
          <a:xfrm>
            <a:off x="4933201" y="2823446"/>
            <a:ext cx="288032" cy="3600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algn="ctr"/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★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3" name="标题 3"/>
          <p:cNvSpPr>
            <a:spLocks noGrp="1" noChangeArrowheads="1"/>
          </p:cNvSpPr>
          <p:nvPr/>
        </p:nvSpPr>
        <p:spPr bwMode="auto">
          <a:xfrm>
            <a:off x="4645169" y="2823446"/>
            <a:ext cx="288032" cy="3600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algn="ctr"/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★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4" name="标题 3"/>
          <p:cNvSpPr>
            <a:spLocks noGrp="1" noChangeArrowheads="1"/>
          </p:cNvSpPr>
          <p:nvPr/>
        </p:nvSpPr>
        <p:spPr bwMode="auto">
          <a:xfrm>
            <a:off x="2628945" y="3111478"/>
            <a:ext cx="288032" cy="3600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algn="ctr"/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★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5" name="标题 3"/>
          <p:cNvSpPr>
            <a:spLocks noGrp="1" noChangeArrowheads="1"/>
          </p:cNvSpPr>
          <p:nvPr/>
        </p:nvSpPr>
        <p:spPr bwMode="auto">
          <a:xfrm>
            <a:off x="2916977" y="3111478"/>
            <a:ext cx="288032" cy="3600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algn="ctr"/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★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6" name="标题 3"/>
          <p:cNvSpPr>
            <a:spLocks noGrp="1" noChangeArrowheads="1"/>
          </p:cNvSpPr>
          <p:nvPr/>
        </p:nvSpPr>
        <p:spPr bwMode="auto">
          <a:xfrm>
            <a:off x="3205009" y="3111478"/>
            <a:ext cx="288032" cy="3600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algn="ctr"/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★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7" name="标题 3"/>
          <p:cNvSpPr>
            <a:spLocks noGrp="1" noChangeArrowheads="1"/>
          </p:cNvSpPr>
          <p:nvPr/>
        </p:nvSpPr>
        <p:spPr bwMode="auto">
          <a:xfrm>
            <a:off x="3493041" y="3111478"/>
            <a:ext cx="288032" cy="3600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algn="ctr"/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★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8" name="标题 3"/>
          <p:cNvSpPr>
            <a:spLocks noGrp="1" noChangeArrowheads="1"/>
          </p:cNvSpPr>
          <p:nvPr/>
        </p:nvSpPr>
        <p:spPr bwMode="auto">
          <a:xfrm>
            <a:off x="3781073" y="3111478"/>
            <a:ext cx="288032" cy="3600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algn="ctr"/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★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9" name="标题 3"/>
          <p:cNvSpPr>
            <a:spLocks noGrp="1" noChangeArrowheads="1"/>
          </p:cNvSpPr>
          <p:nvPr/>
        </p:nvSpPr>
        <p:spPr bwMode="auto">
          <a:xfrm>
            <a:off x="4069105" y="3111478"/>
            <a:ext cx="288032" cy="3600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algn="ctr"/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★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0" name="标题 3"/>
          <p:cNvSpPr>
            <a:spLocks noGrp="1" noChangeArrowheads="1"/>
          </p:cNvSpPr>
          <p:nvPr/>
        </p:nvSpPr>
        <p:spPr bwMode="auto">
          <a:xfrm>
            <a:off x="4357137" y="3111478"/>
            <a:ext cx="288032" cy="3600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algn="ctr"/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★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1" name="标题 3"/>
          <p:cNvSpPr>
            <a:spLocks noGrp="1" noChangeArrowheads="1"/>
          </p:cNvSpPr>
          <p:nvPr/>
        </p:nvSpPr>
        <p:spPr bwMode="auto">
          <a:xfrm>
            <a:off x="4933201" y="3111478"/>
            <a:ext cx="288032" cy="3600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algn="ctr"/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★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2" name="标题 3"/>
          <p:cNvSpPr>
            <a:spLocks noGrp="1" noChangeArrowheads="1"/>
          </p:cNvSpPr>
          <p:nvPr/>
        </p:nvSpPr>
        <p:spPr bwMode="auto">
          <a:xfrm>
            <a:off x="4645169" y="3111478"/>
            <a:ext cx="288032" cy="3600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algn="ctr"/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★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3" name="标题 3"/>
          <p:cNvSpPr>
            <a:spLocks noGrp="1" noChangeArrowheads="1"/>
          </p:cNvSpPr>
          <p:nvPr/>
        </p:nvSpPr>
        <p:spPr bwMode="auto">
          <a:xfrm>
            <a:off x="2628945" y="3399510"/>
            <a:ext cx="288032" cy="3600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algn="ctr"/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★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4" name="标题 3"/>
          <p:cNvSpPr>
            <a:spLocks noGrp="1" noChangeArrowheads="1"/>
          </p:cNvSpPr>
          <p:nvPr/>
        </p:nvSpPr>
        <p:spPr bwMode="auto">
          <a:xfrm>
            <a:off x="2916977" y="3399510"/>
            <a:ext cx="288032" cy="3600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algn="ctr"/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★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5" name="标题 3"/>
          <p:cNvSpPr>
            <a:spLocks noGrp="1" noChangeArrowheads="1"/>
          </p:cNvSpPr>
          <p:nvPr/>
        </p:nvSpPr>
        <p:spPr bwMode="auto">
          <a:xfrm>
            <a:off x="3205009" y="3399510"/>
            <a:ext cx="288032" cy="3600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algn="ctr"/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★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6" name="标题 3"/>
          <p:cNvSpPr>
            <a:spLocks noGrp="1" noChangeArrowheads="1"/>
          </p:cNvSpPr>
          <p:nvPr/>
        </p:nvSpPr>
        <p:spPr bwMode="auto">
          <a:xfrm>
            <a:off x="3493041" y="3399510"/>
            <a:ext cx="288032" cy="3600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algn="ctr"/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★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7" name="标题 3"/>
          <p:cNvSpPr>
            <a:spLocks noGrp="1" noChangeArrowheads="1"/>
          </p:cNvSpPr>
          <p:nvPr/>
        </p:nvSpPr>
        <p:spPr bwMode="auto">
          <a:xfrm>
            <a:off x="3781073" y="3399510"/>
            <a:ext cx="288032" cy="3600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algn="ctr"/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★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8" name="标题 3"/>
          <p:cNvSpPr>
            <a:spLocks noGrp="1" noChangeArrowheads="1"/>
          </p:cNvSpPr>
          <p:nvPr/>
        </p:nvSpPr>
        <p:spPr bwMode="auto">
          <a:xfrm>
            <a:off x="4069105" y="3399510"/>
            <a:ext cx="288032" cy="3600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algn="ctr"/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★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9" name="标题 3"/>
          <p:cNvSpPr>
            <a:spLocks noGrp="1" noChangeArrowheads="1"/>
          </p:cNvSpPr>
          <p:nvPr/>
        </p:nvSpPr>
        <p:spPr bwMode="auto">
          <a:xfrm>
            <a:off x="4357137" y="3399510"/>
            <a:ext cx="288032" cy="3600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algn="ctr"/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★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0" name="标题 3"/>
          <p:cNvSpPr>
            <a:spLocks noGrp="1" noChangeArrowheads="1"/>
          </p:cNvSpPr>
          <p:nvPr/>
        </p:nvSpPr>
        <p:spPr bwMode="auto">
          <a:xfrm>
            <a:off x="4933201" y="3399510"/>
            <a:ext cx="288032" cy="3600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algn="ctr"/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★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1" name="标题 3"/>
          <p:cNvSpPr>
            <a:spLocks noGrp="1" noChangeArrowheads="1"/>
          </p:cNvSpPr>
          <p:nvPr/>
        </p:nvSpPr>
        <p:spPr bwMode="auto">
          <a:xfrm>
            <a:off x="4645169" y="3399510"/>
            <a:ext cx="288032" cy="3600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algn="ctr"/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★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2" name="标题 3"/>
          <p:cNvSpPr>
            <a:spLocks noGrp="1" noChangeArrowheads="1"/>
          </p:cNvSpPr>
          <p:nvPr/>
        </p:nvSpPr>
        <p:spPr bwMode="auto">
          <a:xfrm>
            <a:off x="2628945" y="3687542"/>
            <a:ext cx="288032" cy="3600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algn="ctr"/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★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3" name="标题 3"/>
          <p:cNvSpPr>
            <a:spLocks noGrp="1" noChangeArrowheads="1"/>
          </p:cNvSpPr>
          <p:nvPr/>
        </p:nvSpPr>
        <p:spPr bwMode="auto">
          <a:xfrm>
            <a:off x="2916977" y="3687542"/>
            <a:ext cx="288032" cy="3600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algn="ctr"/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★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4" name="标题 3"/>
          <p:cNvSpPr>
            <a:spLocks noGrp="1" noChangeArrowheads="1"/>
          </p:cNvSpPr>
          <p:nvPr/>
        </p:nvSpPr>
        <p:spPr bwMode="auto">
          <a:xfrm>
            <a:off x="3205009" y="3687542"/>
            <a:ext cx="288032" cy="3600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algn="ctr"/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★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5" name="标题 3"/>
          <p:cNvSpPr>
            <a:spLocks noGrp="1" noChangeArrowheads="1"/>
          </p:cNvSpPr>
          <p:nvPr/>
        </p:nvSpPr>
        <p:spPr bwMode="auto">
          <a:xfrm>
            <a:off x="3493041" y="3687542"/>
            <a:ext cx="288032" cy="3600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algn="ctr"/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★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6" name="标题 3"/>
          <p:cNvSpPr>
            <a:spLocks noGrp="1" noChangeArrowheads="1"/>
          </p:cNvSpPr>
          <p:nvPr/>
        </p:nvSpPr>
        <p:spPr bwMode="auto">
          <a:xfrm>
            <a:off x="3781073" y="3687542"/>
            <a:ext cx="288032" cy="3600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algn="ctr"/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★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7" name="标题 3"/>
          <p:cNvSpPr>
            <a:spLocks noGrp="1" noChangeArrowheads="1"/>
          </p:cNvSpPr>
          <p:nvPr/>
        </p:nvSpPr>
        <p:spPr bwMode="auto">
          <a:xfrm>
            <a:off x="4069105" y="3687542"/>
            <a:ext cx="288032" cy="3600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algn="ctr"/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★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8" name="标题 3"/>
          <p:cNvSpPr>
            <a:spLocks noGrp="1" noChangeArrowheads="1"/>
          </p:cNvSpPr>
          <p:nvPr/>
        </p:nvSpPr>
        <p:spPr bwMode="auto">
          <a:xfrm>
            <a:off x="4357137" y="3687542"/>
            <a:ext cx="288032" cy="3600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algn="ctr"/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★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9" name="标题 3"/>
          <p:cNvSpPr>
            <a:spLocks noGrp="1" noChangeArrowheads="1"/>
          </p:cNvSpPr>
          <p:nvPr/>
        </p:nvSpPr>
        <p:spPr bwMode="auto">
          <a:xfrm>
            <a:off x="4933201" y="3687542"/>
            <a:ext cx="288032" cy="3600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algn="ctr"/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★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0" name="标题 3"/>
          <p:cNvSpPr>
            <a:spLocks noGrp="1" noChangeArrowheads="1"/>
          </p:cNvSpPr>
          <p:nvPr/>
        </p:nvSpPr>
        <p:spPr bwMode="auto">
          <a:xfrm>
            <a:off x="4645169" y="3687542"/>
            <a:ext cx="288032" cy="3600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algn="ctr"/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★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1" name="标题 3"/>
          <p:cNvSpPr>
            <a:spLocks noGrp="1" noChangeArrowheads="1"/>
          </p:cNvSpPr>
          <p:nvPr/>
        </p:nvSpPr>
        <p:spPr bwMode="auto">
          <a:xfrm>
            <a:off x="2628945" y="3975574"/>
            <a:ext cx="288032" cy="3600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algn="ctr"/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★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2" name="标题 3"/>
          <p:cNvSpPr>
            <a:spLocks noGrp="1" noChangeArrowheads="1"/>
          </p:cNvSpPr>
          <p:nvPr/>
        </p:nvSpPr>
        <p:spPr bwMode="auto">
          <a:xfrm>
            <a:off x="2916977" y="3975574"/>
            <a:ext cx="288032" cy="3600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algn="ctr"/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★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3" name="标题 3"/>
          <p:cNvSpPr>
            <a:spLocks noGrp="1" noChangeArrowheads="1"/>
          </p:cNvSpPr>
          <p:nvPr/>
        </p:nvSpPr>
        <p:spPr bwMode="auto">
          <a:xfrm>
            <a:off x="3205009" y="3975574"/>
            <a:ext cx="288032" cy="3600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algn="ctr"/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★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4" name="标题 3"/>
          <p:cNvSpPr>
            <a:spLocks noGrp="1" noChangeArrowheads="1"/>
          </p:cNvSpPr>
          <p:nvPr/>
        </p:nvSpPr>
        <p:spPr bwMode="auto">
          <a:xfrm>
            <a:off x="3493041" y="3975574"/>
            <a:ext cx="288032" cy="3600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algn="ctr"/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★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5" name="标题 3"/>
          <p:cNvSpPr>
            <a:spLocks noGrp="1" noChangeArrowheads="1"/>
          </p:cNvSpPr>
          <p:nvPr/>
        </p:nvSpPr>
        <p:spPr bwMode="auto">
          <a:xfrm>
            <a:off x="3781073" y="3975574"/>
            <a:ext cx="288032" cy="3600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algn="ctr"/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★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6" name="标题 3"/>
          <p:cNvSpPr>
            <a:spLocks noGrp="1" noChangeArrowheads="1"/>
          </p:cNvSpPr>
          <p:nvPr/>
        </p:nvSpPr>
        <p:spPr bwMode="auto">
          <a:xfrm>
            <a:off x="4069105" y="3975574"/>
            <a:ext cx="288032" cy="3600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algn="ctr"/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★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7" name="标题 3"/>
          <p:cNvSpPr>
            <a:spLocks noGrp="1" noChangeArrowheads="1"/>
          </p:cNvSpPr>
          <p:nvPr/>
        </p:nvSpPr>
        <p:spPr bwMode="auto">
          <a:xfrm>
            <a:off x="4357137" y="3975574"/>
            <a:ext cx="288032" cy="3600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algn="ctr"/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★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8" name="标题 3"/>
          <p:cNvSpPr>
            <a:spLocks noGrp="1" noChangeArrowheads="1"/>
          </p:cNvSpPr>
          <p:nvPr/>
        </p:nvSpPr>
        <p:spPr bwMode="auto">
          <a:xfrm>
            <a:off x="4933201" y="3975574"/>
            <a:ext cx="288032" cy="3600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algn="ctr"/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★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9" name="标题 3"/>
          <p:cNvSpPr>
            <a:spLocks noGrp="1" noChangeArrowheads="1"/>
          </p:cNvSpPr>
          <p:nvPr/>
        </p:nvSpPr>
        <p:spPr bwMode="auto">
          <a:xfrm>
            <a:off x="4645169" y="3975574"/>
            <a:ext cx="288032" cy="3600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algn="ctr"/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★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60" name="直接连接符 159"/>
          <p:cNvCxnSpPr/>
          <p:nvPr/>
        </p:nvCxnSpPr>
        <p:spPr>
          <a:xfrm>
            <a:off x="2581261" y="4498527"/>
            <a:ext cx="64800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直接连接符 160"/>
          <p:cNvCxnSpPr/>
          <p:nvPr/>
        </p:nvCxnSpPr>
        <p:spPr>
          <a:xfrm>
            <a:off x="2581261" y="4894571"/>
            <a:ext cx="64800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直接连接符 161"/>
          <p:cNvCxnSpPr/>
          <p:nvPr/>
        </p:nvCxnSpPr>
        <p:spPr>
          <a:xfrm>
            <a:off x="2581261" y="5290615"/>
            <a:ext cx="64800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直接连接符 162"/>
          <p:cNvCxnSpPr/>
          <p:nvPr/>
        </p:nvCxnSpPr>
        <p:spPr>
          <a:xfrm>
            <a:off x="5698337" y="4498527"/>
            <a:ext cx="0" cy="792088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直接连接符 163"/>
          <p:cNvCxnSpPr/>
          <p:nvPr/>
        </p:nvCxnSpPr>
        <p:spPr>
          <a:xfrm>
            <a:off x="5139365" y="4498527"/>
            <a:ext cx="0" cy="792088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直接连接符 164"/>
          <p:cNvCxnSpPr/>
          <p:nvPr/>
        </p:nvCxnSpPr>
        <p:spPr>
          <a:xfrm>
            <a:off x="4580393" y="4498527"/>
            <a:ext cx="0" cy="792088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直接连接符 165"/>
          <p:cNvCxnSpPr/>
          <p:nvPr/>
        </p:nvCxnSpPr>
        <p:spPr>
          <a:xfrm>
            <a:off x="4021421" y="4498527"/>
            <a:ext cx="0" cy="792088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标题 3"/>
          <p:cNvSpPr>
            <a:spLocks noGrp="1" noChangeArrowheads="1"/>
          </p:cNvSpPr>
          <p:nvPr/>
        </p:nvSpPr>
        <p:spPr bwMode="auto">
          <a:xfrm>
            <a:off x="2643457" y="4850649"/>
            <a:ext cx="1377964" cy="4320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algn="ctr"/>
            <a:r>
              <a:rPr lang="en-US" altLang="zh-CN" sz="2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★</a:t>
            </a:r>
            <a:r>
              <a:rPr lang="zh-CN" altLang="en-US" sz="2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的个数</a:t>
            </a:r>
            <a:endParaRPr lang="zh-CN" altLang="en-US" sz="2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8" name="标题 3"/>
          <p:cNvSpPr>
            <a:spLocks noGrp="1" noChangeArrowheads="1"/>
          </p:cNvSpPr>
          <p:nvPr/>
        </p:nvSpPr>
        <p:spPr bwMode="auto">
          <a:xfrm>
            <a:off x="4021993" y="4489981"/>
            <a:ext cx="565680" cy="4320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algn="ctr"/>
            <a:r>
              <a:rPr lang="en-US" altLang="zh-CN" sz="22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  <a:endParaRPr lang="zh-CN" altLang="en-US" sz="22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69" name="标题 3"/>
          <p:cNvSpPr>
            <a:spLocks noGrp="1" noChangeArrowheads="1"/>
          </p:cNvSpPr>
          <p:nvPr/>
        </p:nvSpPr>
        <p:spPr bwMode="auto">
          <a:xfrm>
            <a:off x="4587673" y="4489981"/>
            <a:ext cx="562809" cy="4320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algn="ctr"/>
            <a:r>
              <a:rPr lang="en-US" altLang="zh-CN" sz="22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  <a:endParaRPr lang="zh-CN" altLang="en-US" sz="22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70" name="标题 3"/>
          <p:cNvSpPr>
            <a:spLocks noGrp="1" noChangeArrowheads="1"/>
          </p:cNvSpPr>
          <p:nvPr/>
        </p:nvSpPr>
        <p:spPr bwMode="auto">
          <a:xfrm>
            <a:off x="5142094" y="4489981"/>
            <a:ext cx="553672" cy="4320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algn="ctr"/>
            <a:r>
              <a:rPr lang="en-US" altLang="zh-CN" sz="22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endParaRPr lang="zh-CN" altLang="en-US" sz="22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71" name="标题 3"/>
          <p:cNvSpPr>
            <a:spLocks noGrp="1" noChangeArrowheads="1"/>
          </p:cNvSpPr>
          <p:nvPr/>
        </p:nvSpPr>
        <p:spPr bwMode="auto">
          <a:xfrm>
            <a:off x="5695766" y="4489981"/>
            <a:ext cx="562063" cy="4320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algn="ctr"/>
            <a:r>
              <a:rPr lang="en-US" altLang="zh-CN" sz="22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  <a:endParaRPr lang="zh-CN" altLang="en-US" sz="22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cxnSp>
        <p:nvCxnSpPr>
          <p:cNvPr id="172" name="直接连接符 171"/>
          <p:cNvCxnSpPr/>
          <p:nvPr/>
        </p:nvCxnSpPr>
        <p:spPr>
          <a:xfrm>
            <a:off x="6257309" y="4500720"/>
            <a:ext cx="0" cy="792088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标题 3"/>
          <p:cNvSpPr>
            <a:spLocks noGrp="1" noChangeArrowheads="1"/>
          </p:cNvSpPr>
          <p:nvPr/>
        </p:nvSpPr>
        <p:spPr bwMode="auto">
          <a:xfrm>
            <a:off x="6249440" y="4489981"/>
            <a:ext cx="570451" cy="4320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algn="ctr"/>
            <a:r>
              <a:rPr lang="en-US" altLang="zh-CN" sz="22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  <a:endParaRPr lang="zh-CN" altLang="en-US" sz="22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cxnSp>
        <p:nvCxnSpPr>
          <p:cNvPr id="174" name="直接连接符 173"/>
          <p:cNvCxnSpPr/>
          <p:nvPr/>
        </p:nvCxnSpPr>
        <p:spPr>
          <a:xfrm>
            <a:off x="6816281" y="4507073"/>
            <a:ext cx="0" cy="792088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标题 3"/>
          <p:cNvSpPr>
            <a:spLocks noGrp="1" noChangeArrowheads="1"/>
          </p:cNvSpPr>
          <p:nvPr/>
        </p:nvSpPr>
        <p:spPr bwMode="auto">
          <a:xfrm>
            <a:off x="6803113" y="4489981"/>
            <a:ext cx="562062" cy="4320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algn="ctr"/>
            <a:r>
              <a:rPr lang="en-US" altLang="zh-CN" sz="22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6</a:t>
            </a:r>
            <a:endParaRPr lang="zh-CN" altLang="en-US" sz="22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cxnSp>
        <p:nvCxnSpPr>
          <p:cNvPr id="176" name="直接连接符 175"/>
          <p:cNvCxnSpPr/>
          <p:nvPr/>
        </p:nvCxnSpPr>
        <p:spPr>
          <a:xfrm>
            <a:off x="7934225" y="4508033"/>
            <a:ext cx="0" cy="792088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标题 3"/>
          <p:cNvSpPr>
            <a:spLocks noGrp="1" noChangeArrowheads="1"/>
          </p:cNvSpPr>
          <p:nvPr/>
        </p:nvSpPr>
        <p:spPr bwMode="auto">
          <a:xfrm>
            <a:off x="7935627" y="4489981"/>
            <a:ext cx="550091" cy="4320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algn="ctr"/>
            <a:r>
              <a:rPr lang="en-US" altLang="zh-CN" sz="22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8</a:t>
            </a:r>
            <a:endParaRPr lang="zh-CN" altLang="en-US" sz="22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78" name="标题 3"/>
          <p:cNvSpPr>
            <a:spLocks noGrp="1" noChangeArrowheads="1"/>
          </p:cNvSpPr>
          <p:nvPr/>
        </p:nvSpPr>
        <p:spPr bwMode="auto">
          <a:xfrm>
            <a:off x="7365175" y="4489981"/>
            <a:ext cx="578841" cy="4320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algn="ctr"/>
            <a:r>
              <a:rPr lang="en-US" altLang="zh-CN" sz="22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7</a:t>
            </a:r>
            <a:endParaRPr lang="zh-CN" altLang="en-US" sz="22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cxnSp>
        <p:nvCxnSpPr>
          <p:cNvPr id="179" name="直接连接符 178"/>
          <p:cNvCxnSpPr/>
          <p:nvPr/>
        </p:nvCxnSpPr>
        <p:spPr>
          <a:xfrm>
            <a:off x="7375253" y="4498370"/>
            <a:ext cx="0" cy="792088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标题 3"/>
          <p:cNvSpPr>
            <a:spLocks noGrp="1" noChangeArrowheads="1"/>
          </p:cNvSpPr>
          <p:nvPr/>
        </p:nvSpPr>
        <p:spPr bwMode="auto">
          <a:xfrm>
            <a:off x="2715465" y="4464814"/>
            <a:ext cx="1161940" cy="4320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algn="ctr"/>
            <a:r>
              <a:rPr lang="zh-CN" altLang="en-US" sz="2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行  数</a:t>
            </a:r>
            <a:endParaRPr lang="zh-CN" altLang="en-US" sz="2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81" name="直接连接符 180"/>
          <p:cNvCxnSpPr/>
          <p:nvPr/>
        </p:nvCxnSpPr>
        <p:spPr>
          <a:xfrm>
            <a:off x="8493197" y="4508033"/>
            <a:ext cx="0" cy="792088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标题 3"/>
          <p:cNvSpPr>
            <a:spLocks noGrp="1" noChangeArrowheads="1"/>
          </p:cNvSpPr>
          <p:nvPr/>
        </p:nvSpPr>
        <p:spPr bwMode="auto">
          <a:xfrm>
            <a:off x="8480911" y="4489981"/>
            <a:ext cx="570452" cy="4320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algn="ctr"/>
            <a:r>
              <a:rPr lang="en-US" altLang="zh-CN" sz="22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9</a:t>
            </a:r>
            <a:endParaRPr lang="zh-CN" altLang="en-US" sz="22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83" name="标题 3"/>
          <p:cNvSpPr>
            <a:spLocks noGrp="1" noChangeArrowheads="1"/>
          </p:cNvSpPr>
          <p:nvPr/>
        </p:nvSpPr>
        <p:spPr bwMode="auto">
          <a:xfrm>
            <a:off x="4011609" y="4871695"/>
            <a:ext cx="565680" cy="4320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algn="ctr"/>
            <a:r>
              <a:rPr lang="en-US" altLang="zh-CN" sz="22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9</a:t>
            </a:r>
            <a:endParaRPr lang="zh-CN" altLang="en-US" sz="22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84" name="标题 3"/>
          <p:cNvSpPr>
            <a:spLocks noGrp="1" noChangeArrowheads="1"/>
          </p:cNvSpPr>
          <p:nvPr/>
        </p:nvSpPr>
        <p:spPr bwMode="auto">
          <a:xfrm>
            <a:off x="4587673" y="4871695"/>
            <a:ext cx="565680" cy="4320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algn="ctr"/>
            <a:r>
              <a:rPr lang="en-US" altLang="zh-CN" sz="22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18</a:t>
            </a:r>
            <a:endParaRPr lang="zh-CN" altLang="en-US" sz="22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85" name="标题 3"/>
          <p:cNvSpPr>
            <a:spLocks noGrp="1" noChangeArrowheads="1"/>
          </p:cNvSpPr>
          <p:nvPr/>
        </p:nvSpPr>
        <p:spPr bwMode="auto">
          <a:xfrm>
            <a:off x="5125315" y="4871695"/>
            <a:ext cx="578840" cy="4320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algn="ctr"/>
            <a:r>
              <a:rPr lang="en-US" altLang="zh-CN" sz="22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27</a:t>
            </a:r>
            <a:endParaRPr lang="zh-CN" altLang="en-US" sz="22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86" name="标题 3"/>
          <p:cNvSpPr>
            <a:spLocks noGrp="1" noChangeArrowheads="1"/>
          </p:cNvSpPr>
          <p:nvPr/>
        </p:nvSpPr>
        <p:spPr bwMode="auto">
          <a:xfrm>
            <a:off x="6811503" y="4871695"/>
            <a:ext cx="562062" cy="4320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algn="ctr"/>
            <a:r>
              <a:rPr lang="en-US" altLang="zh-CN" sz="22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54</a:t>
            </a:r>
            <a:endParaRPr lang="zh-CN" altLang="en-US" sz="22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87" name="标题 3"/>
          <p:cNvSpPr>
            <a:spLocks noGrp="1" noChangeArrowheads="1"/>
          </p:cNvSpPr>
          <p:nvPr/>
        </p:nvSpPr>
        <p:spPr bwMode="auto">
          <a:xfrm>
            <a:off x="6249441" y="4871695"/>
            <a:ext cx="562062" cy="4320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algn="ctr"/>
            <a:r>
              <a:rPr lang="en-US" altLang="zh-CN" sz="22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45</a:t>
            </a:r>
            <a:endParaRPr lang="zh-CN" altLang="en-US" sz="22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88" name="标题 3"/>
          <p:cNvSpPr>
            <a:spLocks noGrp="1" noChangeArrowheads="1"/>
          </p:cNvSpPr>
          <p:nvPr/>
        </p:nvSpPr>
        <p:spPr bwMode="auto">
          <a:xfrm>
            <a:off x="7373564" y="4871695"/>
            <a:ext cx="562063" cy="4320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algn="ctr"/>
            <a:r>
              <a:rPr lang="en-US" altLang="zh-CN" sz="22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63</a:t>
            </a:r>
            <a:endParaRPr lang="zh-CN" altLang="en-US" sz="22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89" name="标题 3"/>
          <p:cNvSpPr>
            <a:spLocks noGrp="1" noChangeArrowheads="1"/>
          </p:cNvSpPr>
          <p:nvPr/>
        </p:nvSpPr>
        <p:spPr bwMode="auto">
          <a:xfrm>
            <a:off x="5695766" y="4871695"/>
            <a:ext cx="570452" cy="4320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algn="ctr"/>
            <a:r>
              <a:rPr lang="en-US" altLang="zh-CN" sz="22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36</a:t>
            </a:r>
            <a:endParaRPr lang="zh-CN" altLang="en-US" sz="22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90" name="标题 3"/>
          <p:cNvSpPr>
            <a:spLocks noGrp="1" noChangeArrowheads="1"/>
          </p:cNvSpPr>
          <p:nvPr/>
        </p:nvSpPr>
        <p:spPr bwMode="auto">
          <a:xfrm>
            <a:off x="7935627" y="4871695"/>
            <a:ext cx="553673" cy="4320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algn="ctr"/>
            <a:r>
              <a:rPr lang="en-US" altLang="zh-CN" sz="22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72</a:t>
            </a:r>
            <a:endParaRPr lang="zh-CN" altLang="en-US" sz="22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91" name="标题 3"/>
          <p:cNvSpPr>
            <a:spLocks noGrp="1" noChangeArrowheads="1"/>
          </p:cNvSpPr>
          <p:nvPr/>
        </p:nvSpPr>
        <p:spPr bwMode="auto">
          <a:xfrm>
            <a:off x="8489300" y="4871695"/>
            <a:ext cx="562063" cy="4320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algn="ctr"/>
            <a:r>
              <a:rPr lang="en-US" altLang="zh-CN" sz="22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81</a:t>
            </a:r>
            <a:endParaRPr lang="zh-CN" altLang="en-US" sz="22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50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0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500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>
                      <p:stCondLst>
                        <p:cond delay="indefinite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bldLvl="0" animBg="1"/>
      <p:bldP spid="2" grpId="2" bldLvl="0" animBg="1"/>
      <p:bldP spid="3" grpId="0" bldLvl="0" animBg="1"/>
      <p:bldP spid="3" grpId="1" bldLvl="0" animBg="1"/>
      <p:bldP spid="3" grpId="2" bldLvl="0" animBg="1"/>
      <p:bldP spid="40" grpId="0" bldLvl="0" animBg="1"/>
      <p:bldP spid="40" grpId="1" bldLvl="0" animBg="1"/>
      <p:bldP spid="40" grpId="2" bldLvl="0" animBg="1"/>
      <p:bldP spid="41" grpId="0" bldLvl="0" animBg="1"/>
      <p:bldP spid="41" grpId="1" bldLvl="0" animBg="1"/>
      <p:bldP spid="41" grpId="2" bldLvl="0" animBg="1"/>
      <p:bldP spid="45" grpId="0" bldLvl="0" animBg="1"/>
      <p:bldP spid="45" grpId="1" bldLvl="0" animBg="1"/>
      <p:bldP spid="45" grpId="2" bldLvl="0" animBg="1"/>
      <p:bldP spid="46" grpId="0" bldLvl="0" animBg="1"/>
      <p:bldP spid="46" grpId="1" bldLvl="0" animBg="1"/>
      <p:bldP spid="46" grpId="2" bldLvl="0" animBg="1"/>
      <p:bldP spid="47" grpId="0" bldLvl="0" animBg="1"/>
      <p:bldP spid="47" grpId="1" bldLvl="0" animBg="1"/>
      <p:bldP spid="47" grpId="2" bldLvl="0" animBg="1"/>
      <p:bldP spid="48" grpId="0" bldLvl="0" animBg="1"/>
      <p:bldP spid="48" grpId="1" bldLvl="0" animBg="1"/>
      <p:bldP spid="48" grpId="2" bldLvl="0" animBg="1"/>
      <p:bldP spid="49" grpId="0" bldLvl="0" animBg="1"/>
      <p:bldP spid="49" grpId="1" bldLvl="0" animBg="1"/>
      <p:bldP spid="49" grpId="2" bldLvl="0" animBg="1"/>
      <p:bldP spid="50" grpId="0" bldLvl="0" animBg="1"/>
      <p:bldP spid="50" grpId="1" bldLvl="0" animBg="1"/>
      <p:bldP spid="50" grpId="2" bldLvl="0" animBg="1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 bldLvl="0" animBg="1"/>
      <p:bldP spid="86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107" grpId="0"/>
      <p:bldP spid="108" grpId="0"/>
      <p:bldP spid="109" grpId="0"/>
      <p:bldP spid="110" grpId="0"/>
      <p:bldP spid="111" grpId="0"/>
      <p:bldP spid="112" grpId="0"/>
      <p:bldP spid="113" grpId="0"/>
      <p:bldP spid="114" grpId="0"/>
      <p:bldP spid="115" grpId="0"/>
      <p:bldP spid="116" grpId="0"/>
      <p:bldP spid="117" grpId="0"/>
      <p:bldP spid="118" grpId="0"/>
      <p:bldP spid="119" grpId="0"/>
      <p:bldP spid="120" grpId="0"/>
      <p:bldP spid="121" grpId="0"/>
      <p:bldP spid="122" grpId="0"/>
      <p:bldP spid="123" grpId="0"/>
      <p:bldP spid="124" grpId="0"/>
      <p:bldP spid="125" grpId="0"/>
      <p:bldP spid="126" grpId="0"/>
      <p:bldP spid="127" grpId="0"/>
      <p:bldP spid="128" grpId="0"/>
      <p:bldP spid="129" grpId="0"/>
      <p:bldP spid="130" grpId="0"/>
      <p:bldP spid="131" grpId="0"/>
      <p:bldP spid="132" grpId="0"/>
      <p:bldP spid="133" grpId="0"/>
      <p:bldP spid="134" grpId="0"/>
      <p:bldP spid="135" grpId="0"/>
      <p:bldP spid="136" grpId="0"/>
      <p:bldP spid="137" grpId="0"/>
      <p:bldP spid="138" grpId="0"/>
      <p:bldP spid="139" grpId="0"/>
      <p:bldP spid="140" grpId="0"/>
      <p:bldP spid="141" grpId="0"/>
      <p:bldP spid="142" grpId="0"/>
      <p:bldP spid="143" grpId="0"/>
      <p:bldP spid="144" grpId="0"/>
      <p:bldP spid="145" grpId="0"/>
      <p:bldP spid="146" grpId="0"/>
      <p:bldP spid="147" grpId="0"/>
      <p:bldP spid="148" grpId="0"/>
      <p:bldP spid="149" grpId="0"/>
      <p:bldP spid="150" grpId="0"/>
      <p:bldP spid="151" grpId="0"/>
      <p:bldP spid="152" grpId="0"/>
      <p:bldP spid="153" grpId="0"/>
      <p:bldP spid="154" grpId="0"/>
      <p:bldP spid="155" grpId="0"/>
      <p:bldP spid="156" grpId="0"/>
      <p:bldP spid="157" grpId="0"/>
      <p:bldP spid="158" grpId="0"/>
      <p:bldP spid="159" grpId="0"/>
      <p:bldP spid="167" grpId="0"/>
      <p:bldP spid="168" grpId="0"/>
      <p:bldP spid="169" grpId="0"/>
      <p:bldP spid="170" grpId="0"/>
      <p:bldP spid="171" grpId="0"/>
      <p:bldP spid="173" grpId="0"/>
      <p:bldP spid="175" grpId="0"/>
      <p:bldP spid="177" grpId="0"/>
      <p:bldP spid="178" grpId="0"/>
      <p:bldP spid="180" grpId="0"/>
      <p:bldP spid="182" grpId="0"/>
      <p:bldP spid="183" grpId="0"/>
      <p:bldP spid="184" grpId="0"/>
      <p:bldP spid="185" grpId="0"/>
      <p:bldP spid="186" grpId="0"/>
      <p:bldP spid="187" grpId="0"/>
      <p:bldP spid="188" grpId="0"/>
      <p:bldP spid="189" grpId="0"/>
      <p:bldP spid="190" grpId="0"/>
      <p:bldP spid="19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753360" y="-832485"/>
            <a:ext cx="6685280" cy="2817495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3141980" y="594360"/>
            <a:ext cx="5711190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zh-CN" altLang="en-US" sz="4000" dirty="0">
                <a:solidFill>
                  <a:srgbClr val="B06C3E"/>
                </a:solidFill>
                <a:cs typeface="+mn-ea"/>
                <a:sym typeface="+mn-lt"/>
              </a:rPr>
              <a:t>你能编出</a:t>
            </a:r>
            <a:r>
              <a:rPr lang="en-US" altLang="zh-CN" sz="4000" dirty="0">
                <a:solidFill>
                  <a:srgbClr val="B06C3E"/>
                </a:solidFill>
                <a:cs typeface="+mn-ea"/>
                <a:sym typeface="+mn-lt"/>
              </a:rPr>
              <a:t>9</a:t>
            </a:r>
            <a:r>
              <a:rPr lang="zh-CN" altLang="en-US" sz="4000" dirty="0">
                <a:solidFill>
                  <a:srgbClr val="B06C3E"/>
                </a:solidFill>
                <a:ea typeface="宋体" panose="02010600030101010101" pitchFamily="2" charset="-122"/>
                <a:cs typeface="+mn-ea"/>
                <a:sym typeface="+mn-lt"/>
              </a:rPr>
              <a:t>的乘法口诀吗</a:t>
            </a:r>
            <a:r>
              <a:rPr lang="zh-CN" altLang="en-US" sz="4000" dirty="0">
                <a:solidFill>
                  <a:srgbClr val="B06C3E"/>
                </a:solidFill>
                <a:cs typeface="+mn-ea"/>
                <a:sym typeface="+mn-lt"/>
              </a:rPr>
              <a:t>？</a:t>
            </a:r>
            <a:endParaRPr lang="zh-CN" altLang="en-US" sz="4000" dirty="0">
              <a:solidFill>
                <a:srgbClr val="B06C3E"/>
              </a:solidFill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4" cstate="screen"/>
          <a:srcRect b="16301"/>
          <a:stretch>
            <a:fillRect/>
          </a:stretch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 cstate="screen"/>
          <a:stretch>
            <a:fillRect/>
          </a:stretch>
        </p:blipFill>
        <p:spPr>
          <a:xfrm>
            <a:off x="-137795" y="1797685"/>
            <a:ext cx="10060940" cy="465899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screen"/>
          <a:stretch>
            <a:fillRect/>
          </a:stretch>
        </p:blipFill>
        <p:spPr>
          <a:xfrm>
            <a:off x="9200515" y="3529965"/>
            <a:ext cx="2991485" cy="3437255"/>
          </a:xfrm>
          <a:prstGeom prst="rect">
            <a:avLst/>
          </a:prstGeom>
        </p:spPr>
      </p:pic>
      <p:sp>
        <p:nvSpPr>
          <p:cNvPr id="195" name="矩形 194"/>
          <p:cNvSpPr/>
          <p:nvPr/>
        </p:nvSpPr>
        <p:spPr>
          <a:xfrm>
            <a:off x="2262808" y="4385015"/>
            <a:ext cx="6984776" cy="1368152"/>
          </a:xfrm>
          <a:prstGeom prst="rect">
            <a:avLst/>
          </a:prstGeom>
          <a:solidFill>
            <a:srgbClr val="FDD3E2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6" name="标题 3"/>
          <p:cNvSpPr>
            <a:spLocks noGrp="1" noChangeArrowheads="1"/>
          </p:cNvSpPr>
          <p:nvPr/>
        </p:nvSpPr>
        <p:spPr bwMode="auto">
          <a:xfrm>
            <a:off x="2262808" y="4361251"/>
            <a:ext cx="2264340" cy="5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一九得九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97" name="标题 3"/>
          <p:cNvSpPr>
            <a:spLocks noGrp="1" noChangeArrowheads="1"/>
          </p:cNvSpPr>
          <p:nvPr/>
        </p:nvSpPr>
        <p:spPr bwMode="auto">
          <a:xfrm>
            <a:off x="2262808" y="4816627"/>
            <a:ext cx="2264340" cy="5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二九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（       ）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98" name="标题 3"/>
          <p:cNvSpPr>
            <a:spLocks noGrp="1" noChangeArrowheads="1"/>
          </p:cNvSpPr>
          <p:nvPr/>
        </p:nvSpPr>
        <p:spPr bwMode="auto">
          <a:xfrm>
            <a:off x="2262808" y="5272003"/>
            <a:ext cx="2264340" cy="5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三九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（       ）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99" name="标题 3"/>
          <p:cNvSpPr>
            <a:spLocks noGrp="1" noChangeArrowheads="1"/>
          </p:cNvSpPr>
          <p:nvPr/>
        </p:nvSpPr>
        <p:spPr bwMode="auto">
          <a:xfrm>
            <a:off x="4588738" y="4361251"/>
            <a:ext cx="2264340" cy="5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四九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（       ）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00" name="标题 3"/>
          <p:cNvSpPr>
            <a:spLocks noGrp="1" noChangeArrowheads="1"/>
          </p:cNvSpPr>
          <p:nvPr/>
        </p:nvSpPr>
        <p:spPr bwMode="auto">
          <a:xfrm>
            <a:off x="4588738" y="4816627"/>
            <a:ext cx="2264340" cy="5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五九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（       ）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01" name="标题 3"/>
          <p:cNvSpPr>
            <a:spLocks noGrp="1" noChangeArrowheads="1"/>
          </p:cNvSpPr>
          <p:nvPr/>
        </p:nvSpPr>
        <p:spPr bwMode="auto">
          <a:xfrm>
            <a:off x="4588738" y="5272003"/>
            <a:ext cx="2264340" cy="5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六九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（       ）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02" name="标题 3"/>
          <p:cNvSpPr>
            <a:spLocks noGrp="1" noChangeArrowheads="1"/>
          </p:cNvSpPr>
          <p:nvPr/>
        </p:nvSpPr>
        <p:spPr bwMode="auto">
          <a:xfrm>
            <a:off x="5503168" y="5272003"/>
            <a:ext cx="1224136" cy="5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algn="ctr"/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五十四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03" name="标题 3"/>
          <p:cNvSpPr>
            <a:spLocks noGrp="1" noChangeArrowheads="1"/>
          </p:cNvSpPr>
          <p:nvPr/>
        </p:nvSpPr>
        <p:spPr bwMode="auto">
          <a:xfrm>
            <a:off x="5503168" y="4816627"/>
            <a:ext cx="1224136" cy="5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algn="ctr"/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四十五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04" name="标题 3"/>
          <p:cNvSpPr>
            <a:spLocks noGrp="1" noChangeArrowheads="1"/>
          </p:cNvSpPr>
          <p:nvPr/>
        </p:nvSpPr>
        <p:spPr bwMode="auto">
          <a:xfrm>
            <a:off x="5503168" y="4361251"/>
            <a:ext cx="1224136" cy="5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algn="ctr"/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三十六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05" name="标题 3"/>
          <p:cNvSpPr>
            <a:spLocks noGrp="1" noChangeArrowheads="1"/>
          </p:cNvSpPr>
          <p:nvPr/>
        </p:nvSpPr>
        <p:spPr bwMode="auto">
          <a:xfrm>
            <a:off x="3198912" y="5270349"/>
            <a:ext cx="1224136" cy="5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algn="ctr"/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二十七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06" name="标题 3"/>
          <p:cNvSpPr>
            <a:spLocks noGrp="1" noChangeArrowheads="1"/>
          </p:cNvSpPr>
          <p:nvPr/>
        </p:nvSpPr>
        <p:spPr bwMode="auto">
          <a:xfrm>
            <a:off x="3198912" y="4814973"/>
            <a:ext cx="1224136" cy="5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algn="ctr"/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十八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cxnSp>
        <p:nvCxnSpPr>
          <p:cNvPr id="207" name="直接连接符 206"/>
          <p:cNvCxnSpPr/>
          <p:nvPr/>
        </p:nvCxnSpPr>
        <p:spPr>
          <a:xfrm>
            <a:off x="2334816" y="2403907"/>
            <a:ext cx="64800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直接连接符 207"/>
          <p:cNvCxnSpPr/>
          <p:nvPr/>
        </p:nvCxnSpPr>
        <p:spPr>
          <a:xfrm>
            <a:off x="2334816" y="2799951"/>
            <a:ext cx="64800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直接连接符 208"/>
          <p:cNvCxnSpPr/>
          <p:nvPr/>
        </p:nvCxnSpPr>
        <p:spPr>
          <a:xfrm>
            <a:off x="2334816" y="3195995"/>
            <a:ext cx="64800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直接连接符 209"/>
          <p:cNvCxnSpPr/>
          <p:nvPr/>
        </p:nvCxnSpPr>
        <p:spPr>
          <a:xfrm>
            <a:off x="5451892" y="2403907"/>
            <a:ext cx="0" cy="792088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直接连接符 210"/>
          <p:cNvCxnSpPr/>
          <p:nvPr/>
        </p:nvCxnSpPr>
        <p:spPr>
          <a:xfrm>
            <a:off x="4892920" y="2403907"/>
            <a:ext cx="0" cy="792088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直接连接符 211"/>
          <p:cNvCxnSpPr/>
          <p:nvPr/>
        </p:nvCxnSpPr>
        <p:spPr>
          <a:xfrm>
            <a:off x="4333948" y="2403907"/>
            <a:ext cx="0" cy="792088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直接连接符 212"/>
          <p:cNvCxnSpPr/>
          <p:nvPr/>
        </p:nvCxnSpPr>
        <p:spPr>
          <a:xfrm>
            <a:off x="3774976" y="2403907"/>
            <a:ext cx="0" cy="792088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4" name="标题 3"/>
          <p:cNvSpPr>
            <a:spLocks noGrp="1" noChangeArrowheads="1"/>
          </p:cNvSpPr>
          <p:nvPr/>
        </p:nvSpPr>
        <p:spPr bwMode="auto">
          <a:xfrm>
            <a:off x="2397012" y="2756029"/>
            <a:ext cx="1377964" cy="4320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algn="ctr"/>
            <a:r>
              <a:rPr lang="en-US" altLang="zh-CN" sz="2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★</a:t>
            </a:r>
            <a:r>
              <a:rPr lang="zh-CN" altLang="en-US" sz="2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的个数</a:t>
            </a:r>
            <a:endParaRPr lang="zh-CN" altLang="en-US" sz="2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5" name="标题 3"/>
          <p:cNvSpPr>
            <a:spLocks noGrp="1" noChangeArrowheads="1"/>
          </p:cNvSpPr>
          <p:nvPr/>
        </p:nvSpPr>
        <p:spPr bwMode="auto">
          <a:xfrm>
            <a:off x="3775548" y="2395361"/>
            <a:ext cx="565680" cy="4320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algn="ctr"/>
            <a:r>
              <a:rPr lang="en-US" altLang="zh-CN" sz="22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  <a:endParaRPr lang="zh-CN" altLang="en-US" sz="22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6" name="标题 3"/>
          <p:cNvSpPr>
            <a:spLocks noGrp="1" noChangeArrowheads="1"/>
          </p:cNvSpPr>
          <p:nvPr/>
        </p:nvSpPr>
        <p:spPr bwMode="auto">
          <a:xfrm>
            <a:off x="4341228" y="2395361"/>
            <a:ext cx="562809" cy="4320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algn="ctr"/>
            <a:r>
              <a:rPr lang="en-US" altLang="zh-CN" sz="22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  <a:endParaRPr lang="zh-CN" altLang="en-US" sz="22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7" name="标题 3"/>
          <p:cNvSpPr>
            <a:spLocks noGrp="1" noChangeArrowheads="1"/>
          </p:cNvSpPr>
          <p:nvPr/>
        </p:nvSpPr>
        <p:spPr bwMode="auto">
          <a:xfrm>
            <a:off x="4895649" y="2395361"/>
            <a:ext cx="553672" cy="4320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algn="ctr"/>
            <a:r>
              <a:rPr lang="en-US" altLang="zh-CN" sz="22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endParaRPr lang="zh-CN" altLang="en-US" sz="22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8" name="标题 3"/>
          <p:cNvSpPr>
            <a:spLocks noGrp="1" noChangeArrowheads="1"/>
          </p:cNvSpPr>
          <p:nvPr/>
        </p:nvSpPr>
        <p:spPr bwMode="auto">
          <a:xfrm>
            <a:off x="5449321" y="2395361"/>
            <a:ext cx="562063" cy="4320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algn="ctr"/>
            <a:r>
              <a:rPr lang="en-US" altLang="zh-CN" sz="22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  <a:endParaRPr lang="zh-CN" altLang="en-US" sz="22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cxnSp>
        <p:nvCxnSpPr>
          <p:cNvPr id="219" name="直接连接符 218"/>
          <p:cNvCxnSpPr/>
          <p:nvPr/>
        </p:nvCxnSpPr>
        <p:spPr>
          <a:xfrm>
            <a:off x="6010864" y="2406100"/>
            <a:ext cx="0" cy="792088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" name="标题 3"/>
          <p:cNvSpPr>
            <a:spLocks noGrp="1" noChangeArrowheads="1"/>
          </p:cNvSpPr>
          <p:nvPr/>
        </p:nvSpPr>
        <p:spPr bwMode="auto">
          <a:xfrm>
            <a:off x="6002995" y="2395361"/>
            <a:ext cx="570451" cy="4320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algn="ctr"/>
            <a:r>
              <a:rPr lang="en-US" altLang="zh-CN" sz="22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  <a:endParaRPr lang="zh-CN" altLang="en-US" sz="22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cxnSp>
        <p:nvCxnSpPr>
          <p:cNvPr id="221" name="直接连接符 220"/>
          <p:cNvCxnSpPr/>
          <p:nvPr/>
        </p:nvCxnSpPr>
        <p:spPr>
          <a:xfrm>
            <a:off x="6569836" y="2412453"/>
            <a:ext cx="0" cy="792088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2" name="标题 3"/>
          <p:cNvSpPr>
            <a:spLocks noGrp="1" noChangeArrowheads="1"/>
          </p:cNvSpPr>
          <p:nvPr/>
        </p:nvSpPr>
        <p:spPr bwMode="auto">
          <a:xfrm>
            <a:off x="6556668" y="2395361"/>
            <a:ext cx="562062" cy="4320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algn="ctr"/>
            <a:r>
              <a:rPr lang="en-US" altLang="zh-CN" sz="22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6</a:t>
            </a:r>
            <a:endParaRPr lang="zh-CN" altLang="en-US" sz="22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cxnSp>
        <p:nvCxnSpPr>
          <p:cNvPr id="223" name="直接连接符 222"/>
          <p:cNvCxnSpPr/>
          <p:nvPr/>
        </p:nvCxnSpPr>
        <p:spPr>
          <a:xfrm>
            <a:off x="7687780" y="2413413"/>
            <a:ext cx="0" cy="792088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4" name="标题 3"/>
          <p:cNvSpPr>
            <a:spLocks noGrp="1" noChangeArrowheads="1"/>
          </p:cNvSpPr>
          <p:nvPr/>
        </p:nvSpPr>
        <p:spPr bwMode="auto">
          <a:xfrm>
            <a:off x="7689182" y="2395361"/>
            <a:ext cx="550091" cy="4320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algn="ctr"/>
            <a:r>
              <a:rPr lang="en-US" altLang="zh-CN" sz="22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8</a:t>
            </a:r>
            <a:endParaRPr lang="zh-CN" altLang="en-US" sz="22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25" name="标题 3"/>
          <p:cNvSpPr>
            <a:spLocks noGrp="1" noChangeArrowheads="1"/>
          </p:cNvSpPr>
          <p:nvPr/>
        </p:nvSpPr>
        <p:spPr bwMode="auto">
          <a:xfrm>
            <a:off x="7118730" y="2395361"/>
            <a:ext cx="578841" cy="4320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algn="ctr"/>
            <a:r>
              <a:rPr lang="en-US" altLang="zh-CN" sz="22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7</a:t>
            </a:r>
            <a:endParaRPr lang="zh-CN" altLang="en-US" sz="22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cxnSp>
        <p:nvCxnSpPr>
          <p:cNvPr id="226" name="直接连接符 225"/>
          <p:cNvCxnSpPr/>
          <p:nvPr/>
        </p:nvCxnSpPr>
        <p:spPr>
          <a:xfrm>
            <a:off x="7128808" y="2403750"/>
            <a:ext cx="0" cy="792088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7" name="标题 3"/>
          <p:cNvSpPr>
            <a:spLocks noGrp="1" noChangeArrowheads="1"/>
          </p:cNvSpPr>
          <p:nvPr/>
        </p:nvSpPr>
        <p:spPr bwMode="auto">
          <a:xfrm>
            <a:off x="2469020" y="2370194"/>
            <a:ext cx="1161940" cy="4320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algn="ctr"/>
            <a:r>
              <a:rPr lang="zh-CN" altLang="en-US" sz="2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行  数</a:t>
            </a:r>
            <a:endParaRPr lang="zh-CN" altLang="en-US" sz="2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228" name="直接连接符 227"/>
          <p:cNvCxnSpPr/>
          <p:nvPr/>
        </p:nvCxnSpPr>
        <p:spPr>
          <a:xfrm>
            <a:off x="8246752" y="2413413"/>
            <a:ext cx="0" cy="792088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9" name="标题 3"/>
          <p:cNvSpPr>
            <a:spLocks noGrp="1" noChangeArrowheads="1"/>
          </p:cNvSpPr>
          <p:nvPr/>
        </p:nvSpPr>
        <p:spPr bwMode="auto">
          <a:xfrm>
            <a:off x="8234466" y="2395361"/>
            <a:ext cx="570452" cy="4320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algn="ctr"/>
            <a:r>
              <a:rPr lang="en-US" altLang="zh-CN" sz="22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9</a:t>
            </a:r>
            <a:endParaRPr lang="zh-CN" altLang="en-US" sz="22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30" name="标题 3"/>
          <p:cNvSpPr>
            <a:spLocks noGrp="1" noChangeArrowheads="1"/>
          </p:cNvSpPr>
          <p:nvPr/>
        </p:nvSpPr>
        <p:spPr bwMode="auto">
          <a:xfrm>
            <a:off x="3765164" y="2777075"/>
            <a:ext cx="565680" cy="4320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algn="ctr"/>
            <a:r>
              <a:rPr lang="en-US" altLang="zh-CN" sz="22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9</a:t>
            </a:r>
            <a:endParaRPr lang="zh-CN" altLang="en-US" sz="22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31" name="标题 3"/>
          <p:cNvSpPr>
            <a:spLocks noGrp="1" noChangeArrowheads="1"/>
          </p:cNvSpPr>
          <p:nvPr/>
        </p:nvSpPr>
        <p:spPr bwMode="auto">
          <a:xfrm>
            <a:off x="4341228" y="2777075"/>
            <a:ext cx="565680" cy="4320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algn="ctr"/>
            <a:r>
              <a:rPr lang="en-US" altLang="zh-CN" sz="22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18</a:t>
            </a:r>
            <a:endParaRPr lang="zh-CN" altLang="en-US" sz="22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32" name="标题 3"/>
          <p:cNvSpPr>
            <a:spLocks noGrp="1" noChangeArrowheads="1"/>
          </p:cNvSpPr>
          <p:nvPr/>
        </p:nvSpPr>
        <p:spPr bwMode="auto">
          <a:xfrm>
            <a:off x="4878870" y="2777075"/>
            <a:ext cx="578840" cy="4320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algn="ctr"/>
            <a:r>
              <a:rPr lang="en-US" altLang="zh-CN" sz="22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27</a:t>
            </a:r>
            <a:endParaRPr lang="zh-CN" altLang="en-US" sz="22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33" name="标题 3"/>
          <p:cNvSpPr>
            <a:spLocks noGrp="1" noChangeArrowheads="1"/>
          </p:cNvSpPr>
          <p:nvPr/>
        </p:nvSpPr>
        <p:spPr bwMode="auto">
          <a:xfrm>
            <a:off x="6565058" y="2777075"/>
            <a:ext cx="562062" cy="4320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algn="ctr"/>
            <a:r>
              <a:rPr lang="en-US" altLang="zh-CN" sz="22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54</a:t>
            </a:r>
            <a:endParaRPr lang="zh-CN" altLang="en-US" sz="22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34" name="标题 3"/>
          <p:cNvSpPr>
            <a:spLocks noGrp="1" noChangeArrowheads="1"/>
          </p:cNvSpPr>
          <p:nvPr/>
        </p:nvSpPr>
        <p:spPr bwMode="auto">
          <a:xfrm>
            <a:off x="6002996" y="2777075"/>
            <a:ext cx="562062" cy="4320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algn="ctr"/>
            <a:r>
              <a:rPr lang="en-US" altLang="zh-CN" sz="22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45</a:t>
            </a:r>
            <a:endParaRPr lang="zh-CN" altLang="en-US" sz="22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35" name="标题 3"/>
          <p:cNvSpPr>
            <a:spLocks noGrp="1" noChangeArrowheads="1"/>
          </p:cNvSpPr>
          <p:nvPr/>
        </p:nvSpPr>
        <p:spPr bwMode="auto">
          <a:xfrm>
            <a:off x="7127119" y="2777075"/>
            <a:ext cx="562063" cy="4320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algn="ctr"/>
            <a:r>
              <a:rPr lang="en-US" altLang="zh-CN" sz="22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63</a:t>
            </a:r>
            <a:endParaRPr lang="zh-CN" altLang="en-US" sz="22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36" name="标题 3"/>
          <p:cNvSpPr>
            <a:spLocks noGrp="1" noChangeArrowheads="1"/>
          </p:cNvSpPr>
          <p:nvPr/>
        </p:nvSpPr>
        <p:spPr bwMode="auto">
          <a:xfrm>
            <a:off x="5449321" y="2777075"/>
            <a:ext cx="570452" cy="4320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algn="ctr"/>
            <a:r>
              <a:rPr lang="en-US" altLang="zh-CN" sz="22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36</a:t>
            </a:r>
            <a:endParaRPr lang="zh-CN" altLang="en-US" sz="22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37" name="标题 3"/>
          <p:cNvSpPr>
            <a:spLocks noGrp="1" noChangeArrowheads="1"/>
          </p:cNvSpPr>
          <p:nvPr/>
        </p:nvSpPr>
        <p:spPr bwMode="auto">
          <a:xfrm>
            <a:off x="7689182" y="2777075"/>
            <a:ext cx="553673" cy="4320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algn="ctr"/>
            <a:r>
              <a:rPr lang="en-US" altLang="zh-CN" sz="22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72</a:t>
            </a:r>
            <a:endParaRPr lang="zh-CN" altLang="en-US" sz="22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38" name="标题 3"/>
          <p:cNvSpPr>
            <a:spLocks noGrp="1" noChangeArrowheads="1"/>
          </p:cNvSpPr>
          <p:nvPr/>
        </p:nvSpPr>
        <p:spPr bwMode="auto">
          <a:xfrm>
            <a:off x="8242855" y="2777075"/>
            <a:ext cx="562063" cy="4320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algn="ctr"/>
            <a:r>
              <a:rPr lang="en-US" altLang="zh-CN" sz="22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81</a:t>
            </a:r>
            <a:endParaRPr lang="zh-CN" altLang="en-US" sz="22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42" name="标题 3"/>
          <p:cNvSpPr>
            <a:spLocks noGrp="1" noChangeArrowheads="1"/>
          </p:cNvSpPr>
          <p:nvPr/>
        </p:nvSpPr>
        <p:spPr bwMode="auto">
          <a:xfrm>
            <a:off x="6911236" y="4361015"/>
            <a:ext cx="2264340" cy="5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七九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（       ）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43" name="标题 3"/>
          <p:cNvSpPr>
            <a:spLocks noGrp="1" noChangeArrowheads="1"/>
          </p:cNvSpPr>
          <p:nvPr/>
        </p:nvSpPr>
        <p:spPr bwMode="auto">
          <a:xfrm>
            <a:off x="6911236" y="4816391"/>
            <a:ext cx="2264340" cy="5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八九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（       ）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44" name="标题 3"/>
          <p:cNvSpPr>
            <a:spLocks noGrp="1" noChangeArrowheads="1"/>
          </p:cNvSpPr>
          <p:nvPr/>
        </p:nvSpPr>
        <p:spPr bwMode="auto">
          <a:xfrm>
            <a:off x="6911236" y="5271767"/>
            <a:ext cx="2264340" cy="5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九九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（       ）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45" name="标题 3"/>
          <p:cNvSpPr>
            <a:spLocks noGrp="1" noChangeArrowheads="1"/>
          </p:cNvSpPr>
          <p:nvPr/>
        </p:nvSpPr>
        <p:spPr bwMode="auto">
          <a:xfrm>
            <a:off x="7807424" y="5271767"/>
            <a:ext cx="1224136" cy="5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algn="ctr"/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八十一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46" name="标题 3"/>
          <p:cNvSpPr>
            <a:spLocks noGrp="1" noChangeArrowheads="1"/>
          </p:cNvSpPr>
          <p:nvPr/>
        </p:nvSpPr>
        <p:spPr bwMode="auto">
          <a:xfrm>
            <a:off x="7807424" y="4816391"/>
            <a:ext cx="1224136" cy="5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algn="ctr"/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七十二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47" name="标题 3"/>
          <p:cNvSpPr>
            <a:spLocks noGrp="1" noChangeArrowheads="1"/>
          </p:cNvSpPr>
          <p:nvPr/>
        </p:nvSpPr>
        <p:spPr bwMode="auto">
          <a:xfrm>
            <a:off x="7807424" y="4361015"/>
            <a:ext cx="1224136" cy="5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algn="ctr"/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六十三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" grpId="0" bldLvl="0" animBg="1"/>
      <p:bldP spid="196" grpId="0"/>
      <p:bldP spid="197" grpId="0"/>
      <p:bldP spid="198" grpId="0"/>
      <p:bldP spid="199" grpId="0"/>
      <p:bldP spid="200" grpId="0"/>
      <p:bldP spid="201" grpId="0"/>
      <p:bldP spid="202" grpId="0"/>
      <p:bldP spid="203" grpId="0"/>
      <p:bldP spid="204" grpId="0"/>
      <p:bldP spid="205" grpId="0"/>
      <p:bldP spid="206" grpId="0"/>
      <p:bldP spid="214" grpId="0"/>
      <p:bldP spid="215" grpId="0"/>
      <p:bldP spid="216" grpId="0"/>
      <p:bldP spid="217" grpId="0"/>
      <p:bldP spid="218" grpId="0"/>
      <p:bldP spid="220" grpId="0"/>
      <p:bldP spid="222" grpId="0"/>
      <p:bldP spid="224" grpId="0"/>
      <p:bldP spid="225" grpId="0"/>
      <p:bldP spid="227" grpId="0"/>
      <p:bldP spid="229" grpId="0"/>
      <p:bldP spid="230" grpId="0"/>
      <p:bldP spid="231" grpId="0"/>
      <p:bldP spid="232" grpId="0"/>
      <p:bldP spid="233" grpId="0"/>
      <p:bldP spid="234" grpId="0"/>
      <p:bldP spid="235" grpId="0"/>
      <p:bldP spid="236" grpId="0"/>
      <p:bldP spid="237" grpId="0"/>
      <p:bldP spid="238" grpId="0"/>
      <p:bldP spid="242" grpId="0"/>
      <p:bldP spid="243" grpId="0"/>
      <p:bldP spid="244" grpId="0"/>
      <p:bldP spid="245" grpId="0"/>
      <p:bldP spid="246" grpId="0"/>
      <p:bldP spid="2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 cstate="screen"/>
          <a:srcRect b="16301"/>
          <a:stretch>
            <a:fillRect/>
          </a:stretch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9704317" y="631569"/>
            <a:ext cx="1409205" cy="128016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83" y="479078"/>
            <a:ext cx="366860" cy="456339"/>
          </a:xfrm>
          <a:prstGeom prst="rect">
            <a:avLst/>
          </a:prstGeom>
        </p:spPr>
      </p:pic>
      <p:sp>
        <p:nvSpPr>
          <p:cNvPr id="23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p>
            <a:r>
              <a:rPr lang="zh-CN" altLang="en-US" sz="3200" b="1" dirty="0" smtClean="0">
                <a:solidFill>
                  <a:srgbClr val="875000"/>
                </a:solidFill>
                <a:latin typeface="幼圆" pitchFamily="49" charset="-122"/>
                <a:ea typeface="幼圆" pitchFamily="49" charset="-122"/>
              </a:rPr>
              <a:t>探究新知</a:t>
            </a:r>
            <a:endParaRPr lang="zh-CN" altLang="en-US" sz="3200" b="1" dirty="0">
              <a:solidFill>
                <a:srgbClr val="875000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60" name="AutoShape 12"/>
          <p:cNvSpPr>
            <a:spLocks noChangeArrowheads="1"/>
          </p:cNvSpPr>
          <p:nvPr/>
        </p:nvSpPr>
        <p:spPr bwMode="auto">
          <a:xfrm>
            <a:off x="7665085" y="2346960"/>
            <a:ext cx="3366135" cy="1413510"/>
          </a:xfrm>
          <a:prstGeom prst="wedgeRoundRectCallout">
            <a:avLst>
              <a:gd name="adj1" fmla="val 33986"/>
              <a:gd name="adj2" fmla="val 72228"/>
              <a:gd name="adj3" fmla="val 16667"/>
            </a:avLst>
          </a:prstGeom>
          <a:solidFill>
            <a:srgbClr val="C3EAB8"/>
          </a:solidFill>
          <a:ln w="9525">
            <a:solidFill>
              <a:srgbClr val="68A828"/>
            </a:solidFill>
            <a:miter lim="800000"/>
          </a:ln>
          <a:effectLst/>
        </p:spPr>
        <p:txBody>
          <a:bodyPr/>
          <a:p>
            <a:pPr algn="ctr">
              <a:defRPr/>
            </a:pPr>
            <a:endParaRPr lang="zh-CN" altLang="en-US"/>
          </a:p>
        </p:txBody>
      </p:sp>
      <p:sp>
        <p:nvSpPr>
          <p:cNvPr id="62" name="标题 3"/>
          <p:cNvSpPr>
            <a:spLocks noGrp="1" noChangeArrowheads="1"/>
          </p:cNvSpPr>
          <p:nvPr/>
        </p:nvSpPr>
        <p:spPr bwMode="auto">
          <a:xfrm>
            <a:off x="1934210" y="3021965"/>
            <a:ext cx="1665605" cy="431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r>
              <a:rPr lang="en-US" altLang="zh-CN" sz="32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9</a:t>
            </a:r>
            <a:r>
              <a:rPr lang="en-US" altLang="zh-CN" sz="3200" dirty="0" smtClean="0">
                <a:latin typeface="楷体_GB2312" pitchFamily="49" charset="-122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×</a:t>
            </a:r>
            <a:r>
              <a:rPr lang="en-US" altLang="zh-CN" sz="32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</a:t>
            </a:r>
            <a:r>
              <a:rPr lang="zh-CN" altLang="en-US" sz="3200" dirty="0" smtClean="0">
                <a:latin typeface="楷体_GB2312" pitchFamily="49" charset="-122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＝ </a:t>
            </a:r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 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3" name="标题 3"/>
          <p:cNvSpPr>
            <a:spLocks noGrp="1" noChangeArrowheads="1"/>
          </p:cNvSpPr>
          <p:nvPr/>
        </p:nvSpPr>
        <p:spPr bwMode="auto">
          <a:xfrm>
            <a:off x="4747895" y="2091690"/>
            <a:ext cx="1769110" cy="431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r>
              <a:rPr lang="en-US" altLang="zh-CN" sz="32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18</a:t>
            </a:r>
            <a:r>
              <a:rPr lang="en-US" altLang="zh-CN" sz="3200" dirty="0" smtClean="0">
                <a:latin typeface="楷体_GB2312" pitchFamily="49" charset="-122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÷</a:t>
            </a:r>
            <a:r>
              <a:rPr lang="en-US" altLang="zh-CN" sz="32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</a:t>
            </a:r>
            <a:r>
              <a:rPr lang="zh-CN" altLang="en-US" sz="3200" dirty="0" smtClean="0">
                <a:latin typeface="楷体_GB2312" pitchFamily="49" charset="-122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＝</a:t>
            </a:r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  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4" name="标题 3"/>
          <p:cNvSpPr>
            <a:spLocks noGrp="1" noChangeArrowheads="1"/>
          </p:cNvSpPr>
          <p:nvPr/>
        </p:nvSpPr>
        <p:spPr bwMode="auto">
          <a:xfrm>
            <a:off x="4747895" y="3021965"/>
            <a:ext cx="1800860" cy="431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r>
              <a:rPr lang="en-US" altLang="zh-CN" sz="32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18</a:t>
            </a:r>
            <a:r>
              <a:rPr lang="en-US" altLang="zh-CN" sz="3200" dirty="0" smtClean="0">
                <a:latin typeface="楷体_GB2312" pitchFamily="49" charset="-122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÷</a:t>
            </a:r>
            <a:r>
              <a:rPr lang="en-US" altLang="zh-CN" sz="32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9</a:t>
            </a:r>
            <a:r>
              <a:rPr lang="zh-CN" altLang="en-US" sz="3200" dirty="0" smtClean="0">
                <a:latin typeface="楷体_GB2312" pitchFamily="49" charset="-122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＝</a:t>
            </a:r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  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5" name="标题 3"/>
          <p:cNvSpPr>
            <a:spLocks noGrp="1" noChangeArrowheads="1"/>
          </p:cNvSpPr>
          <p:nvPr/>
        </p:nvSpPr>
        <p:spPr bwMode="auto">
          <a:xfrm>
            <a:off x="3248025" y="3021965"/>
            <a:ext cx="903605" cy="431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algn="ctr"/>
            <a:r>
              <a:rPr lang="en-US" altLang="zh-CN" sz="32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18</a:t>
            </a:r>
            <a:endParaRPr lang="en-US" altLang="zh-CN" sz="3200" b="1" dirty="0" smtClean="0">
              <a:latin typeface="Arial" panose="020B0604020202020204" pitchFamily="34" charset="0"/>
              <a:ea typeface="楷体_GB2312" pitchFamily="49" charset="-122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66" name="标题 3"/>
          <p:cNvSpPr>
            <a:spLocks noGrp="1" noChangeArrowheads="1"/>
          </p:cNvSpPr>
          <p:nvPr/>
        </p:nvSpPr>
        <p:spPr bwMode="auto">
          <a:xfrm>
            <a:off x="6517140" y="2091700"/>
            <a:ext cx="432048" cy="4320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algn="ctr"/>
            <a:r>
              <a:rPr lang="en-US" altLang="zh-CN" sz="32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9</a:t>
            </a:r>
            <a:endParaRPr lang="en-US" altLang="zh-CN" sz="3200" b="1" dirty="0" smtClean="0">
              <a:latin typeface="Arial" panose="020B0604020202020204" pitchFamily="34" charset="0"/>
              <a:ea typeface="楷体_GB2312" pitchFamily="49" charset="-122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67" name="标题 3"/>
          <p:cNvSpPr>
            <a:spLocks noGrp="1" noChangeArrowheads="1"/>
          </p:cNvSpPr>
          <p:nvPr/>
        </p:nvSpPr>
        <p:spPr bwMode="auto">
          <a:xfrm>
            <a:off x="6548890" y="2411606"/>
            <a:ext cx="432048" cy="4320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algn="ctr"/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8" name="标题 3"/>
          <p:cNvSpPr>
            <a:spLocks noGrp="1" noChangeArrowheads="1"/>
          </p:cNvSpPr>
          <p:nvPr/>
        </p:nvSpPr>
        <p:spPr bwMode="auto">
          <a:xfrm>
            <a:off x="1919605" y="2091690"/>
            <a:ext cx="1680210" cy="431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r>
              <a:rPr lang="en-US" altLang="zh-CN" sz="32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</a:t>
            </a:r>
            <a:r>
              <a:rPr lang="en-US" altLang="zh-CN" sz="3200" dirty="0" smtClean="0">
                <a:latin typeface="楷体_GB2312" pitchFamily="49" charset="-122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×</a:t>
            </a:r>
            <a:r>
              <a:rPr lang="en-US" altLang="zh-CN" sz="32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9</a:t>
            </a:r>
            <a:r>
              <a:rPr lang="zh-CN" altLang="en-US" sz="3200" dirty="0" smtClean="0">
                <a:latin typeface="楷体_GB2312" pitchFamily="49" charset="-122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＝ </a:t>
            </a:r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 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9" name="标题 3"/>
          <p:cNvSpPr>
            <a:spLocks noGrp="1" noChangeArrowheads="1"/>
          </p:cNvSpPr>
          <p:nvPr/>
        </p:nvSpPr>
        <p:spPr bwMode="auto">
          <a:xfrm>
            <a:off x="3318510" y="2091690"/>
            <a:ext cx="762635" cy="431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algn="ctr"/>
            <a:r>
              <a:rPr lang="en-US" altLang="zh-CN" sz="32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18</a:t>
            </a:r>
            <a:endParaRPr lang="en-US" altLang="zh-CN" sz="3200" b="1" dirty="0" smtClean="0">
              <a:latin typeface="Arial" panose="020B0604020202020204" pitchFamily="34" charset="0"/>
              <a:ea typeface="楷体_GB2312" pitchFamily="49" charset="-122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71" name="标题 3"/>
          <p:cNvSpPr>
            <a:spLocks noGrp="1" noChangeArrowheads="1"/>
          </p:cNvSpPr>
          <p:nvPr/>
        </p:nvSpPr>
        <p:spPr bwMode="auto">
          <a:xfrm>
            <a:off x="7753350" y="2411730"/>
            <a:ext cx="3496945" cy="14401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r>
              <a:rPr lang="zh-CN" altLang="en-US" sz="3600" b="1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</a:rPr>
              <a:t>都用哪句口诀？</a:t>
            </a:r>
            <a:endParaRPr lang="zh-CN" altLang="en-US" sz="3600" b="1" dirty="0" smtClean="0">
              <a:latin typeface="Arial" panose="020B0604020202020204" pitchFamily="34" charset="0"/>
              <a:ea typeface="楷体_GB2312" pitchFamily="49" charset="-122"/>
              <a:cs typeface="Arial" panose="020B0604020202020204" pitchFamily="34" charset="0"/>
            </a:endParaRPr>
          </a:p>
        </p:txBody>
      </p:sp>
      <p:pic>
        <p:nvPicPr>
          <p:cNvPr id="73" name="Picture 2" descr="D:\童晓芳\个人专业成长\各类撰稿\20180605路编1-6下册《课件》\课件专用人物图\1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9" t="5290" r="11833" b="15598"/>
          <a:stretch>
            <a:fillRect/>
          </a:stretch>
        </p:blipFill>
        <p:spPr bwMode="auto">
          <a:xfrm>
            <a:off x="9584690" y="4194810"/>
            <a:ext cx="1647825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75255" y="4547870"/>
            <a:ext cx="36880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口诀：</a:t>
            </a:r>
            <a:r>
              <a:rPr lang="zh-CN" altLang="en-US" sz="3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二九十八</a:t>
            </a:r>
            <a:endParaRPr lang="zh-CN" altLang="en-US" sz="36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517005" y="2945765"/>
            <a:ext cx="3409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32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</a:t>
            </a:r>
            <a:endParaRPr lang="en-US" altLang="zh-CN" sz="3200" b="1" dirty="0" smtClean="0">
              <a:latin typeface="Arial" panose="020B0604020202020204" pitchFamily="34" charset="0"/>
              <a:ea typeface="楷体_GB2312" pitchFamily="49" charset="-122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bldLvl="0" animBg="1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1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 cstate="screen"/>
          <a:srcRect b="16301"/>
          <a:stretch>
            <a:fillRect/>
          </a:stretch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383132" y="-256"/>
            <a:ext cx="1409205" cy="12801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3555" y="480060"/>
            <a:ext cx="9273540" cy="6434455"/>
          </a:xfrm>
          <a:prstGeom prst="rect">
            <a:avLst/>
          </a:prstGeom>
        </p:spPr>
      </p:pic>
      <p:sp>
        <p:nvSpPr>
          <p:cNvPr id="30" name="矩形 29"/>
          <p:cNvSpPr/>
          <p:nvPr/>
        </p:nvSpPr>
        <p:spPr>
          <a:xfrm>
            <a:off x="5319558" y="2823807"/>
            <a:ext cx="252000" cy="252000"/>
          </a:xfrm>
          <a:prstGeom prst="rect">
            <a:avLst/>
          </a:prstGeom>
          <a:solidFill>
            <a:srgbClr val="ADDF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319558" y="3075835"/>
            <a:ext cx="252000" cy="252000"/>
          </a:xfrm>
          <a:prstGeom prst="rect">
            <a:avLst/>
          </a:prstGeom>
          <a:solidFill>
            <a:srgbClr val="ADDF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5319558" y="3327863"/>
            <a:ext cx="252000" cy="252000"/>
          </a:xfrm>
          <a:prstGeom prst="rect">
            <a:avLst/>
          </a:prstGeom>
          <a:solidFill>
            <a:srgbClr val="ADDF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5319558" y="3579891"/>
            <a:ext cx="252000" cy="252000"/>
          </a:xfrm>
          <a:prstGeom prst="rect">
            <a:avLst/>
          </a:prstGeom>
          <a:solidFill>
            <a:srgbClr val="ADDF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5319558" y="3831919"/>
            <a:ext cx="252000" cy="252000"/>
          </a:xfrm>
          <a:prstGeom prst="rect">
            <a:avLst/>
          </a:prstGeom>
          <a:solidFill>
            <a:srgbClr val="ADDF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5319558" y="4083947"/>
            <a:ext cx="252000" cy="252000"/>
          </a:xfrm>
          <a:prstGeom prst="rect">
            <a:avLst/>
          </a:prstGeom>
          <a:solidFill>
            <a:srgbClr val="ADDF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5319558" y="4335975"/>
            <a:ext cx="252000" cy="252000"/>
          </a:xfrm>
          <a:prstGeom prst="rect">
            <a:avLst/>
          </a:prstGeom>
          <a:solidFill>
            <a:srgbClr val="ADDF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5319558" y="4588003"/>
            <a:ext cx="252000" cy="252000"/>
          </a:xfrm>
          <a:prstGeom prst="rect">
            <a:avLst/>
          </a:prstGeom>
          <a:solidFill>
            <a:srgbClr val="ADDF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5319558" y="2571779"/>
            <a:ext cx="252000" cy="252000"/>
          </a:xfrm>
          <a:prstGeom prst="rect">
            <a:avLst/>
          </a:prstGeom>
          <a:solidFill>
            <a:srgbClr val="ADDF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7" name="文本框 10245"/>
          <p:cNvSpPr txBox="1">
            <a:spLocks noChangeArrowheads="1"/>
          </p:cNvSpPr>
          <p:nvPr/>
        </p:nvSpPr>
        <p:spPr bwMode="auto">
          <a:xfrm>
            <a:off x="2529002" y="2005553"/>
            <a:ext cx="612068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 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根据例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中的图填表，说说有什么发现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？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052262" y="2509609"/>
            <a:ext cx="25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★</a:t>
            </a:r>
            <a:endParaRPr lang="zh-CN" altLang="en-US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309592" y="2509609"/>
            <a:ext cx="25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★</a:t>
            </a:r>
            <a:endParaRPr lang="zh-CN" altLang="en-US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566922" y="2509609"/>
            <a:ext cx="25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★</a:t>
            </a:r>
            <a:endParaRPr lang="zh-CN" altLang="en-US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816757" y="2509609"/>
            <a:ext cx="25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★</a:t>
            </a:r>
            <a:endParaRPr lang="zh-CN" altLang="en-US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038999" y="2509609"/>
            <a:ext cx="25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★</a:t>
            </a:r>
            <a:endParaRPr lang="zh-CN" altLang="en-US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288834" y="2509609"/>
            <a:ext cx="25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★</a:t>
            </a:r>
            <a:endParaRPr lang="zh-CN" altLang="en-US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538669" y="2509609"/>
            <a:ext cx="25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★</a:t>
            </a:r>
            <a:endParaRPr lang="zh-CN" altLang="en-US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788504" y="2509609"/>
            <a:ext cx="25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★</a:t>
            </a:r>
            <a:endParaRPr lang="zh-CN" altLang="en-US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042392" y="2509609"/>
            <a:ext cx="25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★</a:t>
            </a:r>
            <a:endParaRPr lang="zh-CN" altLang="en-US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033058" y="2764085"/>
            <a:ext cx="25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★</a:t>
            </a:r>
            <a:endParaRPr lang="zh-CN" altLang="en-US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290388" y="2764085"/>
            <a:ext cx="25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★</a:t>
            </a:r>
            <a:endParaRPr lang="zh-CN" altLang="en-US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547718" y="2764085"/>
            <a:ext cx="25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★</a:t>
            </a:r>
            <a:endParaRPr lang="zh-CN" altLang="en-US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797553" y="2764085"/>
            <a:ext cx="25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★</a:t>
            </a:r>
            <a:endParaRPr lang="zh-CN" altLang="en-US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047388" y="2764085"/>
            <a:ext cx="25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★</a:t>
            </a:r>
            <a:endParaRPr lang="zh-CN" altLang="en-US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297223" y="2764085"/>
            <a:ext cx="25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★</a:t>
            </a:r>
            <a:endParaRPr lang="zh-CN" altLang="en-US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547058" y="2764085"/>
            <a:ext cx="25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★</a:t>
            </a:r>
            <a:endParaRPr lang="zh-CN" altLang="en-US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796893" y="2764085"/>
            <a:ext cx="25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★</a:t>
            </a:r>
            <a:endParaRPr lang="zh-CN" altLang="en-US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050781" y="2764085"/>
            <a:ext cx="25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★</a:t>
            </a:r>
            <a:endParaRPr lang="zh-CN" altLang="en-US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66" name="组合 65"/>
          <p:cNvGrpSpPr/>
          <p:nvPr/>
        </p:nvGrpSpPr>
        <p:grpSpPr>
          <a:xfrm>
            <a:off x="3041887" y="2569048"/>
            <a:ext cx="2520281" cy="2268000"/>
            <a:chOff x="1331640" y="1563638"/>
            <a:chExt cx="2520281" cy="2268000"/>
          </a:xfrm>
        </p:grpSpPr>
        <p:cxnSp>
          <p:nvCxnSpPr>
            <p:cNvPr id="67" name="直接连接符 66"/>
            <p:cNvCxnSpPr/>
            <p:nvPr/>
          </p:nvCxnSpPr>
          <p:spPr>
            <a:xfrm rot="16200000">
              <a:off x="202136" y="2702134"/>
              <a:ext cx="2259009" cy="0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>
            <a:xfrm>
              <a:off x="1331640" y="3831638"/>
              <a:ext cx="2520000" cy="0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/>
            <p:cNvCxnSpPr/>
            <p:nvPr/>
          </p:nvCxnSpPr>
          <p:spPr>
            <a:xfrm>
              <a:off x="1331640" y="1563638"/>
              <a:ext cx="2520000" cy="0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/>
            <p:nvPr/>
          </p:nvCxnSpPr>
          <p:spPr>
            <a:xfrm rot="16200000">
              <a:off x="2722416" y="2702125"/>
              <a:ext cx="2259009" cy="0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/>
            <p:cNvCxnSpPr/>
            <p:nvPr/>
          </p:nvCxnSpPr>
          <p:spPr>
            <a:xfrm rot="16200000">
              <a:off x="2470388" y="2702125"/>
              <a:ext cx="2259009" cy="0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/>
            <p:cNvCxnSpPr/>
            <p:nvPr/>
          </p:nvCxnSpPr>
          <p:spPr>
            <a:xfrm rot="16200000">
              <a:off x="454164" y="2702134"/>
              <a:ext cx="2259009" cy="0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/>
            <p:nvPr/>
          </p:nvCxnSpPr>
          <p:spPr>
            <a:xfrm rot="16200000">
              <a:off x="706192" y="2702134"/>
              <a:ext cx="2259009" cy="0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/>
            <p:cNvCxnSpPr/>
            <p:nvPr/>
          </p:nvCxnSpPr>
          <p:spPr>
            <a:xfrm rot="16200000">
              <a:off x="958220" y="2702125"/>
              <a:ext cx="2259009" cy="0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/>
            <p:nvPr/>
          </p:nvCxnSpPr>
          <p:spPr>
            <a:xfrm rot="16200000">
              <a:off x="1210248" y="2702134"/>
              <a:ext cx="2259009" cy="0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/>
            <p:cNvCxnSpPr/>
            <p:nvPr/>
          </p:nvCxnSpPr>
          <p:spPr>
            <a:xfrm rot="16200000">
              <a:off x="2218360" y="2702134"/>
              <a:ext cx="2259009" cy="0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 rot="16200000">
              <a:off x="1462276" y="2702134"/>
              <a:ext cx="2259009" cy="0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/>
            <p:cNvCxnSpPr/>
            <p:nvPr/>
          </p:nvCxnSpPr>
          <p:spPr>
            <a:xfrm rot="16200000">
              <a:off x="1714304" y="2702134"/>
              <a:ext cx="2259009" cy="0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/>
            <p:cNvCxnSpPr/>
            <p:nvPr/>
          </p:nvCxnSpPr>
          <p:spPr>
            <a:xfrm rot="16200000">
              <a:off x="1966332" y="2702134"/>
              <a:ext cx="2259009" cy="0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/>
            <p:cNvCxnSpPr/>
            <p:nvPr/>
          </p:nvCxnSpPr>
          <p:spPr>
            <a:xfrm>
              <a:off x="1331640" y="1815638"/>
              <a:ext cx="2520000" cy="0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/>
            <p:cNvCxnSpPr/>
            <p:nvPr/>
          </p:nvCxnSpPr>
          <p:spPr>
            <a:xfrm>
              <a:off x="1331640" y="2067638"/>
              <a:ext cx="2520000" cy="0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/>
            <p:cNvCxnSpPr/>
            <p:nvPr/>
          </p:nvCxnSpPr>
          <p:spPr>
            <a:xfrm>
              <a:off x="1331640" y="2319638"/>
              <a:ext cx="2520000" cy="0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/>
            <p:nvPr/>
          </p:nvCxnSpPr>
          <p:spPr>
            <a:xfrm>
              <a:off x="1331640" y="2571638"/>
              <a:ext cx="2520000" cy="0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/>
            <p:cNvCxnSpPr/>
            <p:nvPr/>
          </p:nvCxnSpPr>
          <p:spPr>
            <a:xfrm>
              <a:off x="1331640" y="2823638"/>
              <a:ext cx="2520000" cy="0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 84"/>
            <p:cNvCxnSpPr/>
            <p:nvPr/>
          </p:nvCxnSpPr>
          <p:spPr>
            <a:xfrm>
              <a:off x="1331640" y="3075638"/>
              <a:ext cx="2520000" cy="0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/>
            <p:cNvCxnSpPr/>
            <p:nvPr/>
          </p:nvCxnSpPr>
          <p:spPr>
            <a:xfrm>
              <a:off x="1331640" y="3327638"/>
              <a:ext cx="2520000" cy="0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/>
            <p:cNvCxnSpPr/>
            <p:nvPr/>
          </p:nvCxnSpPr>
          <p:spPr>
            <a:xfrm>
              <a:off x="1331640" y="3579638"/>
              <a:ext cx="2520000" cy="0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组合 87"/>
          <p:cNvGrpSpPr/>
          <p:nvPr/>
        </p:nvGrpSpPr>
        <p:grpSpPr>
          <a:xfrm>
            <a:off x="3033058" y="3010172"/>
            <a:ext cx="2269723" cy="369332"/>
            <a:chOff x="5002549" y="771550"/>
            <a:chExt cx="2269723" cy="369332"/>
          </a:xfrm>
        </p:grpSpPr>
        <p:sp>
          <p:nvSpPr>
            <p:cNvPr id="89" name="TextBox 88"/>
            <p:cNvSpPr txBox="1"/>
            <p:nvPr/>
          </p:nvSpPr>
          <p:spPr>
            <a:xfrm>
              <a:off x="5002549" y="771550"/>
              <a:ext cx="25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★</a:t>
              </a:r>
              <a:endParaRPr lang="zh-CN" altLang="en-US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5259879" y="771550"/>
              <a:ext cx="25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★</a:t>
              </a:r>
              <a:endParaRPr lang="zh-CN" altLang="en-US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5517209" y="771550"/>
              <a:ext cx="25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★</a:t>
              </a:r>
              <a:endParaRPr lang="zh-CN" altLang="en-US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5767044" y="771550"/>
              <a:ext cx="25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★</a:t>
              </a:r>
              <a:endParaRPr lang="zh-CN" altLang="en-US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6016879" y="771550"/>
              <a:ext cx="25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★</a:t>
              </a:r>
              <a:endParaRPr lang="zh-CN" altLang="en-US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6266714" y="771550"/>
              <a:ext cx="25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★</a:t>
              </a:r>
              <a:endParaRPr lang="zh-CN" altLang="en-US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6516549" y="771550"/>
              <a:ext cx="25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★</a:t>
              </a:r>
              <a:endParaRPr lang="zh-CN" altLang="en-US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6766384" y="771550"/>
              <a:ext cx="25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★</a:t>
              </a:r>
              <a:endParaRPr lang="zh-CN" altLang="en-US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7020272" y="771550"/>
              <a:ext cx="25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★</a:t>
              </a:r>
              <a:endParaRPr lang="zh-CN" altLang="en-US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98" name="组合 97"/>
          <p:cNvGrpSpPr/>
          <p:nvPr/>
        </p:nvGrpSpPr>
        <p:grpSpPr>
          <a:xfrm>
            <a:off x="3033058" y="3264648"/>
            <a:ext cx="2269723" cy="369332"/>
            <a:chOff x="5002549" y="771550"/>
            <a:chExt cx="2269723" cy="369332"/>
          </a:xfrm>
        </p:grpSpPr>
        <p:sp>
          <p:nvSpPr>
            <p:cNvPr id="99" name="TextBox 98"/>
            <p:cNvSpPr txBox="1"/>
            <p:nvPr/>
          </p:nvSpPr>
          <p:spPr>
            <a:xfrm>
              <a:off x="5002549" y="771550"/>
              <a:ext cx="25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★</a:t>
              </a:r>
              <a:endParaRPr lang="zh-CN" altLang="en-US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5259879" y="771550"/>
              <a:ext cx="25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★</a:t>
              </a:r>
              <a:endParaRPr lang="zh-CN" altLang="en-US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5517209" y="771550"/>
              <a:ext cx="25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★</a:t>
              </a:r>
              <a:endParaRPr lang="zh-CN" altLang="en-US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5767044" y="771550"/>
              <a:ext cx="25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★</a:t>
              </a:r>
              <a:endParaRPr lang="zh-CN" altLang="en-US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6016879" y="771550"/>
              <a:ext cx="25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★</a:t>
              </a:r>
              <a:endParaRPr lang="zh-CN" altLang="en-US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6266714" y="771550"/>
              <a:ext cx="25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★</a:t>
              </a:r>
              <a:endParaRPr lang="zh-CN" altLang="en-US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6516549" y="771550"/>
              <a:ext cx="25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★</a:t>
              </a:r>
              <a:endParaRPr lang="zh-CN" altLang="en-US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6766384" y="771550"/>
              <a:ext cx="25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★</a:t>
              </a:r>
              <a:endParaRPr lang="zh-CN" altLang="en-US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7020272" y="771550"/>
              <a:ext cx="25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★</a:t>
              </a:r>
              <a:endParaRPr lang="zh-CN" altLang="en-US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08" name="组合 107"/>
          <p:cNvGrpSpPr/>
          <p:nvPr/>
        </p:nvGrpSpPr>
        <p:grpSpPr>
          <a:xfrm>
            <a:off x="3033058" y="3520527"/>
            <a:ext cx="2269723" cy="369332"/>
            <a:chOff x="5002549" y="771550"/>
            <a:chExt cx="2269723" cy="369332"/>
          </a:xfrm>
        </p:grpSpPr>
        <p:sp>
          <p:nvSpPr>
            <p:cNvPr id="109" name="TextBox 108"/>
            <p:cNvSpPr txBox="1"/>
            <p:nvPr/>
          </p:nvSpPr>
          <p:spPr>
            <a:xfrm>
              <a:off x="5002549" y="771550"/>
              <a:ext cx="25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★</a:t>
              </a:r>
              <a:endParaRPr lang="zh-CN" altLang="en-US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5259879" y="771550"/>
              <a:ext cx="25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★</a:t>
              </a:r>
              <a:endParaRPr lang="zh-CN" altLang="en-US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5517209" y="771550"/>
              <a:ext cx="25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★</a:t>
              </a:r>
              <a:endParaRPr lang="zh-CN" altLang="en-US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5767044" y="771550"/>
              <a:ext cx="25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★</a:t>
              </a:r>
              <a:endParaRPr lang="zh-CN" altLang="en-US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6016879" y="771550"/>
              <a:ext cx="25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★</a:t>
              </a:r>
              <a:endParaRPr lang="zh-CN" altLang="en-US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6266714" y="771550"/>
              <a:ext cx="25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★</a:t>
              </a:r>
              <a:endParaRPr lang="zh-CN" altLang="en-US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6516549" y="771550"/>
              <a:ext cx="25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★</a:t>
              </a:r>
              <a:endParaRPr lang="zh-CN" altLang="en-US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6766384" y="771550"/>
              <a:ext cx="25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★</a:t>
              </a:r>
              <a:endParaRPr lang="zh-CN" altLang="en-US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7020272" y="771550"/>
              <a:ext cx="25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★</a:t>
              </a:r>
              <a:endParaRPr lang="zh-CN" altLang="en-US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18" name="组合 117"/>
          <p:cNvGrpSpPr/>
          <p:nvPr/>
        </p:nvGrpSpPr>
        <p:grpSpPr>
          <a:xfrm>
            <a:off x="3033058" y="3771510"/>
            <a:ext cx="2269723" cy="369332"/>
            <a:chOff x="5002549" y="771550"/>
            <a:chExt cx="2269723" cy="369332"/>
          </a:xfrm>
        </p:grpSpPr>
        <p:sp>
          <p:nvSpPr>
            <p:cNvPr id="119" name="TextBox 118"/>
            <p:cNvSpPr txBox="1"/>
            <p:nvPr/>
          </p:nvSpPr>
          <p:spPr>
            <a:xfrm>
              <a:off x="5002549" y="771550"/>
              <a:ext cx="25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★</a:t>
              </a:r>
              <a:endParaRPr lang="zh-CN" altLang="en-US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5259879" y="771550"/>
              <a:ext cx="25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★</a:t>
              </a:r>
              <a:endParaRPr lang="zh-CN" altLang="en-US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5517209" y="771550"/>
              <a:ext cx="25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★</a:t>
              </a:r>
              <a:endParaRPr lang="zh-CN" altLang="en-US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5767044" y="771550"/>
              <a:ext cx="25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★</a:t>
              </a:r>
              <a:endParaRPr lang="zh-CN" altLang="en-US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6016879" y="771550"/>
              <a:ext cx="25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★</a:t>
              </a:r>
              <a:endParaRPr lang="zh-CN" altLang="en-US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6266714" y="771550"/>
              <a:ext cx="25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★</a:t>
              </a:r>
              <a:endParaRPr lang="zh-CN" altLang="en-US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6516549" y="771550"/>
              <a:ext cx="25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★</a:t>
              </a:r>
              <a:endParaRPr lang="zh-CN" altLang="en-US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6766384" y="771550"/>
              <a:ext cx="25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★</a:t>
              </a:r>
              <a:endParaRPr lang="zh-CN" altLang="en-US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7020272" y="771550"/>
              <a:ext cx="25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★</a:t>
              </a:r>
              <a:endParaRPr lang="zh-CN" altLang="en-US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28" name="组合 127"/>
          <p:cNvGrpSpPr/>
          <p:nvPr/>
        </p:nvGrpSpPr>
        <p:grpSpPr>
          <a:xfrm>
            <a:off x="3033058" y="4017597"/>
            <a:ext cx="2269723" cy="369332"/>
            <a:chOff x="5002549" y="771550"/>
            <a:chExt cx="2269723" cy="369332"/>
          </a:xfrm>
        </p:grpSpPr>
        <p:sp>
          <p:nvSpPr>
            <p:cNvPr id="129" name="TextBox 128"/>
            <p:cNvSpPr txBox="1"/>
            <p:nvPr/>
          </p:nvSpPr>
          <p:spPr>
            <a:xfrm>
              <a:off x="5002549" y="771550"/>
              <a:ext cx="25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★</a:t>
              </a:r>
              <a:endParaRPr lang="zh-CN" altLang="en-US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5259879" y="771550"/>
              <a:ext cx="25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★</a:t>
              </a:r>
              <a:endParaRPr lang="zh-CN" altLang="en-US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5517209" y="771550"/>
              <a:ext cx="25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★</a:t>
              </a:r>
              <a:endParaRPr lang="zh-CN" altLang="en-US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5767044" y="771550"/>
              <a:ext cx="25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★</a:t>
              </a:r>
              <a:endParaRPr lang="zh-CN" altLang="en-US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6016879" y="771550"/>
              <a:ext cx="25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★</a:t>
              </a:r>
              <a:endParaRPr lang="zh-CN" altLang="en-US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6266714" y="771550"/>
              <a:ext cx="25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★</a:t>
              </a:r>
              <a:endParaRPr lang="zh-CN" altLang="en-US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6516549" y="771550"/>
              <a:ext cx="25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★</a:t>
              </a:r>
              <a:endParaRPr lang="zh-CN" altLang="en-US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6766384" y="771550"/>
              <a:ext cx="25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★</a:t>
              </a:r>
              <a:endParaRPr lang="zh-CN" altLang="en-US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7020272" y="771550"/>
              <a:ext cx="25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★</a:t>
              </a:r>
              <a:endParaRPr lang="zh-CN" altLang="en-US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38" name="组合 137"/>
          <p:cNvGrpSpPr/>
          <p:nvPr/>
        </p:nvGrpSpPr>
        <p:grpSpPr>
          <a:xfrm>
            <a:off x="3033058" y="4281865"/>
            <a:ext cx="2269723" cy="369332"/>
            <a:chOff x="5002549" y="771550"/>
            <a:chExt cx="2269723" cy="369332"/>
          </a:xfrm>
        </p:grpSpPr>
        <p:sp>
          <p:nvSpPr>
            <p:cNvPr id="139" name="TextBox 138"/>
            <p:cNvSpPr txBox="1"/>
            <p:nvPr/>
          </p:nvSpPr>
          <p:spPr>
            <a:xfrm>
              <a:off x="5002549" y="771550"/>
              <a:ext cx="25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★</a:t>
              </a:r>
              <a:endParaRPr lang="zh-CN" altLang="en-US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5259879" y="771550"/>
              <a:ext cx="25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★</a:t>
              </a:r>
              <a:endParaRPr lang="zh-CN" altLang="en-US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5517209" y="771550"/>
              <a:ext cx="25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★</a:t>
              </a:r>
              <a:endParaRPr lang="zh-CN" altLang="en-US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5767044" y="771550"/>
              <a:ext cx="25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★</a:t>
              </a:r>
              <a:endParaRPr lang="zh-CN" altLang="en-US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6016879" y="771550"/>
              <a:ext cx="25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★</a:t>
              </a:r>
              <a:endParaRPr lang="zh-CN" altLang="en-US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6266714" y="771550"/>
              <a:ext cx="25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★</a:t>
              </a:r>
              <a:endParaRPr lang="zh-CN" altLang="en-US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6516549" y="771550"/>
              <a:ext cx="25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★</a:t>
              </a:r>
              <a:endParaRPr lang="zh-CN" altLang="en-US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6766384" y="771550"/>
              <a:ext cx="25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★</a:t>
              </a:r>
              <a:endParaRPr lang="zh-CN" altLang="en-US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7020272" y="771550"/>
              <a:ext cx="25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★</a:t>
              </a:r>
              <a:endParaRPr lang="zh-CN" altLang="en-US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48" name="组合 147"/>
          <p:cNvGrpSpPr/>
          <p:nvPr/>
        </p:nvGrpSpPr>
        <p:grpSpPr>
          <a:xfrm>
            <a:off x="3033058" y="4524459"/>
            <a:ext cx="2269723" cy="369332"/>
            <a:chOff x="5002549" y="771550"/>
            <a:chExt cx="2269723" cy="369332"/>
          </a:xfrm>
        </p:grpSpPr>
        <p:sp>
          <p:nvSpPr>
            <p:cNvPr id="149" name="TextBox 148"/>
            <p:cNvSpPr txBox="1"/>
            <p:nvPr/>
          </p:nvSpPr>
          <p:spPr>
            <a:xfrm>
              <a:off x="5002549" y="771550"/>
              <a:ext cx="25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★</a:t>
              </a:r>
              <a:endParaRPr lang="zh-CN" altLang="en-US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5259879" y="771550"/>
              <a:ext cx="25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★</a:t>
              </a:r>
              <a:endParaRPr lang="zh-CN" altLang="en-US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5517209" y="771550"/>
              <a:ext cx="25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★</a:t>
              </a:r>
              <a:endParaRPr lang="zh-CN" altLang="en-US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5767044" y="771550"/>
              <a:ext cx="25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★</a:t>
              </a:r>
              <a:endParaRPr lang="zh-CN" altLang="en-US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6016879" y="771550"/>
              <a:ext cx="25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★</a:t>
              </a:r>
              <a:endParaRPr lang="zh-CN" altLang="en-US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6266714" y="771550"/>
              <a:ext cx="25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★</a:t>
              </a:r>
              <a:endParaRPr lang="zh-CN" altLang="en-US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6516549" y="771550"/>
              <a:ext cx="25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★</a:t>
              </a:r>
              <a:endParaRPr lang="zh-CN" altLang="en-US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6766384" y="771550"/>
              <a:ext cx="25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★</a:t>
              </a:r>
              <a:endParaRPr lang="zh-CN" altLang="en-US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7020272" y="771550"/>
              <a:ext cx="25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★</a:t>
              </a:r>
              <a:endParaRPr lang="zh-CN" altLang="en-US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cxnSp>
        <p:nvCxnSpPr>
          <p:cNvPr id="158" name="直接连接符 157"/>
          <p:cNvCxnSpPr/>
          <p:nvPr/>
        </p:nvCxnSpPr>
        <p:spPr>
          <a:xfrm rot="16200000">
            <a:off x="4711866" y="3707544"/>
            <a:ext cx="2259009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直接连接符 158"/>
          <p:cNvCxnSpPr/>
          <p:nvPr/>
        </p:nvCxnSpPr>
        <p:spPr>
          <a:xfrm>
            <a:off x="5841370" y="4837048"/>
            <a:ext cx="3239638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直接连接符 159"/>
          <p:cNvCxnSpPr/>
          <p:nvPr/>
        </p:nvCxnSpPr>
        <p:spPr>
          <a:xfrm>
            <a:off x="5841370" y="2569048"/>
            <a:ext cx="3239638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直接连接符 160"/>
          <p:cNvCxnSpPr/>
          <p:nvPr/>
        </p:nvCxnSpPr>
        <p:spPr>
          <a:xfrm rot="16200000">
            <a:off x="7951865" y="3707535"/>
            <a:ext cx="2259009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直接连接符 161"/>
          <p:cNvCxnSpPr/>
          <p:nvPr/>
        </p:nvCxnSpPr>
        <p:spPr>
          <a:xfrm rot="16200000">
            <a:off x="5503953" y="3707535"/>
            <a:ext cx="2259009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直接连接符 162"/>
          <p:cNvCxnSpPr/>
          <p:nvPr/>
        </p:nvCxnSpPr>
        <p:spPr>
          <a:xfrm rot="16200000">
            <a:off x="7160138" y="3707544"/>
            <a:ext cx="2259009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直接连接符 163"/>
          <p:cNvCxnSpPr/>
          <p:nvPr/>
        </p:nvCxnSpPr>
        <p:spPr>
          <a:xfrm>
            <a:off x="5841370" y="2821048"/>
            <a:ext cx="3239638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直接连接符 164"/>
          <p:cNvCxnSpPr/>
          <p:nvPr/>
        </p:nvCxnSpPr>
        <p:spPr>
          <a:xfrm>
            <a:off x="5841370" y="3073048"/>
            <a:ext cx="3239638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直接连接符 165"/>
          <p:cNvCxnSpPr/>
          <p:nvPr/>
        </p:nvCxnSpPr>
        <p:spPr>
          <a:xfrm>
            <a:off x="5841370" y="3325048"/>
            <a:ext cx="3239638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直接连接符 166"/>
          <p:cNvCxnSpPr/>
          <p:nvPr/>
        </p:nvCxnSpPr>
        <p:spPr>
          <a:xfrm>
            <a:off x="5841370" y="3577048"/>
            <a:ext cx="3239638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直接连接符 167"/>
          <p:cNvCxnSpPr/>
          <p:nvPr/>
        </p:nvCxnSpPr>
        <p:spPr>
          <a:xfrm>
            <a:off x="5841370" y="3829048"/>
            <a:ext cx="3239638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直接连接符 168"/>
          <p:cNvCxnSpPr/>
          <p:nvPr/>
        </p:nvCxnSpPr>
        <p:spPr>
          <a:xfrm>
            <a:off x="5841370" y="4081048"/>
            <a:ext cx="3239638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直接连接符 169"/>
          <p:cNvCxnSpPr/>
          <p:nvPr/>
        </p:nvCxnSpPr>
        <p:spPr>
          <a:xfrm>
            <a:off x="5841370" y="4333048"/>
            <a:ext cx="3239638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直接连接符 170"/>
          <p:cNvCxnSpPr/>
          <p:nvPr/>
        </p:nvCxnSpPr>
        <p:spPr>
          <a:xfrm>
            <a:off x="5841370" y="4585048"/>
            <a:ext cx="3239638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文本框 10245"/>
          <p:cNvSpPr txBox="1">
            <a:spLocks noChangeArrowheads="1"/>
          </p:cNvSpPr>
          <p:nvPr/>
        </p:nvSpPr>
        <p:spPr bwMode="auto">
          <a:xfrm>
            <a:off x="5841370" y="2517998"/>
            <a:ext cx="792088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pPr algn="ctr"/>
            <a:r>
              <a:rPr lang="en-US" altLang="zh-CN" sz="16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  <a:r>
              <a:rPr lang="zh-CN" altLang="en-US" sz="16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个</a:t>
            </a:r>
            <a:r>
              <a:rPr lang="en-US" altLang="zh-CN" sz="16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9</a:t>
            </a:r>
            <a:endParaRPr lang="zh-CN" altLang="en-US" sz="16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3" name="文本框 10245"/>
          <p:cNvSpPr txBox="1">
            <a:spLocks noChangeArrowheads="1"/>
          </p:cNvSpPr>
          <p:nvPr/>
        </p:nvSpPr>
        <p:spPr bwMode="auto">
          <a:xfrm>
            <a:off x="5841370" y="2770174"/>
            <a:ext cx="792088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pPr algn="ctr"/>
            <a:r>
              <a:rPr lang="en-US" altLang="zh-CN" sz="16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  <a:r>
              <a:rPr lang="zh-CN" altLang="en-US" sz="16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个</a:t>
            </a:r>
            <a:r>
              <a:rPr lang="en-US" altLang="zh-CN" sz="16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9</a:t>
            </a:r>
            <a:endParaRPr lang="zh-CN" altLang="en-US" sz="16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4" name="文本框 10245"/>
          <p:cNvSpPr txBox="1">
            <a:spLocks noChangeArrowheads="1"/>
          </p:cNvSpPr>
          <p:nvPr/>
        </p:nvSpPr>
        <p:spPr bwMode="auto">
          <a:xfrm>
            <a:off x="5841370" y="3022350"/>
            <a:ext cx="792088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pPr algn="ctr"/>
            <a:r>
              <a:rPr lang="en-US" altLang="zh-CN" sz="16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r>
              <a:rPr lang="zh-CN" altLang="en-US" sz="16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个</a:t>
            </a:r>
            <a:r>
              <a:rPr lang="en-US" altLang="zh-CN" sz="16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9</a:t>
            </a:r>
            <a:endParaRPr lang="zh-CN" altLang="en-US" sz="16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5" name="文本框 10245"/>
          <p:cNvSpPr txBox="1">
            <a:spLocks noChangeArrowheads="1"/>
          </p:cNvSpPr>
          <p:nvPr/>
        </p:nvSpPr>
        <p:spPr bwMode="auto">
          <a:xfrm>
            <a:off x="5841370" y="3274526"/>
            <a:ext cx="792088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pPr algn="ctr"/>
            <a:r>
              <a:rPr lang="en-US" altLang="zh-CN" sz="16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  <a:r>
              <a:rPr lang="zh-CN" altLang="en-US" sz="16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个</a:t>
            </a:r>
            <a:r>
              <a:rPr lang="en-US" altLang="zh-CN" sz="16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9</a:t>
            </a:r>
            <a:endParaRPr lang="zh-CN" altLang="en-US" sz="16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6" name="文本框 10245"/>
          <p:cNvSpPr txBox="1">
            <a:spLocks noChangeArrowheads="1"/>
          </p:cNvSpPr>
          <p:nvPr/>
        </p:nvSpPr>
        <p:spPr bwMode="auto">
          <a:xfrm>
            <a:off x="5841370" y="3526702"/>
            <a:ext cx="792088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pPr algn="ctr"/>
            <a:r>
              <a:rPr lang="en-US" altLang="zh-CN" sz="16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  <a:r>
              <a:rPr lang="zh-CN" altLang="en-US" sz="16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个</a:t>
            </a:r>
            <a:r>
              <a:rPr lang="en-US" altLang="zh-CN" sz="16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9</a:t>
            </a:r>
            <a:endParaRPr lang="zh-CN" altLang="en-US" sz="16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7" name="文本框 10245"/>
          <p:cNvSpPr txBox="1">
            <a:spLocks noChangeArrowheads="1"/>
          </p:cNvSpPr>
          <p:nvPr/>
        </p:nvSpPr>
        <p:spPr bwMode="auto">
          <a:xfrm>
            <a:off x="5841370" y="3778878"/>
            <a:ext cx="792088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pPr algn="ctr"/>
            <a:r>
              <a:rPr lang="en-US" altLang="zh-CN" sz="16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6</a:t>
            </a:r>
            <a:r>
              <a:rPr lang="zh-CN" altLang="en-US" sz="16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个</a:t>
            </a:r>
            <a:r>
              <a:rPr lang="en-US" altLang="zh-CN" sz="16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9</a:t>
            </a:r>
            <a:endParaRPr lang="zh-CN" altLang="en-US" sz="16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8" name="文本框 10245"/>
          <p:cNvSpPr txBox="1">
            <a:spLocks noChangeArrowheads="1"/>
          </p:cNvSpPr>
          <p:nvPr/>
        </p:nvSpPr>
        <p:spPr bwMode="auto">
          <a:xfrm>
            <a:off x="5841370" y="4031054"/>
            <a:ext cx="792088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pPr algn="ctr"/>
            <a:r>
              <a:rPr lang="en-US" altLang="zh-CN" sz="16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7</a:t>
            </a:r>
            <a:r>
              <a:rPr lang="zh-CN" altLang="en-US" sz="16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个</a:t>
            </a:r>
            <a:r>
              <a:rPr lang="en-US" altLang="zh-CN" sz="16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9</a:t>
            </a:r>
            <a:endParaRPr lang="zh-CN" altLang="en-US" sz="16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9" name="文本框 10245"/>
          <p:cNvSpPr txBox="1">
            <a:spLocks noChangeArrowheads="1"/>
          </p:cNvSpPr>
          <p:nvPr/>
        </p:nvSpPr>
        <p:spPr bwMode="auto">
          <a:xfrm>
            <a:off x="5841370" y="4283230"/>
            <a:ext cx="792088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pPr algn="ctr"/>
            <a:r>
              <a:rPr lang="en-US" altLang="zh-CN" sz="16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8</a:t>
            </a:r>
            <a:r>
              <a:rPr lang="zh-CN" altLang="en-US" sz="16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个</a:t>
            </a:r>
            <a:r>
              <a:rPr lang="en-US" altLang="zh-CN" sz="16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9</a:t>
            </a:r>
            <a:endParaRPr lang="zh-CN" altLang="en-US" sz="16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0" name="文本框 10245"/>
          <p:cNvSpPr txBox="1">
            <a:spLocks noChangeArrowheads="1"/>
          </p:cNvSpPr>
          <p:nvPr/>
        </p:nvSpPr>
        <p:spPr bwMode="auto">
          <a:xfrm>
            <a:off x="5841370" y="4535409"/>
            <a:ext cx="792088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pPr algn="ctr"/>
            <a:r>
              <a:rPr lang="en-US" altLang="zh-CN" sz="16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9</a:t>
            </a:r>
            <a:r>
              <a:rPr lang="zh-CN" altLang="en-US" sz="16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个</a:t>
            </a:r>
            <a:r>
              <a:rPr lang="en-US" altLang="zh-CN" sz="16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9</a:t>
            </a:r>
            <a:endParaRPr lang="zh-CN" altLang="en-US" sz="16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1" name="文本框 10245"/>
          <p:cNvSpPr txBox="1">
            <a:spLocks noChangeArrowheads="1"/>
          </p:cNvSpPr>
          <p:nvPr/>
        </p:nvSpPr>
        <p:spPr bwMode="auto">
          <a:xfrm>
            <a:off x="6633458" y="4535409"/>
            <a:ext cx="1656184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pPr algn="ctr"/>
            <a:r>
              <a:rPr lang="zh-CN" altLang="en-US" sz="16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比</a:t>
            </a:r>
            <a:r>
              <a:rPr lang="en-US" altLang="zh-CN" sz="16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90</a:t>
            </a:r>
            <a:r>
              <a:rPr lang="zh-CN" altLang="en-US" sz="16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少</a:t>
            </a:r>
            <a:r>
              <a:rPr lang="zh-CN" altLang="en-US" sz="1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（     ）</a:t>
            </a:r>
            <a:endParaRPr lang="zh-CN" altLang="en-US" sz="16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2" name="文本框 10245"/>
          <p:cNvSpPr txBox="1">
            <a:spLocks noChangeArrowheads="1"/>
          </p:cNvSpPr>
          <p:nvPr/>
        </p:nvSpPr>
        <p:spPr bwMode="auto">
          <a:xfrm>
            <a:off x="6633458" y="2517998"/>
            <a:ext cx="1656184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pPr algn="ctr"/>
            <a:r>
              <a:rPr lang="zh-CN" altLang="en-US" sz="16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比</a:t>
            </a:r>
            <a:r>
              <a:rPr lang="en-US" altLang="zh-CN" sz="16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10</a:t>
            </a:r>
            <a:r>
              <a:rPr lang="zh-CN" altLang="en-US" sz="16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少</a:t>
            </a:r>
            <a:r>
              <a:rPr lang="en-US" altLang="zh-CN" sz="16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  <a:r>
              <a:rPr lang="zh-CN" altLang="en-US" sz="1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     </a:t>
            </a:r>
            <a:endParaRPr lang="zh-CN" altLang="en-US" sz="16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3" name="文本框 10245"/>
          <p:cNvSpPr txBox="1">
            <a:spLocks noChangeArrowheads="1"/>
          </p:cNvSpPr>
          <p:nvPr/>
        </p:nvSpPr>
        <p:spPr bwMode="auto">
          <a:xfrm>
            <a:off x="6633458" y="2770174"/>
            <a:ext cx="1656184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pPr algn="ctr"/>
            <a:r>
              <a:rPr lang="zh-CN" altLang="en-US" sz="16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比</a:t>
            </a:r>
            <a:r>
              <a:rPr lang="en-US" altLang="zh-CN" sz="16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20</a:t>
            </a:r>
            <a:r>
              <a:rPr lang="zh-CN" altLang="en-US" sz="16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少</a:t>
            </a:r>
            <a:r>
              <a:rPr lang="zh-CN" altLang="en-US" sz="1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（     ）</a:t>
            </a:r>
            <a:endParaRPr lang="zh-CN" altLang="en-US" sz="16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4" name="文本框 10245"/>
          <p:cNvSpPr txBox="1">
            <a:spLocks noChangeArrowheads="1"/>
          </p:cNvSpPr>
          <p:nvPr/>
        </p:nvSpPr>
        <p:spPr bwMode="auto">
          <a:xfrm>
            <a:off x="6633458" y="3022350"/>
            <a:ext cx="1656184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pPr algn="ctr"/>
            <a:r>
              <a:rPr lang="zh-CN" altLang="en-US" sz="16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比</a:t>
            </a:r>
            <a:r>
              <a:rPr lang="en-US" altLang="zh-CN" sz="16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30</a:t>
            </a:r>
            <a:r>
              <a:rPr lang="zh-CN" altLang="en-US" sz="16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少</a:t>
            </a:r>
            <a:r>
              <a:rPr lang="zh-CN" altLang="en-US" sz="1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（     ）</a:t>
            </a:r>
            <a:endParaRPr lang="zh-CN" altLang="en-US" sz="16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5" name="文本框 10245"/>
          <p:cNvSpPr txBox="1">
            <a:spLocks noChangeArrowheads="1"/>
          </p:cNvSpPr>
          <p:nvPr/>
        </p:nvSpPr>
        <p:spPr bwMode="auto">
          <a:xfrm>
            <a:off x="6633458" y="3274526"/>
            <a:ext cx="1656184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pPr algn="ctr"/>
            <a:r>
              <a:rPr lang="zh-CN" altLang="en-US" sz="16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比</a:t>
            </a:r>
            <a:r>
              <a:rPr lang="en-US" altLang="zh-CN" sz="16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40</a:t>
            </a:r>
            <a:r>
              <a:rPr lang="zh-CN" altLang="en-US" sz="16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少</a:t>
            </a:r>
            <a:r>
              <a:rPr lang="zh-CN" altLang="en-US" sz="1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（     ）</a:t>
            </a:r>
            <a:endParaRPr lang="zh-CN" altLang="en-US" sz="16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6" name="文本框 10245"/>
          <p:cNvSpPr txBox="1">
            <a:spLocks noChangeArrowheads="1"/>
          </p:cNvSpPr>
          <p:nvPr/>
        </p:nvSpPr>
        <p:spPr bwMode="auto">
          <a:xfrm>
            <a:off x="6633458" y="3526702"/>
            <a:ext cx="1656184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pPr algn="ctr"/>
            <a:r>
              <a:rPr lang="zh-CN" altLang="en-US" sz="16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比</a:t>
            </a:r>
            <a:r>
              <a:rPr lang="en-US" altLang="zh-CN" sz="16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50</a:t>
            </a:r>
            <a:r>
              <a:rPr lang="zh-CN" altLang="en-US" sz="16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少</a:t>
            </a:r>
            <a:r>
              <a:rPr lang="zh-CN" altLang="en-US" sz="1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（     ）</a:t>
            </a:r>
            <a:endParaRPr lang="zh-CN" altLang="en-US" sz="16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7" name="文本框 10245"/>
          <p:cNvSpPr txBox="1">
            <a:spLocks noChangeArrowheads="1"/>
          </p:cNvSpPr>
          <p:nvPr/>
        </p:nvSpPr>
        <p:spPr bwMode="auto">
          <a:xfrm>
            <a:off x="6633458" y="3778878"/>
            <a:ext cx="1656184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pPr algn="ctr"/>
            <a:r>
              <a:rPr lang="zh-CN" altLang="en-US" sz="16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比</a:t>
            </a:r>
            <a:r>
              <a:rPr lang="en-US" altLang="zh-CN" sz="16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60</a:t>
            </a:r>
            <a:r>
              <a:rPr lang="zh-CN" altLang="en-US" sz="16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少</a:t>
            </a:r>
            <a:r>
              <a:rPr lang="zh-CN" altLang="en-US" sz="1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（     ）</a:t>
            </a:r>
            <a:endParaRPr lang="zh-CN" altLang="en-US" sz="16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8" name="文本框 10245"/>
          <p:cNvSpPr txBox="1">
            <a:spLocks noChangeArrowheads="1"/>
          </p:cNvSpPr>
          <p:nvPr/>
        </p:nvSpPr>
        <p:spPr bwMode="auto">
          <a:xfrm>
            <a:off x="6633458" y="4031054"/>
            <a:ext cx="1656184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pPr algn="ctr"/>
            <a:r>
              <a:rPr lang="zh-CN" altLang="en-US" sz="16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比</a:t>
            </a:r>
            <a:r>
              <a:rPr lang="en-US" altLang="zh-CN" sz="16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70</a:t>
            </a:r>
            <a:r>
              <a:rPr lang="zh-CN" altLang="en-US" sz="16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少</a:t>
            </a:r>
            <a:r>
              <a:rPr lang="zh-CN" altLang="en-US" sz="1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（     ）</a:t>
            </a:r>
            <a:endParaRPr lang="zh-CN" altLang="en-US" sz="16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9" name="文本框 10245"/>
          <p:cNvSpPr txBox="1">
            <a:spLocks noChangeArrowheads="1"/>
          </p:cNvSpPr>
          <p:nvPr/>
        </p:nvSpPr>
        <p:spPr bwMode="auto">
          <a:xfrm>
            <a:off x="6633458" y="4283230"/>
            <a:ext cx="1656184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pPr algn="ctr"/>
            <a:r>
              <a:rPr lang="zh-CN" altLang="en-US" sz="16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比</a:t>
            </a:r>
            <a:r>
              <a:rPr lang="en-US" altLang="zh-CN" sz="16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80</a:t>
            </a:r>
            <a:r>
              <a:rPr lang="zh-CN" altLang="en-US" sz="16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少</a:t>
            </a:r>
            <a:r>
              <a:rPr lang="zh-CN" altLang="en-US" sz="1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（     ）</a:t>
            </a:r>
            <a:endParaRPr lang="zh-CN" altLang="en-US" sz="16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0" name="文本框 10245"/>
          <p:cNvSpPr txBox="1">
            <a:spLocks noChangeArrowheads="1"/>
          </p:cNvSpPr>
          <p:nvPr/>
        </p:nvSpPr>
        <p:spPr bwMode="auto">
          <a:xfrm>
            <a:off x="8289642" y="2517998"/>
            <a:ext cx="792088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pPr algn="ctr"/>
            <a:r>
              <a:rPr lang="en-US" altLang="zh-CN" sz="16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9</a:t>
            </a:r>
            <a:endParaRPr lang="zh-CN" altLang="en-US" sz="16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1" name="文本框 10245"/>
          <p:cNvSpPr txBox="1">
            <a:spLocks noChangeArrowheads="1"/>
          </p:cNvSpPr>
          <p:nvPr/>
        </p:nvSpPr>
        <p:spPr bwMode="auto">
          <a:xfrm>
            <a:off x="8217634" y="3043069"/>
            <a:ext cx="792088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zh-CN" altLang="en-US" sz="1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（   ）</a:t>
            </a:r>
            <a:endParaRPr lang="zh-CN" altLang="en-US" sz="16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2" name="文本框 10245"/>
          <p:cNvSpPr txBox="1">
            <a:spLocks noChangeArrowheads="1"/>
          </p:cNvSpPr>
          <p:nvPr/>
        </p:nvSpPr>
        <p:spPr bwMode="auto">
          <a:xfrm>
            <a:off x="8217634" y="2770174"/>
            <a:ext cx="792088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zh-CN" altLang="en-US" sz="1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（   ）</a:t>
            </a:r>
            <a:endParaRPr lang="zh-CN" altLang="en-US" sz="16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3" name="文本框 10245"/>
          <p:cNvSpPr txBox="1">
            <a:spLocks noChangeArrowheads="1"/>
          </p:cNvSpPr>
          <p:nvPr/>
        </p:nvSpPr>
        <p:spPr bwMode="auto">
          <a:xfrm>
            <a:off x="8217634" y="3274526"/>
            <a:ext cx="792088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zh-CN" altLang="en-US" sz="1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（   ）</a:t>
            </a:r>
            <a:endParaRPr lang="zh-CN" altLang="en-US" sz="16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4" name="文本框 10245"/>
          <p:cNvSpPr txBox="1">
            <a:spLocks noChangeArrowheads="1"/>
          </p:cNvSpPr>
          <p:nvPr/>
        </p:nvSpPr>
        <p:spPr bwMode="auto">
          <a:xfrm>
            <a:off x="8289642" y="3526702"/>
            <a:ext cx="792088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pPr algn="ctr"/>
            <a:r>
              <a:rPr lang="zh-CN" altLang="en-US" sz="1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（   ）</a:t>
            </a:r>
            <a:endParaRPr lang="zh-CN" altLang="en-US" sz="16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5" name="文本框 10245"/>
          <p:cNvSpPr txBox="1">
            <a:spLocks noChangeArrowheads="1"/>
          </p:cNvSpPr>
          <p:nvPr/>
        </p:nvSpPr>
        <p:spPr bwMode="auto">
          <a:xfrm>
            <a:off x="8217634" y="3778878"/>
            <a:ext cx="792088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zh-CN" altLang="en-US" sz="1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（   ）</a:t>
            </a:r>
            <a:endParaRPr lang="zh-CN" altLang="en-US" sz="16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6" name="文本框 10245"/>
          <p:cNvSpPr txBox="1">
            <a:spLocks noChangeArrowheads="1"/>
          </p:cNvSpPr>
          <p:nvPr/>
        </p:nvSpPr>
        <p:spPr bwMode="auto">
          <a:xfrm>
            <a:off x="8289642" y="4031054"/>
            <a:ext cx="792088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pPr algn="ctr"/>
            <a:r>
              <a:rPr lang="zh-CN" altLang="en-US" sz="1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（   ）</a:t>
            </a:r>
            <a:endParaRPr lang="zh-CN" altLang="en-US" sz="16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7" name="文本框 10245"/>
          <p:cNvSpPr txBox="1">
            <a:spLocks noChangeArrowheads="1"/>
          </p:cNvSpPr>
          <p:nvPr/>
        </p:nvSpPr>
        <p:spPr bwMode="auto">
          <a:xfrm>
            <a:off x="8289642" y="4283230"/>
            <a:ext cx="792088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pPr algn="ctr"/>
            <a:r>
              <a:rPr lang="zh-CN" altLang="en-US" sz="1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（   ）</a:t>
            </a:r>
            <a:endParaRPr lang="zh-CN" altLang="en-US" sz="16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8" name="文本框 10245"/>
          <p:cNvSpPr txBox="1">
            <a:spLocks noChangeArrowheads="1"/>
          </p:cNvSpPr>
          <p:nvPr/>
        </p:nvSpPr>
        <p:spPr bwMode="auto">
          <a:xfrm>
            <a:off x="8289642" y="4535409"/>
            <a:ext cx="792088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pPr algn="ctr"/>
            <a:r>
              <a:rPr lang="zh-CN" altLang="en-US" sz="1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（   ）</a:t>
            </a:r>
            <a:endParaRPr lang="zh-CN" altLang="en-US" sz="16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9" name="文本框 10245"/>
          <p:cNvSpPr txBox="1">
            <a:spLocks noChangeArrowheads="1"/>
          </p:cNvSpPr>
          <p:nvPr/>
        </p:nvSpPr>
        <p:spPr bwMode="auto">
          <a:xfrm>
            <a:off x="7569562" y="2770174"/>
            <a:ext cx="432048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pPr algn="ctr"/>
            <a:r>
              <a:rPr lang="en-US" altLang="zh-CN" sz="16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  <a:endParaRPr lang="zh-CN" altLang="en-US" sz="16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0" name="文本框 10245"/>
          <p:cNvSpPr txBox="1">
            <a:spLocks noChangeArrowheads="1"/>
          </p:cNvSpPr>
          <p:nvPr/>
        </p:nvSpPr>
        <p:spPr bwMode="auto">
          <a:xfrm>
            <a:off x="7569562" y="4535409"/>
            <a:ext cx="432048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pPr algn="ctr"/>
            <a:r>
              <a:rPr lang="en-US" altLang="zh-CN" sz="16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9</a:t>
            </a:r>
            <a:endParaRPr lang="zh-CN" altLang="en-US" sz="16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1" name="文本框 10245"/>
          <p:cNvSpPr txBox="1">
            <a:spLocks noChangeArrowheads="1"/>
          </p:cNvSpPr>
          <p:nvPr/>
        </p:nvSpPr>
        <p:spPr bwMode="auto">
          <a:xfrm>
            <a:off x="7569562" y="4283230"/>
            <a:ext cx="432048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pPr algn="ctr"/>
            <a:r>
              <a:rPr lang="en-US" altLang="zh-CN" sz="16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8</a:t>
            </a:r>
            <a:endParaRPr lang="zh-CN" altLang="en-US" sz="16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2" name="文本框 10245"/>
          <p:cNvSpPr txBox="1">
            <a:spLocks noChangeArrowheads="1"/>
          </p:cNvSpPr>
          <p:nvPr/>
        </p:nvSpPr>
        <p:spPr bwMode="auto">
          <a:xfrm>
            <a:off x="7569562" y="4031054"/>
            <a:ext cx="432048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pPr algn="ctr"/>
            <a:r>
              <a:rPr lang="en-US" altLang="zh-CN" sz="16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7</a:t>
            </a:r>
            <a:endParaRPr lang="zh-CN" altLang="en-US" sz="16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3" name="文本框 10245"/>
          <p:cNvSpPr txBox="1">
            <a:spLocks noChangeArrowheads="1"/>
          </p:cNvSpPr>
          <p:nvPr/>
        </p:nvSpPr>
        <p:spPr bwMode="auto">
          <a:xfrm>
            <a:off x="7569562" y="3778878"/>
            <a:ext cx="432048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pPr algn="ctr"/>
            <a:r>
              <a:rPr lang="en-US" altLang="zh-CN" sz="16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6</a:t>
            </a:r>
            <a:endParaRPr lang="zh-CN" altLang="en-US" sz="16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4" name="文本框 10245"/>
          <p:cNvSpPr txBox="1">
            <a:spLocks noChangeArrowheads="1"/>
          </p:cNvSpPr>
          <p:nvPr/>
        </p:nvSpPr>
        <p:spPr bwMode="auto">
          <a:xfrm>
            <a:off x="7569562" y="3526702"/>
            <a:ext cx="432048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pPr algn="ctr"/>
            <a:r>
              <a:rPr lang="en-US" altLang="zh-CN" sz="16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  <a:endParaRPr lang="zh-CN" altLang="en-US" sz="16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5" name="文本框 10245"/>
          <p:cNvSpPr txBox="1">
            <a:spLocks noChangeArrowheads="1"/>
          </p:cNvSpPr>
          <p:nvPr/>
        </p:nvSpPr>
        <p:spPr bwMode="auto">
          <a:xfrm>
            <a:off x="7569562" y="3274526"/>
            <a:ext cx="432048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pPr algn="ctr"/>
            <a:r>
              <a:rPr lang="en-US" altLang="zh-CN" sz="16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  <a:endParaRPr lang="zh-CN" altLang="en-US" sz="16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6" name="文本框 10245"/>
          <p:cNvSpPr txBox="1">
            <a:spLocks noChangeArrowheads="1"/>
          </p:cNvSpPr>
          <p:nvPr/>
        </p:nvSpPr>
        <p:spPr bwMode="auto">
          <a:xfrm>
            <a:off x="8433658" y="2770174"/>
            <a:ext cx="432048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pPr algn="ctr"/>
            <a:r>
              <a:rPr lang="en-US" altLang="zh-CN" sz="16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18</a:t>
            </a:r>
            <a:endParaRPr lang="zh-CN" altLang="en-US" sz="16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7" name="文本框 10245"/>
          <p:cNvSpPr txBox="1">
            <a:spLocks noChangeArrowheads="1"/>
          </p:cNvSpPr>
          <p:nvPr/>
        </p:nvSpPr>
        <p:spPr bwMode="auto">
          <a:xfrm>
            <a:off x="7569562" y="3022350"/>
            <a:ext cx="432048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pPr algn="ctr"/>
            <a:r>
              <a:rPr lang="en-US" altLang="zh-CN" sz="16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endParaRPr lang="zh-CN" altLang="en-US" sz="16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8" name="文本框 10245"/>
          <p:cNvSpPr txBox="1">
            <a:spLocks noChangeArrowheads="1"/>
          </p:cNvSpPr>
          <p:nvPr/>
        </p:nvSpPr>
        <p:spPr bwMode="auto">
          <a:xfrm>
            <a:off x="8469662" y="4535409"/>
            <a:ext cx="432048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pPr algn="ctr"/>
            <a:r>
              <a:rPr lang="en-US" altLang="zh-CN" sz="16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81</a:t>
            </a:r>
            <a:endParaRPr lang="zh-CN" altLang="en-US" sz="16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9" name="文本框 10245"/>
          <p:cNvSpPr txBox="1">
            <a:spLocks noChangeArrowheads="1"/>
          </p:cNvSpPr>
          <p:nvPr/>
        </p:nvSpPr>
        <p:spPr bwMode="auto">
          <a:xfrm>
            <a:off x="8469662" y="3022350"/>
            <a:ext cx="432048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pPr algn="ctr"/>
            <a:r>
              <a:rPr lang="en-US" altLang="zh-CN" sz="16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27</a:t>
            </a:r>
            <a:endParaRPr lang="zh-CN" altLang="en-US" sz="16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0" name="文本框 10245"/>
          <p:cNvSpPr txBox="1">
            <a:spLocks noChangeArrowheads="1"/>
          </p:cNvSpPr>
          <p:nvPr/>
        </p:nvSpPr>
        <p:spPr bwMode="auto">
          <a:xfrm>
            <a:off x="8469662" y="3274526"/>
            <a:ext cx="432048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pPr algn="ctr"/>
            <a:r>
              <a:rPr lang="en-US" altLang="zh-CN" sz="16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36</a:t>
            </a:r>
            <a:endParaRPr lang="zh-CN" altLang="en-US" sz="16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1" name="文本框 10245"/>
          <p:cNvSpPr txBox="1">
            <a:spLocks noChangeArrowheads="1"/>
          </p:cNvSpPr>
          <p:nvPr/>
        </p:nvSpPr>
        <p:spPr bwMode="auto">
          <a:xfrm>
            <a:off x="8469662" y="3526702"/>
            <a:ext cx="432048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pPr algn="ctr"/>
            <a:r>
              <a:rPr lang="en-US" altLang="zh-CN" sz="16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45</a:t>
            </a:r>
            <a:endParaRPr lang="zh-CN" altLang="en-US" sz="16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2" name="文本框 10245"/>
          <p:cNvSpPr txBox="1">
            <a:spLocks noChangeArrowheads="1"/>
          </p:cNvSpPr>
          <p:nvPr/>
        </p:nvSpPr>
        <p:spPr bwMode="auto">
          <a:xfrm>
            <a:off x="8469662" y="3778878"/>
            <a:ext cx="432048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pPr algn="ctr"/>
            <a:r>
              <a:rPr lang="en-US" altLang="zh-CN" sz="16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54</a:t>
            </a:r>
            <a:endParaRPr lang="zh-CN" altLang="en-US" sz="16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3" name="文本框 10245"/>
          <p:cNvSpPr txBox="1">
            <a:spLocks noChangeArrowheads="1"/>
          </p:cNvSpPr>
          <p:nvPr/>
        </p:nvSpPr>
        <p:spPr bwMode="auto">
          <a:xfrm>
            <a:off x="8469662" y="4031054"/>
            <a:ext cx="432048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pPr algn="ctr"/>
            <a:r>
              <a:rPr lang="en-US" altLang="zh-CN" sz="16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63</a:t>
            </a:r>
            <a:endParaRPr lang="zh-CN" altLang="en-US" sz="16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4" name="文本框 10245"/>
          <p:cNvSpPr txBox="1">
            <a:spLocks noChangeArrowheads="1"/>
          </p:cNvSpPr>
          <p:nvPr/>
        </p:nvSpPr>
        <p:spPr bwMode="auto">
          <a:xfrm>
            <a:off x="8469662" y="4283230"/>
            <a:ext cx="432048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pPr algn="ctr"/>
            <a:r>
              <a:rPr lang="en-US" altLang="zh-CN" sz="16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72</a:t>
            </a:r>
            <a:endParaRPr lang="zh-CN" altLang="en-US" sz="16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5000">
        <p15:prstTrans prst="airplan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ldLvl="0" animBg="1"/>
      <p:bldP spid="39" grpId="0" bldLvl="0" animBg="1"/>
      <p:bldP spid="40" grpId="0" bldLvl="0" animBg="1"/>
      <p:bldP spid="41" grpId="0" bldLvl="0" animBg="1"/>
      <p:bldP spid="42" grpId="0" bldLvl="0" animBg="1"/>
      <p:bldP spid="43" grpId="0" bldLvl="0" animBg="1"/>
      <p:bldP spid="44" grpId="0" bldLvl="0" animBg="1"/>
      <p:bldP spid="45" grpId="0" bldLvl="0" animBg="1"/>
      <p:bldP spid="46" grpId="0" bldLvl="0" animBg="1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172" grpId="0"/>
      <p:bldP spid="173" grpId="0"/>
      <p:bldP spid="174" grpId="0"/>
      <p:bldP spid="175" grpId="0"/>
      <p:bldP spid="176" grpId="0"/>
      <p:bldP spid="177" grpId="0"/>
      <p:bldP spid="178" grpId="0"/>
      <p:bldP spid="179" grpId="0"/>
      <p:bldP spid="180" grpId="0"/>
      <p:bldP spid="181" grpId="0"/>
      <p:bldP spid="182" grpId="0"/>
      <p:bldP spid="183" grpId="0"/>
      <p:bldP spid="184" grpId="0"/>
      <p:bldP spid="185" grpId="0"/>
      <p:bldP spid="186" grpId="0"/>
      <p:bldP spid="187" grpId="0"/>
      <p:bldP spid="188" grpId="0"/>
      <p:bldP spid="189" grpId="0"/>
      <p:bldP spid="190" grpId="0"/>
      <p:bldP spid="191" grpId="0"/>
      <p:bldP spid="192" grpId="0"/>
      <p:bldP spid="194" grpId="0"/>
      <p:bldP spid="195" grpId="0"/>
      <p:bldP spid="196" grpId="0"/>
      <p:bldP spid="197" grpId="0"/>
      <p:bldP spid="198" grpId="0"/>
      <p:bldP spid="200" grpId="0"/>
      <p:bldP spid="201" grpId="0"/>
      <p:bldP spid="202" grpId="0"/>
      <p:bldP spid="203" grpId="0"/>
      <p:bldP spid="204" grpId="0"/>
      <p:bldP spid="205" grpId="0"/>
      <p:bldP spid="206" grpId="0"/>
      <p:bldP spid="208" grpId="0"/>
      <p:bldP spid="211" grpId="0"/>
      <p:bldP spid="212" grpId="0"/>
      <p:bldP spid="213" grpId="0"/>
      <p:bldP spid="2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38399" y="-413997"/>
            <a:ext cx="3515201" cy="2515465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5209540" y="906600"/>
            <a:ext cx="2484120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zh-CN" altLang="en-US" sz="4000" dirty="0">
                <a:solidFill>
                  <a:srgbClr val="B06C3E"/>
                </a:solidFill>
                <a:cs typeface="+mn-ea"/>
                <a:sym typeface="+mn-lt"/>
              </a:rPr>
              <a:t>连一连</a:t>
            </a:r>
            <a:endParaRPr lang="zh-CN" altLang="en-US" sz="4000" dirty="0">
              <a:solidFill>
                <a:srgbClr val="B06C3E"/>
              </a:solidFill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 cstate="screen"/>
          <a:srcRect b="16301"/>
          <a:stretch>
            <a:fillRect/>
          </a:stretch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6035" y="2002790"/>
            <a:ext cx="2242820" cy="176212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9195" y="2101215"/>
            <a:ext cx="2242820" cy="1762125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9704317" y="631569"/>
            <a:ext cx="1409205" cy="128016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2535" y="2101215"/>
            <a:ext cx="2242820" cy="17621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040" y="4599940"/>
            <a:ext cx="2242820" cy="17621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2210" y="4599940"/>
            <a:ext cx="2242820" cy="17621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2535" y="4599940"/>
            <a:ext cx="2242820" cy="176212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50060" y="2677795"/>
            <a:ext cx="15754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27</a:t>
            </a:r>
            <a:r>
              <a:rPr lang="zh-CN" altLang="en-US" sz="2800">
                <a:ea typeface="宋体" panose="02010600030101010101" pitchFamily="2" charset="-122"/>
              </a:rPr>
              <a:t>÷</a:t>
            </a:r>
            <a:r>
              <a:rPr lang="en-US" altLang="zh-CN" sz="2800">
                <a:ea typeface="宋体" panose="02010600030101010101" pitchFamily="2" charset="-122"/>
              </a:rPr>
              <a:t>9</a:t>
            </a:r>
            <a:endParaRPr lang="en-US" altLang="zh-CN" sz="2800">
              <a:ea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469255" y="2780030"/>
            <a:ext cx="15754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ea typeface="宋体" panose="02010600030101010101" pitchFamily="2" charset="-122"/>
              </a:rPr>
              <a:t>54</a:t>
            </a:r>
            <a:r>
              <a:rPr lang="zh-CN" altLang="en-US" sz="2800">
                <a:ea typeface="宋体" panose="02010600030101010101" pitchFamily="2" charset="-122"/>
              </a:rPr>
              <a:t>÷</a:t>
            </a:r>
            <a:r>
              <a:rPr lang="en-US" altLang="zh-CN" sz="2800">
                <a:ea typeface="宋体" panose="02010600030101010101" pitchFamily="2" charset="-122"/>
              </a:rPr>
              <a:t>9</a:t>
            </a:r>
            <a:endParaRPr lang="en-US" altLang="zh-CN" sz="2800">
              <a:ea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286240" y="2780030"/>
            <a:ext cx="15754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ea typeface="宋体" panose="02010600030101010101" pitchFamily="2" charset="-122"/>
              </a:rPr>
              <a:t>36</a:t>
            </a:r>
            <a:r>
              <a:rPr lang="zh-CN" altLang="en-US" sz="2800">
                <a:ea typeface="宋体" panose="02010600030101010101" pitchFamily="2" charset="-122"/>
              </a:rPr>
              <a:t>÷</a:t>
            </a:r>
            <a:r>
              <a:rPr lang="en-US" altLang="zh-CN" sz="2800">
                <a:ea typeface="宋体" panose="02010600030101010101" pitchFamily="2" charset="-122"/>
              </a:rPr>
              <a:t>9</a:t>
            </a:r>
            <a:endParaRPr lang="en-US" altLang="zh-CN" sz="2800">
              <a:ea typeface="宋体" panose="02010600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963420" y="5339080"/>
            <a:ext cx="15754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ea typeface="宋体" panose="02010600030101010101" pitchFamily="2" charset="-122"/>
              </a:rPr>
              <a:t>3</a:t>
            </a:r>
            <a:endParaRPr lang="en-US" altLang="zh-CN" sz="2800">
              <a:ea typeface="宋体" panose="02010600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875020" y="5339080"/>
            <a:ext cx="15754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ea typeface="宋体" panose="02010600030101010101" pitchFamily="2" charset="-122"/>
              </a:rPr>
              <a:t>4</a:t>
            </a:r>
            <a:endParaRPr lang="en-US" altLang="zh-CN" sz="2800">
              <a:ea typeface="宋体" panose="0201060003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697085" y="5339080"/>
            <a:ext cx="15754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/>
              <a:t>6</a:t>
            </a:r>
            <a:endParaRPr lang="en-US" sz="2800">
              <a:ea typeface="宋体" panose="02010600030101010101" pitchFamily="2" charset="-122"/>
            </a:endParaRPr>
          </a:p>
        </p:txBody>
      </p:sp>
      <p:cxnSp>
        <p:nvCxnSpPr>
          <p:cNvPr id="24" name="直接连接符 23"/>
          <p:cNvCxnSpPr/>
          <p:nvPr/>
        </p:nvCxnSpPr>
        <p:spPr>
          <a:xfrm flipH="1" flipV="1">
            <a:off x="6118225" y="3818890"/>
            <a:ext cx="3994150" cy="762635"/>
          </a:xfrm>
          <a:prstGeom prst="line">
            <a:avLst/>
          </a:prstGeom>
          <a:ln w="47625" cmpd="sng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H="1" flipV="1">
            <a:off x="2187575" y="3659505"/>
            <a:ext cx="15875" cy="969010"/>
          </a:xfrm>
          <a:prstGeom prst="line">
            <a:avLst/>
          </a:prstGeom>
          <a:ln w="47625" cmpd="sng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H="1">
            <a:off x="6242050" y="3879215"/>
            <a:ext cx="3870325" cy="736600"/>
          </a:xfrm>
          <a:prstGeom prst="line">
            <a:avLst/>
          </a:prstGeom>
          <a:ln w="47625" cmpd="sng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 cstate="screen"/>
          <a:srcRect b="16301"/>
          <a:stretch>
            <a:fillRect/>
          </a:stretch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1193165" y="-2088515"/>
            <a:ext cx="10015855" cy="7362190"/>
            <a:chOff x="675987" y="1849567"/>
            <a:chExt cx="3347491" cy="244469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2" cstate="screen"/>
            <a:srcRect/>
            <a:stretch>
              <a:fillRect/>
            </a:stretch>
          </p:blipFill>
          <p:spPr>
            <a:xfrm>
              <a:off x="675987" y="1849567"/>
              <a:ext cx="3347491" cy="2444690"/>
            </a:xfrm>
            <a:prstGeom prst="rect">
              <a:avLst/>
            </a:prstGeom>
          </p:spPr>
        </p:pic>
        <p:sp>
          <p:nvSpPr>
            <p:cNvPr id="45" name="矩形 44"/>
            <p:cNvSpPr>
              <a:spLocks noChangeArrowheads="1"/>
            </p:cNvSpPr>
            <p:nvPr/>
          </p:nvSpPr>
          <p:spPr bwMode="auto">
            <a:xfrm>
              <a:off x="1180181" y="3306830"/>
              <a:ext cx="2339102" cy="67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i="0" u="none" strike="noStrike" kern="1200" cap="none" spc="0" normalizeH="0" baseline="0" noProof="0" dirty="0">
                  <a:ln>
                    <a:noFill/>
                  </a:ln>
                  <a:solidFill>
                    <a:srgbClr val="B06C3E"/>
                  </a:solidFill>
                  <a:effectLst/>
                  <a:uLnTx/>
                  <a:uFillTx/>
                  <a:cs typeface="+mn-ea"/>
                  <a:sym typeface="+mn-lt"/>
                </a:rPr>
                <a:t>李奶奶家养了</a:t>
              </a:r>
              <a:r>
                <a:rPr kumimoji="0" lang="en-US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srgbClr val="B06C3E"/>
                  </a:solidFill>
                  <a:effectLst/>
                  <a:uLnTx/>
                  <a:uFillTx/>
                  <a:cs typeface="+mn-ea"/>
                  <a:sym typeface="+mn-lt"/>
                </a:rPr>
                <a:t>9</a:t>
              </a:r>
              <a:r>
                <a:rPr kumimoji="0" lang="zh-CN" altLang="en-US" sz="2800" i="0" u="none" strike="noStrike" kern="1200" cap="none" spc="0" normalizeH="0" baseline="0" noProof="0" dirty="0">
                  <a:ln>
                    <a:noFill/>
                  </a:ln>
                  <a:solidFill>
                    <a:srgbClr val="B06C3E"/>
                  </a:solidFill>
                  <a:effectLst/>
                  <a:uLnTx/>
                  <a:uFillTx/>
                  <a:ea typeface="宋体" panose="02010600030101010101" pitchFamily="2" charset="-122"/>
                  <a:cs typeface="+mn-ea"/>
                  <a:sym typeface="+mn-lt"/>
                </a:rPr>
                <a:t>只鸡，其中有</a:t>
              </a:r>
              <a:r>
                <a:rPr kumimoji="0" lang="en-US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srgbClr val="B06C3E"/>
                  </a:solidFill>
                  <a:effectLst/>
                  <a:uLnTx/>
                  <a:uFillTx/>
                  <a:ea typeface="宋体" panose="02010600030101010101" pitchFamily="2" charset="-122"/>
                  <a:cs typeface="+mn-ea"/>
                  <a:sym typeface="+mn-lt"/>
                </a:rPr>
                <a:t>1</a:t>
              </a:r>
              <a:r>
                <a:rPr kumimoji="0" lang="zh-CN" altLang="en-US" sz="2800" i="0" u="none" strike="noStrike" kern="1200" cap="none" spc="0" normalizeH="0" baseline="0" noProof="0" dirty="0">
                  <a:ln>
                    <a:noFill/>
                  </a:ln>
                  <a:solidFill>
                    <a:srgbClr val="B06C3E"/>
                  </a:solidFill>
                  <a:effectLst/>
                  <a:uLnTx/>
                  <a:uFillTx/>
                  <a:ea typeface="宋体" panose="02010600030101010101" pitchFamily="2" charset="-122"/>
                  <a:cs typeface="+mn-ea"/>
                  <a:sym typeface="+mn-lt"/>
                </a:rPr>
                <a:t>只是公鸡。这些鸡一共下了</a:t>
              </a:r>
              <a:r>
                <a:rPr kumimoji="0" lang="en-US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srgbClr val="B06C3E"/>
                  </a:solidFill>
                  <a:effectLst/>
                  <a:uLnTx/>
                  <a:uFillTx/>
                  <a:ea typeface="宋体" panose="02010600030101010101" pitchFamily="2" charset="-122"/>
                  <a:cs typeface="+mn-ea"/>
                  <a:sym typeface="+mn-lt"/>
                </a:rPr>
                <a:t>72</a:t>
              </a:r>
              <a:r>
                <a:rPr kumimoji="0" lang="zh-CN" altLang="en-US" sz="2800" i="0" u="none" strike="noStrike" kern="1200" cap="none" spc="0" normalizeH="0" baseline="0" noProof="0" dirty="0">
                  <a:ln>
                    <a:noFill/>
                  </a:ln>
                  <a:solidFill>
                    <a:srgbClr val="B06C3E"/>
                  </a:solidFill>
                  <a:effectLst/>
                  <a:uLnTx/>
                  <a:uFillTx/>
                  <a:ea typeface="宋体" panose="02010600030101010101" pitchFamily="2" charset="-122"/>
                  <a:cs typeface="+mn-ea"/>
                  <a:sym typeface="+mn-lt"/>
                </a:rPr>
                <a:t>个鸡蛋，平均每只母鸡下了几个鸡蛋？</a:t>
              </a:r>
              <a:endPara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B06C3E"/>
                </a:solidFill>
                <a:effectLst/>
                <a:uLnTx/>
                <a:uFillTx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4843145" y="2465705"/>
            <a:ext cx="12674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</a:rPr>
              <a:t>9</a:t>
            </a:r>
            <a:r>
              <a:rPr lang="zh-CN" altLang="en-US" sz="2800">
                <a:solidFill>
                  <a:srgbClr val="FF0000"/>
                </a:solidFill>
                <a:ea typeface="宋体" panose="02010600030101010101" pitchFamily="2" charset="-122"/>
              </a:rPr>
              <a:t>只鸡</a:t>
            </a:r>
            <a:endParaRPr lang="zh-CN" altLang="en-US" sz="280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174230" y="2465705"/>
            <a:ext cx="22040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ea typeface="宋体" panose="02010600030101010101" pitchFamily="2" charset="-122"/>
              </a:rPr>
              <a:t>1</a:t>
            </a:r>
            <a:r>
              <a:rPr lang="zh-CN" altLang="en-US" sz="2800">
                <a:solidFill>
                  <a:srgbClr val="FF0000"/>
                </a:solidFill>
                <a:ea typeface="宋体" panose="02010600030101010101" pitchFamily="2" charset="-122"/>
              </a:rPr>
              <a:t>只是公鸡</a:t>
            </a:r>
            <a:endParaRPr lang="zh-CN" altLang="en-US" sz="280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196205" y="3137535"/>
            <a:ext cx="17386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ea typeface="宋体" panose="02010600030101010101" pitchFamily="2" charset="-122"/>
              </a:rPr>
              <a:t>72</a:t>
            </a:r>
            <a:r>
              <a:rPr lang="zh-CN" altLang="en-US" sz="2800">
                <a:solidFill>
                  <a:srgbClr val="FF0000"/>
                </a:solidFill>
                <a:ea typeface="宋体" panose="02010600030101010101" pitchFamily="2" charset="-122"/>
              </a:rPr>
              <a:t>个鸡蛋</a:t>
            </a:r>
            <a:endParaRPr lang="zh-CN" altLang="en-US" sz="280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910330" y="4817110"/>
            <a:ext cx="3669030" cy="645160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buNone/>
            </a:pPr>
            <a:r>
              <a:rPr lang="en-US" altLang="zh-CN" sz="3600" dirty="0">
                <a:solidFill>
                  <a:srgbClr val="B06C3E"/>
                </a:solidFill>
                <a:cs typeface="+mn-ea"/>
                <a:sym typeface="+mn-lt"/>
              </a:rPr>
              <a:t>9</a:t>
            </a:r>
            <a:r>
              <a:rPr lang="zh-CN" altLang="en-US" sz="3600" dirty="0">
                <a:solidFill>
                  <a:srgbClr val="B06C3E"/>
                </a:solidFill>
                <a:ea typeface="宋体" panose="02010600030101010101" pitchFamily="2" charset="-122"/>
                <a:cs typeface="+mn-ea"/>
                <a:sym typeface="+mn-lt"/>
              </a:rPr>
              <a:t>－</a:t>
            </a:r>
            <a:r>
              <a:rPr lang="en-US" altLang="zh-CN" sz="3600" dirty="0">
                <a:solidFill>
                  <a:srgbClr val="B06C3E"/>
                </a:solidFill>
                <a:ea typeface="宋体" panose="02010600030101010101" pitchFamily="2" charset="-122"/>
                <a:cs typeface="+mn-ea"/>
                <a:sym typeface="+mn-lt"/>
              </a:rPr>
              <a:t>1</a:t>
            </a:r>
            <a:r>
              <a:rPr lang="zh-CN" altLang="en-US" sz="3600" dirty="0">
                <a:solidFill>
                  <a:srgbClr val="B06C3E"/>
                </a:solidFill>
                <a:ea typeface="宋体" panose="02010600030101010101" pitchFamily="2" charset="-122"/>
                <a:cs typeface="+mn-ea"/>
                <a:sym typeface="+mn-lt"/>
              </a:rPr>
              <a:t>＝</a:t>
            </a:r>
            <a:r>
              <a:rPr lang="en-US" altLang="zh-CN" sz="3600" dirty="0">
                <a:solidFill>
                  <a:srgbClr val="B06C3E"/>
                </a:solidFill>
                <a:ea typeface="宋体" panose="02010600030101010101" pitchFamily="2" charset="-122"/>
                <a:cs typeface="+mn-ea"/>
                <a:sym typeface="+mn-lt"/>
              </a:rPr>
              <a:t>8</a:t>
            </a:r>
            <a:r>
              <a:rPr lang="zh-CN" altLang="en-US" sz="3600" dirty="0">
                <a:solidFill>
                  <a:srgbClr val="B06C3E"/>
                </a:solidFill>
                <a:ea typeface="宋体" panose="02010600030101010101" pitchFamily="2" charset="-122"/>
                <a:cs typeface="+mn-ea"/>
                <a:sym typeface="+mn-lt"/>
              </a:rPr>
              <a:t>（只）</a:t>
            </a:r>
            <a:endParaRPr lang="zh-CN" altLang="en-US" sz="3600" dirty="0">
              <a:solidFill>
                <a:srgbClr val="B06C3E"/>
              </a:solidFill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910330" y="5462270"/>
            <a:ext cx="3669030" cy="645160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buNone/>
            </a:pPr>
            <a:r>
              <a:rPr lang="en-US" altLang="zh-CN" sz="3600" dirty="0">
                <a:solidFill>
                  <a:srgbClr val="B06C3E"/>
                </a:solidFill>
                <a:ea typeface="宋体" panose="02010600030101010101" pitchFamily="2" charset="-122"/>
                <a:cs typeface="+mn-ea"/>
                <a:sym typeface="+mn-lt"/>
              </a:rPr>
              <a:t>72</a:t>
            </a:r>
            <a:r>
              <a:rPr lang="zh-CN" altLang="en-US" sz="3600" dirty="0">
                <a:solidFill>
                  <a:srgbClr val="B06C3E"/>
                </a:solidFill>
                <a:ea typeface="宋体" panose="02010600030101010101" pitchFamily="2" charset="-122"/>
                <a:cs typeface="+mn-ea"/>
                <a:sym typeface="+mn-lt"/>
              </a:rPr>
              <a:t>÷</a:t>
            </a:r>
            <a:r>
              <a:rPr lang="en-US" altLang="zh-CN" sz="3600" dirty="0">
                <a:solidFill>
                  <a:srgbClr val="B06C3E"/>
                </a:solidFill>
                <a:ea typeface="宋体" panose="02010600030101010101" pitchFamily="2" charset="-122"/>
                <a:cs typeface="+mn-ea"/>
                <a:sym typeface="+mn-lt"/>
              </a:rPr>
              <a:t>8</a:t>
            </a:r>
            <a:r>
              <a:rPr lang="zh-CN" altLang="en-US" sz="3600" dirty="0">
                <a:solidFill>
                  <a:srgbClr val="B06C3E"/>
                </a:solidFill>
                <a:ea typeface="宋体" panose="02010600030101010101" pitchFamily="2" charset="-122"/>
                <a:cs typeface="+mn-ea"/>
                <a:sym typeface="+mn-lt"/>
              </a:rPr>
              <a:t>＝</a:t>
            </a:r>
            <a:r>
              <a:rPr lang="en-US" altLang="zh-CN" sz="3600" dirty="0">
                <a:solidFill>
                  <a:srgbClr val="B06C3E"/>
                </a:solidFill>
                <a:ea typeface="宋体" panose="02010600030101010101" pitchFamily="2" charset="-122"/>
                <a:cs typeface="+mn-ea"/>
                <a:sym typeface="+mn-lt"/>
              </a:rPr>
              <a:t>9</a:t>
            </a:r>
            <a:r>
              <a:rPr lang="zh-CN" altLang="en-US" sz="3600" dirty="0">
                <a:solidFill>
                  <a:srgbClr val="B06C3E"/>
                </a:solidFill>
                <a:ea typeface="宋体" panose="02010600030101010101" pitchFamily="2" charset="-122"/>
                <a:cs typeface="+mn-ea"/>
                <a:sym typeface="+mn-lt"/>
              </a:rPr>
              <a:t>（个）</a:t>
            </a:r>
            <a:endParaRPr lang="zh-CN" altLang="en-US" sz="3600" dirty="0">
              <a:solidFill>
                <a:srgbClr val="B06C3E"/>
              </a:solidFill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4" grpId="1"/>
      <p:bldP spid="12" grpId="0"/>
      <p:bldP spid="13" grpId="0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3961.3622047244094,&quot;width&quot;:5535.749606299212}"/>
</p:tagLst>
</file>

<file path=ppt/tags/tag2.xml><?xml version="1.0" encoding="utf-8"?>
<p:tagLst xmlns:p="http://schemas.openxmlformats.org/presentationml/2006/main">
  <p:tag name="KSO_WM_UNIT_PLACING_PICTURE_USER_VIEWPORT" val="{&quot;height&quot;:2912.7055118110234,&quot;width&quot;:19200}"/>
</p:tagLst>
</file>

<file path=ppt/tags/tag3.xml><?xml version="1.0" encoding="utf-8"?>
<p:tagLst xmlns:p="http://schemas.openxmlformats.org/presentationml/2006/main">
  <p:tag name="KSO_WM_UNIT_PLACING_PICTURE_USER_VIEWPORT" val="{&quot;height&quot;:3250,&quot;width&quot;:5631}"/>
</p:tagLst>
</file>

<file path=ppt/tags/tag4.xml><?xml version="1.0" encoding="utf-8"?>
<p:tagLst xmlns:p="http://schemas.openxmlformats.org/presentationml/2006/main">
  <p:tag name="KSO_WM_UNIT_PLACING_PICTURE_USER_VIEWPORT" val="{&quot;height&quot;:8112,&quot;width&quot;:7059.763779527559}"/>
</p:tagLst>
</file>

<file path=ppt/tags/tag5.xml><?xml version="1.0" encoding="utf-8"?>
<p:tagLst xmlns:p="http://schemas.openxmlformats.org/presentationml/2006/main">
  <p:tag name="KSO_WM_UNIT_PLACING_PICTURE_USER_VIEWPORT" val="{&quot;height&quot;:2912.7055118110234,&quot;width&quot;:19200}"/>
</p:tagLst>
</file>

<file path=ppt/tags/tag6.xml><?xml version="1.0" encoding="utf-8"?>
<p:tagLst xmlns:p="http://schemas.openxmlformats.org/presentationml/2006/main">
  <p:tag name="KSO_WM_UNIT_PLACING_PICTURE_USER_VIEWPORT" val="{&quot;height&quot;:4126.261417322835,&quot;width&quot;:11812.433070866142}"/>
</p:tagLst>
</file>

<file path=ppt/tags/tag7.xml><?xml version="1.0" encoding="utf-8"?>
<p:tagLst xmlns:p="http://schemas.openxmlformats.org/presentationml/2006/main">
  <p:tag name="KSO_WM_UNIT_PLACING_PICTURE_USER_VIEWPORT" val="{&quot;height&quot;:2912.7055118110234,&quot;width&quot;:19200}"/>
</p:tagLst>
</file>

<file path=ppt/tags/tag8.xml><?xml version="1.0" encoding="utf-8"?>
<p:tagLst xmlns:p="http://schemas.openxmlformats.org/presentationml/2006/main">
  <p:tag name="KSO_WM_UNIT_PLACING_PICTURE_USER_VIEWPORT" val="{&quot;height&quot;:4126.261417322835,&quot;width&quot;:11812.433070866142}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bmeybk4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bmeybk4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983</Words>
  <Application>WPS 演示</Application>
  <PresentationFormat>自定义</PresentationFormat>
  <Paragraphs>648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12</vt:i4>
      </vt:variant>
    </vt:vector>
  </HeadingPairs>
  <TitlesOfParts>
    <vt:vector size="28" baseType="lpstr">
      <vt:lpstr>Arial</vt:lpstr>
      <vt:lpstr>宋体</vt:lpstr>
      <vt:lpstr>Wingdings</vt:lpstr>
      <vt:lpstr>微软雅黑</vt:lpstr>
      <vt:lpstr>幼圆</vt:lpstr>
      <vt:lpstr>楷体</vt:lpstr>
      <vt:lpstr>黑体</vt:lpstr>
      <vt:lpstr>楷体_GB2312</vt:lpstr>
      <vt:lpstr>方正卡通简体</vt:lpstr>
      <vt:lpstr>Segoe Print</vt:lpstr>
      <vt:lpstr>Arial Unicode MS</vt:lpstr>
      <vt:lpstr>Calibri</vt:lpstr>
      <vt:lpstr>新宋体</vt:lpstr>
      <vt:lpstr>第一PPT，www.1ppt.com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14.0000</AppVersion>
  <Manager>第一PPT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教学说课</dc:title>
  <dc:creator>第一PPT</dc:creator>
  <cp:keywords>www.1ppt.com</cp:keywords>
  <dc:description>www.1ppt.com</dc:description>
  <cp:lastModifiedBy>Chloe</cp:lastModifiedBy>
  <cp:revision>37</cp:revision>
  <dcterms:created xsi:type="dcterms:W3CDTF">2020-01-29T09:42:00Z</dcterms:created>
  <dcterms:modified xsi:type="dcterms:W3CDTF">2021-12-17T07:17:38Z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1DF9E4C76623467E9D429AA679DAD2DA</vt:lpwstr>
  </property>
  <property fmtid="{D5CDD505-2E9C-101B-9397-08002B2CF9AE}" pid="3" name="KSOProductBuildVer">
    <vt:lpwstr>2052-11.1.0.11115</vt:lpwstr>
  </property>
</Properties>
</file>