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91" r:id="rId22"/>
    <p:sldId id="283" r:id="rId23"/>
    <p:sldId id="290" r:id="rId24"/>
    <p:sldId id="284" r:id="rId25"/>
    <p:sldId id="286" r:id="rId26"/>
    <p:sldId id="285" r:id="rId27"/>
    <p:sldId id="287" r:id="rId28"/>
    <p:sldId id="276" r:id="rId29"/>
    <p:sldId id="277" r:id="rId30"/>
    <p:sldId id="278" r:id="rId31"/>
    <p:sldId id="279" r:id="rId32"/>
    <p:sldId id="280" r:id="rId33"/>
    <p:sldId id="281" r:id="rId34"/>
    <p:sldId id="288" r:id="rId3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5CD4F-0ED7-4913-A471-228F3D57C13B}" type="datetimeFigureOut">
              <a:rPr lang="zh-CN" altLang="en-US"/>
              <a:pPr>
                <a:defRPr/>
              </a:pPr>
              <a:t>2014/12/10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737DE-17DD-46CC-AB03-44A2333A7B0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5E272-BFCB-42D5-8065-CD111F1F7AD5}" type="datetimeFigureOut">
              <a:rPr lang="zh-CN" altLang="en-US"/>
              <a:pPr>
                <a:defRPr/>
              </a:pPr>
              <a:t>2014/12/10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E0E64-76B9-421B-B4F8-22ACE20AF4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432BF-1DDD-4F9E-91C2-40D9373A53E2}" type="datetimeFigureOut">
              <a:rPr lang="zh-CN" altLang="en-US"/>
              <a:pPr>
                <a:defRPr/>
              </a:pPr>
              <a:t>2014/12/10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84679-02C0-4D4A-84BB-8824E5DE45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80844-65AD-4FF9-A73F-20F169A5C676}" type="datetimeFigureOut">
              <a:rPr lang="zh-CN" altLang="en-US"/>
              <a:pPr>
                <a:defRPr/>
              </a:pPr>
              <a:t>2014/12/10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E4BA9-99C2-40B5-A011-A3CD87E409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D6C91-0481-442E-A5FA-15C4F2380640}" type="datetimeFigureOut">
              <a:rPr lang="zh-CN" altLang="en-US"/>
              <a:pPr>
                <a:defRPr/>
              </a:pPr>
              <a:t>2014/12/10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00158-C064-45E2-8CF2-D4E0FA2895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508BE-3A5B-46C8-AC6E-E57BAFB78302}" type="datetimeFigureOut">
              <a:rPr lang="zh-CN" altLang="en-US"/>
              <a:pPr>
                <a:defRPr/>
              </a:pPr>
              <a:t>2014/12/10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F6144-1630-489D-82E3-747BCCB78D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BA626-92D4-41BA-90DA-E72EB183381C}" type="datetimeFigureOut">
              <a:rPr lang="zh-CN" altLang="en-US"/>
              <a:pPr>
                <a:defRPr/>
              </a:pPr>
              <a:t>2014/12/10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AFF4A-03CA-4D11-ABE3-8FC453211B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F6A2F-3C1B-4ADC-827A-B0D6BE8D5382}" type="datetimeFigureOut">
              <a:rPr lang="zh-CN" altLang="en-US"/>
              <a:pPr>
                <a:defRPr/>
              </a:pPr>
              <a:t>2014/12/10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B450F-AF3E-4563-A00D-3234E6EA7E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3998F-850C-41E1-838C-204141DAD04E}" type="datetimeFigureOut">
              <a:rPr lang="zh-CN" altLang="en-US"/>
              <a:pPr>
                <a:defRPr/>
              </a:pPr>
              <a:t>2014/12/10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2A83F-A582-4D6A-B524-E980E1D062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1F1DD-61E2-428F-93CD-E3D46D7111AF}" type="datetimeFigureOut">
              <a:rPr lang="zh-CN" altLang="en-US"/>
              <a:pPr>
                <a:defRPr/>
              </a:pPr>
              <a:t>2014/12/10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21E3D-0C58-4D7C-AD92-D614D0A8B3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F2778-9AF6-43AE-9426-D0A511983F5E}" type="datetimeFigureOut">
              <a:rPr lang="zh-CN" altLang="en-US"/>
              <a:pPr>
                <a:defRPr/>
              </a:pPr>
              <a:t>2014/12/10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64319-E825-4405-BA70-B604711B98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7188493-99B9-4EEC-AE81-CF9AF37A93E3}" type="datetimeFigureOut">
              <a:rPr lang="zh-CN" altLang="en-US"/>
              <a:pPr>
                <a:defRPr/>
              </a:pPr>
              <a:t>2014/12/10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EDBFF44-B1EC-488E-B095-81B6AD37B4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.baidu.com/i?ct=503316480&amp;z=0&amp;tn=baiduimagedetail&amp;word=%BF%C9%B0%AE%B5%C4%BF%A8%CD%A8%D0%A1%D6%ED%CD%BC%C6%AC&amp;in=3734&amp;cl=2&amp;lm=-1&amp;pn=27&amp;rn=1&amp;di=43581715710&amp;ln=1118&amp;fr=&amp;fmq=&amp;ic=&amp;s=&amp;se=&amp;sme=0&amp;tab=&amp;width=&amp;height=&amp;face=&amp;is=&amp;istype=2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1.wav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23567;&#35910;&#35910;\The%20Way%20Of%20The%20Wind%20&#24494;&#39118;&#21561;&#25282;&#30340;&#26041;&#24335;.mp3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4"/>
          <p:cNvSpPr txBox="1">
            <a:spLocks noChangeArrowheads="1"/>
          </p:cNvSpPr>
          <p:nvPr/>
        </p:nvSpPr>
        <p:spPr bwMode="auto">
          <a:xfrm>
            <a:off x="179388" y="981075"/>
            <a:ext cx="8964612" cy="365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5400">
                <a:latin typeface="Calibri" pitchFamily="34" charset="0"/>
              </a:rPr>
              <a:t>猜一猜：</a:t>
            </a:r>
          </a:p>
          <a:p>
            <a:r>
              <a:rPr lang="zh-CN" altLang="en-US" sz="6000">
                <a:latin typeface="Calibri" pitchFamily="34" charset="0"/>
              </a:rPr>
              <a:t>嘴长耳朵大，一条小尾巴。</a:t>
            </a:r>
          </a:p>
          <a:p>
            <a:r>
              <a:rPr lang="zh-CN" altLang="en-US" sz="6000">
                <a:latin typeface="Calibri" pitchFamily="34" charset="0"/>
              </a:rPr>
              <a:t>光吃不劳动，饱了就睡下。</a:t>
            </a:r>
          </a:p>
        </p:txBody>
      </p:sp>
      <p:pic>
        <p:nvPicPr>
          <p:cNvPr id="3" name="Picture 7" descr="u=184526619,643167581&amp;fm=15&amp;gp=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3644900"/>
            <a:ext cx="2951162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1979613" y="188913"/>
            <a:ext cx="5472112" cy="13208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lIns="91437" tIns="45719" rIns="91437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latin typeface="Calibri" pitchFamily="34" charset="0"/>
                <a:ea typeface="方正粗宋简体"/>
                <a:cs typeface="方正粗宋简体"/>
              </a:rPr>
              <a:t>        </a:t>
            </a:r>
            <a:r>
              <a:rPr lang="zh-CN" altLang="en-US" sz="4000">
                <a:latin typeface="Calibri" pitchFamily="34" charset="0"/>
                <a:ea typeface="方正粗宋简体"/>
                <a:cs typeface="方正粗宋简体"/>
              </a:rPr>
              <a:t>小猪气呼呼地走开了，但是没走多远</a:t>
            </a:r>
            <a:r>
              <a:rPr lang="en-US" altLang="zh-CN" sz="4000">
                <a:latin typeface="Calibri" pitchFamily="34" charset="0"/>
                <a:ea typeface="方正粗宋简体"/>
                <a:cs typeface="方正粗宋简体"/>
              </a:rPr>
              <a:t>……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 t="9396" b="7855"/>
          <a:stretch>
            <a:fillRect/>
          </a:stretch>
        </p:blipFill>
        <p:spPr bwMode="auto">
          <a:xfrm>
            <a:off x="539750" y="1773238"/>
            <a:ext cx="8208963" cy="46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小猪变形记012"/>
          <p:cNvPicPr>
            <a:picLocks noChangeAspect="1" noChangeArrowheads="1"/>
          </p:cNvPicPr>
          <p:nvPr/>
        </p:nvPicPr>
        <p:blipFill>
          <a:blip r:embed="rId2"/>
          <a:srcRect l="6387" t="22197" r="5576" b="4192"/>
          <a:stretch>
            <a:fillRect/>
          </a:stretch>
        </p:blipFill>
        <p:spPr bwMode="auto">
          <a:xfrm>
            <a:off x="1908175" y="0"/>
            <a:ext cx="6089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5"/>
          <p:cNvSpPr txBox="1">
            <a:spLocks noChangeArrowheads="1"/>
          </p:cNvSpPr>
          <p:nvPr/>
        </p:nvSpPr>
        <p:spPr bwMode="auto">
          <a:xfrm>
            <a:off x="5148263" y="620713"/>
            <a:ext cx="381635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400">
                <a:solidFill>
                  <a:srgbClr val="FFFF00"/>
                </a:solidFill>
                <a:latin typeface="Calibri" pitchFamily="34" charset="0"/>
              </a:rPr>
              <a:t>       </a:t>
            </a:r>
            <a:r>
              <a:rPr lang="zh-CN" altLang="en-US" sz="4400">
                <a:latin typeface="Calibri" pitchFamily="34" charset="0"/>
              </a:rPr>
              <a:t>他找来颜料，给自己画了一件奇妙的新外套，然后他一路小跑着</a:t>
            </a:r>
            <a:r>
              <a:rPr lang="zh-CN" altLang="en-US" sz="4400">
                <a:solidFill>
                  <a:srgbClr val="FF0000"/>
                </a:solidFill>
                <a:latin typeface="Calibri" pitchFamily="34" charset="0"/>
              </a:rPr>
              <a:t>炫耀</a:t>
            </a:r>
            <a:r>
              <a:rPr lang="zh-CN" altLang="en-US" sz="4400">
                <a:latin typeface="Calibri" pitchFamily="34" charset="0"/>
              </a:rPr>
              <a:t>去了。</a:t>
            </a:r>
          </a:p>
        </p:txBody>
      </p:sp>
      <p:pic>
        <p:nvPicPr>
          <p:cNvPr id="24578" name="Picture 6" descr="小猪变形记012"/>
          <p:cNvPicPr>
            <a:picLocks noChangeAspect="1" noChangeArrowheads="1"/>
          </p:cNvPicPr>
          <p:nvPr/>
        </p:nvPicPr>
        <p:blipFill>
          <a:blip r:embed="rId2"/>
          <a:srcRect l="6387" t="22197" r="5576" b="4192"/>
          <a:stretch>
            <a:fillRect/>
          </a:stretch>
        </p:blipFill>
        <p:spPr bwMode="auto">
          <a:xfrm>
            <a:off x="0" y="0"/>
            <a:ext cx="5148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292725" y="620713"/>
            <a:ext cx="3671888" cy="22987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lIns="91437" tIns="45719" rIns="91437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FFFF00"/>
                </a:solidFill>
                <a:latin typeface="Calibri" pitchFamily="34" charset="0"/>
              </a:rPr>
              <a:t>      </a:t>
            </a:r>
            <a:r>
              <a:rPr lang="zh-CN" altLang="en-US" sz="3600" b="1">
                <a:latin typeface="Calibri" pitchFamily="34" charset="0"/>
                <a:ea typeface="方正粗宋简体"/>
                <a:cs typeface="方正粗宋简体"/>
              </a:rPr>
              <a:t>“</a:t>
            </a:r>
            <a:r>
              <a:rPr lang="zh-CN" altLang="en-US" sz="3600" b="1">
                <a:latin typeface="方正粗宋简体"/>
                <a:ea typeface="方正粗宋简体"/>
                <a:cs typeface="方正粗宋简体"/>
              </a:rPr>
              <a:t>嗨！我是一只</a:t>
            </a:r>
            <a:r>
              <a:rPr lang="zh-CN" altLang="en-US" sz="3600" b="1">
                <a:solidFill>
                  <a:srgbClr val="FF0000"/>
                </a:solidFill>
                <a:latin typeface="方正粗宋简体"/>
                <a:ea typeface="方正粗宋简体"/>
                <a:cs typeface="方正粗宋简体"/>
              </a:rPr>
              <a:t>了不起</a:t>
            </a:r>
            <a:r>
              <a:rPr lang="zh-CN" altLang="en-US" sz="3600" b="1">
                <a:latin typeface="方正粗宋简体"/>
                <a:ea typeface="方正粗宋简体"/>
                <a:cs typeface="方正粗宋简体"/>
              </a:rPr>
              <a:t>的斑马！你看，我身上有斑马纹！</a:t>
            </a:r>
            <a:r>
              <a:rPr lang="zh-CN" altLang="en-US" sz="3600" b="1">
                <a:latin typeface="Calibri" pitchFamily="34" charset="0"/>
                <a:ea typeface="方正粗宋简体"/>
                <a:cs typeface="方正粗宋简体"/>
              </a:rPr>
              <a:t>”</a:t>
            </a:r>
            <a:endParaRPr lang="zh-CN" altLang="en-US" sz="3600" b="1">
              <a:latin typeface="方正粗宋简体"/>
              <a:ea typeface="方正粗宋简体"/>
              <a:cs typeface="方正粗宋简体"/>
            </a:endParaRPr>
          </a:p>
        </p:txBody>
      </p:sp>
      <p:pic>
        <p:nvPicPr>
          <p:cNvPr id="25602" name="Picture 3" descr="小猪变形记013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 l="4834" b="3746"/>
          <a:stretch>
            <a:fillRect/>
          </a:stretch>
        </p:blipFill>
        <p:spPr bwMode="auto">
          <a:xfrm>
            <a:off x="0" y="0"/>
            <a:ext cx="5033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小猪变形记013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 l="4834" t="66708" b="25604"/>
          <a:stretch>
            <a:fillRect/>
          </a:stretch>
        </p:blipFill>
        <p:spPr bwMode="auto">
          <a:xfrm>
            <a:off x="0" y="5229225"/>
            <a:ext cx="503396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小猪变形记013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 l="4834" t="66708" b="25604"/>
          <a:stretch>
            <a:fillRect/>
          </a:stretch>
        </p:blipFill>
        <p:spPr bwMode="auto">
          <a:xfrm>
            <a:off x="0" y="5734050"/>
            <a:ext cx="503396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小猪变形记013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 l="4834" t="66708" b="25604"/>
          <a:stretch>
            <a:fillRect/>
          </a:stretch>
        </p:blipFill>
        <p:spPr bwMode="auto">
          <a:xfrm>
            <a:off x="0" y="6310313"/>
            <a:ext cx="50339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-827088" y="1773238"/>
            <a:ext cx="2230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7" tIns="45719" rIns="91437" bIns="45719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400">
              <a:latin typeface="Calibri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148263" y="3573463"/>
            <a:ext cx="3708400" cy="12001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lIns="91437" tIns="45719" rIns="91437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latin typeface="方正粗宋简体"/>
                <a:ea typeface="方正粗宋简体"/>
                <a:cs typeface="方正粗宋简体"/>
              </a:rPr>
              <a:t>  </a:t>
            </a:r>
            <a:r>
              <a:rPr lang="zh-CN" altLang="en-US" sz="3600" b="1">
                <a:latin typeface="Calibri" pitchFamily="34" charset="0"/>
                <a:ea typeface="方正粗宋简体"/>
                <a:cs typeface="方正粗宋简体"/>
              </a:rPr>
              <a:t>“</a:t>
            </a:r>
            <a:r>
              <a:rPr lang="zh-CN" altLang="en-US" sz="3600" b="1">
                <a:latin typeface="方正粗宋简体"/>
                <a:ea typeface="方正粗宋简体"/>
                <a:cs typeface="方正粗宋简体"/>
              </a:rPr>
              <a:t>你不是</a:t>
            </a:r>
            <a:r>
              <a:rPr lang="en-US" altLang="zh-CN" sz="3600" b="1">
                <a:latin typeface="方正粗宋简体"/>
                <a:ea typeface="方正粗宋简体"/>
                <a:cs typeface="方正粗宋简体"/>
              </a:rPr>
              <a:t>_____,</a:t>
            </a:r>
            <a:r>
              <a:rPr lang="zh-CN" altLang="en-US" sz="3600" b="1">
                <a:latin typeface="方正粗宋简体"/>
                <a:ea typeface="方正粗宋简体"/>
                <a:cs typeface="方正粗宋简体"/>
              </a:rPr>
              <a:t>你是</a:t>
            </a:r>
            <a:r>
              <a:rPr lang="en-US" altLang="zh-CN" sz="3600" b="1">
                <a:latin typeface="方正粗宋简体"/>
                <a:ea typeface="方正粗宋简体"/>
                <a:cs typeface="方正粗宋简体"/>
              </a:rPr>
              <a:t>_________</a:t>
            </a:r>
            <a:r>
              <a:rPr lang="zh-CN" altLang="en-US" sz="3600" b="1">
                <a:latin typeface="方正粗宋简体"/>
                <a:ea typeface="方正粗宋简体"/>
                <a:cs typeface="方正粗宋简体"/>
              </a:rPr>
              <a:t>。</a:t>
            </a:r>
            <a:r>
              <a:rPr lang="zh-CN" altLang="en-US" sz="3600" b="1">
                <a:latin typeface="Calibri" pitchFamily="34" charset="0"/>
                <a:ea typeface="方正粗宋简体"/>
                <a:cs typeface="方正粗宋简体"/>
              </a:rPr>
              <a:t>”</a:t>
            </a:r>
            <a:endParaRPr lang="en-US" altLang="zh-CN" sz="3600" b="1">
              <a:latin typeface="方正粗宋简体"/>
              <a:ea typeface="方正粗宋简体"/>
              <a:cs typeface="方正粗宋简体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 autoUpdateAnimBg="0"/>
      <p:bldP spid="9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292725" y="620713"/>
            <a:ext cx="3671888" cy="22987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lIns="91437" tIns="45719" rIns="91437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FFFF00"/>
                </a:solidFill>
                <a:latin typeface="Calibri" pitchFamily="34" charset="0"/>
              </a:rPr>
              <a:t>      </a:t>
            </a:r>
            <a:r>
              <a:rPr lang="zh-CN" altLang="en-US" sz="3600" b="1">
                <a:latin typeface="Calibri" pitchFamily="34" charset="0"/>
                <a:ea typeface="方正粗宋简体"/>
                <a:cs typeface="方正粗宋简体"/>
              </a:rPr>
              <a:t>“</a:t>
            </a:r>
            <a:r>
              <a:rPr lang="zh-CN" altLang="en-US" sz="3600" b="1">
                <a:latin typeface="方正粗宋简体"/>
                <a:ea typeface="方正粗宋简体"/>
                <a:cs typeface="方正粗宋简体"/>
              </a:rPr>
              <a:t>嗨！我是一只</a:t>
            </a:r>
            <a:r>
              <a:rPr lang="zh-CN" altLang="en-US" sz="3600" b="1">
                <a:solidFill>
                  <a:srgbClr val="FF0000"/>
                </a:solidFill>
                <a:latin typeface="方正粗宋简体"/>
                <a:ea typeface="方正粗宋简体"/>
                <a:cs typeface="方正粗宋简体"/>
              </a:rPr>
              <a:t>了不起</a:t>
            </a:r>
            <a:r>
              <a:rPr lang="zh-CN" altLang="en-US" sz="3600" b="1">
                <a:latin typeface="方正粗宋简体"/>
                <a:ea typeface="方正粗宋简体"/>
                <a:cs typeface="方正粗宋简体"/>
              </a:rPr>
              <a:t>的斑马！你看，我身上有斑马纹！</a:t>
            </a:r>
            <a:r>
              <a:rPr lang="zh-CN" altLang="en-US" sz="3600" b="1">
                <a:latin typeface="Calibri" pitchFamily="34" charset="0"/>
                <a:ea typeface="方正粗宋简体"/>
                <a:cs typeface="方正粗宋简体"/>
              </a:rPr>
              <a:t>”</a:t>
            </a:r>
            <a:endParaRPr lang="zh-CN" altLang="en-US" sz="3600" b="1">
              <a:latin typeface="方正粗宋简体"/>
              <a:ea typeface="方正粗宋简体"/>
              <a:cs typeface="方正粗宋简体"/>
            </a:endParaRPr>
          </a:p>
        </p:txBody>
      </p:sp>
      <p:pic>
        <p:nvPicPr>
          <p:cNvPr id="26626" name="Picture 3" descr="小猪变形记013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 l="4834" b="3746"/>
          <a:stretch>
            <a:fillRect/>
          </a:stretch>
        </p:blipFill>
        <p:spPr bwMode="auto">
          <a:xfrm>
            <a:off x="0" y="0"/>
            <a:ext cx="5033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小猪变形记013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 l="4834" t="66708" b="25604"/>
          <a:stretch>
            <a:fillRect/>
          </a:stretch>
        </p:blipFill>
        <p:spPr bwMode="auto">
          <a:xfrm>
            <a:off x="0" y="5229225"/>
            <a:ext cx="503396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小猪变形记013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 l="4834" t="66708" b="25604"/>
          <a:stretch>
            <a:fillRect/>
          </a:stretch>
        </p:blipFill>
        <p:spPr bwMode="auto">
          <a:xfrm>
            <a:off x="0" y="5734050"/>
            <a:ext cx="503396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小猪变形记013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 l="4834" t="66708" b="25604"/>
          <a:stretch>
            <a:fillRect/>
          </a:stretch>
        </p:blipFill>
        <p:spPr bwMode="auto">
          <a:xfrm>
            <a:off x="0" y="6310313"/>
            <a:ext cx="50339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219700" y="3573463"/>
            <a:ext cx="3924300" cy="23082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lIns="91437" tIns="45719" rIns="91437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latin typeface="方正粗宋简体"/>
                <a:ea typeface="方正粗宋简体"/>
                <a:cs typeface="方正粗宋简体"/>
              </a:rPr>
              <a:t>    </a:t>
            </a:r>
            <a:r>
              <a:rPr lang="zh-CN" altLang="en-US" sz="3600" b="1">
                <a:latin typeface="Calibri" pitchFamily="34" charset="0"/>
                <a:ea typeface="方正粗宋简体"/>
                <a:cs typeface="方正粗宋简体"/>
              </a:rPr>
              <a:t>“</a:t>
            </a:r>
            <a:r>
              <a:rPr lang="zh-CN" altLang="en-US" sz="3600" b="1">
                <a:latin typeface="方正粗宋简体"/>
                <a:ea typeface="方正粗宋简体"/>
                <a:cs typeface="方正粗宋简体"/>
              </a:rPr>
              <a:t>你不是斑马</a:t>
            </a:r>
            <a:r>
              <a:rPr lang="en-US" altLang="zh-CN" sz="3600" b="1">
                <a:latin typeface="方正粗宋简体"/>
                <a:ea typeface="方正粗宋简体"/>
                <a:cs typeface="方正粗宋简体"/>
              </a:rPr>
              <a:t>,</a:t>
            </a:r>
            <a:r>
              <a:rPr lang="zh-CN" altLang="en-US" sz="3600" b="1">
                <a:latin typeface="方正粗宋简体"/>
                <a:ea typeface="方正粗宋简体"/>
                <a:cs typeface="方正粗宋简体"/>
              </a:rPr>
              <a:t>你是一只</a:t>
            </a:r>
            <a:r>
              <a:rPr lang="zh-CN" altLang="en-US" sz="3600" b="1">
                <a:solidFill>
                  <a:srgbClr val="FF0000"/>
                </a:solidFill>
                <a:latin typeface="方正粗宋简体"/>
                <a:ea typeface="方正粗宋简体"/>
                <a:cs typeface="方正粗宋简体"/>
              </a:rPr>
              <a:t>身上画着斑马纹</a:t>
            </a:r>
            <a:r>
              <a:rPr lang="zh-CN" altLang="en-US" sz="3600" b="1">
                <a:latin typeface="方正粗宋简体"/>
                <a:ea typeface="方正粗宋简体"/>
                <a:cs typeface="方正粗宋简体"/>
              </a:rPr>
              <a:t>的小猪。你马上就</a:t>
            </a:r>
            <a:r>
              <a:rPr lang="en-US" altLang="zh-CN" sz="3600" b="1">
                <a:latin typeface="方正粗宋简体"/>
                <a:ea typeface="方正粗宋简体"/>
                <a:cs typeface="方正粗宋简体"/>
              </a:rPr>
              <a:t>……</a:t>
            </a:r>
            <a:r>
              <a:rPr lang="zh-CN" altLang="en-US" sz="3600" b="1">
                <a:latin typeface="Calibri" pitchFamily="34" charset="0"/>
                <a:ea typeface="方正粗宋简体"/>
                <a:cs typeface="方正粗宋简体"/>
              </a:rPr>
              <a:t>”</a:t>
            </a:r>
            <a:endParaRPr lang="en-US" altLang="zh-CN" sz="3600" b="1">
              <a:latin typeface="方正粗宋简体"/>
              <a:ea typeface="方正粗宋简体"/>
              <a:cs typeface="方正粗宋简体"/>
            </a:endParaRPr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-827088" y="1773238"/>
            <a:ext cx="2230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7" tIns="45719" rIns="91437" bIns="45719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4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 autoUpdateAnimBg="0"/>
      <p:bldP spid="13319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27651" name="Picture 4" descr="1202350qb0c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小猪变形记016"/>
          <p:cNvPicPr>
            <a:picLocks noChangeAspect="1" noChangeArrowheads="1"/>
          </p:cNvPicPr>
          <p:nvPr/>
        </p:nvPicPr>
        <p:blipFill>
          <a:blip r:embed="rId3"/>
          <a:srcRect l="12779" t="11302" r="14330" b="28638"/>
          <a:stretch>
            <a:fillRect/>
          </a:stretch>
        </p:blipFill>
        <p:spPr bwMode="auto">
          <a:xfrm>
            <a:off x="0" y="357188"/>
            <a:ext cx="6770688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1384300" y="12684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7" tIns="45719" rIns="91437" bIns="45719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400">
              <a:latin typeface="Calibri" pitchFamily="34" charset="0"/>
            </a:endParaRPr>
          </a:p>
        </p:txBody>
      </p:sp>
      <p:pic>
        <p:nvPicPr>
          <p:cNvPr id="28675" name="Picture 4" descr="小猪变形记013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 l="47662" t="3554" b="39961"/>
          <a:stretch>
            <a:fillRect/>
          </a:stretch>
        </p:blipFill>
        <p:spPr bwMode="auto">
          <a:xfrm>
            <a:off x="6948488" y="404813"/>
            <a:ext cx="133826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6500813" y="2928938"/>
            <a:ext cx="1728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latin typeface="Calibri" pitchFamily="34" charset="0"/>
              </a:rPr>
              <a:t>大树叶</a:t>
            </a:r>
          </a:p>
        </p:txBody>
      </p:sp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611188" y="765175"/>
            <a:ext cx="2160587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Calibri" pitchFamily="34" charset="0"/>
              </a:rPr>
              <a:t>   guǎn</a:t>
            </a:r>
          </a:p>
          <a:p>
            <a:pPr>
              <a:spcBef>
                <a:spcPct val="50000"/>
              </a:spcBef>
            </a:pPr>
            <a:r>
              <a:rPr lang="zh-CN" altLang="en-US">
                <a:latin typeface="Calibri" pitchFamily="34" charset="0"/>
              </a:rPr>
              <a:t>皮  管</a:t>
            </a:r>
            <a:endParaRPr lang="en-US" altLang="zh-CN">
              <a:latin typeface="Calibri" pitchFamily="34" charset="0"/>
            </a:endParaRPr>
          </a:p>
        </p:txBody>
      </p:sp>
      <p:sp>
        <p:nvSpPr>
          <p:cNvPr id="28678" name="Text Box 10"/>
          <p:cNvSpPr txBox="1">
            <a:spLocks noChangeArrowheads="1"/>
          </p:cNvSpPr>
          <p:nvPr/>
        </p:nvSpPr>
        <p:spPr bwMode="auto">
          <a:xfrm>
            <a:off x="0" y="4076700"/>
            <a:ext cx="2411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>
              <a:latin typeface="Calibri" pitchFamily="34" charset="0"/>
            </a:endParaRPr>
          </a:p>
        </p:txBody>
      </p:sp>
      <p:sp>
        <p:nvSpPr>
          <p:cNvPr id="28679" name="Text Box 11"/>
          <p:cNvSpPr txBox="1">
            <a:spLocks noChangeArrowheads="1"/>
          </p:cNvSpPr>
          <p:nvPr/>
        </p:nvSpPr>
        <p:spPr bwMode="auto">
          <a:xfrm>
            <a:off x="755650" y="4292600"/>
            <a:ext cx="2087563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Calibri" pitchFamily="34" charset="0"/>
              </a:rPr>
              <a:t>shéng </a:t>
            </a:r>
          </a:p>
          <a:p>
            <a:pPr>
              <a:spcBef>
                <a:spcPct val="50000"/>
              </a:spcBef>
            </a:pPr>
            <a:r>
              <a:rPr lang="zh-CN" altLang="en-US">
                <a:latin typeface="Calibri" pitchFamily="34" charset="0"/>
              </a:rPr>
              <a:t>绳 子</a:t>
            </a:r>
          </a:p>
        </p:txBody>
      </p:sp>
      <p:sp>
        <p:nvSpPr>
          <p:cNvPr id="28680" name="Text Box 12"/>
          <p:cNvSpPr txBox="1">
            <a:spLocks noChangeArrowheads="1"/>
          </p:cNvSpPr>
          <p:nvPr/>
        </p:nvSpPr>
        <p:spPr bwMode="auto">
          <a:xfrm>
            <a:off x="6858000" y="4286250"/>
            <a:ext cx="1428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bǎng</a:t>
            </a:r>
          </a:p>
          <a:p>
            <a:r>
              <a:rPr lang="zh-CN" altLang="en-US">
                <a:latin typeface="Calibri" pitchFamily="34" charset="0"/>
              </a:rPr>
              <a:t>   绑</a:t>
            </a:r>
          </a:p>
          <a:p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小猪变形记016"/>
          <p:cNvPicPr>
            <a:picLocks noChangeAspect="1" noChangeArrowheads="1"/>
          </p:cNvPicPr>
          <p:nvPr/>
        </p:nvPicPr>
        <p:blipFill>
          <a:blip r:embed="rId2"/>
          <a:srcRect l="12799" t="7571" r="14340" b="28632"/>
          <a:stretch>
            <a:fillRect/>
          </a:stretch>
        </p:blipFill>
        <p:spPr bwMode="auto">
          <a:xfrm>
            <a:off x="0" y="22225"/>
            <a:ext cx="5508625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5651500" y="692150"/>
            <a:ext cx="3348038" cy="557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rgbClr val="FFFF00"/>
                </a:solidFill>
                <a:latin typeface="Calibri" pitchFamily="34" charset="0"/>
              </a:rPr>
              <a:t>       </a:t>
            </a:r>
            <a:r>
              <a:rPr lang="zh-CN" altLang="en-US" sz="4000">
                <a:latin typeface="Calibri" pitchFamily="34" charset="0"/>
              </a:rPr>
              <a:t>小猪在自己的鼻子上绑了一根长长的塑料管，在两只耳朵上绑了两片大树叶。然后他跺跺脚，又出门去了。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小猪变形记017"/>
          <p:cNvPicPr>
            <a:picLocks noChangeAspect="1" noChangeArrowheads="1"/>
          </p:cNvPicPr>
          <p:nvPr/>
        </p:nvPicPr>
        <p:blipFill>
          <a:blip r:embed="rId2"/>
          <a:srcRect l="3070" r="882" b="61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3" descr="小猪变形记017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 l="48885" t="16389" r="882" b="68831"/>
          <a:stretch>
            <a:fillRect/>
          </a:stretch>
        </p:blipFill>
        <p:spPr bwMode="auto">
          <a:xfrm>
            <a:off x="0" y="476250"/>
            <a:ext cx="27241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小猪变形记017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 l="48885" t="16389" r="882" b="68831"/>
          <a:stretch>
            <a:fillRect/>
          </a:stretch>
        </p:blipFill>
        <p:spPr bwMode="auto">
          <a:xfrm>
            <a:off x="2339975" y="476250"/>
            <a:ext cx="27241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395288" y="333375"/>
            <a:ext cx="8388350" cy="1160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37" tIns="45719" rIns="91437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tx2"/>
                </a:solidFill>
                <a:latin typeface="Calibri" pitchFamily="34" charset="0"/>
              </a:rPr>
              <a:t>小猪：嗨！我是一只了不起的</a:t>
            </a:r>
            <a:r>
              <a:rPr lang="en-US" altLang="zh-CN" sz="2800" b="1">
                <a:solidFill>
                  <a:schemeClr val="tx2"/>
                </a:solidFill>
                <a:latin typeface="Calibri" pitchFamily="34" charset="0"/>
              </a:rPr>
              <a:t>____,</a:t>
            </a:r>
            <a:r>
              <a:rPr lang="zh-CN" altLang="en-US" sz="2800" b="1">
                <a:solidFill>
                  <a:schemeClr val="tx2"/>
                </a:solidFill>
                <a:latin typeface="Calibri" pitchFamily="34" charset="0"/>
              </a:rPr>
              <a:t>我</a:t>
            </a:r>
            <a:r>
              <a:rPr lang="en-US" altLang="zh-CN" sz="2800" b="1">
                <a:solidFill>
                  <a:schemeClr val="tx2"/>
                </a:solidFill>
                <a:latin typeface="Calibri" pitchFamily="34" charset="0"/>
              </a:rPr>
              <a:t>_________</a:t>
            </a:r>
            <a:r>
              <a:rPr lang="zh-CN" altLang="en-US" sz="2800" b="1">
                <a:solidFill>
                  <a:schemeClr val="tx2"/>
                </a:solidFill>
                <a:latin typeface="Calibri" pitchFamily="34" charset="0"/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tx2"/>
                </a:solidFill>
                <a:latin typeface="Calibri" pitchFamily="34" charset="0"/>
              </a:rPr>
              <a:t>袋鼠：你不是</a:t>
            </a:r>
            <a:r>
              <a:rPr lang="en-US" altLang="zh-CN" sz="2800" b="1">
                <a:solidFill>
                  <a:schemeClr val="tx2"/>
                </a:solidFill>
                <a:latin typeface="Calibri" pitchFamily="34" charset="0"/>
              </a:rPr>
              <a:t>____</a:t>
            </a:r>
            <a:r>
              <a:rPr lang="zh-CN" altLang="en-US" sz="2800" b="1">
                <a:solidFill>
                  <a:schemeClr val="tx2"/>
                </a:solidFill>
                <a:latin typeface="Calibri" pitchFamily="34" charset="0"/>
              </a:rPr>
              <a:t>，你是</a:t>
            </a:r>
            <a:r>
              <a:rPr lang="en-US" altLang="zh-CN" sz="2800" b="1">
                <a:solidFill>
                  <a:schemeClr val="tx2"/>
                </a:solidFill>
                <a:latin typeface="Calibri" pitchFamily="34" charset="0"/>
              </a:rPr>
              <a:t>_________</a:t>
            </a:r>
            <a:r>
              <a:rPr lang="zh-CN" altLang="en-US" sz="2800" b="1">
                <a:solidFill>
                  <a:schemeClr val="tx2"/>
                </a:solidFill>
                <a:latin typeface="Calibri" pitchFamily="34" charset="0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5"/>
          <p:cNvSpPr txBox="1">
            <a:spLocks noChangeArrowheads="1"/>
          </p:cNvSpPr>
          <p:nvPr/>
        </p:nvSpPr>
        <p:spPr bwMode="auto">
          <a:xfrm>
            <a:off x="5364163" y="620713"/>
            <a:ext cx="3960812" cy="5016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FF00"/>
                </a:solidFill>
                <a:latin typeface="Calibri" pitchFamily="34" charset="0"/>
              </a:rPr>
              <a:t>         </a:t>
            </a:r>
            <a:r>
              <a:rPr lang="en-US" altLang="zh-CN" sz="3200" b="1">
                <a:solidFill>
                  <a:srgbClr val="0000FF"/>
                </a:solidFill>
                <a:latin typeface="Calibri" pitchFamily="34" charset="0"/>
              </a:rPr>
              <a:t>“</a:t>
            </a:r>
            <a:r>
              <a:rPr lang="zh-CN" altLang="en-US" sz="3200" b="1">
                <a:solidFill>
                  <a:srgbClr val="0000FF"/>
                </a:solidFill>
                <a:latin typeface="Calibri" pitchFamily="34" charset="0"/>
              </a:rPr>
              <a:t>嗨！”</a:t>
            </a:r>
            <a:r>
              <a:rPr lang="zh-CN" altLang="en-US" sz="3200" b="1">
                <a:latin typeface="Calibri" pitchFamily="34" charset="0"/>
              </a:rPr>
              <a:t>小猪跟袋鼠打招呼</a:t>
            </a:r>
            <a:r>
              <a:rPr lang="zh-CN" altLang="en-US" sz="3200" b="1">
                <a:solidFill>
                  <a:srgbClr val="0000FF"/>
                </a:solidFill>
                <a:latin typeface="Calibri" pitchFamily="34" charset="0"/>
              </a:rPr>
              <a:t>，“我是一只了不起的大象！我能用鼻子喷水。”</a:t>
            </a:r>
          </a:p>
          <a:p>
            <a:r>
              <a:rPr lang="zh-CN" altLang="en-US" sz="3200" b="1">
                <a:solidFill>
                  <a:srgbClr val="FFFF00"/>
                </a:solidFill>
                <a:latin typeface="Calibri" pitchFamily="34" charset="0"/>
              </a:rPr>
              <a:t>      </a:t>
            </a:r>
            <a:r>
              <a:rPr lang="zh-CN" altLang="en-US" sz="3200" b="1">
                <a:solidFill>
                  <a:srgbClr val="FF3300"/>
                </a:solidFill>
                <a:latin typeface="Calibri" pitchFamily="34" charset="0"/>
              </a:rPr>
              <a:t>“你不是大象！”</a:t>
            </a:r>
            <a:r>
              <a:rPr lang="zh-CN" altLang="en-US" sz="3200" b="1">
                <a:latin typeface="Calibri" pitchFamily="34" charset="0"/>
              </a:rPr>
              <a:t>袋鼠大笑着说，</a:t>
            </a:r>
            <a:r>
              <a:rPr lang="zh-CN" altLang="en-US" sz="3200" b="1">
                <a:solidFill>
                  <a:srgbClr val="FF3300"/>
                </a:solidFill>
                <a:latin typeface="Calibri" pitchFamily="34" charset="0"/>
              </a:rPr>
              <a:t>“你是一只鼻子上绑了塑料管的小猪。”</a:t>
            </a:r>
          </a:p>
          <a:p>
            <a:r>
              <a:rPr lang="zh-CN" altLang="en-US" sz="3200" b="1">
                <a:solidFill>
                  <a:srgbClr val="FFFF00"/>
                </a:solidFill>
                <a:latin typeface="Calibri" pitchFamily="34" charset="0"/>
              </a:rPr>
              <a:t>       </a:t>
            </a:r>
            <a:r>
              <a:rPr lang="zh-CN" altLang="en-US" sz="3200" b="1">
                <a:latin typeface="Calibri" pitchFamily="34" charset="0"/>
              </a:rPr>
              <a:t>小猪正想争辩，突然</a:t>
            </a:r>
            <a:r>
              <a:rPr lang="en-US" altLang="zh-CN" sz="3200" b="1">
                <a:latin typeface="Calibri" pitchFamily="34" charset="0"/>
              </a:rPr>
              <a:t>……</a:t>
            </a:r>
          </a:p>
        </p:txBody>
      </p:sp>
      <p:pic>
        <p:nvPicPr>
          <p:cNvPr id="31746" name="Picture 6" descr="小猪变形记017"/>
          <p:cNvPicPr>
            <a:picLocks noChangeAspect="1" noChangeArrowheads="1"/>
          </p:cNvPicPr>
          <p:nvPr/>
        </p:nvPicPr>
        <p:blipFill>
          <a:blip r:embed="rId2"/>
          <a:srcRect l="3070" r="882" b="6104"/>
          <a:stretch>
            <a:fillRect/>
          </a:stretch>
        </p:blipFill>
        <p:spPr bwMode="auto">
          <a:xfrm>
            <a:off x="0" y="0"/>
            <a:ext cx="5208588" cy="6858000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</p:pic>
      <p:sp>
        <p:nvSpPr>
          <p:cNvPr id="31747" name="Text Box 7"/>
          <p:cNvSpPr txBox="1">
            <a:spLocks noChangeArrowheads="1"/>
          </p:cNvSpPr>
          <p:nvPr/>
        </p:nvSpPr>
        <p:spPr bwMode="auto">
          <a:xfrm>
            <a:off x="395288" y="260350"/>
            <a:ext cx="4319587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zh-CN">
              <a:latin typeface="Calibri" pitchFamily="34" charset="0"/>
            </a:endParaRPr>
          </a:p>
          <a:p>
            <a:endParaRPr lang="en-US" altLang="zh-CN">
              <a:latin typeface="Calibri" pitchFamily="34" charset="0"/>
            </a:endParaRPr>
          </a:p>
          <a:p>
            <a:endParaRPr lang="en-US" altLang="zh-CN">
              <a:latin typeface="Calibri" pitchFamily="34" charset="0"/>
            </a:endParaRPr>
          </a:p>
        </p:txBody>
      </p:sp>
      <p:sp>
        <p:nvSpPr>
          <p:cNvPr id="31748" name="Text Box 8"/>
          <p:cNvSpPr txBox="1">
            <a:spLocks noChangeArrowheads="1"/>
          </p:cNvSpPr>
          <p:nvPr/>
        </p:nvSpPr>
        <p:spPr bwMode="auto">
          <a:xfrm>
            <a:off x="468313" y="549275"/>
            <a:ext cx="4391025" cy="1004888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zh-CN">
              <a:latin typeface="Calibri" pitchFamily="34" charset="0"/>
            </a:endParaRPr>
          </a:p>
          <a:p>
            <a:endParaRPr lang="en-US" altLang="zh-CN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CN" altLang="en-US"/>
          </a:p>
        </p:txBody>
      </p:sp>
      <p:pic>
        <p:nvPicPr>
          <p:cNvPr id="14339" name="Picture 1" descr="C:\Documents and Settings\DELL\Application Data\Tencent\Users\422015845\QQ\WinTemp\RichOle\D41R1]DZ42K37)V_CG2PY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0"/>
            <a:ext cx="66246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"/>
          <p:cNvSpPr txBox="1">
            <a:spLocks noChangeArrowheads="1"/>
          </p:cNvSpPr>
          <p:nvPr/>
        </p:nvSpPr>
        <p:spPr bwMode="auto">
          <a:xfrm>
            <a:off x="2051050" y="0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7" tIns="45719" rIns="91437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latin typeface="Calibri" pitchFamily="34" charset="0"/>
              </a:rPr>
              <a:t>ti</a:t>
            </a:r>
          </a:p>
        </p:txBody>
      </p:sp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1763713" y="6021388"/>
            <a:ext cx="475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7" tIns="45719" rIns="91437" bIns="45719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400">
              <a:latin typeface="Calibri" pitchFamily="34" charset="0"/>
            </a:endParaRP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/>
          <a:srcRect l="1991" t="4298" b="82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2"/>
          <a:srcRect l="74417" t="73978" b="18895"/>
          <a:stretch>
            <a:fillRect/>
          </a:stretch>
        </p:blipFill>
        <p:spPr bwMode="auto">
          <a:xfrm>
            <a:off x="6588125" y="6092825"/>
            <a:ext cx="22637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2"/>
          <a:srcRect l="74417" t="73978" r="1184" b="18895"/>
          <a:stretch>
            <a:fillRect/>
          </a:stretch>
        </p:blipFill>
        <p:spPr bwMode="auto">
          <a:xfrm>
            <a:off x="5508625" y="6426200"/>
            <a:ext cx="2159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7"/>
          <p:cNvPicPr>
            <a:picLocks noChangeAspect="1" noChangeArrowheads="1"/>
          </p:cNvPicPr>
          <p:nvPr/>
        </p:nvPicPr>
        <p:blipFill>
          <a:blip r:embed="rId2"/>
          <a:srcRect l="74417" t="73978" b="18895"/>
          <a:stretch>
            <a:fillRect/>
          </a:stretch>
        </p:blipFill>
        <p:spPr bwMode="auto">
          <a:xfrm>
            <a:off x="5076825" y="6165850"/>
            <a:ext cx="22637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8"/>
          <p:cNvPicPr>
            <a:picLocks noChangeAspect="1" noChangeArrowheads="1"/>
          </p:cNvPicPr>
          <p:nvPr/>
        </p:nvPicPr>
        <p:blipFill>
          <a:blip r:embed="rId2"/>
          <a:srcRect l="74417" t="73978" r="1184" b="18869"/>
          <a:stretch>
            <a:fillRect/>
          </a:stretch>
        </p:blipFill>
        <p:spPr bwMode="auto">
          <a:xfrm>
            <a:off x="5940425" y="6021388"/>
            <a:ext cx="21590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9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 l="52046" t="4298" r="31700" b="85010"/>
          <a:stretch>
            <a:fillRect/>
          </a:stretch>
        </p:blipFill>
        <p:spPr bwMode="auto">
          <a:xfrm>
            <a:off x="1476375" y="765175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10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 l="52046" t="4298" r="31700" b="85010"/>
          <a:stretch>
            <a:fillRect/>
          </a:stretch>
        </p:blipFill>
        <p:spPr bwMode="auto">
          <a:xfrm>
            <a:off x="2195513" y="692150"/>
            <a:ext cx="1296987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1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 l="52046" t="4298" r="31700" b="85010"/>
          <a:stretch>
            <a:fillRect/>
          </a:stretch>
        </p:blipFill>
        <p:spPr bwMode="auto">
          <a:xfrm>
            <a:off x="971550" y="908050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"/>
          <p:cNvSpPr txBox="1">
            <a:spLocks noChangeArrowheads="1"/>
          </p:cNvSpPr>
          <p:nvPr/>
        </p:nvSpPr>
        <p:spPr bwMode="auto">
          <a:xfrm>
            <a:off x="5508625" y="1412875"/>
            <a:ext cx="36353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400" b="1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6513" y="65088"/>
            <a:ext cx="9144000" cy="3203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FF00"/>
                </a:solidFill>
              </a:rPr>
              <a:t>         </a:t>
            </a:r>
            <a:r>
              <a:rPr lang="zh-CN" altLang="en-US" sz="2800" b="1"/>
              <a:t>“你说什么，当猪怎么没有乐趣了？我就是猪，我在泥潭里面打滚，觉得很好玩儿啊。你快试试吧！”</a:t>
            </a:r>
          </a:p>
          <a:p>
            <a:pPr>
              <a:spcBef>
                <a:spcPct val="50000"/>
              </a:spcBef>
            </a:pPr>
            <a:r>
              <a:rPr lang="zh-CN" altLang="en-US" sz="2800" b="1"/>
              <a:t>       于是小猪也跟着滚来滚去</a:t>
            </a:r>
            <a:r>
              <a:rPr lang="en-US" altLang="zh-CN" sz="2800" b="1"/>
              <a:t>……</a:t>
            </a:r>
          </a:p>
          <a:p>
            <a:pPr>
              <a:spcBef>
                <a:spcPct val="50000"/>
              </a:spcBef>
            </a:pPr>
            <a:r>
              <a:rPr lang="en-US" altLang="zh-CN" sz="2800" b="1"/>
              <a:t>       </a:t>
            </a:r>
            <a:r>
              <a:rPr lang="zh-CN" altLang="en-US" sz="2800" b="1"/>
              <a:t>他滚得越多，身上就越脏，身上越脏，他心里就越快乐。</a:t>
            </a:r>
          </a:p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</a:rPr>
              <a:t>       </a:t>
            </a:r>
            <a:endParaRPr lang="zh-CN" altLang="en-US" sz="3200" b="1">
              <a:solidFill>
                <a:srgbClr val="0000FF"/>
              </a:solidFill>
            </a:endParaRP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/>
          <a:srcRect t="25102" b="2896"/>
          <a:stretch>
            <a:fillRect/>
          </a:stretch>
        </p:blipFill>
        <p:spPr bwMode="auto">
          <a:xfrm>
            <a:off x="827088" y="3268663"/>
            <a:ext cx="7488237" cy="35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ChangeArrowheads="1"/>
          </p:cNvSpPr>
          <p:nvPr/>
        </p:nvSpPr>
        <p:spPr bwMode="auto">
          <a:xfrm>
            <a:off x="250825" y="5300663"/>
            <a:ext cx="8532813" cy="12001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lIns="91437" tIns="45719" rIns="91437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Calibri" pitchFamily="34" charset="0"/>
              </a:rPr>
              <a:t>         b</a:t>
            </a:r>
            <a:r>
              <a:rPr lang="en-US" altLang="zh-CN" sz="2400">
                <a:latin typeface="Calibri" pitchFamily="34" charset="0"/>
              </a:rPr>
              <a:t>à</a:t>
            </a:r>
            <a:r>
              <a:rPr lang="zh-CN" altLang="en-US" sz="2400">
                <a:latin typeface="Calibri" pitchFamily="34" charset="0"/>
              </a:rPr>
              <a:t>ng                                    </a:t>
            </a:r>
            <a:r>
              <a:rPr lang="zh-CN" altLang="en-US" sz="3600">
                <a:latin typeface="方正粗宋简体"/>
                <a:ea typeface="方正粗宋简体"/>
                <a:cs typeface="方正粗宋简体"/>
              </a:rPr>
              <a:t>                                  </a:t>
            </a:r>
            <a:r>
              <a:rPr lang="zh-CN" altLang="en-US" sz="3600" b="1">
                <a:latin typeface="Calibri" pitchFamily="34" charset="0"/>
                <a:ea typeface="方正粗宋简体"/>
                <a:cs typeface="方正粗宋简体"/>
              </a:rPr>
              <a:t>“</a:t>
            </a:r>
            <a:r>
              <a:rPr lang="zh-CN" altLang="en-US" sz="3200" b="1">
                <a:latin typeface="方正粗宋简体"/>
                <a:ea typeface="方正粗宋简体"/>
                <a:cs typeface="方正粗宋简体"/>
              </a:rPr>
              <a:t>太棒啦！原来当小猪是最开心的事情呀！</a:t>
            </a:r>
            <a:r>
              <a:rPr lang="zh-CN" altLang="en-US" sz="3200" b="1">
                <a:latin typeface="Calibri" pitchFamily="34" charset="0"/>
                <a:ea typeface="方正粗宋简体"/>
                <a:cs typeface="方正粗宋简体"/>
              </a:rPr>
              <a:t>”</a:t>
            </a:r>
            <a:endParaRPr lang="zh-CN" altLang="en-US" sz="3200" b="1">
              <a:latin typeface="方正粗宋简体"/>
              <a:ea typeface="方正粗宋简体"/>
              <a:cs typeface="方正粗宋简体"/>
            </a:endParaRPr>
          </a:p>
        </p:txBody>
      </p:sp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/>
          <a:srcRect t="25102" b="2896"/>
          <a:stretch>
            <a:fillRect/>
          </a:stretch>
        </p:blipFill>
        <p:spPr bwMode="auto">
          <a:xfrm>
            <a:off x="439738" y="285750"/>
            <a:ext cx="834707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>
            <a:spLocks noGrp="1"/>
          </p:cNvSpPr>
          <p:nvPr>
            <p:ph type="body" idx="1"/>
          </p:nvPr>
        </p:nvSpPr>
        <p:spPr>
          <a:xfrm>
            <a:off x="395288" y="1341438"/>
            <a:ext cx="8748712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CN" altLang="en-US" sz="4000" b="1" smtClean="0">
                <a:solidFill>
                  <a:schemeClr val="tx2"/>
                </a:solidFill>
              </a:rPr>
              <a:t>小猪：嗨！我是一只了不起的</a:t>
            </a:r>
            <a:r>
              <a:rPr lang="en-US" altLang="zh-CN" sz="4000" b="1" smtClean="0">
                <a:solidFill>
                  <a:schemeClr val="tx2"/>
                </a:solidFill>
              </a:rPr>
              <a:t>____,</a:t>
            </a:r>
            <a:r>
              <a:rPr lang="zh-CN" altLang="en-US" sz="4000" b="1" smtClean="0">
                <a:solidFill>
                  <a:schemeClr val="tx2"/>
                </a:solidFill>
              </a:rPr>
              <a:t>我</a:t>
            </a:r>
            <a:r>
              <a:rPr lang="en-US" altLang="zh-CN" sz="4000" b="1" smtClean="0">
                <a:solidFill>
                  <a:schemeClr val="tx2"/>
                </a:solidFill>
              </a:rPr>
              <a:t>_________</a:t>
            </a:r>
            <a:r>
              <a:rPr lang="zh-CN" altLang="en-US" sz="4000" b="1" smtClean="0">
                <a:solidFill>
                  <a:schemeClr val="tx2"/>
                </a:solidFill>
              </a:rPr>
              <a:t>。</a:t>
            </a:r>
          </a:p>
          <a:p>
            <a:pPr>
              <a:buFont typeface="Arial" charset="0"/>
              <a:buNone/>
            </a:pPr>
            <a:endParaRPr lang="zh-CN" altLang="en-US" sz="4000" b="1" smtClean="0">
              <a:solidFill>
                <a:schemeClr val="tx2"/>
              </a:solidFill>
            </a:endParaRPr>
          </a:p>
          <a:p>
            <a:pPr>
              <a:buFont typeface="Arial" charset="0"/>
              <a:buNone/>
            </a:pPr>
            <a:r>
              <a:rPr lang="en-US" altLang="zh-CN" sz="4000" b="1" smtClean="0">
                <a:solidFill>
                  <a:schemeClr val="tx2"/>
                </a:solidFill>
              </a:rPr>
              <a:t>____</a:t>
            </a:r>
            <a:r>
              <a:rPr lang="zh-CN" altLang="en-US" sz="4000" b="1" smtClean="0">
                <a:solidFill>
                  <a:schemeClr val="tx2"/>
                </a:solidFill>
              </a:rPr>
              <a:t>：你不是</a:t>
            </a:r>
            <a:r>
              <a:rPr lang="en-US" altLang="zh-CN" sz="4000" b="1" smtClean="0">
                <a:solidFill>
                  <a:schemeClr val="tx2"/>
                </a:solidFill>
              </a:rPr>
              <a:t>____</a:t>
            </a:r>
            <a:r>
              <a:rPr lang="zh-CN" altLang="en-US" sz="4000" b="1" smtClean="0">
                <a:solidFill>
                  <a:schemeClr val="tx2"/>
                </a:solidFill>
              </a:rPr>
              <a:t>，你是</a:t>
            </a:r>
            <a:r>
              <a:rPr lang="en-US" altLang="zh-CN" sz="4000" b="1" smtClean="0">
                <a:solidFill>
                  <a:schemeClr val="tx2"/>
                </a:solidFill>
              </a:rPr>
              <a:t>_________</a:t>
            </a:r>
            <a:r>
              <a:rPr lang="zh-CN" altLang="en-US" sz="4000" b="1" smtClean="0">
                <a:solidFill>
                  <a:schemeClr val="tx2"/>
                </a:solidFill>
              </a:rPr>
              <a:t>。</a:t>
            </a:r>
          </a:p>
          <a:p>
            <a:endParaRPr lang="zh-CN" altLang="en-US" sz="4000" smtClean="0"/>
          </a:p>
        </p:txBody>
      </p:sp>
      <p:sp>
        <p:nvSpPr>
          <p:cNvPr id="3584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611188" y="1628775"/>
            <a:ext cx="8532812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做自己，最幸福。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ChangeArrowheads="1"/>
          </p:cNvSpPr>
          <p:nvPr/>
        </p:nvSpPr>
        <p:spPr bwMode="auto">
          <a:xfrm>
            <a:off x="2771775" y="765175"/>
            <a:ext cx="56880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15000"/>
              </a:lnSpc>
            </a:pPr>
            <a:r>
              <a:rPr lang="en-US" altLang="zh-CN" sz="6000">
                <a:solidFill>
                  <a:srgbClr val="0000FF"/>
                </a:solidFill>
                <a:latin typeface="方正粗倩简体"/>
                <a:ea typeface="方正粗倩简体"/>
                <a:cs typeface="方正粗倩简体"/>
              </a:rPr>
              <a:t/>
            </a:r>
            <a:br>
              <a:rPr lang="en-US" altLang="zh-CN" sz="6000">
                <a:solidFill>
                  <a:srgbClr val="0000FF"/>
                </a:solidFill>
                <a:latin typeface="方正粗倩简体"/>
                <a:ea typeface="方正粗倩简体"/>
                <a:cs typeface="方正粗倩简体"/>
              </a:rPr>
            </a:br>
            <a:r>
              <a:rPr lang="en-US" altLang="zh-CN" sz="3200">
                <a:solidFill>
                  <a:srgbClr val="FFFF00"/>
                </a:solidFill>
                <a:latin typeface="方正粗倩简体"/>
                <a:ea typeface="方正粗倩简体"/>
                <a:cs typeface="方正粗倩简体"/>
              </a:rPr>
              <a:t>                            </a:t>
            </a:r>
            <a:r>
              <a:rPr lang="en-US" altLang="zh-CN" sz="4000">
                <a:solidFill>
                  <a:srgbClr val="FFFF00"/>
                </a:solidFill>
                <a:latin typeface="方正粗倩简体"/>
                <a:ea typeface="方正粗倩简体"/>
                <a:cs typeface="方正粗倩简体"/>
              </a:rPr>
              <a:t> </a:t>
            </a: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900113" y="1628775"/>
            <a:ext cx="72723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zh-CN" altLang="zh-CN" sz="80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方正美黑简体" pitchFamily="2" charset="-122"/>
            </a:endParaRPr>
          </a:p>
        </p:txBody>
      </p:sp>
      <p:pic>
        <p:nvPicPr>
          <p:cNvPr id="37891" name="Picture 4" descr="小猪变形记001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 l="3210" r="2364" b="25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420938"/>
            <a:ext cx="1090612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4000" b="1" smtClean="0"/>
              <a:t>聪明豆绘本系列</a:t>
            </a:r>
            <a:r>
              <a:rPr lang="zh-CN" altLang="en-US" sz="4000" smtClean="0"/>
              <a:t> 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en-US" i="1" smtClean="0"/>
          </a:p>
        </p:txBody>
      </p:sp>
      <p:pic>
        <p:nvPicPr>
          <p:cNvPr id="32772" name="Picture 4" descr="u=1077962013,979167497&amp;fm=23&amp;g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260350"/>
            <a:ext cx="22383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u=1360873134,1555534733&amp;fm=51&amp;gp=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260350"/>
            <a:ext cx="2259012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u=1670741588,3690767412&amp;fm=52&amp;gp=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9563" y="260350"/>
            <a:ext cx="2176462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 descr="u=2288745835,1396912011&amp;fm=23&amp;gp=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64163" y="3357563"/>
            <a:ext cx="33845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 descr="u=4238411831,1934489485&amp;fm=23&amp;gp=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31913" y="3789363"/>
            <a:ext cx="33337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The Way Of The Wind 微风吹拂的方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786813" y="6489700"/>
            <a:ext cx="290512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3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47109" name="Picture 5" descr="小猪变形记008"/>
          <p:cNvPicPr>
            <a:picLocks noChangeAspect="1" noChangeArrowheads="1"/>
          </p:cNvPicPr>
          <p:nvPr/>
        </p:nvPicPr>
        <p:blipFill>
          <a:blip r:embed="rId2"/>
          <a:srcRect l="10008" t="17241" r="4092" b="7309"/>
          <a:stretch>
            <a:fillRect/>
          </a:stretch>
        </p:blipFill>
        <p:spPr bwMode="auto">
          <a:xfrm>
            <a:off x="0" y="0"/>
            <a:ext cx="32035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小猪变形记01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 l="6387" t="22197" r="5576" b="4192"/>
          <a:stretch>
            <a:fillRect/>
          </a:stretch>
        </p:blipFill>
        <p:spPr>
          <a:xfrm>
            <a:off x="3348038" y="0"/>
            <a:ext cx="3197225" cy="3384550"/>
          </a:xfrm>
        </p:spPr>
      </p:pic>
      <p:pic>
        <p:nvPicPr>
          <p:cNvPr id="18434" name="Picture 2" descr="小猪变形记016"/>
          <p:cNvPicPr>
            <a:picLocks noChangeAspect="1" noChangeArrowheads="1"/>
          </p:cNvPicPr>
          <p:nvPr/>
        </p:nvPicPr>
        <p:blipFill>
          <a:blip r:embed="rId4"/>
          <a:srcRect l="12779" t="11302" r="14330" b="28638"/>
          <a:stretch>
            <a:fillRect/>
          </a:stretch>
        </p:blipFill>
        <p:spPr bwMode="auto">
          <a:xfrm>
            <a:off x="6372225" y="0"/>
            <a:ext cx="2771775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6" descr="小猪变形记020"/>
          <p:cNvPicPr>
            <a:picLocks noChangeAspect="1" noChangeArrowheads="1"/>
          </p:cNvPicPr>
          <p:nvPr/>
        </p:nvPicPr>
        <p:blipFill>
          <a:blip r:embed="rId5"/>
          <a:srcRect l="10284" t="34032" r="13298" b="5371"/>
          <a:stretch>
            <a:fillRect/>
          </a:stretch>
        </p:blipFill>
        <p:spPr bwMode="auto">
          <a:xfrm>
            <a:off x="1403350" y="3429000"/>
            <a:ext cx="32035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5" descr="小猪变形记024"/>
          <p:cNvPicPr>
            <a:picLocks noChangeAspect="1" noChangeArrowheads="1"/>
          </p:cNvPicPr>
          <p:nvPr/>
        </p:nvPicPr>
        <p:blipFill>
          <a:blip r:embed="rId6"/>
          <a:srcRect l="7162" t="24274" r="6422" b="6131"/>
          <a:stretch>
            <a:fillRect/>
          </a:stretch>
        </p:blipFill>
        <p:spPr bwMode="auto">
          <a:xfrm>
            <a:off x="5003800" y="3284538"/>
            <a:ext cx="331152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5"/>
          <p:cNvSpPr txBox="1">
            <a:spLocks noChangeArrowheads="1"/>
          </p:cNvSpPr>
          <p:nvPr/>
        </p:nvSpPr>
        <p:spPr bwMode="auto">
          <a:xfrm>
            <a:off x="5940425" y="549275"/>
            <a:ext cx="2771775" cy="4968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FF00"/>
                </a:solidFill>
                <a:latin typeface="Calibri" pitchFamily="34" charset="0"/>
              </a:rPr>
              <a:t>       </a:t>
            </a:r>
            <a:r>
              <a:rPr lang="zh-CN" altLang="en-US" sz="4000">
                <a:latin typeface="Calibri" pitchFamily="34" charset="0"/>
              </a:rPr>
              <a:t>小猪在自己的脚上绑了两个大弹簧，然后他踩着弹簧，一蹦一跳地出门去了。</a:t>
            </a:r>
          </a:p>
        </p:txBody>
      </p:sp>
      <p:pic>
        <p:nvPicPr>
          <p:cNvPr id="40962" name="Picture 6" descr="小猪变形记020"/>
          <p:cNvPicPr>
            <a:picLocks noChangeAspect="1" noChangeArrowheads="1"/>
          </p:cNvPicPr>
          <p:nvPr/>
        </p:nvPicPr>
        <p:blipFill>
          <a:blip r:embed="rId2"/>
          <a:srcRect l="10284" t="34032" r="13298" b="5371"/>
          <a:stretch>
            <a:fillRect/>
          </a:stretch>
        </p:blipFill>
        <p:spPr bwMode="auto">
          <a:xfrm>
            <a:off x="0" y="12700"/>
            <a:ext cx="56515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0"/>
          <p:cNvSpPr txBox="1">
            <a:spLocks noChangeArrowheads="1"/>
          </p:cNvSpPr>
          <p:nvPr/>
        </p:nvSpPr>
        <p:spPr bwMode="auto">
          <a:xfrm>
            <a:off x="5219700" y="333375"/>
            <a:ext cx="3565525" cy="6072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FF00"/>
                </a:solidFill>
                <a:latin typeface="Calibri" pitchFamily="34" charset="0"/>
              </a:rPr>
              <a:t>      </a:t>
            </a:r>
            <a:r>
              <a:rPr lang="en-US" altLang="zh-CN" sz="2800">
                <a:solidFill>
                  <a:srgbClr val="0000FF"/>
                </a:solidFill>
                <a:latin typeface="Calibri" pitchFamily="34" charset="0"/>
              </a:rPr>
              <a:t>“</a:t>
            </a:r>
            <a:r>
              <a:rPr lang="zh-CN" altLang="en-US" sz="2800">
                <a:solidFill>
                  <a:srgbClr val="0000FF"/>
                </a:solidFill>
                <a:latin typeface="Calibri" pitchFamily="34" charset="0"/>
              </a:rPr>
              <a:t>嗨！”</a:t>
            </a:r>
            <a:r>
              <a:rPr lang="zh-CN" altLang="en-US" sz="2800">
                <a:latin typeface="Calibri" pitchFamily="34" charset="0"/>
              </a:rPr>
              <a:t>小猪跟鹦鹉打招呼</a:t>
            </a:r>
            <a:r>
              <a:rPr lang="zh-CN" altLang="en-US" sz="2800">
                <a:solidFill>
                  <a:srgbClr val="0000FF"/>
                </a:solidFill>
                <a:latin typeface="Calibri" pitchFamily="34" charset="0"/>
              </a:rPr>
              <a:t>，“我是一只了不起的袋鼠！我能跳得跟房子一样高。”</a:t>
            </a:r>
          </a:p>
          <a:p>
            <a:r>
              <a:rPr lang="zh-CN" altLang="en-US" sz="2800">
                <a:solidFill>
                  <a:srgbClr val="FFFF00"/>
                </a:solidFill>
                <a:latin typeface="Calibri" pitchFamily="34" charset="0"/>
              </a:rPr>
              <a:t>      </a:t>
            </a:r>
            <a:r>
              <a:rPr lang="zh-CN" altLang="en-US" sz="2800">
                <a:solidFill>
                  <a:srgbClr val="FF3300"/>
                </a:solidFill>
                <a:latin typeface="Calibri" pitchFamily="34" charset="0"/>
              </a:rPr>
              <a:t>“你不是袋鼠！”</a:t>
            </a:r>
            <a:r>
              <a:rPr lang="zh-CN" altLang="en-US" sz="2800">
                <a:latin typeface="Calibri" pitchFamily="34" charset="0"/>
              </a:rPr>
              <a:t>鹦鹉尖叫着说</a:t>
            </a:r>
            <a:r>
              <a:rPr lang="zh-CN" altLang="en-US" sz="280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zh-CN" altLang="en-US" sz="2800">
                <a:latin typeface="Calibri" pitchFamily="34" charset="0"/>
              </a:rPr>
              <a:t>，</a:t>
            </a:r>
            <a:r>
              <a:rPr lang="zh-CN" altLang="en-US" sz="2800">
                <a:solidFill>
                  <a:srgbClr val="FF3300"/>
                </a:solidFill>
                <a:latin typeface="Calibri" pitchFamily="34" charset="0"/>
              </a:rPr>
              <a:t>“你是一只踩着弹簧的小笨猪，再说你跳得也不高。”</a:t>
            </a:r>
          </a:p>
          <a:p>
            <a:r>
              <a:rPr lang="zh-CN" altLang="en-US" sz="2800">
                <a:solidFill>
                  <a:srgbClr val="FFFF00"/>
                </a:solidFill>
                <a:latin typeface="Calibri" pitchFamily="34" charset="0"/>
              </a:rPr>
              <a:t>       </a:t>
            </a:r>
            <a:r>
              <a:rPr lang="zh-CN" altLang="en-US" sz="2800">
                <a:latin typeface="Calibri" pitchFamily="34" charset="0"/>
              </a:rPr>
              <a:t>鹦鹉真没礼貌，小猪气坏了，一心想跳给鹦鹉看。他越跳越高</a:t>
            </a:r>
            <a:r>
              <a:rPr lang="en-US" altLang="zh-CN" sz="2800">
                <a:latin typeface="Calibri" pitchFamily="34" charset="0"/>
              </a:rPr>
              <a:t>……</a:t>
            </a:r>
          </a:p>
        </p:txBody>
      </p:sp>
      <p:pic>
        <p:nvPicPr>
          <p:cNvPr id="41986" name="Picture 12" descr="小猪变形记021"/>
          <p:cNvPicPr>
            <a:picLocks noChangeAspect="1" noChangeArrowheads="1"/>
          </p:cNvPicPr>
          <p:nvPr/>
        </p:nvPicPr>
        <p:blipFill>
          <a:blip r:embed="rId2"/>
          <a:srcRect l="1588" r="7198" b="7309"/>
          <a:stretch>
            <a:fillRect/>
          </a:stretch>
        </p:blipFill>
        <p:spPr bwMode="auto">
          <a:xfrm>
            <a:off x="0" y="0"/>
            <a:ext cx="5010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2771775" y="765175"/>
            <a:ext cx="56880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15000"/>
              </a:lnSpc>
            </a:pPr>
            <a:r>
              <a:rPr lang="en-US" altLang="zh-CN" sz="6000">
                <a:solidFill>
                  <a:srgbClr val="0000FF"/>
                </a:solidFill>
                <a:latin typeface="方正粗倩简体"/>
                <a:ea typeface="方正粗倩简体"/>
                <a:cs typeface="方正粗倩简体"/>
              </a:rPr>
              <a:t/>
            </a:r>
            <a:br>
              <a:rPr lang="en-US" altLang="zh-CN" sz="6000">
                <a:solidFill>
                  <a:srgbClr val="0000FF"/>
                </a:solidFill>
                <a:latin typeface="方正粗倩简体"/>
                <a:ea typeface="方正粗倩简体"/>
                <a:cs typeface="方正粗倩简体"/>
              </a:rPr>
            </a:br>
            <a:r>
              <a:rPr lang="en-US" altLang="zh-CN" sz="3200">
                <a:solidFill>
                  <a:srgbClr val="FFFF00"/>
                </a:solidFill>
                <a:latin typeface="方正粗倩简体"/>
                <a:ea typeface="方正粗倩简体"/>
                <a:cs typeface="方正粗倩简体"/>
              </a:rPr>
              <a:t>                            </a:t>
            </a:r>
            <a:r>
              <a:rPr lang="en-US" altLang="zh-CN" sz="4000">
                <a:solidFill>
                  <a:srgbClr val="FFFF00"/>
                </a:solidFill>
                <a:latin typeface="方正粗倩简体"/>
                <a:ea typeface="方正粗倩简体"/>
                <a:cs typeface="方正粗倩简体"/>
              </a:rPr>
              <a:t> </a:t>
            </a: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900113" y="1628775"/>
            <a:ext cx="72723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zh-CN" altLang="zh-CN" sz="80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方正美黑简体" pitchFamily="2" charset="-122"/>
            </a:endParaRPr>
          </a:p>
        </p:txBody>
      </p:sp>
      <p:pic>
        <p:nvPicPr>
          <p:cNvPr id="15363" name="Picture 4" descr="小猪变形记001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 l="3210" r="2364" b="2541"/>
          <a:stretch>
            <a:fillRect/>
          </a:stretch>
        </p:blipFill>
        <p:spPr bwMode="auto">
          <a:xfrm>
            <a:off x="1944688" y="0"/>
            <a:ext cx="4932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5"/>
          <p:cNvSpPr txBox="1">
            <a:spLocks noChangeArrowheads="1"/>
          </p:cNvSpPr>
          <p:nvPr/>
        </p:nvSpPr>
        <p:spPr bwMode="auto">
          <a:xfrm>
            <a:off x="0" y="4538663"/>
            <a:ext cx="9144000" cy="2319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FF00"/>
                </a:solidFill>
                <a:latin typeface="Calibri" pitchFamily="34" charset="0"/>
              </a:rPr>
              <a:t>       </a:t>
            </a:r>
            <a:r>
              <a:rPr lang="en-US" altLang="zh-CN" sz="2800">
                <a:latin typeface="Calibri" pitchFamily="34" charset="0"/>
              </a:rPr>
              <a:t>……</a:t>
            </a:r>
            <a:r>
              <a:rPr lang="zh-CN" altLang="en-US" sz="2800">
                <a:latin typeface="Calibri" pitchFamily="34" charset="0"/>
              </a:rPr>
              <a:t>他蹦到了一棵树上，被倒挂起来了！</a:t>
            </a:r>
          </a:p>
          <a:p>
            <a:r>
              <a:rPr lang="zh-CN" altLang="en-US" sz="2800">
                <a:latin typeface="Calibri" pitchFamily="34" charset="0"/>
              </a:rPr>
              <a:t>     小猪挂在树上晃啊晃啊，</a:t>
            </a:r>
            <a:r>
              <a:rPr lang="zh-CN" altLang="en-US" sz="3600">
                <a:latin typeface="Calibri" pitchFamily="34" charset="0"/>
              </a:rPr>
              <a:t>“</a:t>
            </a:r>
            <a:r>
              <a:rPr lang="zh-CN" altLang="en-US" sz="3600">
                <a:solidFill>
                  <a:srgbClr val="0000FF"/>
                </a:solidFill>
                <a:latin typeface="Calibri" pitchFamily="34" charset="0"/>
              </a:rPr>
              <a:t>唉，要是我会飞该多好啊。”</a:t>
            </a:r>
            <a:r>
              <a:rPr lang="zh-CN" altLang="en-US" sz="2800">
                <a:latin typeface="Calibri" pitchFamily="34" charset="0"/>
              </a:rPr>
              <a:t>他从树上爬下来。不过，这样一来，小猪又想到一个绝妙的好主意！</a:t>
            </a:r>
          </a:p>
        </p:txBody>
      </p:sp>
      <p:pic>
        <p:nvPicPr>
          <p:cNvPr id="43010" name="Picture 6"/>
          <p:cNvPicPr>
            <a:picLocks noChangeAspect="1" noChangeArrowheads="1"/>
          </p:cNvPicPr>
          <p:nvPr/>
        </p:nvPicPr>
        <p:blipFill>
          <a:blip r:embed="rId2"/>
          <a:srcRect l="2112" t="12955" r="2542" b="8595"/>
          <a:stretch>
            <a:fillRect/>
          </a:stretch>
        </p:blipFill>
        <p:spPr bwMode="auto">
          <a:xfrm>
            <a:off x="755650" y="-20638"/>
            <a:ext cx="7848600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5" descr="小猪变形记024"/>
          <p:cNvPicPr>
            <a:picLocks noChangeAspect="1" noChangeArrowheads="1"/>
          </p:cNvPicPr>
          <p:nvPr/>
        </p:nvPicPr>
        <p:blipFill>
          <a:blip r:embed="rId2"/>
          <a:srcRect l="6422" t="24274" r="7162" b="6131"/>
          <a:stretch>
            <a:fillRect/>
          </a:stretch>
        </p:blipFill>
        <p:spPr bwMode="auto">
          <a:xfrm>
            <a:off x="0" y="0"/>
            <a:ext cx="6321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5"/>
          <p:cNvSpPr txBox="1">
            <a:spLocks noChangeArrowheads="1"/>
          </p:cNvSpPr>
          <p:nvPr/>
        </p:nvSpPr>
        <p:spPr bwMode="auto">
          <a:xfrm>
            <a:off x="5867400" y="549275"/>
            <a:ext cx="3132138" cy="4968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FF00"/>
                </a:solidFill>
                <a:latin typeface="Calibri" pitchFamily="34" charset="0"/>
              </a:rPr>
              <a:t>       </a:t>
            </a:r>
            <a:r>
              <a:rPr lang="zh-CN" altLang="en-US" sz="4000">
                <a:latin typeface="Calibri" pitchFamily="34" charset="0"/>
              </a:rPr>
              <a:t>他找来羽毛和贝壳，给自己做了一对翅膀和一个大鸟嘴。然后，他拍着翅膀出门去了。</a:t>
            </a:r>
          </a:p>
        </p:txBody>
      </p:sp>
      <p:pic>
        <p:nvPicPr>
          <p:cNvPr id="45058" name="Picture 6" descr="小猪变形记024"/>
          <p:cNvPicPr>
            <a:picLocks noChangeAspect="1" noChangeArrowheads="1"/>
          </p:cNvPicPr>
          <p:nvPr/>
        </p:nvPicPr>
        <p:blipFill>
          <a:blip r:embed="rId2"/>
          <a:srcRect l="10191" t="24274" r="7162" b="6131"/>
          <a:stretch>
            <a:fillRect/>
          </a:stretch>
        </p:blipFill>
        <p:spPr bwMode="auto">
          <a:xfrm>
            <a:off x="0" y="0"/>
            <a:ext cx="5508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5"/>
          <p:cNvSpPr txBox="1">
            <a:spLocks noChangeArrowheads="1"/>
          </p:cNvSpPr>
          <p:nvPr/>
        </p:nvSpPr>
        <p:spPr bwMode="auto">
          <a:xfrm>
            <a:off x="5076825" y="188913"/>
            <a:ext cx="4067175" cy="558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FF00"/>
                </a:solidFill>
                <a:latin typeface="Calibri" pitchFamily="34" charset="0"/>
              </a:rPr>
              <a:t>        </a:t>
            </a:r>
            <a:r>
              <a:rPr lang="en-US" altLang="zh-CN" sz="3600">
                <a:solidFill>
                  <a:srgbClr val="0000FF"/>
                </a:solidFill>
                <a:latin typeface="Calibri" pitchFamily="34" charset="0"/>
              </a:rPr>
              <a:t>“</a:t>
            </a:r>
            <a:r>
              <a:rPr lang="zh-CN" altLang="en-US" sz="3600">
                <a:solidFill>
                  <a:srgbClr val="0000FF"/>
                </a:solidFill>
                <a:latin typeface="Calibri" pitchFamily="34" charset="0"/>
              </a:rPr>
              <a:t>嗨！”</a:t>
            </a:r>
            <a:r>
              <a:rPr lang="zh-CN" altLang="en-US" sz="3600">
                <a:latin typeface="Calibri" pitchFamily="34" charset="0"/>
              </a:rPr>
              <a:t>小猪跟猴子打招呼，</a:t>
            </a:r>
            <a:r>
              <a:rPr lang="zh-CN" altLang="en-US" sz="3600">
                <a:solidFill>
                  <a:srgbClr val="0000FF"/>
                </a:solidFill>
                <a:latin typeface="Calibri" pitchFamily="34" charset="0"/>
              </a:rPr>
              <a:t>“我是一只了不起的鹦鹉！你的眼睛能看多远，我就能飞多远。”</a:t>
            </a:r>
          </a:p>
          <a:p>
            <a:r>
              <a:rPr lang="zh-CN" altLang="en-US" sz="3600">
                <a:solidFill>
                  <a:srgbClr val="FFFF00"/>
                </a:solidFill>
                <a:latin typeface="Calibri" pitchFamily="34" charset="0"/>
              </a:rPr>
              <a:t>      </a:t>
            </a:r>
            <a:r>
              <a:rPr lang="zh-CN" altLang="en-US" sz="3600">
                <a:solidFill>
                  <a:srgbClr val="FF3300"/>
                </a:solidFill>
                <a:latin typeface="Calibri" pitchFamily="34" charset="0"/>
              </a:rPr>
              <a:t>“你不是鹦鹉！”</a:t>
            </a:r>
            <a:r>
              <a:rPr lang="zh-CN" altLang="en-US" sz="3600">
                <a:latin typeface="Calibri" pitchFamily="34" charset="0"/>
              </a:rPr>
              <a:t>猴子大笑着说，</a:t>
            </a:r>
            <a:r>
              <a:rPr lang="zh-CN" altLang="en-US" sz="3600">
                <a:solidFill>
                  <a:srgbClr val="FF3300"/>
                </a:solidFill>
                <a:latin typeface="Calibri" pitchFamily="34" charset="0"/>
              </a:rPr>
              <a:t>“你是一只披着羽毛的小猪，猪不会飞！”</a:t>
            </a:r>
          </a:p>
        </p:txBody>
      </p:sp>
      <p:pic>
        <p:nvPicPr>
          <p:cNvPr id="46082" name="Picture 6" descr="小猪变形记025"/>
          <p:cNvPicPr>
            <a:picLocks noChangeAspect="1" noChangeArrowheads="1"/>
          </p:cNvPicPr>
          <p:nvPr/>
        </p:nvPicPr>
        <p:blipFill>
          <a:blip r:embed="rId2"/>
          <a:srcRect l="4799" t="7126" r="5576" b="3746"/>
          <a:stretch>
            <a:fillRect/>
          </a:stretch>
        </p:blipFill>
        <p:spPr bwMode="auto">
          <a:xfrm>
            <a:off x="0" y="0"/>
            <a:ext cx="4932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2"/>
          <p:cNvSpPr txBox="1">
            <a:spLocks noChangeArrowheads="1"/>
          </p:cNvSpPr>
          <p:nvPr/>
        </p:nvSpPr>
        <p:spPr bwMode="auto">
          <a:xfrm>
            <a:off x="0" y="4508500"/>
            <a:ext cx="9144000" cy="203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FF00"/>
                </a:solidFill>
              </a:rPr>
              <a:t>       </a:t>
            </a:r>
            <a:r>
              <a:rPr lang="zh-CN" altLang="en-US" sz="2800" b="1"/>
              <a:t>猴子说对了。小猪根本没飞起来，他就像一块大石头，一头栽进了树下的泥潭里！</a:t>
            </a:r>
          </a:p>
          <a:p>
            <a:pPr>
              <a:spcBef>
                <a:spcPct val="50000"/>
              </a:spcBef>
            </a:pPr>
            <a:r>
              <a:rPr lang="zh-CN" altLang="en-US" sz="2800" b="1"/>
              <a:t>       “真倒霉！”他躺在泥潭中央，吧唧吧唧地拍打着泥巴，“</a:t>
            </a:r>
            <a:r>
              <a:rPr lang="zh-CN" altLang="en-US" sz="2800" b="1">
                <a:solidFill>
                  <a:srgbClr val="0000FF"/>
                </a:solidFill>
              </a:rPr>
              <a:t>事情都搞砸了，当小猪一点儿乐趣都没有！”</a:t>
            </a:r>
          </a:p>
        </p:txBody>
      </p:sp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/>
          <a:srcRect l="2402" t="6577" r="783" b="13193"/>
          <a:stretch>
            <a:fillRect/>
          </a:stretch>
        </p:blipFill>
        <p:spPr bwMode="auto">
          <a:xfrm>
            <a:off x="827088" y="0"/>
            <a:ext cx="7632700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5"/>
          <p:cNvSpPr>
            <a:spLocks noChangeArrowheads="1"/>
          </p:cNvSpPr>
          <p:nvPr/>
        </p:nvSpPr>
        <p:spPr bwMode="auto">
          <a:xfrm>
            <a:off x="900113" y="549275"/>
            <a:ext cx="795655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zh-CN" altLang="zh-CN" sz="4000">
              <a:solidFill>
                <a:srgbClr val="FF0000"/>
              </a:solidFill>
              <a:latin typeface="方正粗宋简体"/>
              <a:ea typeface="方正粗宋简体"/>
              <a:cs typeface="方正粗宋简体"/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4716463" y="404813"/>
            <a:ext cx="4427537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rgbClr val="FFFF00"/>
                </a:solidFill>
                <a:latin typeface="Calibri" pitchFamily="34" charset="0"/>
              </a:rPr>
              <a:t>        </a:t>
            </a:r>
            <a:r>
              <a:rPr lang="zh-CN" altLang="en-US" sz="4400">
                <a:latin typeface="Calibri" pitchFamily="34" charset="0"/>
              </a:rPr>
              <a:t>这一天，小猪觉得很无聊。</a:t>
            </a:r>
            <a:r>
              <a:rPr lang="zh-CN" altLang="en-US" sz="4400">
                <a:solidFill>
                  <a:srgbClr val="0000FF"/>
                </a:solidFill>
                <a:latin typeface="Calibri" pitchFamily="34" charset="0"/>
              </a:rPr>
              <a:t>“真烦。”</a:t>
            </a:r>
            <a:r>
              <a:rPr lang="zh-CN" altLang="en-US" sz="4400">
                <a:latin typeface="Calibri" pitchFamily="34" charset="0"/>
              </a:rPr>
              <a:t>他嘟囔着</a:t>
            </a:r>
            <a:r>
              <a:rPr lang="zh-CN" altLang="en-US" sz="4400">
                <a:solidFill>
                  <a:srgbClr val="0000FF"/>
                </a:solidFill>
                <a:latin typeface="Calibri" pitchFamily="34" charset="0"/>
              </a:rPr>
              <a:t>，“烦、烦、烦、烦、烦！总该有点儿什么好玩的事吧，我去找找看！”</a:t>
            </a:r>
            <a:r>
              <a:rPr lang="zh-CN" altLang="en-US" sz="4400">
                <a:latin typeface="Calibri" pitchFamily="34" charset="0"/>
              </a:rPr>
              <a:t>于是，他小跑着出去了。</a:t>
            </a:r>
          </a:p>
        </p:txBody>
      </p:sp>
      <p:pic>
        <p:nvPicPr>
          <p:cNvPr id="16387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86275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539750" y="260350"/>
            <a:ext cx="860425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zh-CN" altLang="zh-CN" sz="4000">
              <a:solidFill>
                <a:schemeClr val="bg1"/>
              </a:solidFill>
              <a:latin typeface="方正粗宋简体"/>
              <a:ea typeface="方正粗宋简体"/>
              <a:cs typeface="方正粗宋简体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076825" y="4868863"/>
            <a:ext cx="40671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latin typeface="Calibri" pitchFamily="34" charset="0"/>
              </a:rPr>
              <a:t>突然，小猪想到了一个绝妙的好主意！</a:t>
            </a:r>
          </a:p>
        </p:txBody>
      </p:sp>
      <p:pic>
        <p:nvPicPr>
          <p:cNvPr id="17411" name="Picture 1" descr="C:\Documents and Settings\DELL\Application Data\Tencent\Users\422015845\QQ\WinTemp\RichOle\6YSS`%IN88OGP[4H]@(}2%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32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32363" y="908050"/>
            <a:ext cx="421163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FF00"/>
                </a:solidFill>
                <a:latin typeface="Calibri" pitchFamily="34" charset="0"/>
              </a:rPr>
              <a:t>          </a:t>
            </a:r>
            <a:r>
              <a:rPr lang="zh-CN" altLang="en-US" sz="3600" b="1">
                <a:latin typeface="Calibri" pitchFamily="34" charset="0"/>
              </a:rPr>
              <a:t>跑到路边，他看到长颈鹿在吃树梢上的叶子。他瞪大眼睛，一个劲儿地盯着人家瞧，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76825" y="3644900"/>
            <a:ext cx="40671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0000FF"/>
                </a:solidFill>
                <a:latin typeface="Calibri" pitchFamily="34" charset="0"/>
              </a:rPr>
              <a:t>“我敢说，做长颈鹿一定很刺激。”</a:t>
            </a:r>
            <a:endParaRPr lang="zh-CN" altLang="en-US" sz="36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539750" y="260350"/>
            <a:ext cx="860425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zh-CN" altLang="zh-CN" sz="4000">
              <a:solidFill>
                <a:schemeClr val="bg1"/>
              </a:solidFill>
              <a:latin typeface="方正粗宋简体"/>
              <a:ea typeface="方正粗宋简体"/>
              <a:cs typeface="方正粗宋简体"/>
            </a:endParaRPr>
          </a:p>
        </p:txBody>
      </p:sp>
      <p:pic>
        <p:nvPicPr>
          <p:cNvPr id="47109" name="Picture 5" descr="小猪变形记008"/>
          <p:cNvPicPr>
            <a:picLocks noChangeAspect="1" noChangeArrowheads="1"/>
          </p:cNvPicPr>
          <p:nvPr/>
        </p:nvPicPr>
        <p:blipFill>
          <a:blip r:embed="rId2"/>
          <a:srcRect l="10008" t="17241" r="4092" b="7309"/>
          <a:stretch>
            <a:fillRect/>
          </a:stretch>
        </p:blipFill>
        <p:spPr bwMode="auto">
          <a:xfrm>
            <a:off x="0" y="0"/>
            <a:ext cx="5797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ChangeArrowheads="1"/>
          </p:cNvSpPr>
          <p:nvPr/>
        </p:nvSpPr>
        <p:spPr bwMode="auto">
          <a:xfrm>
            <a:off x="2051050" y="333375"/>
            <a:ext cx="43926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</a:pPr>
            <a:endParaRPr lang="zh-CN" altLang="zh-CN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458" name="Rectangle 8"/>
          <p:cNvSpPr>
            <a:spLocks noChangeArrowheads="1"/>
          </p:cNvSpPr>
          <p:nvPr/>
        </p:nvSpPr>
        <p:spPr bwMode="auto">
          <a:xfrm>
            <a:off x="5795963" y="1603375"/>
            <a:ext cx="3348037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33375"/>
            <a:r>
              <a:rPr lang="en-US" altLang="zh-CN" sz="4400">
                <a:solidFill>
                  <a:srgbClr val="FFFF00"/>
                </a:solidFill>
                <a:latin typeface="Calibri" pitchFamily="34" charset="0"/>
              </a:rPr>
              <a:t>     </a:t>
            </a:r>
            <a:r>
              <a:rPr lang="zh-CN" altLang="en-US" sz="4400">
                <a:latin typeface="Calibri" pitchFamily="34" charset="0"/>
              </a:rPr>
              <a:t>小猪咚咚地跑回去做了一对高跷，然后踩着高跷散步去了。</a:t>
            </a:r>
            <a:r>
              <a:rPr lang="zh-CN" altLang="en-US" sz="3200">
                <a:solidFill>
                  <a:srgbClr val="00FF00"/>
                </a:solidFill>
                <a:latin typeface="方正美黑简体"/>
                <a:ea typeface="方正美黑简体"/>
                <a:cs typeface="方正美黑简体"/>
              </a:rPr>
              <a:t>       </a:t>
            </a:r>
            <a:endParaRPr lang="zh-CN" altLang="en-US" sz="3200">
              <a:solidFill>
                <a:schemeClr val="bg1"/>
              </a:solidFill>
              <a:latin typeface="方正美黑简体"/>
              <a:ea typeface="方正美黑简体"/>
              <a:cs typeface="方正美黑简体"/>
            </a:endParaRPr>
          </a:p>
        </p:txBody>
      </p:sp>
      <p:sp>
        <p:nvSpPr>
          <p:cNvPr id="19459" name="Text Box 12"/>
          <p:cNvSpPr txBox="1">
            <a:spLocks noChangeArrowheads="1"/>
          </p:cNvSpPr>
          <p:nvPr/>
        </p:nvSpPr>
        <p:spPr bwMode="auto">
          <a:xfrm>
            <a:off x="669925" y="333375"/>
            <a:ext cx="11287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endParaRPr lang="en-US" altLang="zh-CN">
              <a:solidFill>
                <a:schemeClr val="bg1"/>
              </a:solidFill>
              <a:latin typeface="Calibri" pitchFamily="34" charset="0"/>
            </a:endParaRPr>
          </a:p>
          <a:p>
            <a:endParaRPr lang="en-US" altLang="zh-CN" sz="4400">
              <a:solidFill>
                <a:schemeClr val="bg1"/>
              </a:solidFill>
              <a:latin typeface="Calibri" pitchFamily="34" charset="0"/>
              <a:ea typeface="方正粗倩简体"/>
              <a:cs typeface="方正粗倩简体"/>
            </a:endParaRPr>
          </a:p>
        </p:txBody>
      </p:sp>
      <p:pic>
        <p:nvPicPr>
          <p:cNvPr id="19460" name="Picture 14" descr="小猪变形记008"/>
          <p:cNvPicPr>
            <a:picLocks noChangeAspect="1" noChangeArrowheads="1"/>
          </p:cNvPicPr>
          <p:nvPr/>
        </p:nvPicPr>
        <p:blipFill>
          <a:blip r:embed="rId2"/>
          <a:srcRect l="10008" t="17241" r="4092" b="7309"/>
          <a:stretch>
            <a:fillRect/>
          </a:stretch>
        </p:blipFill>
        <p:spPr bwMode="auto">
          <a:xfrm>
            <a:off x="0" y="0"/>
            <a:ext cx="5797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小猪变形记009"/>
          <p:cNvPicPr>
            <a:picLocks noChangeAspect="1" noChangeArrowheads="1"/>
          </p:cNvPicPr>
          <p:nvPr/>
        </p:nvPicPr>
        <p:blipFill>
          <a:blip r:embed="rId2"/>
          <a:srcRect l="4799" t="2357" b="3746"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6" descr="小猪变形记009"/>
          <p:cNvPicPr>
            <a:picLocks noChangeAspect="1" noChangeArrowheads="1"/>
          </p:cNvPicPr>
          <p:nvPr/>
        </p:nvPicPr>
        <p:blipFill>
          <a:blip r:embed="rId2">
            <a:lum contrast="-6000"/>
          </a:blip>
          <a:srcRect l="4799" t="2357" r="78607" b="56606"/>
          <a:stretch>
            <a:fillRect/>
          </a:stretch>
        </p:blipFill>
        <p:spPr bwMode="auto">
          <a:xfrm>
            <a:off x="1835150" y="0"/>
            <a:ext cx="27368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9" descr="小猪变形记009"/>
          <p:cNvPicPr>
            <a:picLocks noChangeAspect="1" noChangeArrowheads="1"/>
          </p:cNvPicPr>
          <p:nvPr/>
        </p:nvPicPr>
        <p:blipFill>
          <a:blip r:embed="rId2">
            <a:lum contrast="-6000"/>
          </a:blip>
          <a:srcRect l="4799" t="2357" r="78607" b="56606"/>
          <a:stretch>
            <a:fillRect/>
          </a:stretch>
        </p:blipFill>
        <p:spPr bwMode="auto">
          <a:xfrm>
            <a:off x="1908175" y="0"/>
            <a:ext cx="684213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787900" y="117475"/>
            <a:ext cx="4105275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Calibri" pitchFamily="34" charset="0"/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zh-CN" altLang="en-US" sz="3600" b="1">
                <a:latin typeface="Calibri" pitchFamily="34" charset="0"/>
              </a:rPr>
              <a:t>“嗨，下面的</a:t>
            </a:r>
            <a:r>
              <a:rPr lang="en-US" altLang="zh-CN" sz="3600" b="1">
                <a:latin typeface="Calibri" pitchFamily="34" charset="0"/>
              </a:rPr>
              <a:t>         </a:t>
            </a:r>
            <a:r>
              <a:rPr lang="zh-CN" altLang="en-US" sz="3600" b="1">
                <a:latin typeface="Calibri" pitchFamily="34" charset="0"/>
              </a:rPr>
              <a:t>那 位！我是一只</a:t>
            </a:r>
            <a:r>
              <a:rPr lang="en-US" altLang="zh-CN" sz="3600" b="1">
                <a:latin typeface="Calibri" pitchFamily="34" charset="0"/>
              </a:rPr>
              <a:t>                                   	               </a:t>
            </a:r>
            <a:r>
              <a:rPr lang="zh-CN" altLang="en-US" sz="3600" b="1">
                <a:latin typeface="Calibri" pitchFamily="34" charset="0"/>
              </a:rPr>
              <a:t>j</a:t>
            </a:r>
            <a:r>
              <a:rPr lang="en-US" altLang="zh-CN" sz="3600" b="1">
                <a:latin typeface="Calibri" pitchFamily="34" charset="0"/>
              </a:rPr>
              <a:t>ǐ</a:t>
            </a:r>
            <a:r>
              <a:rPr lang="zh-CN" altLang="en-US" sz="3600" b="1">
                <a:latin typeface="Calibri" pitchFamily="34" charset="0"/>
              </a:rPr>
              <a:t>ng lù </a:t>
            </a:r>
            <a:r>
              <a:rPr lang="en-US" altLang="zh-CN" sz="3600" b="1">
                <a:latin typeface="Calibri" pitchFamily="34" charset="0"/>
              </a:rPr>
              <a:t>              </a:t>
            </a:r>
            <a:r>
              <a:rPr lang="zh-CN" altLang="en-US" sz="3600" b="1">
                <a:solidFill>
                  <a:srgbClr val="FF0000"/>
                </a:solidFill>
                <a:latin typeface="Calibri" pitchFamily="34" charset="0"/>
              </a:rPr>
              <a:t>了不起</a:t>
            </a:r>
            <a:r>
              <a:rPr lang="zh-CN" altLang="en-US" sz="3600" b="1">
                <a:latin typeface="Calibri" pitchFamily="34" charset="0"/>
              </a:rPr>
              <a:t>的长颈鹿，</a:t>
            </a:r>
            <a:endParaRPr lang="en-US" altLang="zh-CN" sz="3600" b="1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>
                <a:latin typeface="Calibri" pitchFamily="34" charset="0"/>
              </a:rPr>
              <a:t>我可以看到</a:t>
            </a:r>
            <a:r>
              <a:rPr lang="zh-CN" altLang="en-US" sz="3600" b="1">
                <a:solidFill>
                  <a:srgbClr val="FF0000"/>
                </a:solidFill>
                <a:latin typeface="Calibri" pitchFamily="34" charset="0"/>
              </a:rPr>
              <a:t>好几里</a:t>
            </a:r>
            <a:endParaRPr lang="en-US" altLang="zh-CN" sz="3600" b="1">
              <a:solidFill>
                <a:srgbClr val="FF0000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Calibri" pitchFamily="34" charset="0"/>
              </a:rPr>
              <a:t>远</a:t>
            </a:r>
            <a:r>
              <a:rPr lang="zh-CN" altLang="en-US" sz="3600" b="1">
                <a:latin typeface="Calibri" pitchFamily="34" charset="0"/>
              </a:rPr>
              <a:t>的地方。”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小猪变形记009"/>
          <p:cNvPicPr>
            <a:picLocks noChangeAspect="1" noChangeArrowheads="1"/>
          </p:cNvPicPr>
          <p:nvPr/>
        </p:nvPicPr>
        <p:blipFill>
          <a:blip r:embed="rId2"/>
          <a:srcRect l="4799" t="2357" b="3746"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6" descr="小猪变形记009"/>
          <p:cNvPicPr>
            <a:picLocks noChangeAspect="1" noChangeArrowheads="1"/>
          </p:cNvPicPr>
          <p:nvPr/>
        </p:nvPicPr>
        <p:blipFill>
          <a:blip r:embed="rId2">
            <a:lum contrast="-6000"/>
          </a:blip>
          <a:srcRect l="4799" t="2357" r="78607" b="56606"/>
          <a:stretch>
            <a:fillRect/>
          </a:stretch>
        </p:blipFill>
        <p:spPr bwMode="auto">
          <a:xfrm>
            <a:off x="1835150" y="0"/>
            <a:ext cx="27368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9" descr="小猪变形记009"/>
          <p:cNvPicPr>
            <a:picLocks noChangeAspect="1" noChangeArrowheads="1"/>
          </p:cNvPicPr>
          <p:nvPr/>
        </p:nvPicPr>
        <p:blipFill>
          <a:blip r:embed="rId2">
            <a:lum contrast="-6000"/>
          </a:blip>
          <a:srcRect l="4799" t="2357" r="78607" b="56606"/>
          <a:stretch>
            <a:fillRect/>
          </a:stretch>
        </p:blipFill>
        <p:spPr bwMode="auto">
          <a:xfrm>
            <a:off x="1908175" y="0"/>
            <a:ext cx="684213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12"/>
          <p:cNvSpPr txBox="1">
            <a:spLocks noChangeArrowheads="1"/>
          </p:cNvSpPr>
          <p:nvPr/>
        </p:nvSpPr>
        <p:spPr bwMode="auto">
          <a:xfrm>
            <a:off x="4787900" y="765175"/>
            <a:ext cx="4356100" cy="33242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lIns="91437" tIns="45719" rIns="91437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latin typeface="Calibri" pitchFamily="34" charset="0"/>
              </a:rPr>
              <a:t>        </a:t>
            </a:r>
            <a:r>
              <a:rPr lang="en-US" altLang="zh-CN" sz="3600" b="1">
                <a:latin typeface="Calibri" pitchFamily="34" charset="0"/>
              </a:rPr>
              <a:t>“</a:t>
            </a:r>
            <a:r>
              <a:rPr lang="zh-CN" altLang="en-US" sz="3600" b="1">
                <a:latin typeface="Calibri" pitchFamily="34" charset="0"/>
              </a:rPr>
              <a:t>哈哈！你不是</a:t>
            </a:r>
          </a:p>
          <a:p>
            <a:pPr>
              <a:spcBef>
                <a:spcPct val="50000"/>
              </a:spcBef>
            </a:pPr>
            <a:r>
              <a:rPr lang="zh-CN" altLang="en-US" sz="3600" b="1">
                <a:latin typeface="Calibri" pitchFamily="34" charset="0"/>
              </a:rPr>
              <a:t>长颈鹿！你是一只</a:t>
            </a:r>
            <a:endParaRPr lang="en-US" altLang="zh-CN" sz="3600" b="1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000" b="1">
                <a:latin typeface="Calibri" pitchFamily="34" charset="0"/>
              </a:rPr>
              <a:t>cǎi                    qiāo    yáo     huàng                   </a:t>
            </a:r>
            <a:r>
              <a:rPr lang="zh-CN" altLang="en-US" sz="3600" b="1">
                <a:solidFill>
                  <a:srgbClr val="FF0000"/>
                </a:solidFill>
                <a:latin typeface="Calibri" pitchFamily="34" charset="0"/>
              </a:rPr>
              <a:t>踩着高跷  摇摇晃晃 </a:t>
            </a:r>
            <a:r>
              <a:rPr lang="zh-CN" altLang="en-US" sz="3600" b="1">
                <a:latin typeface="Calibri" pitchFamily="34" charset="0"/>
              </a:rPr>
              <a:t>                                       </a:t>
            </a:r>
          </a:p>
          <a:p>
            <a:pPr>
              <a:spcBef>
                <a:spcPct val="50000"/>
              </a:spcBef>
            </a:pPr>
            <a:r>
              <a:rPr lang="zh-CN" altLang="en-US" sz="3600" b="1">
                <a:latin typeface="Calibri" pitchFamily="34" charset="0"/>
              </a:rPr>
              <a:t>的小猪。”</a:t>
            </a:r>
          </a:p>
        </p:txBody>
      </p:sp>
      <p:sp>
        <p:nvSpPr>
          <p:cNvPr id="21509" name="Text Box 14"/>
          <p:cNvSpPr txBox="1">
            <a:spLocks noChangeArrowheads="1"/>
          </p:cNvSpPr>
          <p:nvPr/>
        </p:nvSpPr>
        <p:spPr bwMode="auto">
          <a:xfrm>
            <a:off x="8532813" y="1700213"/>
            <a:ext cx="360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  <a:latin typeface="Calibri" pitchFamily="34" charset="0"/>
              </a:rPr>
              <a:t>/</a:t>
            </a:r>
          </a:p>
        </p:txBody>
      </p:sp>
      <p:sp>
        <p:nvSpPr>
          <p:cNvPr id="21510" name="Text Box 16"/>
          <p:cNvSpPr txBox="1">
            <a:spLocks noChangeArrowheads="1"/>
          </p:cNvSpPr>
          <p:nvPr/>
        </p:nvSpPr>
        <p:spPr bwMode="auto">
          <a:xfrm>
            <a:off x="6732588" y="2708275"/>
            <a:ext cx="3603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  <a:latin typeface="Calibri" pitchFamily="34" charset="0"/>
              </a:rPr>
              <a:t>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916</Words>
  <Application>Microsoft Office PowerPoint</Application>
  <PresentationFormat>全屏显示(4:3)</PresentationFormat>
  <Paragraphs>62</Paragraphs>
  <Slides>34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演示文稿设计模板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1" baseType="lpstr">
      <vt:lpstr>Arial</vt:lpstr>
      <vt:lpstr>宋体</vt:lpstr>
      <vt:lpstr>Calibri</vt:lpstr>
      <vt:lpstr>方正粗倩简体</vt:lpstr>
      <vt:lpstr>方正美黑简体</vt:lpstr>
      <vt:lpstr>方正粗宋简体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聪明豆绘本系列 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hp</cp:lastModifiedBy>
  <cp:revision>20</cp:revision>
  <dcterms:created xsi:type="dcterms:W3CDTF">2015-09-10T07:35:10Z</dcterms:created>
  <dcterms:modified xsi:type="dcterms:W3CDTF">2014-12-10T05:17:35Z</dcterms:modified>
</cp:coreProperties>
</file>