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72" r:id="rId14"/>
    <p:sldId id="269" r:id="rId15"/>
    <p:sldId id="268" r:id="rId16"/>
    <p:sldId id="276" r:id="rId17"/>
    <p:sldId id="273" r:id="rId18"/>
    <p:sldId id="278" r:id="rId19"/>
    <p:sldId id="270" r:id="rId20"/>
    <p:sldId id="277" r:id="rId21"/>
    <p:sldId id="266" r:id="rId22"/>
    <p:sldId id="267" r:id="rId23"/>
    <p:sldId id="274" r:id="rId24"/>
    <p:sldId id="279" r:id="rId25"/>
    <p:sldId id="280" r:id="rId26"/>
    <p:sldId id="281" r:id="rId27"/>
    <p:sldId id="275" r:id="rId28"/>
    <p:sldId id="282" r:id="rId29"/>
    <p:sldId id="283" r:id="rId30"/>
    <p:sldId id="284" r:id="rId3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zh-CN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5240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叶根友毛笔行书2.0版" panose="02010601030101010101" charset="-122"/>
                <a:ea typeface="叶根友毛笔行书2.0版" panose="02010601030101010101" charset="-122"/>
              </a:rPr>
              <a:t>美化照片</a:t>
            </a:r>
            <a:endParaRPr lang="zh-CN" altLang="zh-CN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5240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叶根友毛笔行书2.0版" panose="02010601030101010101" charset="-122"/>
              <a:ea typeface="叶根友毛笔行书2.0版" panose="0201060103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9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73705" y="110490"/>
            <a:ext cx="5547360" cy="7397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6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59660" y="690245"/>
            <a:ext cx="7472680" cy="59455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7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1860" y="365125"/>
            <a:ext cx="7842885" cy="63188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3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7395" y="365125"/>
            <a:ext cx="8078470" cy="60591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2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49045" y="653415"/>
            <a:ext cx="8211820" cy="6159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84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5630" y="568325"/>
            <a:ext cx="7866380" cy="62934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82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70480" y="365125"/>
            <a:ext cx="6120765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93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3230" y="445770"/>
            <a:ext cx="7826375" cy="66719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4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76880" y="365125"/>
            <a:ext cx="5471160" cy="73196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89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0755" y="365125"/>
            <a:ext cx="9819640" cy="64884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6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07765" y="66675"/>
            <a:ext cx="5043170" cy="67252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67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24330" y="469265"/>
            <a:ext cx="7400925" cy="61353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990" y="120650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4" name="内容占位符 3" descr="六（3）IMG_4369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5990" y="396240"/>
            <a:ext cx="9009380" cy="67576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83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8445" y="535940"/>
            <a:ext cx="7125970" cy="68065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美图秀秀</a:t>
            </a:r>
            <a:endParaRPr lang="zh-CN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1025525" y="2176145"/>
            <a:ext cx="889381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任务一：</a:t>
            </a:r>
            <a:endParaRPr lang="zh-CN" altLang="en-US"/>
          </a:p>
          <a:p>
            <a:r>
              <a:rPr lang="zh-CN" altLang="en-US"/>
              <a:t>尝试打开美图秀秀，并从桌面的文件夹中打开一张本班的照片，文件名为</a:t>
            </a:r>
            <a:r>
              <a:rPr lang="en-US" altLang="zh-CN"/>
              <a:t>4383</a:t>
            </a:r>
            <a:endParaRPr lang="en-US" altLang="zh-C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8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8870" y="129540"/>
            <a:ext cx="4820285" cy="64281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任务二：裁剪工具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任务三：色调调整</a:t>
            </a:r>
            <a:endParaRPr lang="zh-CN" altLang="en-US"/>
          </a:p>
        </p:txBody>
      </p:sp>
      <p:sp>
        <p:nvSpPr>
          <p:cNvPr id="5" name="内容占位符 4"/>
          <p:cNvSpPr/>
          <p:nvPr>
            <p:ph idx="1"/>
          </p:nvPr>
        </p:nvSpPr>
        <p:spPr/>
        <p:txBody>
          <a:bodyPr/>
          <a:p>
            <a:r>
              <a:rPr lang="zh-CN" altLang="en-US"/>
              <a:t>亮度</a:t>
            </a:r>
            <a:endParaRPr lang="zh-CN" altLang="en-US"/>
          </a:p>
          <a:p>
            <a:r>
              <a:rPr lang="zh-CN" altLang="en-US"/>
              <a:t>对比度</a:t>
            </a:r>
            <a:endParaRPr lang="zh-CN" altLang="en-US"/>
          </a:p>
          <a:p>
            <a:r>
              <a:rPr lang="zh-CN" altLang="en-US"/>
              <a:t>色彩饱和度</a:t>
            </a:r>
            <a:endParaRPr lang="zh-CN" altLang="en-US"/>
          </a:p>
          <a:p>
            <a:r>
              <a:rPr lang="zh-CN" altLang="en-US"/>
              <a:t>清晰度</a:t>
            </a:r>
            <a:endParaRPr lang="zh-CN" altLang="en-US"/>
          </a:p>
          <a:p>
            <a:r>
              <a:rPr lang="zh-CN" altLang="en-US"/>
              <a:t>一键美化</a:t>
            </a:r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任务四：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4070" y="1825625"/>
            <a:ext cx="10515600" cy="4351338"/>
          </a:xfrm>
        </p:spPr>
        <p:txBody>
          <a:bodyPr/>
          <a:p>
            <a:r>
              <a:rPr lang="zh-CN" altLang="en-US"/>
              <a:t>根椐照片的实际情况尝试性进行修饰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如背景虚化   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背景修饰（涂鸭笔、消除笔、魔幻笔、饰品）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文字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 边框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场景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任务五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选择几张照片进行处理，并存放到你的文件夹中。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6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66035" y="10795"/>
            <a:ext cx="5993130" cy="7992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55190" y="-1253490"/>
            <a:ext cx="5928360" cy="79063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02865" y="95250"/>
            <a:ext cx="6355715" cy="84753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7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73400" y="-175895"/>
            <a:ext cx="5132705" cy="6844665"/>
          </a:xfrm>
          <a:prstGeom prst="rect">
            <a:avLst/>
          </a:prstGeom>
        </p:spPr>
      </p:pic>
      <p:pic>
        <p:nvPicPr>
          <p:cNvPr id="5" name="图片 4" descr="六（3）IMG_43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340" y="-175895"/>
            <a:ext cx="7543165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8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3865" y="724535"/>
            <a:ext cx="5156835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 descr="六（3）IMG_437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50210" y="499745"/>
            <a:ext cx="5278120" cy="70383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六（3）IMG_439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13380" y="-104140"/>
            <a:ext cx="5608320" cy="74790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WPS 演示</Application>
  <PresentationFormat>宽屏</PresentationFormat>
  <Paragraphs>30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宋体</vt:lpstr>
      <vt:lpstr>Wingdings</vt:lpstr>
      <vt:lpstr>叶根友毛笔行书2.0版</vt:lpstr>
      <vt:lpstr>微软雅黑</vt:lpstr>
      <vt:lpstr>Calibri Light</vt:lpstr>
      <vt:lpstr>Calibri</vt:lpstr>
      <vt:lpstr>Office 主题</vt:lpstr>
      <vt:lpstr>美化照片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美图秀秀</vt:lpstr>
      <vt:lpstr>PowerPoint 演示文稿</vt:lpstr>
      <vt:lpstr>任务二：裁剪工具</vt:lpstr>
      <vt:lpstr>任务三：色调调整</vt:lpstr>
      <vt:lpstr>任务四：</vt:lpstr>
      <vt:lpstr>任务五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</cp:revision>
  <dcterms:created xsi:type="dcterms:W3CDTF">2016-12-14T01:01:00Z</dcterms:created>
  <dcterms:modified xsi:type="dcterms:W3CDTF">2016-12-14T06:18:06Z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