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heme/theme2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heme/theme3.xml" ContentType="application/vnd.openxmlformats-officedocument.them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2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4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5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6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7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8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notesSlides/notesSlide9.xml" ContentType="application/vnd.openxmlformats-officedocument.presentationml.notesSlid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10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11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12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13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14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15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16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17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18.xml" ContentType="application/vnd.openxmlformats-officedocument.presentationml.notesSl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4" r:id="rId1"/>
  </p:sldMasterIdLst>
  <p:notesMasterIdLst>
    <p:notesMasterId r:id="rId22"/>
  </p:notesMasterIdLst>
  <p:handoutMasterIdLst>
    <p:handoutMasterId r:id="rId23"/>
  </p:handoutMasterIdLst>
  <p:sldIdLst>
    <p:sldId id="283" r:id="rId2"/>
    <p:sldId id="272" r:id="rId3"/>
    <p:sldId id="288" r:id="rId4"/>
    <p:sldId id="320" r:id="rId5"/>
    <p:sldId id="318" r:id="rId6"/>
    <p:sldId id="289" r:id="rId7"/>
    <p:sldId id="291" r:id="rId8"/>
    <p:sldId id="290" r:id="rId9"/>
    <p:sldId id="292" r:id="rId10"/>
    <p:sldId id="293" r:id="rId11"/>
    <p:sldId id="314" r:id="rId12"/>
    <p:sldId id="294" r:id="rId13"/>
    <p:sldId id="296" r:id="rId14"/>
    <p:sldId id="317" r:id="rId15"/>
    <p:sldId id="295" r:id="rId16"/>
    <p:sldId id="299" r:id="rId17"/>
    <p:sldId id="316" r:id="rId18"/>
    <p:sldId id="315" r:id="rId19"/>
    <p:sldId id="301" r:id="rId20"/>
    <p:sldId id="285" r:id="rId21"/>
  </p:sldIdLst>
  <p:sldSz cx="12192000" cy="6858000"/>
  <p:notesSz cx="7104063" cy="10234613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DP004" initials="L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96" d="100"/>
          <a:sy n="96" d="100"/>
        </p:scale>
        <p:origin x="1236" y="-1566"/>
      </p:cViewPr>
      <p:guideLst>
        <p:guide orient="horz" pos="2160"/>
        <p:guide pos="37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heme" Target="../theme/theme3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heme" Target="../theme/theme2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4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4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4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4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4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4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4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4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4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4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4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4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4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4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日常生活中，我们每个人都需要</a:t>
            </a:r>
            <a:r>
              <a:rPr lang="zh-CN" altLang="en-US"/>
              <a:t>购物。你们</a:t>
            </a:r>
            <a:r>
              <a:rPr lang="zh-CN" altLang="en-US" dirty="0"/>
              <a:t>买过东西吗？（买过）</a:t>
            </a:r>
          </a:p>
          <a:p>
            <a:r>
              <a:rPr lang="zh-CN" altLang="en-US" dirty="0"/>
              <a:t>买东西是我们生活中不可缺少的一部分。你们别小看这买东西那里面也藏着学问呢。</a:t>
            </a:r>
          </a:p>
          <a:p>
            <a:r>
              <a:rPr lang="zh-CN" altLang="en-US" dirty="0"/>
              <a:t>如果掌握了这些学问，就可以买到价廉物美的商品，否则，有可能会买到质量差，价格高，甚至是假冒伪劣商品。</a:t>
            </a:r>
          </a:p>
          <a:p>
            <a:r>
              <a:rPr lang="zh-CN" altLang="en-US" dirty="0"/>
              <a:t>同学们，你们想不想了解购物中的学问呢？（想），今天这节课我们就来一起探究购物的学问（板书课题）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问:哪位同学能说一说你能从搜集的食品包装袋上，描述了哪些信息？</a:t>
            </a:r>
          </a:p>
          <a:p>
            <a:r>
              <a:rPr lang="zh-CN" altLang="en-US"/>
              <a:t>每个商品的包装上都有很多的信息，你认为哪种信息比较重要？请小组讨论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问:哪位同学能说一说你能从搜集的食品包装袋上，描述了哪些信息？</a:t>
            </a:r>
          </a:p>
          <a:p>
            <a:r>
              <a:rPr lang="zh-CN" altLang="en-US"/>
              <a:t>每个商品的包装上都有很多的信息，你认为哪种信息比较重要？请小组讨论</a:t>
            </a:r>
          </a:p>
        </p:txBody>
      </p:sp>
    </p:spTree>
    <p:extLst>
      <p:ext uri="{BB962C8B-B14F-4D97-AF65-F5344CB8AC3E}">
        <p14:creationId xmlns:p14="http://schemas.microsoft.com/office/powerpoint/2010/main" val="142639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同学们了解了这么多的购物学问，你们听爸爸妈妈说过哪些购物的小窍门？我们去买东西时怎样能买到价廉物美的商品呢？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同学们了解了这么多的购物学问，你们听爸爸妈妈说过哪些购物的小窍门？我们去买东西时怎样能买到价廉物美的商品呢？</a:t>
            </a:r>
          </a:p>
        </p:txBody>
      </p:sp>
    </p:spTree>
    <p:extLst>
      <p:ext uri="{BB962C8B-B14F-4D97-AF65-F5344CB8AC3E}">
        <p14:creationId xmlns:p14="http://schemas.microsoft.com/office/powerpoint/2010/main" val="1091096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同学们了解了这么多的购物学问，你们听爸爸妈妈说过哪些购物的小窍门？我们去买东西时怎样能买到价廉物美的商品呢？</a:t>
            </a:r>
          </a:p>
        </p:txBody>
      </p:sp>
    </p:spTree>
    <p:extLst>
      <p:ext uri="{BB962C8B-B14F-4D97-AF65-F5344CB8AC3E}">
        <p14:creationId xmlns:p14="http://schemas.microsoft.com/office/powerpoint/2010/main" val="3574526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6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	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这里有3个商品，看看谁给出的价格最准确或者最接近商品价格</a:t>
            </a:r>
          </a:p>
          <a:p>
            <a:r>
              <a:rPr lang="zh-CN" altLang="en-US" dirty="0"/>
              <a:t>问：你为什么猜的价格这么准确，有什么窍门吗？</a:t>
            </a:r>
          </a:p>
        </p:txBody>
      </p:sp>
    </p:spTree>
    <p:extLst>
      <p:ext uri="{BB962C8B-B14F-4D97-AF65-F5344CB8AC3E}">
        <p14:creationId xmlns:p14="http://schemas.microsoft.com/office/powerpoint/2010/main" val="384881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这里有3个商品，看看谁给出的价格最准确或者最接近商品价格</a:t>
            </a:r>
          </a:p>
          <a:p>
            <a:r>
              <a:rPr lang="zh-CN" altLang="en-US" dirty="0"/>
              <a:t>问：你为什么猜的价格这么准确，有什么窍门吗？</a:t>
            </a:r>
          </a:p>
        </p:txBody>
      </p:sp>
    </p:spTree>
    <p:extLst>
      <p:ext uri="{BB962C8B-B14F-4D97-AF65-F5344CB8AC3E}">
        <p14:creationId xmlns:p14="http://schemas.microsoft.com/office/powerpoint/2010/main" val="270353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这里有3个商品，看看谁给出的价格最准确或者最接近商品价格</a:t>
            </a:r>
          </a:p>
          <a:p>
            <a:r>
              <a:rPr lang="zh-CN" altLang="en-US" dirty="0"/>
              <a:t>问：你为什么猜的价格这么准确，有什么窍门吗？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了解同类商品因为有各种因素影响会出现不同的价格</a:t>
            </a:r>
          </a:p>
          <a:p>
            <a:r>
              <a:rPr lang="zh-CN" altLang="en-US" dirty="0"/>
              <a:t>同样的商品也会因为购物的时间，地点，商品的质量，产地等的不同，价格也有所不同。原来商品的价格里还藏着这么多的秘密。知道了他们的秘密对我们购物可是大有帮助的。告诉老师，你们想不想做一名聪明的消费者？（想）。那知道这些还远远不够，让我们继续去发现，寻找更多的学问吧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问:哪位同学能说一说你能从搜集的食品包装袋上，描述了哪些信息？</a:t>
            </a:r>
          </a:p>
          <a:p>
            <a:r>
              <a:rPr lang="zh-CN" altLang="en-US" dirty="0"/>
              <a:t>每个商品的包装上都有很多的信息，你认为哪种信息比较重要？请小组讨论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13" Type="http://schemas.openxmlformats.org/officeDocument/2006/relationships/image" Target="../media/image7.sv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5.svg"/><Relationship Id="rId5" Type="http://schemas.openxmlformats.org/officeDocument/2006/relationships/tags" Target="../tags/tag10.xml"/><Relationship Id="rId10" Type="http://schemas.openxmlformats.org/officeDocument/2006/relationships/image" Target="../media/image4.png"/><Relationship Id="rId4" Type="http://schemas.openxmlformats.org/officeDocument/2006/relationships/tags" Target="../tags/tag9.xml"/><Relationship Id="rId9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5.sv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8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5.svg"/><Relationship Id="rId5" Type="http://schemas.openxmlformats.org/officeDocument/2006/relationships/tags" Target="../tags/tag20.xml"/><Relationship Id="rId10" Type="http://schemas.openxmlformats.org/officeDocument/2006/relationships/image" Target="../media/image4.png"/><Relationship Id="rId4" Type="http://schemas.openxmlformats.org/officeDocument/2006/relationships/tags" Target="../tags/tag19.xml"/><Relationship Id="rId9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32.xml"/><Relationship Id="rId7" Type="http://schemas.openxmlformats.org/officeDocument/2006/relationships/image" Target="../media/image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0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13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1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11.png"/><Relationship Id="rId5" Type="http://schemas.openxmlformats.org/officeDocument/2006/relationships/tags" Target="../tags/tag38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14.png"/><Relationship Id="rId5" Type="http://schemas.openxmlformats.org/officeDocument/2006/relationships/tags" Target="../tags/tag47.xml"/><Relationship Id="rId10" Type="http://schemas.openxmlformats.org/officeDocument/2006/relationships/image" Target="../media/image13.png"/><Relationship Id="rId4" Type="http://schemas.openxmlformats.org/officeDocument/2006/relationships/tags" Target="../tags/tag46.xml"/><Relationship Id="rId9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15.png"/><Relationship Id="rId4" Type="http://schemas.openxmlformats.org/officeDocument/2006/relationships/tags" Target="../tags/tag54.xml"/><Relationship Id="rId9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14.png"/><Relationship Id="rId5" Type="http://schemas.openxmlformats.org/officeDocument/2006/relationships/tags" Target="../tags/tag61.xml"/><Relationship Id="rId10" Type="http://schemas.openxmlformats.org/officeDocument/2006/relationships/image" Target="../media/image13.png"/><Relationship Id="rId4" Type="http://schemas.openxmlformats.org/officeDocument/2006/relationships/tags" Target="../tags/tag60.xml"/><Relationship Id="rId9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16.png"/><Relationship Id="rId5" Type="http://schemas.openxmlformats.org/officeDocument/2006/relationships/tags" Target="../tags/tag69.xml"/><Relationship Id="rId10" Type="http://schemas.openxmlformats.org/officeDocument/2006/relationships/image" Target="../media/image11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17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14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11.png"/><Relationship Id="rId5" Type="http://schemas.openxmlformats.org/officeDocument/2006/relationships/tags" Target="../tags/tag7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17.png"/><Relationship Id="rId5" Type="http://schemas.openxmlformats.org/officeDocument/2006/relationships/tags" Target="../tags/tag86.xml"/><Relationship Id="rId10" Type="http://schemas.openxmlformats.org/officeDocument/2006/relationships/image" Target="../media/image11.png"/><Relationship Id="rId4" Type="http://schemas.openxmlformats.org/officeDocument/2006/relationships/tags" Target="../tags/tag85.xml"/><Relationship Id="rId9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image" Target="../media/image16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../media/image11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19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18.png"/><Relationship Id="rId5" Type="http://schemas.openxmlformats.org/officeDocument/2006/relationships/tags" Target="../tags/tag104.xml"/><Relationship Id="rId10" Type="http://schemas.openxmlformats.org/officeDocument/2006/relationships/image" Target="../media/image11.png"/><Relationship Id="rId4" Type="http://schemas.openxmlformats.org/officeDocument/2006/relationships/tags" Target="../tags/tag103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D156B6-D522-C4AC-A38D-53E5F0499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0D251BA-8C84-9519-EC80-39C7D40A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D07C8-81AB-0FEB-B31D-B054AC24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92E10-F696-D4D1-C728-5D52E531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61249-1A64-251D-6D97-624E6370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56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AA2167-3963-27EF-E10E-9256DD19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3862E3-4D1C-AED5-E07D-36031324E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501F-3B58-39F9-7485-16744E62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5DA18F-F418-D7B4-8A64-03E0589F2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5A75A7-FBA2-B769-7803-F708147D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2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C2F30B-C95D-6C27-D99F-4FA495694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C6B926-F6B2-C38A-3B31-B445D4A69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647AED-1485-F311-5EE3-036DFEAC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AE4CD-B6E2-3DE9-E2B6-5D5F700D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25C566-20AC-187C-3C39-2021EE0A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51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末尾幻灯片">
    <p:bg>
      <p:bgPr>
        <a:blipFill dpi="0" rotWithShape="1">
          <a:blip r:embed="rId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190886" y="2259449"/>
            <a:ext cx="4824000" cy="1447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0" i="0" u="none" strike="noStrike" kern="1200" cap="none" spc="0" normalizeH="0" baseline="0" noProof="1">
                <a:solidFill>
                  <a:schemeClr val="accent1"/>
                </a:solidFill>
                <a:uFillTx/>
                <a:latin typeface="Arial" panose="020B060402020209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6362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@png_b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33" name="@svg_line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7095" y="901065"/>
            <a:ext cx="10414000" cy="4445"/>
          </a:xfrm>
          <a:prstGeom prst="rect">
            <a:avLst/>
          </a:prstGeom>
        </p:spPr>
      </p:pic>
      <p:pic>
        <p:nvPicPr>
          <p:cNvPr id="34" name="@svg_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7095" y="5842635"/>
            <a:ext cx="887095" cy="1282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838200" y="1550221"/>
            <a:ext cx="10515600" cy="242085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5400"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838200" y="4202936"/>
            <a:ext cx="10515600" cy="97200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0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838199" y="504000"/>
            <a:ext cx="2743199" cy="504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zh-CN" altLang="en-US"/>
              <a:t>公司名占位符</a:t>
            </a: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1773714" y="5544000"/>
            <a:ext cx="9580086" cy="504000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/>
              <a:t>署名占位符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@png_b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6" name="@svg_line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095" y="900430"/>
            <a:ext cx="10414000" cy="44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838200" y="1124350"/>
            <a:ext cx="2880000" cy="108108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CN" altLang="en-US"/>
              <a:t>标题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@png_b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762" y="0"/>
            <a:ext cx="12193524" cy="6858000"/>
          </a:xfrm>
          <a:prstGeom prst="rect">
            <a:avLst/>
          </a:prstGeom>
        </p:spPr>
      </p:pic>
      <p:pic>
        <p:nvPicPr>
          <p:cNvPr id="9" name="@svg_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14254" y="5843016"/>
            <a:ext cx="886968" cy="128016"/>
          </a:xfrm>
          <a:prstGeom prst="rect">
            <a:avLst/>
          </a:prstGeom>
        </p:spPr>
      </p:pic>
      <p:pic>
        <p:nvPicPr>
          <p:cNvPr id="10" name="@svg_line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6206" y="900684"/>
            <a:ext cx="10415016" cy="45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4"/>
            </p:custDataLst>
          </p:nvPr>
        </p:nvSpPr>
        <p:spPr>
          <a:xfrm>
            <a:off x="1526400" y="2968700"/>
            <a:ext cx="9144000" cy="2485200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5"/>
            </p:custDataLst>
          </p:nvPr>
        </p:nvSpPr>
        <p:spPr>
          <a:xfrm>
            <a:off x="1524000" y="1493000"/>
            <a:ext cx="9144000" cy="122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 b="1"/>
            </a:lvl1pPr>
          </a:lstStyle>
          <a:p>
            <a:pPr lvl="0"/>
            <a:r>
              <a:rPr lang="zh-CN" altLang="en-US"/>
              <a:t>节编号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@png_b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762" y="0"/>
            <a:ext cx="12193524" cy="6858000"/>
          </a:xfrm>
          <a:prstGeom prst="rect">
            <a:avLst/>
          </a:prstGeom>
        </p:spPr>
      </p:pic>
      <p:pic>
        <p:nvPicPr>
          <p:cNvPr id="8" name="@svg_line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6206" y="900684"/>
            <a:ext cx="10415016" cy="45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3"/>
            </p:custDataLst>
          </p:nvPr>
        </p:nvSpPr>
        <p:spPr>
          <a:xfrm>
            <a:off x="838200" y="900430"/>
            <a:ext cx="10514965" cy="2784475"/>
          </a:xfrm>
        </p:spPr>
        <p:txBody>
          <a:bodyPr anchor="b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4"/>
            </p:custDataLst>
          </p:nvPr>
        </p:nvSpPr>
        <p:spPr>
          <a:xfrm>
            <a:off x="885825" y="4164535"/>
            <a:ext cx="10467975" cy="50419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/>
              <a:t>署名占位符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29162" y="-11430"/>
            <a:ext cx="12221162" cy="6858000"/>
            <a:chOff x="-29162" y="0"/>
            <a:chExt cx="12221162" cy="6858000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0535844" y="5284269"/>
              <a:ext cx="1656156" cy="1573731"/>
            </a:xfrm>
            <a:custGeom>
              <a:avLst/>
              <a:gdLst>
                <a:gd name="connsiteX0" fmla="*/ 0 w 2542903"/>
                <a:gd name="connsiteY0" fmla="*/ 0 h 2416345"/>
                <a:gd name="connsiteX1" fmla="*/ 2542903 w 2542903"/>
                <a:gd name="connsiteY1" fmla="*/ 0 h 2416345"/>
                <a:gd name="connsiteX2" fmla="*/ 2542903 w 2542903"/>
                <a:gd name="connsiteY2" fmla="*/ 2416345 h 2416345"/>
                <a:gd name="connsiteX3" fmla="*/ 0 w 2542903"/>
                <a:gd name="connsiteY3" fmla="*/ 2416345 h 2416345"/>
                <a:gd name="connsiteX4" fmla="*/ 0 w 2542903"/>
                <a:gd name="connsiteY4" fmla="*/ 2124892 h 2416345"/>
                <a:gd name="connsiteX5" fmla="*/ 202203 w 2542903"/>
                <a:gd name="connsiteY5" fmla="*/ 2124892 h 2416345"/>
                <a:gd name="connsiteX6" fmla="*/ 202203 w 2542903"/>
                <a:gd name="connsiteY6" fmla="*/ 1601017 h 2416345"/>
                <a:gd name="connsiteX7" fmla="*/ 0 w 2542903"/>
                <a:gd name="connsiteY7" fmla="*/ 1601017 h 241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2903" h="2416345">
                  <a:moveTo>
                    <a:pt x="0" y="0"/>
                  </a:moveTo>
                  <a:lnTo>
                    <a:pt x="2542903" y="0"/>
                  </a:lnTo>
                  <a:lnTo>
                    <a:pt x="2542903" y="2416345"/>
                  </a:lnTo>
                  <a:lnTo>
                    <a:pt x="0" y="2416345"/>
                  </a:lnTo>
                  <a:lnTo>
                    <a:pt x="0" y="2124892"/>
                  </a:lnTo>
                  <a:lnTo>
                    <a:pt x="202203" y="2124892"/>
                  </a:lnTo>
                  <a:lnTo>
                    <a:pt x="202203" y="1601017"/>
                  </a:lnTo>
                  <a:lnTo>
                    <a:pt x="0" y="1601017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-29162" y="0"/>
              <a:ext cx="908904" cy="88519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B42547-354A-DFA5-0F6D-C942985F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F3C083-D98C-BF89-60FD-D097E9E70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480B90-4384-9710-BAB9-72667A806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93B0A9-6375-70E2-2A3B-66249F59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CF30E3-8E25-D7D9-D8D8-9C14E58B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773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-29162" y="0"/>
            <a:ext cx="12221163" cy="6857716"/>
            <a:chOff x="-29162" y="0"/>
            <a:chExt cx="12221163" cy="6857716"/>
          </a:xfrm>
        </p:grpSpPr>
        <p:sp>
          <p:nvSpPr>
            <p:cNvPr id="8" name="矩形 7"/>
            <p:cNvSpPr/>
            <p:nvPr userDrawn="1">
              <p:custDataLst>
                <p:tags r:id="rId6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9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-29162" y="0"/>
              <a:ext cx="908904" cy="88519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623177" y="5497502"/>
              <a:ext cx="1568824" cy="1360214"/>
            </a:xfrm>
            <a:custGeom>
              <a:avLst/>
              <a:gdLst>
                <a:gd name="connsiteX0" fmla="*/ 0 w 3657600"/>
                <a:gd name="connsiteY0" fmla="*/ 0 h 3171240"/>
                <a:gd name="connsiteX1" fmla="*/ 2310199 w 3657600"/>
                <a:gd name="connsiteY1" fmla="*/ 0 h 3171240"/>
                <a:gd name="connsiteX2" fmla="*/ 2312325 w 3657600"/>
                <a:gd name="connsiteY2" fmla="*/ 21090 h 3171240"/>
                <a:gd name="connsiteX3" fmla="*/ 2594318 w 3657600"/>
                <a:gd name="connsiteY3" fmla="*/ 410776 h 3171240"/>
                <a:gd name="connsiteX4" fmla="*/ 2673532 w 3657600"/>
                <a:gd name="connsiteY4" fmla="*/ 447732 h 3171240"/>
                <a:gd name="connsiteX5" fmla="*/ 2664745 w 3657600"/>
                <a:gd name="connsiteY5" fmla="*/ 471864 h 3171240"/>
                <a:gd name="connsiteX6" fmla="*/ 2656572 w 3657600"/>
                <a:gd name="connsiteY6" fmla="*/ 540970 h 3171240"/>
                <a:gd name="connsiteX7" fmla="*/ 3058828 w 3657600"/>
                <a:gd name="connsiteY7" fmla="*/ 883870 h 3171240"/>
                <a:gd name="connsiteX8" fmla="*/ 3461084 w 3657600"/>
                <a:gd name="connsiteY8" fmla="*/ 540970 h 3171240"/>
                <a:gd name="connsiteX9" fmla="*/ 3343266 w 3657600"/>
                <a:gd name="connsiteY9" fmla="*/ 298503 h 3171240"/>
                <a:gd name="connsiteX10" fmla="*/ 3327016 w 3657600"/>
                <a:gd name="connsiteY10" fmla="*/ 287074 h 3171240"/>
                <a:gd name="connsiteX11" fmla="*/ 3328022 w 3657600"/>
                <a:gd name="connsiteY11" fmla="*/ 286092 h 3171240"/>
                <a:gd name="connsiteX12" fmla="*/ 3458821 w 3657600"/>
                <a:gd name="connsiteY12" fmla="*/ 21090 h 3171240"/>
                <a:gd name="connsiteX13" fmla="*/ 3460947 w 3657600"/>
                <a:gd name="connsiteY13" fmla="*/ 0 h 3171240"/>
                <a:gd name="connsiteX14" fmla="*/ 3657600 w 3657600"/>
                <a:gd name="connsiteY14" fmla="*/ 0 h 3171240"/>
                <a:gd name="connsiteX15" fmla="*/ 3657600 w 3657600"/>
                <a:gd name="connsiteY15" fmla="*/ 2553624 h 3171240"/>
                <a:gd name="connsiteX16" fmla="*/ 3381277 w 3657600"/>
                <a:gd name="connsiteY16" fmla="*/ 2553624 h 3171240"/>
                <a:gd name="connsiteX17" fmla="*/ 3381277 w 3657600"/>
                <a:gd name="connsiteY17" fmla="*/ 3171240 h 3171240"/>
                <a:gd name="connsiteX18" fmla="*/ 0 w 3657600"/>
                <a:gd name="connsiteY18" fmla="*/ 3171240 h 317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57600" h="3171240">
                  <a:moveTo>
                    <a:pt x="0" y="0"/>
                  </a:moveTo>
                  <a:lnTo>
                    <a:pt x="2310199" y="0"/>
                  </a:lnTo>
                  <a:lnTo>
                    <a:pt x="2312325" y="21090"/>
                  </a:lnTo>
                  <a:cubicBezTo>
                    <a:pt x="2346426" y="187738"/>
                    <a:pt x="2451371" y="328580"/>
                    <a:pt x="2594318" y="410776"/>
                  </a:cubicBezTo>
                  <a:lnTo>
                    <a:pt x="2673532" y="447732"/>
                  </a:lnTo>
                  <a:lnTo>
                    <a:pt x="2664745" y="471864"/>
                  </a:lnTo>
                  <a:cubicBezTo>
                    <a:pt x="2659386" y="494186"/>
                    <a:pt x="2656572" y="517298"/>
                    <a:pt x="2656572" y="540970"/>
                  </a:cubicBezTo>
                  <a:cubicBezTo>
                    <a:pt x="2656572" y="730348"/>
                    <a:pt x="2836668" y="883870"/>
                    <a:pt x="3058828" y="883870"/>
                  </a:cubicBezTo>
                  <a:cubicBezTo>
                    <a:pt x="3280988" y="883870"/>
                    <a:pt x="3461084" y="730348"/>
                    <a:pt x="3461084" y="540970"/>
                  </a:cubicBezTo>
                  <a:cubicBezTo>
                    <a:pt x="3461084" y="446281"/>
                    <a:pt x="3416060" y="360556"/>
                    <a:pt x="3343266" y="298503"/>
                  </a:cubicBezTo>
                  <a:lnTo>
                    <a:pt x="3327016" y="287074"/>
                  </a:lnTo>
                  <a:lnTo>
                    <a:pt x="3328022" y="286092"/>
                  </a:lnTo>
                  <a:cubicBezTo>
                    <a:pt x="3392396" y="211777"/>
                    <a:pt x="3438360" y="121079"/>
                    <a:pt x="3458821" y="21090"/>
                  </a:cubicBezTo>
                  <a:lnTo>
                    <a:pt x="3460947" y="0"/>
                  </a:lnTo>
                  <a:lnTo>
                    <a:pt x="3657600" y="0"/>
                  </a:lnTo>
                  <a:lnTo>
                    <a:pt x="3657600" y="2553624"/>
                  </a:lnTo>
                  <a:lnTo>
                    <a:pt x="3381277" y="2553624"/>
                  </a:lnTo>
                  <a:lnTo>
                    <a:pt x="3381277" y="3171240"/>
                  </a:lnTo>
                  <a:lnTo>
                    <a:pt x="0" y="3171240"/>
                  </a:lnTo>
                  <a:close/>
                </a:path>
              </a:pathLst>
            </a:cu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535920" y="5284470"/>
            <a:ext cx="1656080" cy="1573530"/>
          </a:xfrm>
          <a:custGeom>
            <a:avLst/>
            <a:gdLst>
              <a:gd name="connsiteX0" fmla="*/ 0 w 2542903"/>
              <a:gd name="connsiteY0" fmla="*/ 0 h 2416345"/>
              <a:gd name="connsiteX1" fmla="*/ 2542903 w 2542903"/>
              <a:gd name="connsiteY1" fmla="*/ 0 h 2416345"/>
              <a:gd name="connsiteX2" fmla="*/ 2542903 w 2542903"/>
              <a:gd name="connsiteY2" fmla="*/ 2416345 h 2416345"/>
              <a:gd name="connsiteX3" fmla="*/ 0 w 2542903"/>
              <a:gd name="connsiteY3" fmla="*/ 2416345 h 2416345"/>
              <a:gd name="connsiteX4" fmla="*/ 0 w 2542903"/>
              <a:gd name="connsiteY4" fmla="*/ 2124892 h 2416345"/>
              <a:gd name="connsiteX5" fmla="*/ 202203 w 2542903"/>
              <a:gd name="connsiteY5" fmla="*/ 2124892 h 2416345"/>
              <a:gd name="connsiteX6" fmla="*/ 202203 w 2542903"/>
              <a:gd name="connsiteY6" fmla="*/ 1601017 h 2416345"/>
              <a:gd name="connsiteX7" fmla="*/ 0 w 2542903"/>
              <a:gd name="connsiteY7" fmla="*/ 1601017 h 241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2903" h="2416345">
                <a:moveTo>
                  <a:pt x="0" y="0"/>
                </a:moveTo>
                <a:lnTo>
                  <a:pt x="2542903" y="0"/>
                </a:lnTo>
                <a:lnTo>
                  <a:pt x="2542903" y="2416345"/>
                </a:lnTo>
                <a:lnTo>
                  <a:pt x="0" y="2416345"/>
                </a:lnTo>
                <a:lnTo>
                  <a:pt x="0" y="2124892"/>
                </a:lnTo>
                <a:lnTo>
                  <a:pt x="202203" y="2124892"/>
                </a:lnTo>
                <a:lnTo>
                  <a:pt x="202203" y="1601017"/>
                </a:lnTo>
                <a:lnTo>
                  <a:pt x="0" y="1601017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894715" cy="8718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90204" pitchFamily="34" charset="0"/>
              <a:ea typeface="幼圆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08685" cy="885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22915" y="5497830"/>
            <a:ext cx="1569085" cy="1360170"/>
          </a:xfrm>
          <a:custGeom>
            <a:avLst/>
            <a:gdLst>
              <a:gd name="connsiteX0" fmla="*/ 0 w 3657600"/>
              <a:gd name="connsiteY0" fmla="*/ 0 h 3171240"/>
              <a:gd name="connsiteX1" fmla="*/ 2310199 w 3657600"/>
              <a:gd name="connsiteY1" fmla="*/ 0 h 3171240"/>
              <a:gd name="connsiteX2" fmla="*/ 2312325 w 3657600"/>
              <a:gd name="connsiteY2" fmla="*/ 21090 h 3171240"/>
              <a:gd name="connsiteX3" fmla="*/ 2594318 w 3657600"/>
              <a:gd name="connsiteY3" fmla="*/ 410776 h 3171240"/>
              <a:gd name="connsiteX4" fmla="*/ 2673532 w 3657600"/>
              <a:gd name="connsiteY4" fmla="*/ 447732 h 3171240"/>
              <a:gd name="connsiteX5" fmla="*/ 2664745 w 3657600"/>
              <a:gd name="connsiteY5" fmla="*/ 471864 h 3171240"/>
              <a:gd name="connsiteX6" fmla="*/ 2656572 w 3657600"/>
              <a:gd name="connsiteY6" fmla="*/ 540970 h 3171240"/>
              <a:gd name="connsiteX7" fmla="*/ 3058828 w 3657600"/>
              <a:gd name="connsiteY7" fmla="*/ 883870 h 3171240"/>
              <a:gd name="connsiteX8" fmla="*/ 3461084 w 3657600"/>
              <a:gd name="connsiteY8" fmla="*/ 540970 h 3171240"/>
              <a:gd name="connsiteX9" fmla="*/ 3343266 w 3657600"/>
              <a:gd name="connsiteY9" fmla="*/ 298503 h 3171240"/>
              <a:gd name="connsiteX10" fmla="*/ 3327016 w 3657600"/>
              <a:gd name="connsiteY10" fmla="*/ 287074 h 3171240"/>
              <a:gd name="connsiteX11" fmla="*/ 3328022 w 3657600"/>
              <a:gd name="connsiteY11" fmla="*/ 286092 h 3171240"/>
              <a:gd name="connsiteX12" fmla="*/ 3458821 w 3657600"/>
              <a:gd name="connsiteY12" fmla="*/ 21090 h 3171240"/>
              <a:gd name="connsiteX13" fmla="*/ 3460947 w 3657600"/>
              <a:gd name="connsiteY13" fmla="*/ 0 h 3171240"/>
              <a:gd name="connsiteX14" fmla="*/ 3657600 w 3657600"/>
              <a:gd name="connsiteY14" fmla="*/ 0 h 3171240"/>
              <a:gd name="connsiteX15" fmla="*/ 3657600 w 3657600"/>
              <a:gd name="connsiteY15" fmla="*/ 2553624 h 3171240"/>
              <a:gd name="connsiteX16" fmla="*/ 3381277 w 3657600"/>
              <a:gd name="connsiteY16" fmla="*/ 2553624 h 3171240"/>
              <a:gd name="connsiteX17" fmla="*/ 3381277 w 3657600"/>
              <a:gd name="connsiteY17" fmla="*/ 3171240 h 3171240"/>
              <a:gd name="connsiteX18" fmla="*/ 0 w 3657600"/>
              <a:gd name="connsiteY18" fmla="*/ 3171240 h 317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0" h="3171240">
                <a:moveTo>
                  <a:pt x="0" y="0"/>
                </a:moveTo>
                <a:lnTo>
                  <a:pt x="2310199" y="0"/>
                </a:lnTo>
                <a:lnTo>
                  <a:pt x="2312325" y="21090"/>
                </a:lnTo>
                <a:cubicBezTo>
                  <a:pt x="2346426" y="187738"/>
                  <a:pt x="2451371" y="328580"/>
                  <a:pt x="2594318" y="410776"/>
                </a:cubicBezTo>
                <a:lnTo>
                  <a:pt x="2673532" y="447732"/>
                </a:lnTo>
                <a:lnTo>
                  <a:pt x="2664745" y="471864"/>
                </a:lnTo>
                <a:cubicBezTo>
                  <a:pt x="2659386" y="494186"/>
                  <a:pt x="2656572" y="517298"/>
                  <a:pt x="2656572" y="540970"/>
                </a:cubicBezTo>
                <a:cubicBezTo>
                  <a:pt x="2656572" y="730348"/>
                  <a:pt x="2836668" y="883870"/>
                  <a:pt x="3058828" y="883870"/>
                </a:cubicBezTo>
                <a:cubicBezTo>
                  <a:pt x="3280988" y="883870"/>
                  <a:pt x="3461084" y="730348"/>
                  <a:pt x="3461084" y="540970"/>
                </a:cubicBezTo>
                <a:cubicBezTo>
                  <a:pt x="3461084" y="446281"/>
                  <a:pt x="3416060" y="360556"/>
                  <a:pt x="3343266" y="298503"/>
                </a:cubicBezTo>
                <a:lnTo>
                  <a:pt x="3327016" y="287074"/>
                </a:lnTo>
                <a:lnTo>
                  <a:pt x="3328022" y="286092"/>
                </a:lnTo>
                <a:cubicBezTo>
                  <a:pt x="3392396" y="211777"/>
                  <a:pt x="3438360" y="121079"/>
                  <a:pt x="3458821" y="21090"/>
                </a:cubicBezTo>
                <a:lnTo>
                  <a:pt x="3460947" y="0"/>
                </a:lnTo>
                <a:lnTo>
                  <a:pt x="3657600" y="0"/>
                </a:lnTo>
                <a:lnTo>
                  <a:pt x="3657600" y="2553624"/>
                </a:lnTo>
                <a:lnTo>
                  <a:pt x="3381277" y="2553624"/>
                </a:lnTo>
                <a:lnTo>
                  <a:pt x="3381277" y="3171240"/>
                </a:lnTo>
                <a:lnTo>
                  <a:pt x="0" y="317124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9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75404" y="5467992"/>
            <a:ext cx="2816596" cy="139000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9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751820" y="5608955"/>
            <a:ext cx="1440180" cy="1249045"/>
          </a:xfrm>
          <a:custGeom>
            <a:avLst/>
            <a:gdLst>
              <a:gd name="connsiteX0" fmla="*/ 0 w 3657600"/>
              <a:gd name="connsiteY0" fmla="*/ 0 h 3171240"/>
              <a:gd name="connsiteX1" fmla="*/ 2310199 w 3657600"/>
              <a:gd name="connsiteY1" fmla="*/ 0 h 3171240"/>
              <a:gd name="connsiteX2" fmla="*/ 2312325 w 3657600"/>
              <a:gd name="connsiteY2" fmla="*/ 21090 h 3171240"/>
              <a:gd name="connsiteX3" fmla="*/ 2594318 w 3657600"/>
              <a:gd name="connsiteY3" fmla="*/ 410776 h 3171240"/>
              <a:gd name="connsiteX4" fmla="*/ 2673532 w 3657600"/>
              <a:gd name="connsiteY4" fmla="*/ 447732 h 3171240"/>
              <a:gd name="connsiteX5" fmla="*/ 2664745 w 3657600"/>
              <a:gd name="connsiteY5" fmla="*/ 471864 h 3171240"/>
              <a:gd name="connsiteX6" fmla="*/ 2656572 w 3657600"/>
              <a:gd name="connsiteY6" fmla="*/ 540970 h 3171240"/>
              <a:gd name="connsiteX7" fmla="*/ 3058828 w 3657600"/>
              <a:gd name="connsiteY7" fmla="*/ 883870 h 3171240"/>
              <a:gd name="connsiteX8" fmla="*/ 3461084 w 3657600"/>
              <a:gd name="connsiteY8" fmla="*/ 540970 h 3171240"/>
              <a:gd name="connsiteX9" fmla="*/ 3343266 w 3657600"/>
              <a:gd name="connsiteY9" fmla="*/ 298503 h 3171240"/>
              <a:gd name="connsiteX10" fmla="*/ 3327016 w 3657600"/>
              <a:gd name="connsiteY10" fmla="*/ 287074 h 3171240"/>
              <a:gd name="connsiteX11" fmla="*/ 3328022 w 3657600"/>
              <a:gd name="connsiteY11" fmla="*/ 286092 h 3171240"/>
              <a:gd name="connsiteX12" fmla="*/ 3458821 w 3657600"/>
              <a:gd name="connsiteY12" fmla="*/ 21090 h 3171240"/>
              <a:gd name="connsiteX13" fmla="*/ 3460947 w 3657600"/>
              <a:gd name="connsiteY13" fmla="*/ 0 h 3171240"/>
              <a:gd name="connsiteX14" fmla="*/ 3657600 w 3657600"/>
              <a:gd name="connsiteY14" fmla="*/ 0 h 3171240"/>
              <a:gd name="connsiteX15" fmla="*/ 3657600 w 3657600"/>
              <a:gd name="connsiteY15" fmla="*/ 2553624 h 3171240"/>
              <a:gd name="connsiteX16" fmla="*/ 3381277 w 3657600"/>
              <a:gd name="connsiteY16" fmla="*/ 2553624 h 3171240"/>
              <a:gd name="connsiteX17" fmla="*/ 3381277 w 3657600"/>
              <a:gd name="connsiteY17" fmla="*/ 3171240 h 3171240"/>
              <a:gd name="connsiteX18" fmla="*/ 0 w 3657600"/>
              <a:gd name="connsiteY18" fmla="*/ 3171240 h 317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0" h="3171240">
                <a:moveTo>
                  <a:pt x="0" y="0"/>
                </a:moveTo>
                <a:lnTo>
                  <a:pt x="2310199" y="0"/>
                </a:lnTo>
                <a:lnTo>
                  <a:pt x="2312325" y="21090"/>
                </a:lnTo>
                <a:cubicBezTo>
                  <a:pt x="2346426" y="187738"/>
                  <a:pt x="2451371" y="328580"/>
                  <a:pt x="2594318" y="410776"/>
                </a:cubicBezTo>
                <a:lnTo>
                  <a:pt x="2673532" y="447732"/>
                </a:lnTo>
                <a:lnTo>
                  <a:pt x="2664745" y="471864"/>
                </a:lnTo>
                <a:cubicBezTo>
                  <a:pt x="2659386" y="494186"/>
                  <a:pt x="2656572" y="517298"/>
                  <a:pt x="2656572" y="540970"/>
                </a:cubicBezTo>
                <a:cubicBezTo>
                  <a:pt x="2656572" y="730348"/>
                  <a:pt x="2836668" y="883870"/>
                  <a:pt x="3058828" y="883870"/>
                </a:cubicBezTo>
                <a:cubicBezTo>
                  <a:pt x="3280988" y="883870"/>
                  <a:pt x="3461084" y="730348"/>
                  <a:pt x="3461084" y="540970"/>
                </a:cubicBezTo>
                <a:cubicBezTo>
                  <a:pt x="3461084" y="446281"/>
                  <a:pt x="3416060" y="360556"/>
                  <a:pt x="3343266" y="298503"/>
                </a:cubicBezTo>
                <a:lnTo>
                  <a:pt x="3327016" y="287074"/>
                </a:lnTo>
                <a:lnTo>
                  <a:pt x="3328022" y="286092"/>
                </a:lnTo>
                <a:cubicBezTo>
                  <a:pt x="3392396" y="211777"/>
                  <a:pt x="3438360" y="121079"/>
                  <a:pt x="3458821" y="21090"/>
                </a:cubicBezTo>
                <a:lnTo>
                  <a:pt x="3460947" y="0"/>
                </a:lnTo>
                <a:lnTo>
                  <a:pt x="3657600" y="0"/>
                </a:lnTo>
                <a:lnTo>
                  <a:pt x="3657600" y="2553624"/>
                </a:lnTo>
                <a:lnTo>
                  <a:pt x="3381277" y="2553624"/>
                </a:lnTo>
                <a:lnTo>
                  <a:pt x="3381277" y="3171240"/>
                </a:lnTo>
                <a:lnTo>
                  <a:pt x="0" y="3171240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108662" cy="107974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9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108710" cy="1079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254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9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375404" y="5467708"/>
            <a:ext cx="2816596" cy="139000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9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877175" y="4594860"/>
            <a:ext cx="4314825" cy="22631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2570" cy="1473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9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1D79E1-503B-150E-230E-3CD32C2A9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279653-23D4-E3F0-29AA-AC99AA7E0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3C7CB5-1DD5-E1F4-FBDD-72F7DDC0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0266DB-A9CE-6E2A-A7EA-7E2636F7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C010DE-A9BF-FBFE-C458-EB96D8BC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0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651BCD-718F-1408-763B-11F98355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E56AC0-87C6-7AF2-71A2-EF185E0ED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653598-A4F5-805E-74CA-F9F83CF53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66AE2E-7EFB-5011-C29A-F42ECCCE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0F0B0D-886F-42CE-13B8-51CD3A82D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053ABF-6B91-A0C6-C0EE-3B560CA9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19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41184-AF47-6C40-87D1-46A5D1B15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04BDE0-E6F5-F8E2-3CEB-241470287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80ED40-03ED-6327-C444-92B017B34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9E6F6F8-3B31-9D7D-3FBA-D6E4E9A4A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F5E02D3-F83D-7BA8-7C2D-99D610471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CFBAEB1-7ECC-63EE-4502-7B15AD75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DB2D2B-F62C-853F-22E4-E2F25077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4D4167-8F7F-ACB1-C562-C4CB6CCF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5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1BD73-ECCD-0578-4072-C6B3AB5F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E383C3-E9E8-05F4-119B-15F1B434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E3416A-06DA-AAB4-6E4F-634F4B26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D1B558-C94A-37CE-7CDC-DC7CCE12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41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270A1E-E583-6865-36E0-65A91027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5846041-4B89-6B64-127A-1DB814D8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634271-9DDB-31E7-F9E6-7C0D0CC8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65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3728A-3054-B1A0-04F3-77D9DBD1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E3F34D-A86B-1B59-A76B-2A5ED6A41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CF73C4-B9A4-00EA-AA3D-5EE987F93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68A241-B538-D333-EE37-39F5A540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6C1634-A41D-E8DE-226F-BA652E44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52E9E2-C662-F6CE-104F-E94CAE611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0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E4EC01-83F5-B16E-7684-1D34BCE3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4FE792-0C33-F909-C998-2C83C6D2B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913087-F858-725A-70F8-16D4305C7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369A8D-1C05-13BE-A147-552B2D1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F5209A-4200-2C6B-D0E3-36D2278E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C9F3CE-AB68-6258-0CAD-4B7DC394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65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5F9A421-7EBB-8247-F3C5-D029473D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1A2C4-F1B4-F945-80DD-46BDD4E9C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BAAA9E-0A73-910B-E7ED-5CA2D56B5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C99532-1B21-482B-AAC7-0E17EAB77BF6}" type="datetimeFigureOut">
              <a:rPr lang="zh-CN" altLang="en-US" smtClean="0"/>
              <a:t>2024-11-08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56AF16-A2C3-117C-7C79-0B21D340D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5C1FB2-B19E-B570-8D63-16C0B873D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50F156-902A-4206-9483-0F4A83BF13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6F1138-72C9-4717-BA43-1D411B6CA6DD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649" r:id="rId13"/>
    <p:sldLayoutId id="2147483651" r:id="rId14"/>
    <p:sldLayoutId id="2147483652" r:id="rId15"/>
    <p:sldLayoutId id="2147483657" r:id="rId16"/>
    <p:sldLayoutId id="2147483658" r:id="rId17"/>
    <p:sldLayoutId id="2147483659" r:id="rId18"/>
    <p:sldLayoutId id="2147483668" r:id="rId19"/>
    <p:sldLayoutId id="2147483670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image" Target="../media/image42.png"/><Relationship Id="rId2" Type="http://schemas.openxmlformats.org/officeDocument/2006/relationships/tags" Target="../tags/tag194.xml"/><Relationship Id="rId16" Type="http://schemas.openxmlformats.org/officeDocument/2006/relationships/image" Target="../media/image41.pn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5" Type="http://schemas.openxmlformats.org/officeDocument/2006/relationships/tags" Target="../tags/tag197.xml"/><Relationship Id="rId15" Type="http://schemas.openxmlformats.org/officeDocument/2006/relationships/image" Target="../media/image40.png"/><Relationship Id="rId10" Type="http://schemas.openxmlformats.org/officeDocument/2006/relationships/tags" Target="../tags/tag202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tags" Target="../tags/tag209.xml"/><Relationship Id="rId7" Type="http://schemas.openxmlformats.org/officeDocument/2006/relationships/image" Target="../media/image43.jpe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1.xml"/><Relationship Id="rId10" Type="http://schemas.openxmlformats.org/officeDocument/2006/relationships/image" Target="../media/image42.png"/><Relationship Id="rId4" Type="http://schemas.openxmlformats.org/officeDocument/2006/relationships/tags" Target="../tags/tag210.xml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image" Target="../media/image34.svg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image" Target="../media/image33.png"/><Relationship Id="rId2" Type="http://schemas.openxmlformats.org/officeDocument/2006/relationships/tags" Target="../tags/tag213.xml"/><Relationship Id="rId16" Type="http://schemas.openxmlformats.org/officeDocument/2006/relationships/image" Target="../media/image46.jpeg"/><Relationship Id="rId20" Type="http://schemas.openxmlformats.org/officeDocument/2006/relationships/image" Target="../media/image42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5" Type="http://schemas.openxmlformats.org/officeDocument/2006/relationships/notesSlide" Target="../notesSlides/notesSlide10.xml"/><Relationship Id="rId10" Type="http://schemas.openxmlformats.org/officeDocument/2006/relationships/tags" Target="../tags/tag221.xml"/><Relationship Id="rId19" Type="http://schemas.openxmlformats.org/officeDocument/2006/relationships/image" Target="../media/image47.jpeg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tags" Target="../tags/tag239.xml"/><Relationship Id="rId18" Type="http://schemas.openxmlformats.org/officeDocument/2006/relationships/image" Target="../media/image33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tags" Target="../tags/tag238.xml"/><Relationship Id="rId17" Type="http://schemas.openxmlformats.org/officeDocument/2006/relationships/image" Target="../media/image42.png"/><Relationship Id="rId2" Type="http://schemas.openxmlformats.org/officeDocument/2006/relationships/tags" Target="../tags/tag228.xml"/><Relationship Id="rId16" Type="http://schemas.openxmlformats.org/officeDocument/2006/relationships/notesSlide" Target="../notesSlides/notesSlide11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5" Type="http://schemas.openxmlformats.org/officeDocument/2006/relationships/tags" Target="../tags/tag2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36.xml"/><Relationship Id="rId19" Type="http://schemas.openxmlformats.org/officeDocument/2006/relationships/image" Target="../media/image34.svg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55.xml"/><Relationship Id="rId18" Type="http://schemas.openxmlformats.org/officeDocument/2006/relationships/notesSlide" Target="../notesSlides/notesSlide12.xml"/><Relationship Id="rId3" Type="http://schemas.openxmlformats.org/officeDocument/2006/relationships/tags" Target="../tags/tag245.xml"/><Relationship Id="rId21" Type="http://schemas.openxmlformats.org/officeDocument/2006/relationships/image" Target="../media/image42.png"/><Relationship Id="rId7" Type="http://schemas.openxmlformats.org/officeDocument/2006/relationships/tags" Target="../tags/tag249.xml"/><Relationship Id="rId12" Type="http://schemas.openxmlformats.org/officeDocument/2006/relationships/tags" Target="../tags/tag25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0" Type="http://schemas.openxmlformats.org/officeDocument/2006/relationships/image" Target="../media/image34.svg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5" Type="http://schemas.openxmlformats.org/officeDocument/2006/relationships/tags" Target="../tags/tag247.xml"/><Relationship Id="rId15" Type="http://schemas.openxmlformats.org/officeDocument/2006/relationships/tags" Target="../tags/tag257.xml"/><Relationship Id="rId10" Type="http://schemas.openxmlformats.org/officeDocument/2006/relationships/tags" Target="../tags/tag252.xml"/><Relationship Id="rId19" Type="http://schemas.openxmlformats.org/officeDocument/2006/relationships/image" Target="../media/image33.png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2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png"/><Relationship Id="rId3" Type="http://schemas.openxmlformats.org/officeDocument/2006/relationships/tags" Target="../tags/tag26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51.pn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0.svg"/><Relationship Id="rId5" Type="http://schemas.openxmlformats.org/officeDocument/2006/relationships/tags" Target="../tags/tag265.xml"/><Relationship Id="rId10" Type="http://schemas.openxmlformats.org/officeDocument/2006/relationships/image" Target="../media/image49.png"/><Relationship Id="rId4" Type="http://schemas.openxmlformats.org/officeDocument/2006/relationships/tags" Target="../tags/tag264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notesSlide" Target="../notesSlides/notesSlide14.xml"/><Relationship Id="rId18" Type="http://schemas.openxmlformats.org/officeDocument/2006/relationships/image" Target="../media/image42.png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4.png"/><Relationship Id="rId2" Type="http://schemas.openxmlformats.org/officeDocument/2006/relationships/tags" Target="../tags/tag269.xml"/><Relationship Id="rId16" Type="http://schemas.openxmlformats.org/officeDocument/2006/relationships/image" Target="../media/image53.jpe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5" Type="http://schemas.openxmlformats.org/officeDocument/2006/relationships/image" Target="../media/image34.svg"/><Relationship Id="rId10" Type="http://schemas.openxmlformats.org/officeDocument/2006/relationships/tags" Target="../tags/tag277.xm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image" Target="../media/image33.png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notesSlide" Target="../notesSlides/notesSlide15.xml"/><Relationship Id="rId2" Type="http://schemas.openxmlformats.org/officeDocument/2006/relationships/tags" Target="../tags/tag282.xml"/><Relationship Id="rId16" Type="http://schemas.openxmlformats.org/officeDocument/2006/relationships/image" Target="../media/image42.png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85.xml"/><Relationship Id="rId15" Type="http://schemas.openxmlformats.org/officeDocument/2006/relationships/image" Target="../media/image55.png"/><Relationship Id="rId10" Type="http://schemas.openxmlformats.org/officeDocument/2006/relationships/tags" Target="../tags/tag290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image" Target="../media/image34.svg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../media/image33.png"/><Relationship Id="rId2" Type="http://schemas.openxmlformats.org/officeDocument/2006/relationships/tags" Target="../tags/tag294.xml"/><Relationship Id="rId16" Type="http://schemas.openxmlformats.org/officeDocument/2006/relationships/image" Target="../media/image42.png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297.xml"/><Relationship Id="rId15" Type="http://schemas.openxmlformats.org/officeDocument/2006/relationships/image" Target="../media/image5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image" Target="../media/image25.png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24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23.jpeg"/><Relationship Id="rId5" Type="http://schemas.openxmlformats.org/officeDocument/2006/relationships/tags" Target="../tags/tag126.xm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12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image" Target="../media/image28.png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image" Target="../media/image27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3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5.xml"/><Relationship Id="rId9" Type="http://schemas.openxmlformats.org/officeDocument/2006/relationships/tags" Target="../tags/tag1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image" Target="../media/image29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27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14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46.xml"/><Relationship Id="rId9" Type="http://schemas.openxmlformats.org/officeDocument/2006/relationships/tags" Target="../tags/tag1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image" Target="../media/image27.png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image" Target="../media/image30.jpe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5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27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32.jpeg"/><Relationship Id="rId5" Type="http://schemas.openxmlformats.org/officeDocument/2006/relationships/tags" Target="../tags/tag169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68.xml"/><Relationship Id="rId9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33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27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1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tags" Target="../tags/tag188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38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7.svg"/><Relationship Id="rId5" Type="http://schemas.openxmlformats.org/officeDocument/2006/relationships/tags" Target="../tags/tag190.xml"/><Relationship Id="rId10" Type="http://schemas.openxmlformats.org/officeDocument/2006/relationships/image" Target="../media/image36.png"/><Relationship Id="rId4" Type="http://schemas.openxmlformats.org/officeDocument/2006/relationships/tags" Target="../tags/tag189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>
            <a:extLst>
              <a:ext uri="{FF2B5EF4-FFF2-40B4-BE49-F238E27FC236}">
                <a16:creationId xmlns:a16="http://schemas.microsoft.com/office/drawing/2014/main" id="{313F7AF1-0592-AD3F-F573-8BBBDCD30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419600"/>
            <a:ext cx="67505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南京市生态科技岛小学     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2024.11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F10DDD-383A-4089-FCFB-127CC5D3B77E}"/>
              </a:ext>
            </a:extLst>
          </p:cNvPr>
          <p:cNvSpPr/>
          <p:nvPr/>
        </p:nvSpPr>
        <p:spPr>
          <a:xfrm>
            <a:off x="1848683" y="2438400"/>
            <a:ext cx="849463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小学四年级综合实践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0" y="0"/>
            <a:ext cx="1819072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合学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510" y="1570727"/>
            <a:ext cx="3205537" cy="28215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4550" y="2219218"/>
            <a:ext cx="2754987" cy="3059537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218440" y="1832610"/>
            <a:ext cx="7724775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zh-CN" sz="3600" b="1" spc="5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小组讨论：</a:t>
            </a:r>
          </a:p>
          <a:p>
            <a:pPr algn="l"/>
            <a:endParaRPr lang="en-US" altLang="zh-CN" sz="2800" b="1" spc="50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CD6158-AEA5-A82A-4F51-EDCBEBA155D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5503" y="2654137"/>
            <a:ext cx="7724775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1.</a:t>
            </a:r>
            <a:r>
              <a:rPr lang="zh-CN" altLang="en-US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包装袋上描述了</a:t>
            </a:r>
            <a:r>
              <a:rPr lang="zh-CN" altLang="en-US" sz="3200" b="1" spc="50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哪些信息？</a:t>
            </a:r>
          </a:p>
          <a:p>
            <a:pPr algn="l"/>
            <a:endParaRPr lang="en-US" altLang="zh-CN" sz="2800" b="1" spc="50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7575A0-6CA0-D9AD-0BC1-69CDBD9DBE6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8439" y="3287232"/>
            <a:ext cx="7724775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2.</a:t>
            </a:r>
            <a:r>
              <a:rPr lang="zh-CN" altLang="en-US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哪种信息</a:t>
            </a:r>
            <a:r>
              <a:rPr lang="zh-CN" altLang="en-US" sz="3200" b="1" spc="50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比较重要？</a:t>
            </a:r>
          </a:p>
          <a:p>
            <a:pPr algn="l"/>
            <a:endParaRPr lang="en-US" altLang="zh-CN" sz="2800" b="1" spc="50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78928D-3190-7213-CD3C-7C38142394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8439" y="3947633"/>
            <a:ext cx="7724775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3.</a:t>
            </a:r>
            <a:r>
              <a:rPr lang="zh-CN" altLang="en-US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讨论时间</a:t>
            </a:r>
            <a:r>
              <a:rPr lang="en-US" altLang="zh-CN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2</a:t>
            </a:r>
            <a:r>
              <a:rPr lang="zh-CN" altLang="en-US" sz="32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分钟</a:t>
            </a:r>
          </a:p>
          <a:p>
            <a:pPr algn="l"/>
            <a:endParaRPr lang="en-US" altLang="zh-CN" sz="2800" b="1" spc="50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718CF5E-E49A-6C96-CC7D-C0EEB02D61A3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91093" y="551905"/>
            <a:ext cx="2310765" cy="756920"/>
            <a:chOff x="14176" y="624"/>
            <a:chExt cx="5006" cy="1581"/>
          </a:xfrm>
        </p:grpSpPr>
        <p:sp>
          <p:nvSpPr>
            <p:cNvPr id="4" name="圆角矩形 243">
              <a:extLst>
                <a:ext uri="{FF2B5EF4-FFF2-40B4-BE49-F238E27FC236}">
                  <a16:creationId xmlns:a16="http://schemas.microsoft.com/office/drawing/2014/main" id="{F1C2A466-9B1D-07A1-09D7-972F924E28B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紫">
              <a:extLst>
                <a:ext uri="{FF2B5EF4-FFF2-40B4-BE49-F238E27FC236}">
                  <a16:creationId xmlns:a16="http://schemas.microsoft.com/office/drawing/2014/main" id="{3F6CD71F-F28C-C560-B322-E53D28DAA7C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C4DA2BF-CB03-5C3D-041D-F10900C3E610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5614" y="1191"/>
              <a:ext cx="3568" cy="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小试牛刀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43009" descr="照片 01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368" y="791054"/>
            <a:ext cx="7096125" cy="54187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直接连接符 43010"/>
          <p:cNvSpPr/>
          <p:nvPr/>
        </p:nvSpPr>
        <p:spPr>
          <a:xfrm flipH="1" flipV="1">
            <a:off x="2925509" y="2083595"/>
            <a:ext cx="1008063" cy="1008062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12" name="文本框 43011"/>
          <p:cNvSpPr txBox="1"/>
          <p:nvPr/>
        </p:nvSpPr>
        <p:spPr>
          <a:xfrm>
            <a:off x="1668463" y="1346201"/>
            <a:ext cx="19796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产品名称</a:t>
            </a:r>
          </a:p>
        </p:txBody>
      </p:sp>
      <p:sp>
        <p:nvSpPr>
          <p:cNvPr id="43013" name="直接连接符 43012"/>
          <p:cNvSpPr/>
          <p:nvPr/>
        </p:nvSpPr>
        <p:spPr>
          <a:xfrm flipH="1" flipV="1">
            <a:off x="4224594" y="2020094"/>
            <a:ext cx="2089150" cy="792163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14" name="文本框 43013"/>
          <p:cNvSpPr txBox="1"/>
          <p:nvPr/>
        </p:nvSpPr>
        <p:spPr>
          <a:xfrm>
            <a:off x="3575051" y="1412876"/>
            <a:ext cx="14970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配料</a:t>
            </a:r>
          </a:p>
        </p:txBody>
      </p:sp>
      <p:sp>
        <p:nvSpPr>
          <p:cNvPr id="43015" name="直接连接符 43014"/>
          <p:cNvSpPr/>
          <p:nvPr/>
        </p:nvSpPr>
        <p:spPr>
          <a:xfrm flipV="1">
            <a:off x="8587700" y="1593612"/>
            <a:ext cx="647700" cy="936625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16" name="文本框 43015"/>
          <p:cNvSpPr txBox="1"/>
          <p:nvPr/>
        </p:nvSpPr>
        <p:spPr>
          <a:xfrm>
            <a:off x="9085263" y="1191831"/>
            <a:ext cx="17637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营养成分</a:t>
            </a:r>
          </a:p>
        </p:txBody>
      </p:sp>
      <p:sp>
        <p:nvSpPr>
          <p:cNvPr id="43017" name="直接连接符 43016"/>
          <p:cNvSpPr/>
          <p:nvPr/>
        </p:nvSpPr>
        <p:spPr>
          <a:xfrm flipH="1" flipV="1">
            <a:off x="4943475" y="2924176"/>
            <a:ext cx="1081088" cy="360363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18" name="直接连接符 43017"/>
          <p:cNvSpPr/>
          <p:nvPr/>
        </p:nvSpPr>
        <p:spPr>
          <a:xfrm flipH="1" flipV="1">
            <a:off x="4727575" y="3500439"/>
            <a:ext cx="863600" cy="217487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19" name="直接连接符 43018"/>
          <p:cNvSpPr/>
          <p:nvPr/>
        </p:nvSpPr>
        <p:spPr>
          <a:xfrm flipV="1">
            <a:off x="7565486" y="3603626"/>
            <a:ext cx="1223963" cy="215900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20" name="直接连接符 43019"/>
          <p:cNvSpPr/>
          <p:nvPr/>
        </p:nvSpPr>
        <p:spPr>
          <a:xfrm flipH="1">
            <a:off x="4908551" y="4220370"/>
            <a:ext cx="647700" cy="719138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21" name="直接连接符 43020"/>
          <p:cNvSpPr/>
          <p:nvPr/>
        </p:nvSpPr>
        <p:spPr>
          <a:xfrm flipV="1">
            <a:off x="7721822" y="930365"/>
            <a:ext cx="1152525" cy="144463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22" name="文本框 43021"/>
          <p:cNvSpPr txBox="1"/>
          <p:nvPr/>
        </p:nvSpPr>
        <p:spPr>
          <a:xfrm>
            <a:off x="3935414" y="2540001"/>
            <a:ext cx="13684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保质期</a:t>
            </a:r>
          </a:p>
        </p:txBody>
      </p:sp>
      <p:sp>
        <p:nvSpPr>
          <p:cNvPr id="43023" name="文本框 43022"/>
          <p:cNvSpPr txBox="1"/>
          <p:nvPr/>
        </p:nvSpPr>
        <p:spPr>
          <a:xfrm>
            <a:off x="8737316" y="668963"/>
            <a:ext cx="18351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生产日期</a:t>
            </a:r>
          </a:p>
        </p:txBody>
      </p:sp>
      <p:sp>
        <p:nvSpPr>
          <p:cNvPr id="43024" name="文本框 43023"/>
          <p:cNvSpPr txBox="1"/>
          <p:nvPr/>
        </p:nvSpPr>
        <p:spPr>
          <a:xfrm>
            <a:off x="4008439" y="5013326"/>
            <a:ext cx="24479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生产许可证号</a:t>
            </a:r>
          </a:p>
        </p:txBody>
      </p:sp>
      <p:sp>
        <p:nvSpPr>
          <p:cNvPr id="43025" name="文本框 43024"/>
          <p:cNvSpPr txBox="1"/>
          <p:nvPr/>
        </p:nvSpPr>
        <p:spPr>
          <a:xfrm>
            <a:off x="3933825" y="3187701"/>
            <a:ext cx="10096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厂名</a:t>
            </a:r>
          </a:p>
        </p:txBody>
      </p:sp>
      <p:sp>
        <p:nvSpPr>
          <p:cNvPr id="43026" name="文本框 43025"/>
          <p:cNvSpPr txBox="1"/>
          <p:nvPr/>
        </p:nvSpPr>
        <p:spPr>
          <a:xfrm>
            <a:off x="9120188" y="3357564"/>
            <a:ext cx="10795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厂址</a:t>
            </a:r>
          </a:p>
        </p:txBody>
      </p:sp>
      <p:pic>
        <p:nvPicPr>
          <p:cNvPr id="43027" name="图片 43026" descr="照片 009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750" y="4221163"/>
            <a:ext cx="935038" cy="950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8" name="图片 43027" descr="照片 00  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1693" y="476265"/>
            <a:ext cx="2376487" cy="50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直接连接符 5">
            <a:extLst>
              <a:ext uri="{FF2B5EF4-FFF2-40B4-BE49-F238E27FC236}">
                <a16:creationId xmlns:a16="http://schemas.microsoft.com/office/drawing/2014/main" id="{D490F4C9-2949-DC4C-0763-32996DF00E52}"/>
              </a:ext>
            </a:extLst>
          </p:cNvPr>
          <p:cNvSpPr/>
          <p:nvPr/>
        </p:nvSpPr>
        <p:spPr>
          <a:xfrm flipV="1">
            <a:off x="9412957" y="4723608"/>
            <a:ext cx="1223963" cy="215900"/>
          </a:xfrm>
          <a:prstGeom prst="line">
            <a:avLst/>
          </a:prstGeom>
          <a:ln w="57150" cap="flat" cmpd="sng">
            <a:solidFill>
              <a:srgbClr val="E6204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5B6DF7-4801-D5C1-297E-CF84141DDD9A}"/>
              </a:ext>
            </a:extLst>
          </p:cNvPr>
          <p:cNvSpPr txBox="1"/>
          <p:nvPr/>
        </p:nvSpPr>
        <p:spPr>
          <a:xfrm>
            <a:off x="10636920" y="4475458"/>
            <a:ext cx="1079500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华文隶书" pitchFamily="2" charset="-122"/>
              </a:rPr>
              <a:t>生产许可证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9DE080-8FA7-BC55-FAE2-BE76197490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819072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合学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E845CB2-67C3-36BF-12EE-F1D70792708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1093" y="551905"/>
            <a:ext cx="2310765" cy="756920"/>
            <a:chOff x="14176" y="624"/>
            <a:chExt cx="5006" cy="1581"/>
          </a:xfrm>
        </p:grpSpPr>
        <p:sp>
          <p:nvSpPr>
            <p:cNvPr id="4" name="圆角矩形 243">
              <a:extLst>
                <a:ext uri="{FF2B5EF4-FFF2-40B4-BE49-F238E27FC236}">
                  <a16:creationId xmlns:a16="http://schemas.microsoft.com/office/drawing/2014/main" id="{C25FAF53-6C9E-BAEF-1D2A-BA5D7085E14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紫">
              <a:extLst>
                <a:ext uri="{FF2B5EF4-FFF2-40B4-BE49-F238E27FC236}">
                  <a16:creationId xmlns:a16="http://schemas.microsoft.com/office/drawing/2014/main" id="{7EAF50A4-F1C6-0979-B6A5-8D5E2A7D9F5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9C1DA67-82EE-5019-2024-42110164AD1B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5614" y="1191"/>
              <a:ext cx="3568" cy="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小试牛刀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43028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1000" fill="hold"/>
                                        <p:tgtEl>
                                          <p:spTgt spid="4302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4" grpId="0"/>
      <p:bldP spid="43016" grpId="0"/>
      <p:bldP spid="43022" grpId="0"/>
      <p:bldP spid="43023" grpId="0"/>
      <p:bldP spid="430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ttps://photo-static-api.fotomore.com/creative/vcg/veer/400/new/VCG41N97479334.jpg?uid=386&amp;timestamp=1701519600&amp;sign=cfb2edd8ce219ec9c91e6190a54ade7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768840" y="1543050"/>
            <a:ext cx="1951990" cy="29375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69742" y="4729064"/>
            <a:ext cx="1118555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     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一般指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无生产日期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、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无质量合格证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以及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无生产厂家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来路不明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的产品。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1375410" y="-112326"/>
            <a:ext cx="6893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000" b="1" i="0" strike="noStrike" spc="500" baseline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703020204020201" charset="-122"/>
                <a:ea typeface="微软雅黑"/>
                <a:cs typeface="+mn-ea"/>
              </a:rPr>
              <a:t>三无产品是什么？</a:t>
            </a: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0" y="1"/>
            <a:ext cx="2132330" cy="4487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合学</a:t>
            </a:r>
          </a:p>
        </p:txBody>
      </p:sp>
      <p:sp>
        <p:nvSpPr>
          <p:cNvPr id="100" name="文本框 99"/>
          <p:cNvSpPr txBox="1"/>
          <p:nvPr>
            <p:custDataLst>
              <p:tags r:id="rId6"/>
            </p:custDataLst>
          </p:nvPr>
        </p:nvSpPr>
        <p:spPr>
          <a:xfrm>
            <a:off x="450215" y="1851213"/>
            <a:ext cx="5080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algn="l"/>
            <a:r>
              <a:rPr lang="en-US" altLang="zh-CN" sz="2400" b="0" dirty="0">
                <a:solidFill>
                  <a:srgbClr val="FF0000"/>
                </a:solidFill>
                <a:cs typeface="仿宋_GB2312" charset="0"/>
              </a:rPr>
              <a:t>        </a:t>
            </a:r>
            <a:r>
              <a:rPr 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仿宋_GB2312" charset="0"/>
              </a:rPr>
              <a:t>这些商品包装上是否有</a:t>
            </a:r>
            <a:r>
              <a:rPr lang="zh-CN" sz="3200" b="0" dirty="0">
                <a:solidFill>
                  <a:srgbClr val="FF0000"/>
                </a:solidFill>
                <a:cs typeface="仿宋_GB2312" charset="0"/>
              </a:rPr>
              <a:t>：生产</a:t>
            </a:r>
            <a:r>
              <a:rPr lang="zh-CN" altLang="en-US" sz="3200" b="0" dirty="0">
                <a:solidFill>
                  <a:srgbClr val="FF0000"/>
                </a:solidFill>
                <a:cs typeface="仿宋_GB2312" charset="0"/>
              </a:rPr>
              <a:t>厂家</a:t>
            </a:r>
            <a:r>
              <a:rPr lang="zh-CN" sz="3200" b="0" dirty="0">
                <a:solidFill>
                  <a:srgbClr val="FF0000"/>
                </a:solidFill>
                <a:cs typeface="仿宋_GB2312" charset="0"/>
              </a:rPr>
              <a:t>、</a:t>
            </a:r>
            <a:r>
              <a:rPr lang="zh-CN" altLang="en-US" sz="3200" b="0" dirty="0">
                <a:solidFill>
                  <a:srgbClr val="FF0000"/>
                </a:solidFill>
                <a:cs typeface="仿宋_GB2312" charset="0"/>
              </a:rPr>
              <a:t>生产日期和</a:t>
            </a:r>
            <a:r>
              <a:rPr lang="zh-CN" sz="3200" b="0" dirty="0">
                <a:solidFill>
                  <a:srgbClr val="FF0000"/>
                </a:solidFill>
                <a:cs typeface="仿宋_GB2312" charset="0"/>
              </a:rPr>
              <a:t>保质期、</a:t>
            </a:r>
            <a:r>
              <a:rPr lang="zh-CN" altLang="en-US" sz="3200" b="0" dirty="0">
                <a:solidFill>
                  <a:srgbClr val="FF0000"/>
                </a:solidFill>
                <a:cs typeface="仿宋_GB2312" charset="0"/>
              </a:rPr>
              <a:t>产品合格证</a:t>
            </a:r>
            <a:r>
              <a:rPr lang="zh-CN" sz="3200" b="0" dirty="0">
                <a:solidFill>
                  <a:srgbClr val="FF0000"/>
                </a:solidFill>
                <a:cs typeface="仿宋_GB2312" charset="0"/>
              </a:rPr>
              <a:t>等信息？</a:t>
            </a:r>
          </a:p>
        </p:txBody>
      </p:sp>
      <p:sp>
        <p:nvSpPr>
          <p:cNvPr id="9" name="直角上箭头 8"/>
          <p:cNvSpPr/>
          <p:nvPr>
            <p:custDataLst>
              <p:tags r:id="rId7"/>
            </p:custDataLst>
          </p:nvPr>
        </p:nvSpPr>
        <p:spPr>
          <a:xfrm>
            <a:off x="5593715" y="1118870"/>
            <a:ext cx="1066165" cy="1756410"/>
          </a:xfrm>
          <a:prstGeom prst="bentUp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4200" y="1702435"/>
            <a:ext cx="589280" cy="589280"/>
          </a:xfrm>
          <a:prstGeom prst="rect">
            <a:avLst/>
          </a:prstGeom>
        </p:spPr>
      </p:pic>
      <p:pic>
        <p:nvPicPr>
          <p:cNvPr id="13" name="https://photo-static-api.fotomore.com/creative/vcg/veer/400/new/VCG41N545092304.jpg?uid=386&amp;timestamp=1701520597&amp;sign=4b9c121dc2072d85d297e688a355138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084695" y="2014855"/>
            <a:ext cx="2368550" cy="236855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6163DDC-9033-3388-4736-514E8073C570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91093" y="551905"/>
            <a:ext cx="2310765" cy="756920"/>
            <a:chOff x="14176" y="624"/>
            <a:chExt cx="5006" cy="1581"/>
          </a:xfrm>
        </p:grpSpPr>
        <p:sp>
          <p:nvSpPr>
            <p:cNvPr id="11" name="圆角矩形 243">
              <a:extLst>
                <a:ext uri="{FF2B5EF4-FFF2-40B4-BE49-F238E27FC236}">
                  <a16:creationId xmlns:a16="http://schemas.microsoft.com/office/drawing/2014/main" id="{1A88D01D-5C7C-C3F6-BE85-1174EE26F0E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紫">
              <a:extLst>
                <a:ext uri="{FF2B5EF4-FFF2-40B4-BE49-F238E27FC236}">
                  <a16:creationId xmlns:a16="http://schemas.microsoft.com/office/drawing/2014/main" id="{F6393FDE-9D77-4A54-39E0-32B1FF5E7049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C6DC3D5-7C91-30D8-940C-A3292C305C9E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15614" y="1191"/>
              <a:ext cx="3568" cy="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小试牛刀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0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14340" y="-115570"/>
            <a:ext cx="5113020" cy="6623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sz="4000" b="1" dirty="0">
                <a:solidFill>
                  <a:srgbClr val="FF0000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怎样维权？</a:t>
            </a:r>
            <a:r>
              <a:rPr lang="zh-CN" altLang="zh-CN" sz="3600" b="1" noProof="1">
                <a:solidFill>
                  <a:schemeClr val="accent4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 </a:t>
            </a: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2132330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合学</a:t>
            </a:r>
          </a:p>
        </p:txBody>
      </p:sp>
      <p:grpSp>
        <p:nvGrpSpPr>
          <p:cNvPr id="243" name="组合 242"/>
          <p:cNvGrpSpPr/>
          <p:nvPr>
            <p:custDataLst>
              <p:tags r:id="rId4"/>
            </p:custDataLst>
          </p:nvPr>
        </p:nvGrpSpPr>
        <p:grpSpPr>
          <a:xfrm>
            <a:off x="228580" y="758825"/>
            <a:ext cx="2310765" cy="756920"/>
            <a:chOff x="14176" y="624"/>
            <a:chExt cx="5006" cy="1581"/>
          </a:xfrm>
        </p:grpSpPr>
        <p:sp>
          <p:nvSpPr>
            <p:cNvPr id="244" name="圆角矩形 243"/>
            <p:cNvSpPr/>
            <p:nvPr>
              <p:custDataLst>
                <p:tags r:id="rId12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5" name="图片 244" descr="紫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246" name="文本框 245"/>
            <p:cNvSpPr txBox="1"/>
            <p:nvPr>
              <p:custDataLst>
                <p:tags r:id="rId14"/>
              </p:custDataLst>
            </p:nvPr>
          </p:nvSpPr>
          <p:spPr>
            <a:xfrm>
              <a:off x="15614" y="1191"/>
              <a:ext cx="3568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解决问题</a:t>
              </a:r>
            </a:p>
          </p:txBody>
        </p:sp>
      </p:grp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72142" y="1619554"/>
            <a:ext cx="5805368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小组讨论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：如何帮助张奶奶维护合法权益？</a:t>
            </a:r>
          </a:p>
          <a:p>
            <a:endParaRPr lang="en-US" altLang="zh-CN" sz="28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  <a:p>
            <a:endParaRPr lang="zh-CN" altLang="zh-CN" sz="28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2247920" y="431800"/>
            <a:ext cx="892175" cy="1146175"/>
            <a:chOff x="5000" y="25"/>
            <a:chExt cx="1405" cy="1805"/>
          </a:xfrm>
        </p:grpSpPr>
        <p:pic>
          <p:nvPicPr>
            <p:cNvPr id="15" name="图片 14" descr="3b32303134303432333bcecabac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000" y="843"/>
              <a:ext cx="892" cy="909"/>
            </a:xfrm>
            <a:prstGeom prst="rect">
              <a:avLst/>
            </a:prstGeom>
          </p:spPr>
        </p:pic>
        <p:pic>
          <p:nvPicPr>
            <p:cNvPr id="3" name="图片 2" descr="3b32303134303432333bcecabac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30" y="25"/>
              <a:ext cx="890" cy="907"/>
            </a:xfrm>
            <a:prstGeom prst="rect">
              <a:avLst/>
            </a:prstGeom>
          </p:spPr>
        </p:pic>
        <p:pic>
          <p:nvPicPr>
            <p:cNvPr id="17" name="图片 16" descr="3b32303134303432333bcecabac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541" y="950"/>
              <a:ext cx="865" cy="881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>
            <p:custDataLst>
              <p:tags r:id="rId7"/>
            </p:custDataLst>
          </p:nvPr>
        </p:nvSpPr>
        <p:spPr>
          <a:xfrm>
            <a:off x="7159624" y="1659890"/>
            <a:ext cx="4684396" cy="4524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solidFill>
                  <a:srgbClr val="423B3B"/>
                </a:solidFill>
                <a:cs typeface="仿宋_GB2312" charset="0"/>
              </a:rPr>
              <a:t>真实</a:t>
            </a:r>
            <a:r>
              <a:rPr lang="zh-CN" altLang="en-US" sz="3200" b="1" dirty="0">
                <a:solidFill>
                  <a:srgbClr val="423B3B"/>
                </a:solidFill>
                <a:cs typeface="仿宋_GB2312" charset="0"/>
              </a:rPr>
              <a:t>事例</a:t>
            </a:r>
            <a:r>
              <a:rPr lang="zh-CN" sz="3200" b="1" dirty="0">
                <a:solidFill>
                  <a:srgbClr val="423B3B"/>
                </a:solidFill>
                <a:cs typeface="仿宋_GB2312" charset="0"/>
              </a:rPr>
              <a:t>：</a:t>
            </a:r>
            <a:endParaRPr lang="zh-CN" sz="3200" b="0" dirty="0">
              <a:solidFill>
                <a:srgbClr val="423B3B"/>
              </a:solidFill>
              <a:cs typeface="仿宋_GB2312" charset="0"/>
            </a:endParaRPr>
          </a:p>
          <a:p>
            <a:pPr indent="0"/>
            <a:r>
              <a:rPr lang="zh-CN" sz="3200" b="0" dirty="0">
                <a:solidFill>
                  <a:srgbClr val="423B3B"/>
                </a:solidFill>
                <a:cs typeface="仿宋_GB2312" charset="0"/>
              </a:rPr>
              <a:t> </a:t>
            </a:r>
            <a:r>
              <a:rPr lang="en-US" altLang="zh-CN" sz="3200" b="0" dirty="0">
                <a:solidFill>
                  <a:srgbClr val="423B3B"/>
                </a:solidFill>
                <a:cs typeface="仿宋_GB2312" charset="0"/>
              </a:rPr>
              <a:t>      </a:t>
            </a:r>
            <a:r>
              <a:rPr lang="zh-CN" altLang="en-US" sz="3200" b="0" dirty="0">
                <a:solidFill>
                  <a:srgbClr val="423B3B"/>
                </a:solidFill>
                <a:cs typeface="仿宋_GB2312" charset="0"/>
              </a:rPr>
              <a:t>家住绿洲苑</a:t>
            </a:r>
            <a:r>
              <a:rPr lang="zh-CN" sz="3200" dirty="0">
                <a:solidFill>
                  <a:srgbClr val="423B3B"/>
                </a:solidFill>
                <a:cs typeface="仿宋_GB2312" charset="0"/>
              </a:rPr>
              <a:t>小区张</a:t>
            </a:r>
            <a:r>
              <a:rPr lang="zh-CN" altLang="en-US" sz="3200" dirty="0">
                <a:solidFill>
                  <a:srgbClr val="423B3B"/>
                </a:solidFill>
                <a:cs typeface="仿宋_GB2312" charset="0"/>
              </a:rPr>
              <a:t>奶奶</a:t>
            </a:r>
            <a:r>
              <a:rPr lang="zh-CN" sz="3200" dirty="0">
                <a:solidFill>
                  <a:srgbClr val="423B3B"/>
                </a:solidFill>
                <a:cs typeface="仿宋_GB2312" charset="0"/>
              </a:rPr>
              <a:t>不久前买了一件</a:t>
            </a:r>
            <a:r>
              <a:rPr lang="zh-CN" altLang="en-US" sz="3200" dirty="0">
                <a:solidFill>
                  <a:srgbClr val="423B3B"/>
                </a:solidFill>
                <a:cs typeface="仿宋_GB2312" charset="0"/>
              </a:rPr>
              <a:t>衣</a:t>
            </a:r>
            <a:r>
              <a:rPr lang="zh-CN" sz="3200" dirty="0">
                <a:solidFill>
                  <a:srgbClr val="423B3B"/>
                </a:solidFill>
                <a:cs typeface="仿宋_GB2312" charset="0"/>
              </a:rPr>
              <a:t>服。回家后发现</a:t>
            </a:r>
            <a:r>
              <a:rPr lang="zh-CN" sz="3200" dirty="0">
                <a:solidFill>
                  <a:srgbClr val="FF0000"/>
                </a:solidFill>
                <a:cs typeface="仿宋_GB2312" charset="0"/>
              </a:rPr>
              <a:t>衣服的颜色有问题</a:t>
            </a:r>
            <a:r>
              <a:rPr lang="zh-CN" sz="3200" dirty="0">
                <a:solidFill>
                  <a:srgbClr val="423B3B"/>
                </a:solidFill>
                <a:cs typeface="仿宋_GB2312" charset="0"/>
              </a:rPr>
              <a:t>，就去商家要求调换，</a:t>
            </a:r>
            <a:r>
              <a:rPr lang="zh-CN" sz="3200" dirty="0">
                <a:solidFill>
                  <a:srgbClr val="FF0000"/>
                </a:solidFill>
                <a:cs typeface="仿宋_GB2312" charset="0"/>
              </a:rPr>
              <a:t>商家却不予理睬</a:t>
            </a:r>
            <a:r>
              <a:rPr lang="zh-CN" sz="3200" dirty="0">
                <a:solidFill>
                  <a:srgbClr val="423B3B"/>
                </a:solidFill>
                <a:cs typeface="仿宋_GB2312" charset="0"/>
              </a:rPr>
              <a:t>。张</a:t>
            </a:r>
            <a:r>
              <a:rPr lang="zh-CN" altLang="en-US" sz="3200" dirty="0">
                <a:solidFill>
                  <a:srgbClr val="423B3B"/>
                </a:solidFill>
                <a:cs typeface="仿宋_GB2312" charset="0"/>
              </a:rPr>
              <a:t>奶奶</a:t>
            </a:r>
            <a:r>
              <a:rPr lang="zh-CN" sz="3200" dirty="0">
                <a:solidFill>
                  <a:srgbClr val="423B3B"/>
                </a:solidFill>
                <a:cs typeface="仿宋_GB2312" charset="0"/>
              </a:rPr>
              <a:t>很气愤，但也很无奈。</a:t>
            </a:r>
            <a:r>
              <a:rPr lang="zh-CN" sz="3200" b="1" dirty="0">
                <a:solidFill>
                  <a:srgbClr val="FF0000"/>
                </a:solidFill>
                <a:cs typeface="仿宋_GB2312" charset="0"/>
              </a:rPr>
              <a:t>请你为张</a:t>
            </a:r>
            <a:r>
              <a:rPr lang="zh-CN" altLang="en-US" sz="3200" b="1" dirty="0">
                <a:solidFill>
                  <a:srgbClr val="FF0000"/>
                </a:solidFill>
                <a:cs typeface="仿宋_GB2312" charset="0"/>
              </a:rPr>
              <a:t>奶奶</a:t>
            </a:r>
            <a:r>
              <a:rPr lang="zh-CN" sz="3200" b="1" dirty="0">
                <a:solidFill>
                  <a:srgbClr val="FF0000"/>
                </a:solidFill>
                <a:cs typeface="仿宋_GB2312" charset="0"/>
              </a:rPr>
              <a:t>想一个解决办法。</a:t>
            </a:r>
            <a:endParaRPr lang="zh-CN" altLang="en-US" sz="3200" b="1" dirty="0">
              <a:solidFill>
                <a:srgbClr val="FF0000"/>
              </a:solidFill>
              <a:cs typeface="仿宋_GB231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B434F6-CE6B-29CB-62B4-A31FE23EBBD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6860" y="2792546"/>
            <a:ext cx="5886407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要求：</a:t>
            </a:r>
            <a:endParaRPr lang="en-US" altLang="zh-CN" sz="36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r>
              <a:rPr lang="en-US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1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、在组长的带领下进行讨论。</a:t>
            </a:r>
          </a:p>
          <a:p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</a:t>
            </a:r>
            <a:r>
              <a:rPr lang="en-US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2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、讨论时间</a:t>
            </a:r>
            <a:r>
              <a:rPr lang="en-US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2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分钟，时间到即停止讨论。</a:t>
            </a:r>
          </a:p>
          <a:p>
            <a:endParaRPr lang="en-US" altLang="zh-CN" sz="36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endParaRPr lang="zh-CN" altLang="zh-CN" sz="28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14340" y="-115570"/>
            <a:ext cx="5113020" cy="6623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sz="4000" b="1" dirty="0">
                <a:solidFill>
                  <a:srgbClr val="FF0000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怎样维权？</a:t>
            </a:r>
            <a:r>
              <a:rPr lang="zh-CN" altLang="zh-CN" sz="3600" b="1" noProof="1">
                <a:solidFill>
                  <a:schemeClr val="accent4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 </a:t>
            </a: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2132330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合学</a:t>
            </a:r>
          </a:p>
        </p:txBody>
      </p: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2247920" y="431800"/>
            <a:ext cx="892175" cy="1146175"/>
            <a:chOff x="5000" y="25"/>
            <a:chExt cx="1405" cy="1805"/>
          </a:xfrm>
        </p:grpSpPr>
        <p:pic>
          <p:nvPicPr>
            <p:cNvPr id="15" name="图片 14" descr="3b32303134303432333bcecabac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000" y="843"/>
              <a:ext cx="892" cy="909"/>
            </a:xfrm>
            <a:prstGeom prst="rect">
              <a:avLst/>
            </a:prstGeom>
          </p:spPr>
        </p:pic>
        <p:pic>
          <p:nvPicPr>
            <p:cNvPr id="3" name="图片 2" descr="3b32303134303432333bcecabac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130" y="25"/>
              <a:ext cx="890" cy="907"/>
            </a:xfrm>
            <a:prstGeom prst="rect">
              <a:avLst/>
            </a:prstGeom>
          </p:spPr>
        </p:pic>
        <p:pic>
          <p:nvPicPr>
            <p:cNvPr id="17" name="图片 16" descr="3b32303134303432333bcecabac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541" y="950"/>
              <a:ext cx="865" cy="881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322188" y="2334439"/>
            <a:ext cx="59550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57200" algn="l"/>
            <a:r>
              <a:rPr lang="en-US" altLang="zh-CN" sz="3600" b="0" dirty="0">
                <a:solidFill>
                  <a:srgbClr val="423B3B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</a:rPr>
              <a:t>1.</a:t>
            </a:r>
            <a:r>
              <a:rPr lang="zh-CN" sz="3600" b="0" dirty="0">
                <a:solidFill>
                  <a:srgbClr val="423B3B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</a:rPr>
              <a:t>购物时索要购物小票</a:t>
            </a:r>
            <a:endParaRPr lang="en-US" altLang="zh-CN" sz="3600" b="0" dirty="0">
              <a:solidFill>
                <a:srgbClr val="423B3B"/>
              </a:solidFill>
              <a:latin typeface="微软雅黑" panose="020B0703020204020201" charset="-122"/>
              <a:ea typeface="微软雅黑"/>
              <a:cs typeface="微软雅黑" panose="020B0703020204020201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FCEAD52-921B-1400-427A-00F69ABE2B8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70083" y="1649895"/>
            <a:ext cx="5805368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小组讨论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：如何帮助张奶奶维护合法权益？</a:t>
            </a:r>
          </a:p>
          <a:p>
            <a:endParaRPr lang="en-US" altLang="zh-CN" sz="28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  <a:p>
            <a:endParaRPr lang="zh-CN" altLang="zh-CN" sz="28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20DCC4-A3FC-FA6D-2F7E-F4CEC4484D2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06860" y="2792546"/>
            <a:ext cx="5886407" cy="63309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要求：</a:t>
            </a:r>
            <a:endParaRPr lang="en-US" altLang="zh-CN" sz="36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r>
              <a:rPr lang="en-US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1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、在组长的带领下进行讨论。</a:t>
            </a:r>
          </a:p>
          <a:p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</a:t>
            </a:r>
            <a:r>
              <a:rPr lang="en-US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2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、讨论时间</a:t>
            </a:r>
            <a:r>
              <a:rPr lang="en-US" altLang="zh-CN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2</a:t>
            </a:r>
            <a:r>
              <a:rPr lang="zh-CN" altLang="en-US" sz="3600" b="1" spc="5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分钟，时间到即停止讨论。</a:t>
            </a:r>
          </a:p>
          <a:p>
            <a:endParaRPr lang="en-US" altLang="zh-CN" sz="36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endParaRPr lang="zh-CN" altLang="zh-CN" sz="2800" b="1" spc="5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703020204020201" charset="-122"/>
              <a:ea typeface="微软雅黑"/>
              <a:cs typeface="+mn-ea"/>
              <a:sym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0B9D9B-9245-F309-CF44-5A3E9B50E9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322188" y="3310326"/>
            <a:ext cx="59550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57200" algn="l"/>
            <a:r>
              <a:rPr lang="en-US" sz="3600" b="0" dirty="0">
                <a:solidFill>
                  <a:srgbClr val="423B3B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</a:rPr>
              <a:t>2.</a:t>
            </a:r>
            <a:r>
              <a:rPr lang="zh-CN" sz="3600" b="0" dirty="0">
                <a:solidFill>
                  <a:srgbClr val="423B3B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</a:rPr>
              <a:t>消费者维权电话</a:t>
            </a:r>
            <a:endParaRPr lang="zh-CN" altLang="en-US" sz="3600" b="0" dirty="0">
              <a:solidFill>
                <a:srgbClr val="423B3B"/>
              </a:solidFill>
              <a:latin typeface="微软雅黑" panose="020B0703020204020201" charset="-122"/>
              <a:ea typeface="微软雅黑"/>
              <a:cs typeface="微软雅黑" panose="020B0703020204020201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FAB0CAF-78F2-1630-7114-ACDF8B7E86D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971924" y="4101792"/>
            <a:ext cx="595503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汉仪字研卡通W" panose="00020600040101010101" charset="-122"/>
                <a:ea typeface="汉仪字研卡通W" panose="00020600040101010101" charset="-122"/>
              </a:rPr>
              <a:t>12315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873AE1-1E78-D8E2-2FD3-5DD8B479AB62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228580" y="758825"/>
            <a:ext cx="2310765" cy="756920"/>
            <a:chOff x="14176" y="624"/>
            <a:chExt cx="5006" cy="1581"/>
          </a:xfrm>
        </p:grpSpPr>
        <p:sp>
          <p:nvSpPr>
            <p:cNvPr id="5" name="圆角矩形 243">
              <a:extLst>
                <a:ext uri="{FF2B5EF4-FFF2-40B4-BE49-F238E27FC236}">
                  <a16:creationId xmlns:a16="http://schemas.microsoft.com/office/drawing/2014/main" id="{0415330F-D752-EF4C-F2B7-C8E3403C5FC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紫">
              <a:extLst>
                <a:ext uri="{FF2B5EF4-FFF2-40B4-BE49-F238E27FC236}">
                  <a16:creationId xmlns:a16="http://schemas.microsoft.com/office/drawing/2014/main" id="{DB06EBB6-DFA4-4789-7C3C-7B715738C172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17ACBB-918A-AE22-20FE-C1759F3F297A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15614" y="1191"/>
              <a:ext cx="3568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解决问题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13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rot="660000">
            <a:off x="5042535" y="1826260"/>
            <a:ext cx="274510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15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活动三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4561726" y="3223895"/>
            <a:ext cx="554747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strike="noStrike" spc="160" baseline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微软雅黑"/>
                <a:cs typeface="幼圆" panose="02010509060101010101" pitchFamily="49" charset="-122"/>
                <a:sym typeface="+mn-ea"/>
              </a:rPr>
              <a:t>做聪明的消费者</a:t>
            </a:r>
          </a:p>
        </p:txBody>
      </p:sp>
      <p:pic>
        <p:nvPicPr>
          <p:cNvPr id="9219" name="New picture"/>
          <p:cNvPicPr/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544175" y="9925050"/>
            <a:ext cx="247650" cy="180975"/>
          </a:xfrm>
          <a:prstGeom prst="cube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50310" y="3231515"/>
            <a:ext cx="914400" cy="914400"/>
          </a:xfrm>
          <a:prstGeom prst="rect">
            <a:avLst/>
          </a:prstGeom>
        </p:spPr>
      </p:pic>
      <p:pic>
        <p:nvPicPr>
          <p:cNvPr id="6" name="图片 5" descr="卡通人物&#10;&#10;低可信度描述已自动生成">
            <a:extLst>
              <a:ext uri="{FF2B5EF4-FFF2-40B4-BE49-F238E27FC236}">
                <a16:creationId xmlns:a16="http://schemas.microsoft.com/office/drawing/2014/main" id="{9324E1A9-B574-E6FA-38B4-38125099BB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3535"/>
            <a:ext cx="4105875" cy="2274951"/>
          </a:xfrm>
          <a:prstGeom prst="rect">
            <a:avLst/>
          </a:prstGeom>
        </p:spPr>
      </p:pic>
      <p:pic>
        <p:nvPicPr>
          <p:cNvPr id="8" name="图片 7" descr="日历&#10;&#10;低可信度描述已自动生成">
            <a:extLst>
              <a:ext uri="{FF2B5EF4-FFF2-40B4-BE49-F238E27FC236}">
                <a16:creationId xmlns:a16="http://schemas.microsoft.com/office/drawing/2014/main" id="{E5F7F128-A1F6-85AE-CF39-8DEEAF910C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578" y="800718"/>
            <a:ext cx="3164422" cy="21564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0" y="0"/>
            <a:ext cx="2132330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深探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1695" y="748342"/>
            <a:ext cx="881380" cy="8813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1279557" y="4484722"/>
            <a:ext cx="264045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423B3B"/>
                </a:solidFill>
                <a:cs typeface="仿宋_GB2312" charset="0"/>
              </a:rPr>
              <a:t>某超市</a:t>
            </a:r>
            <a:r>
              <a:rPr lang="en-US" altLang="zh-CN" sz="2800" b="0" dirty="0">
                <a:solidFill>
                  <a:srgbClr val="423B3B"/>
                </a:solidFill>
                <a:cs typeface="仿宋_GB2312" charset="0"/>
              </a:rPr>
              <a:t>168</a:t>
            </a:r>
            <a:r>
              <a:rPr lang="zh-CN" altLang="en-US" sz="2800" b="0" dirty="0">
                <a:solidFill>
                  <a:srgbClr val="423B3B"/>
                </a:solidFill>
                <a:cs typeface="仿宋_GB2312" charset="0"/>
              </a:rPr>
              <a:t>元</a:t>
            </a:r>
            <a:endParaRPr lang="zh-CN" altLang="en-US" sz="2800" b="0" dirty="0">
              <a:solidFill>
                <a:srgbClr val="FF0000"/>
              </a:solidFill>
              <a:cs typeface="仿宋_GB231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4D3A09-F319-CC18-C9F3-93FC3E2948F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557" y="2610895"/>
            <a:ext cx="3000910" cy="15004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98D1D6-1123-8E9F-F328-AE9F4CA5A8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5545" y="1975914"/>
            <a:ext cx="3000910" cy="27704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E633FDB-FC6A-8E39-3611-976A2BEA7EC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54753" y="4960644"/>
            <a:ext cx="311841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423B3B"/>
                </a:solidFill>
                <a:cs typeface="仿宋_GB2312" charset="0"/>
              </a:rPr>
              <a:t>某专卖店</a:t>
            </a:r>
            <a:r>
              <a:rPr lang="en-US" altLang="zh-CN" sz="2800" b="0" dirty="0">
                <a:solidFill>
                  <a:srgbClr val="423B3B"/>
                </a:solidFill>
                <a:cs typeface="仿宋_GB2312" charset="0"/>
              </a:rPr>
              <a:t>120</a:t>
            </a:r>
            <a:r>
              <a:rPr lang="zh-CN" altLang="en-US" sz="2800" b="0" dirty="0">
                <a:solidFill>
                  <a:srgbClr val="423B3B"/>
                </a:solidFill>
                <a:cs typeface="仿宋_GB2312" charset="0"/>
              </a:rPr>
              <a:t>元</a:t>
            </a:r>
            <a:endParaRPr lang="zh-CN" altLang="en-US" sz="2800" b="0" dirty="0">
              <a:solidFill>
                <a:srgbClr val="FF0000"/>
              </a:solidFill>
              <a:cs typeface="仿宋_GB2312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3181EDD-D2F6-CCFE-2A3B-3E63AA9CA22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52502" y="2213035"/>
            <a:ext cx="272104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FF0000"/>
                </a:solidFill>
                <a:cs typeface="仿宋_GB2312" charset="0"/>
              </a:rPr>
              <a:t>温馨提示：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EC98C7-0518-B66B-293F-909ACC331AC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06065" y="2972181"/>
            <a:ext cx="272104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FF0000"/>
                </a:solidFill>
                <a:cs typeface="仿宋_GB2312" charset="0"/>
              </a:rPr>
              <a:t>货比三家可以买到价廉物美的商品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D71CE5-855C-272B-9FC6-3342D5A3B4E7}"/>
              </a:ext>
            </a:extLst>
          </p:cNvPr>
          <p:cNvSpPr txBox="1"/>
          <p:nvPr/>
        </p:nvSpPr>
        <p:spPr>
          <a:xfrm>
            <a:off x="5528600" y="2378409"/>
            <a:ext cx="275908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√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E77593A-57C1-4D80-6A89-E3AF4F569A0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023075" y="546164"/>
            <a:ext cx="2310765" cy="756920"/>
            <a:chOff x="14176" y="624"/>
            <a:chExt cx="5006" cy="1581"/>
          </a:xfrm>
        </p:grpSpPr>
        <p:sp>
          <p:nvSpPr>
            <p:cNvPr id="4" name="圆角矩形 243">
              <a:extLst>
                <a:ext uri="{FF2B5EF4-FFF2-40B4-BE49-F238E27FC236}">
                  <a16:creationId xmlns:a16="http://schemas.microsoft.com/office/drawing/2014/main" id="{0F733442-F81E-876F-E8B4-32D5A7D9454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紫">
              <a:extLst>
                <a:ext uri="{FF2B5EF4-FFF2-40B4-BE49-F238E27FC236}">
                  <a16:creationId xmlns:a16="http://schemas.microsoft.com/office/drawing/2014/main" id="{04DCEE15-CEAB-BE97-98E5-D5F360F3FE37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AFB339F-6FC8-6E1D-6EC5-085C9AF571FA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5614" y="1191"/>
              <a:ext cx="3568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解决问题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" grpId="0"/>
      <p:bldP spid="11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0" y="0"/>
            <a:ext cx="2132330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深探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1695" y="748342"/>
            <a:ext cx="881380" cy="8813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1140431" y="4484722"/>
            <a:ext cx="7551506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dirty="0">
                <a:solidFill>
                  <a:srgbClr val="423B3B"/>
                </a:solidFill>
                <a:cs typeface="仿宋_GB2312" charset="0"/>
              </a:rPr>
              <a:t>商家清仓，买衣服和鞋子很便宜。自己有很多类似的衣服，看见别人抢购，也加入到抢购队伍当中，这样做对吗？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4D3A09-F319-CC18-C9F3-93FC3E2948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556" y="1353956"/>
            <a:ext cx="7196623" cy="27974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181EDD-D2F6-CCFE-2A3B-3E63AA9CA22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352502" y="2213035"/>
            <a:ext cx="272104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FF0000"/>
                </a:solidFill>
                <a:cs typeface="仿宋_GB2312" charset="0"/>
              </a:rPr>
              <a:t>温馨提示：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EC98C7-0518-B66B-293F-909ACC331AC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806065" y="2972181"/>
            <a:ext cx="272104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FF0000"/>
                </a:solidFill>
                <a:cs typeface="仿宋_GB2312" charset="0"/>
              </a:rPr>
              <a:t>选购商品要考虑到自己的实际需要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3F12AC-CF03-CED8-4FFD-3309502E9B4D}"/>
              </a:ext>
            </a:extLst>
          </p:cNvPr>
          <p:cNvSpPr txBox="1"/>
          <p:nvPr/>
        </p:nvSpPr>
        <p:spPr>
          <a:xfrm>
            <a:off x="4877867" y="3592169"/>
            <a:ext cx="275908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855CE65-8370-2171-A7F1-D77CE6C121AB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023075" y="430396"/>
            <a:ext cx="2310765" cy="756920"/>
            <a:chOff x="14176" y="624"/>
            <a:chExt cx="5006" cy="1581"/>
          </a:xfrm>
        </p:grpSpPr>
        <p:sp>
          <p:nvSpPr>
            <p:cNvPr id="3" name="圆角矩形 243">
              <a:extLst>
                <a:ext uri="{FF2B5EF4-FFF2-40B4-BE49-F238E27FC236}">
                  <a16:creationId xmlns:a16="http://schemas.microsoft.com/office/drawing/2014/main" id="{82DF889C-7F10-2EA0-A054-FC485D98495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紫">
              <a:extLst>
                <a:ext uri="{FF2B5EF4-FFF2-40B4-BE49-F238E27FC236}">
                  <a16:creationId xmlns:a16="http://schemas.microsoft.com/office/drawing/2014/main" id="{36059692-5505-C3A8-A5C0-1DFE48A7CC68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A07D81C-9892-BC56-A363-78649C6483D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5614" y="1191"/>
              <a:ext cx="3568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解决问题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1" grpId="0"/>
      <p:bldP spid="1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0" y="0"/>
            <a:ext cx="2132330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深探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1695" y="748342"/>
            <a:ext cx="881380" cy="8813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4D3A09-F319-CC18-C9F3-93FC3E2948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773" y="1492455"/>
            <a:ext cx="3592417" cy="46619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98D1D6-1123-8E9F-F328-AE9F4CA5A8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454" y="1356189"/>
            <a:ext cx="3217048" cy="479824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181EDD-D2F6-CCFE-2A3B-3E63AA9CA2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52502" y="2213035"/>
            <a:ext cx="272104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FF0000"/>
                </a:solidFill>
                <a:cs typeface="仿宋_GB2312" charset="0"/>
              </a:rPr>
              <a:t>温馨提示：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EC98C7-0518-B66B-293F-909ACC331AC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806065" y="2972181"/>
            <a:ext cx="272104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zh-CN" altLang="en-US" sz="2800" b="0" dirty="0">
                <a:solidFill>
                  <a:srgbClr val="FF0000"/>
                </a:solidFill>
                <a:cs typeface="仿宋_GB2312" charset="0"/>
              </a:rPr>
              <a:t>选购商品要考虑到自己的实际经济承受能力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44D03D-A8ED-2553-0EA7-18F1A0C098C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205773" y="432112"/>
            <a:ext cx="2310765" cy="756920"/>
            <a:chOff x="14176" y="624"/>
            <a:chExt cx="5006" cy="1581"/>
          </a:xfrm>
        </p:grpSpPr>
        <p:sp>
          <p:nvSpPr>
            <p:cNvPr id="3" name="圆角矩形 243">
              <a:extLst>
                <a:ext uri="{FF2B5EF4-FFF2-40B4-BE49-F238E27FC236}">
                  <a16:creationId xmlns:a16="http://schemas.microsoft.com/office/drawing/2014/main" id="{6AFE17F0-97F1-0681-174E-386FABFBF71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187" y="1062"/>
              <a:ext cx="3376" cy="1011"/>
            </a:xfrm>
            <a:prstGeom prst="roundRect">
              <a:avLst/>
            </a:prstGeom>
            <a:solidFill>
              <a:srgbClr val="FED1FF"/>
            </a:solidFill>
            <a:ln>
              <a:solidFill>
                <a:srgbClr val="B74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紫">
              <a:extLst>
                <a:ext uri="{FF2B5EF4-FFF2-40B4-BE49-F238E27FC236}">
                  <a16:creationId xmlns:a16="http://schemas.microsoft.com/office/drawing/2014/main" id="{B295387A-0B9A-AC05-BD84-D06C456070CD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6" y="624"/>
              <a:ext cx="1639" cy="158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9DF89AC-FB49-9339-EFB3-056985FF9245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5614" y="1191"/>
              <a:ext cx="3568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解决问题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92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569845" y="3088640"/>
            <a:ext cx="8150225" cy="1007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zh-CN" sz="3600" b="1" spc="5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课后和爸爸妈妈到市场上去切身的</a:t>
            </a:r>
          </a:p>
          <a:p>
            <a:pPr>
              <a:lnSpc>
                <a:spcPct val="100000"/>
              </a:lnSpc>
            </a:pPr>
            <a:r>
              <a:rPr lang="zh-CN" altLang="zh-CN" sz="3600" b="1" spc="5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去体会一下购物中的学问</a:t>
            </a:r>
            <a:r>
              <a:rPr lang="zh-CN" altLang="zh-CN" sz="45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 </a:t>
            </a:r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4770120" y="1313815"/>
            <a:ext cx="3853815" cy="100711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00000"/>
              </a:lnSpc>
            </a:pPr>
            <a:r>
              <a:rPr lang="zh-CN" altLang="zh-CN" sz="6600" b="1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+mn-ea"/>
                <a:sym typeface="+mn-ea"/>
              </a:rPr>
              <a:t>课后实践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E757F-29A1-32CD-68D3-5A5BC6A74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C3F8BE25-9CF7-ACE6-EF05-C55CC2E68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88"/>
            <a:ext cx="12192000" cy="54460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1A207B-0CE5-A19F-E814-4BBAAFEBCDB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2535" y="2845340"/>
            <a:ext cx="2550720" cy="31432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847F75D-22BD-6E72-79D7-B2B7BF98C829}"/>
              </a:ext>
            </a:extLst>
          </p:cNvPr>
          <p:cNvSpPr/>
          <p:nvPr/>
        </p:nvSpPr>
        <p:spPr>
          <a:xfrm>
            <a:off x="2999235" y="657923"/>
            <a:ext cx="597952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zh-CN" altLang="en-US" sz="9000" b="1" dirty="0">
                <a:ln w="9525">
                  <a:solidFill>
                    <a:srgbClr val="0000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购物的学问</a:t>
            </a:r>
            <a:endParaRPr lang="zh-CN" altLang="en-US" sz="9000" b="1" dirty="0">
              <a:ln w="9525">
                <a:solidFill>
                  <a:srgbClr val="0000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89316" y="2561074"/>
            <a:ext cx="4824000" cy="1447200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感谢！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rot="660000">
            <a:off x="5217633" y="1401759"/>
            <a:ext cx="274510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15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活动一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650615" y="3557946"/>
            <a:ext cx="689356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spc="16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微软雅黑"/>
                <a:cs typeface="幼圆" panose="02010509060101010101" pitchFamily="49" charset="-122"/>
                <a:sym typeface="+mn-ea"/>
              </a:rPr>
              <a:t>商品价格猜猜猜</a:t>
            </a:r>
          </a:p>
        </p:txBody>
      </p:sp>
      <p:pic>
        <p:nvPicPr>
          <p:cNvPr id="9219" name="New picture"/>
          <p:cNvPicPr/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44175" y="9925050"/>
            <a:ext cx="247650" cy="180975"/>
          </a:xfrm>
          <a:prstGeom prst="cube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99814" y="3695700"/>
            <a:ext cx="9144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26581" y="556558"/>
            <a:ext cx="2260866" cy="27860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-107312" y="3515360"/>
            <a:ext cx="2550720" cy="31432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109200" y="611964"/>
            <a:ext cx="2285984" cy="28170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组合 220"/>
          <p:cNvGrpSpPr/>
          <p:nvPr>
            <p:custDataLst>
              <p:tags r:id="rId2"/>
            </p:custDataLst>
          </p:nvPr>
        </p:nvGrpSpPr>
        <p:grpSpPr>
          <a:xfrm>
            <a:off x="220622" y="496111"/>
            <a:ext cx="2065497" cy="839629"/>
            <a:chOff x="14273" y="565"/>
            <a:chExt cx="4337" cy="1763"/>
          </a:xfrm>
        </p:grpSpPr>
        <p:sp>
          <p:nvSpPr>
            <p:cNvPr id="222" name="圆角矩形 221"/>
            <p:cNvSpPr/>
            <p:nvPr>
              <p:custDataLst>
                <p:tags r:id="rId7"/>
              </p:custDataLst>
            </p:nvPr>
          </p:nvSpPr>
          <p:spPr>
            <a:xfrm>
              <a:off x="15218" y="1186"/>
              <a:ext cx="3392" cy="10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51C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223" name="图片 2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73" y="565"/>
              <a:ext cx="1670" cy="1763"/>
            </a:xfrm>
            <a:prstGeom prst="rect">
              <a:avLst/>
            </a:prstGeom>
          </p:spPr>
        </p:pic>
        <p:sp>
          <p:nvSpPr>
            <p:cNvPr id="224" name="文本框 223"/>
            <p:cNvSpPr txBox="1"/>
            <p:nvPr>
              <p:custDataLst>
                <p:tags r:id="rId9"/>
              </p:custDataLst>
            </p:nvPr>
          </p:nvSpPr>
          <p:spPr>
            <a:xfrm>
              <a:off x="15705" y="1314"/>
              <a:ext cx="262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>
                  <a:latin typeface="楷体" panose="02010609060101010101" pitchFamily="49" charset="-122"/>
                  <a:ea typeface="楷体" panose="02010609060101010101" pitchFamily="49" charset="-122"/>
                </a:rPr>
                <a:t>积极参与</a:t>
              </a:r>
            </a:p>
          </p:txBody>
        </p:sp>
      </p:grp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2091447" cy="4961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703020204020201" charset="-122"/>
                <a:ea typeface="微软雅黑"/>
              </a:rPr>
              <a:t>初探</a:t>
            </a:r>
            <a:r>
              <a:rPr lang="en-US" altLang="zh-CN" sz="2800" b="1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554821" y="1723289"/>
            <a:ext cx="1923199" cy="2525111"/>
          </a:xfrm>
          <a:prstGeom prst="rect">
            <a:avLst/>
          </a:prstGeom>
        </p:spPr>
      </p:pic>
      <p:sp>
        <p:nvSpPr>
          <p:cNvPr id="18" name="文本框 12"/>
          <p:cNvSpPr txBox="1"/>
          <p:nvPr>
            <p:custDataLst>
              <p:tags r:id="rId5"/>
            </p:custDataLst>
          </p:nvPr>
        </p:nvSpPr>
        <p:spPr>
          <a:xfrm>
            <a:off x="3068110" y="4539209"/>
            <a:ext cx="896620" cy="4146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/>
          <a:p>
            <a:pPr>
              <a:buFont typeface="Arial" panose="020B0604020202090204" pitchFamily="34" charset="0"/>
            </a:pPr>
            <a:r>
              <a:rPr lang="en-US" altLang="zh-CN" sz="36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36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元</a:t>
            </a: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6216981" y="1723289"/>
            <a:ext cx="4298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竞猜规则：</a:t>
            </a:r>
            <a:endParaRPr lang="en-US" altLang="zh-CN" sz="3200" b="1" dirty="0"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猜一猜图中商品的价格，最准确或最接近的同学获得一个小奖品。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5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组合 220"/>
          <p:cNvGrpSpPr/>
          <p:nvPr>
            <p:custDataLst>
              <p:tags r:id="rId2"/>
            </p:custDataLst>
          </p:nvPr>
        </p:nvGrpSpPr>
        <p:grpSpPr>
          <a:xfrm>
            <a:off x="220622" y="496111"/>
            <a:ext cx="2065497" cy="839629"/>
            <a:chOff x="14273" y="565"/>
            <a:chExt cx="4337" cy="1763"/>
          </a:xfrm>
        </p:grpSpPr>
        <p:sp>
          <p:nvSpPr>
            <p:cNvPr id="222" name="圆角矩形 221"/>
            <p:cNvSpPr/>
            <p:nvPr>
              <p:custDataLst>
                <p:tags r:id="rId7"/>
              </p:custDataLst>
            </p:nvPr>
          </p:nvSpPr>
          <p:spPr>
            <a:xfrm>
              <a:off x="15218" y="1186"/>
              <a:ext cx="3392" cy="10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51C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223" name="图片 2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73" y="565"/>
              <a:ext cx="1670" cy="1763"/>
            </a:xfrm>
            <a:prstGeom prst="rect">
              <a:avLst/>
            </a:prstGeom>
          </p:spPr>
        </p:pic>
        <p:sp>
          <p:nvSpPr>
            <p:cNvPr id="224" name="文本框 223"/>
            <p:cNvSpPr txBox="1"/>
            <p:nvPr>
              <p:custDataLst>
                <p:tags r:id="rId9"/>
              </p:custDataLst>
            </p:nvPr>
          </p:nvSpPr>
          <p:spPr>
            <a:xfrm>
              <a:off x="15705" y="1314"/>
              <a:ext cx="262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>
                  <a:latin typeface="楷体" panose="02010609060101010101" pitchFamily="49" charset="-122"/>
                  <a:ea typeface="楷体" panose="02010609060101010101" pitchFamily="49" charset="-122"/>
                </a:rPr>
                <a:t>积极参与</a:t>
              </a:r>
            </a:p>
          </p:txBody>
        </p:sp>
      </p:grp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2091447" cy="4961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703020204020201" charset="-122"/>
                <a:ea typeface="微软雅黑"/>
              </a:rPr>
              <a:t>初探</a:t>
            </a:r>
            <a:r>
              <a:rPr lang="en-US" altLang="zh-CN" sz="2800" b="1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849752" y="1723289"/>
            <a:ext cx="2254899" cy="2608580"/>
          </a:xfrm>
          <a:prstGeom prst="rect">
            <a:avLst/>
          </a:prstGeom>
        </p:spPr>
      </p:pic>
      <p:sp>
        <p:nvSpPr>
          <p:cNvPr id="19" name="文本框 12"/>
          <p:cNvSpPr txBox="1"/>
          <p:nvPr>
            <p:custDataLst>
              <p:tags r:id="rId5"/>
            </p:custDataLst>
          </p:nvPr>
        </p:nvSpPr>
        <p:spPr>
          <a:xfrm>
            <a:off x="3080581" y="4331880"/>
            <a:ext cx="896620" cy="4146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/>
          <a:p>
            <a:pPr>
              <a:buFont typeface="Arial" panose="020B0604020202090204" pitchFamily="34" charset="0"/>
            </a:pPr>
            <a:r>
              <a:rPr lang="en-US" altLang="zh-CN" sz="36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30.6</a:t>
            </a:r>
            <a:r>
              <a:rPr lang="zh-CN" altLang="en-US" sz="36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066ED22-4BCD-9ABA-A91D-42B1CC36658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216981" y="1723289"/>
            <a:ext cx="4298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竞猜规则：</a:t>
            </a:r>
            <a:endParaRPr lang="en-US" altLang="zh-CN" sz="3200" b="1" dirty="0"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猜一猜图中商品的价格，最准确或最接近的同学获得一个小奖品。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14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组合 220"/>
          <p:cNvGrpSpPr/>
          <p:nvPr>
            <p:custDataLst>
              <p:tags r:id="rId2"/>
            </p:custDataLst>
          </p:nvPr>
        </p:nvGrpSpPr>
        <p:grpSpPr>
          <a:xfrm>
            <a:off x="220622" y="496111"/>
            <a:ext cx="2065497" cy="839629"/>
            <a:chOff x="14273" y="565"/>
            <a:chExt cx="4337" cy="1763"/>
          </a:xfrm>
        </p:grpSpPr>
        <p:sp>
          <p:nvSpPr>
            <p:cNvPr id="222" name="圆角矩形 221"/>
            <p:cNvSpPr/>
            <p:nvPr>
              <p:custDataLst>
                <p:tags r:id="rId7"/>
              </p:custDataLst>
            </p:nvPr>
          </p:nvSpPr>
          <p:spPr>
            <a:xfrm>
              <a:off x="15218" y="1186"/>
              <a:ext cx="3392" cy="10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51C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223" name="图片 2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73" y="565"/>
              <a:ext cx="1670" cy="1763"/>
            </a:xfrm>
            <a:prstGeom prst="rect">
              <a:avLst/>
            </a:prstGeom>
          </p:spPr>
        </p:pic>
        <p:sp>
          <p:nvSpPr>
            <p:cNvPr id="224" name="文本框 223"/>
            <p:cNvSpPr txBox="1"/>
            <p:nvPr>
              <p:custDataLst>
                <p:tags r:id="rId9"/>
              </p:custDataLst>
            </p:nvPr>
          </p:nvSpPr>
          <p:spPr>
            <a:xfrm>
              <a:off x="15705" y="1314"/>
              <a:ext cx="262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积极参与</a:t>
              </a:r>
            </a:p>
          </p:txBody>
        </p:sp>
      </p:grp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2091447" cy="4961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703020204020201" charset="-122"/>
                <a:ea typeface="微软雅黑"/>
              </a:rPr>
              <a:t>初探</a:t>
            </a:r>
            <a:r>
              <a:rPr lang="en-US" altLang="zh-CN" sz="2800" b="1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815947" y="1742744"/>
            <a:ext cx="2254899" cy="2369821"/>
          </a:xfrm>
          <a:prstGeom prst="rect">
            <a:avLst/>
          </a:prstGeom>
        </p:spPr>
      </p:pic>
      <p:sp>
        <p:nvSpPr>
          <p:cNvPr id="20" name="文本框 12"/>
          <p:cNvSpPr txBox="1"/>
          <p:nvPr>
            <p:custDataLst>
              <p:tags r:id="rId5"/>
            </p:custDataLst>
          </p:nvPr>
        </p:nvSpPr>
        <p:spPr>
          <a:xfrm>
            <a:off x="3251897" y="4393293"/>
            <a:ext cx="896620" cy="4146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/>
          <a:p>
            <a:pPr>
              <a:buFont typeface="Arial" panose="020B0604020202090204" pitchFamily="34" charset="0"/>
            </a:pPr>
            <a:r>
              <a:rPr lang="en-US" altLang="zh-CN" sz="36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7.9</a:t>
            </a:r>
            <a:r>
              <a:rPr lang="zh-CN" altLang="en-US" sz="36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A353BF-5B27-2B78-2AE6-585CDD6EDF9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216981" y="1723289"/>
            <a:ext cx="4298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竞猜规则：</a:t>
            </a:r>
            <a:endParaRPr lang="en-US" altLang="zh-CN" sz="3200" b="1" dirty="0"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猜一猜图中商品的价格，最准确或最接近的同学获得一个小奖品。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1" y="1"/>
            <a:ext cx="2237362" cy="4814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初探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pic>
        <p:nvPicPr>
          <p:cNvPr id="3" name="https://photo-static-api.fotomore.com/creative/vcg/400/new/VCG41N1347938401.jpg?uid=386&amp;timestamp=1701517854&amp;sign=667eea92ac5751d34b70cfbcdbf08e1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48476" y="1662178"/>
            <a:ext cx="2384425" cy="362807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9E2C184-6FB2-11DD-98C4-5F8A2A472C5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909791" y="2397948"/>
            <a:ext cx="4298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你和爸爸妈妈一起买过羽绒服吗？在什么时候？在哪里买的？什么品牌？多少钱？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0770E3E-5E8A-E74C-3B44-BE2DE652C77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20622" y="496111"/>
            <a:ext cx="2065497" cy="839629"/>
            <a:chOff x="14273" y="565"/>
            <a:chExt cx="4337" cy="1763"/>
          </a:xfrm>
        </p:grpSpPr>
        <p:sp>
          <p:nvSpPr>
            <p:cNvPr id="5" name="圆角矩形 221">
              <a:extLst>
                <a:ext uri="{FF2B5EF4-FFF2-40B4-BE49-F238E27FC236}">
                  <a16:creationId xmlns:a16="http://schemas.microsoft.com/office/drawing/2014/main" id="{81CE1381-7B28-270B-7D86-EAFDF58F99F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218" y="1186"/>
              <a:ext cx="3392" cy="10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51C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8220F96-89A7-2D27-E036-1E0CB014559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73" y="565"/>
              <a:ext cx="1670" cy="176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DF75215-26AC-FD5A-6460-2FA791BAD00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5705" y="1314"/>
              <a:ext cx="262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dirty="0">
                  <a:latin typeface="楷体" panose="02010609060101010101" pitchFamily="49" charset="-122"/>
                  <a:ea typeface="楷体" panose="02010609060101010101" pitchFamily="49" charset="-122"/>
                </a:rPr>
                <a:t>积极参与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组合 220"/>
          <p:cNvGrpSpPr/>
          <p:nvPr>
            <p:custDataLst>
              <p:tags r:id="rId2"/>
            </p:custDataLst>
          </p:nvPr>
        </p:nvGrpSpPr>
        <p:grpSpPr>
          <a:xfrm>
            <a:off x="87758" y="442595"/>
            <a:ext cx="2065497" cy="839629"/>
            <a:chOff x="14273" y="565"/>
            <a:chExt cx="4337" cy="1763"/>
          </a:xfrm>
        </p:grpSpPr>
        <p:sp>
          <p:nvSpPr>
            <p:cNvPr id="222" name="圆角矩形 221"/>
            <p:cNvSpPr/>
            <p:nvPr>
              <p:custDataLst>
                <p:tags r:id="rId7"/>
              </p:custDataLst>
            </p:nvPr>
          </p:nvSpPr>
          <p:spPr>
            <a:xfrm>
              <a:off x="15218" y="1186"/>
              <a:ext cx="3392" cy="10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51C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223" name="图片 2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73" y="565"/>
              <a:ext cx="1670" cy="1763"/>
            </a:xfrm>
            <a:prstGeom prst="rect">
              <a:avLst/>
            </a:prstGeom>
          </p:spPr>
        </p:pic>
        <p:sp>
          <p:nvSpPr>
            <p:cNvPr id="224" name="文本框 223"/>
            <p:cNvSpPr txBox="1"/>
            <p:nvPr>
              <p:custDataLst>
                <p:tags r:id="rId9"/>
              </p:custDataLst>
            </p:nvPr>
          </p:nvSpPr>
          <p:spPr>
            <a:xfrm>
              <a:off x="15705" y="1314"/>
              <a:ext cx="262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>
                  <a:latin typeface="楷体" panose="02010609060101010101" pitchFamily="49" charset="-122"/>
                  <a:ea typeface="楷体" panose="02010609060101010101" pitchFamily="49" charset="-122"/>
                </a:rPr>
                <a:t>积极参与</a:t>
              </a:r>
            </a:p>
          </p:txBody>
        </p:sp>
      </p:grp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872339" cy="4768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初探</a:t>
            </a:r>
            <a:r>
              <a:rPr lang="en-US" altLang="zh-CN" sz="2800" b="1" dirty="0">
                <a:latin typeface="微软雅黑" panose="020B0703020204020201" charset="-122"/>
                <a:ea typeface="微软雅黑"/>
              </a:rPr>
              <a:t>·</a:t>
            </a:r>
            <a:r>
              <a:rPr lang="zh-CN" altLang="en-US" sz="2800" b="1" dirty="0">
                <a:latin typeface="微软雅黑" panose="020B0703020204020201" charset="-122"/>
                <a:ea typeface="微软雅黑"/>
              </a:rPr>
              <a:t>自学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965450" y="930275"/>
            <a:ext cx="6606540" cy="1007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小组</a:t>
            </a:r>
            <a:r>
              <a:rPr 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讨论：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影响商品价格的因素</a:t>
            </a:r>
            <a:r>
              <a:rPr lang="zh-CN" altLang="zh-CN" sz="3600" b="1" noProof="1">
                <a:solidFill>
                  <a:srgbClr val="FF0000"/>
                </a:solidFill>
                <a:latin typeface="微软雅黑" panose="020B0703020204020201" charset="-122"/>
                <a:ea typeface="微软雅黑"/>
                <a:cs typeface="微软雅黑" panose="020B0703020204020201" charset="-122"/>
                <a:sym typeface="+mn-ea"/>
              </a:rPr>
              <a:t> 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52498" y="524125"/>
            <a:ext cx="589280" cy="58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84534" y="391458"/>
            <a:ext cx="589280" cy="589280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923655A3-8789-4018-C0CE-EA6DE0A4B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315" y="2246130"/>
            <a:ext cx="923285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zh-CN" altLang="en-US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要求：</a:t>
            </a:r>
            <a:endParaRPr lang="en-US" altLang="zh-CN" sz="3600" dirty="0">
              <a:solidFill>
                <a:schemeClr val="tx2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1</a:t>
            </a:r>
            <a:r>
              <a:rPr lang="zh-CN" alt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、拿出课前调查表，比较同一种商品的价格是一样的吗？为什么会不一样？通过比较你们发现了什么？在组长的带领下进行讨论。</a:t>
            </a:r>
            <a:endParaRPr lang="en-US" altLang="zh-CN" sz="3200" dirty="0">
              <a:solidFill>
                <a:schemeClr val="tx2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2</a:t>
            </a:r>
            <a:r>
              <a:rPr lang="zh-CN" alt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、小组汇报：</a:t>
            </a:r>
            <a:r>
              <a:rPr lang="zh-CN" altLang="en-US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用“我发现同一商品，在不同的</a:t>
            </a:r>
            <a:r>
              <a:rPr lang="en-US" altLang="zh-CN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____, </a:t>
            </a:r>
            <a:r>
              <a:rPr lang="zh-CN" altLang="en-US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价格</a:t>
            </a:r>
            <a:r>
              <a:rPr lang="en-US" altLang="zh-CN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_____,   </a:t>
            </a:r>
            <a:r>
              <a:rPr lang="zh-CN" altLang="en-US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因为</a:t>
            </a:r>
            <a:r>
              <a:rPr lang="en-US" altLang="zh-CN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_____</a:t>
            </a:r>
            <a:r>
              <a:rPr lang="zh-CN" altLang="en-US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”方式汇报</a:t>
            </a:r>
            <a:endParaRPr lang="en-US" altLang="zh-CN" sz="3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3</a:t>
            </a:r>
            <a:r>
              <a:rPr lang="zh-CN" alt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、讨论时间</a:t>
            </a:r>
            <a:r>
              <a:rPr lang="en-US" altLang="zh-CN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rot="660000">
            <a:off x="5042535" y="1826260"/>
            <a:ext cx="274510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15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活动二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215640" y="3223895"/>
            <a:ext cx="689356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spc="16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微软雅黑"/>
                <a:cs typeface="幼圆" panose="02010509060101010101" pitchFamily="49" charset="-122"/>
                <a:sym typeface="+mn-ea"/>
              </a:rPr>
              <a:t>火眼金睛</a:t>
            </a:r>
            <a:endParaRPr kumimoji="0" lang="zh-CN" altLang="en-US" sz="5400" b="1" i="0" strike="noStrike" spc="160" baseline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幼圆" panose="02010509060101010101" pitchFamily="49" charset="-122"/>
              <a:ea typeface="微软雅黑"/>
              <a:cs typeface="幼圆" panose="02010509060101010101" pitchFamily="49" charset="-122"/>
              <a:sym typeface="+mn-ea"/>
            </a:endParaRPr>
          </a:p>
        </p:txBody>
      </p:sp>
      <p:pic>
        <p:nvPicPr>
          <p:cNvPr id="9219" name="New picture"/>
          <p:cNvPicPr/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544175" y="9925050"/>
            <a:ext cx="247650" cy="180975"/>
          </a:xfrm>
          <a:prstGeom prst="cube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61105" y="3231515"/>
            <a:ext cx="914400" cy="914400"/>
          </a:xfrm>
          <a:prstGeom prst="rect">
            <a:avLst/>
          </a:prstGeom>
        </p:spPr>
      </p:pic>
      <p:pic>
        <p:nvPicPr>
          <p:cNvPr id="6" name="图片 5" descr="卡通人物&#10;&#10;描述已自动生成">
            <a:extLst>
              <a:ext uri="{FF2B5EF4-FFF2-40B4-BE49-F238E27FC236}">
                <a16:creationId xmlns:a16="http://schemas.microsoft.com/office/drawing/2014/main" id="{7699B239-C0B8-DA1F-5F37-7A3A21670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4" y="4145915"/>
            <a:ext cx="2032821" cy="2112096"/>
          </a:xfrm>
          <a:prstGeom prst="rect">
            <a:avLst/>
          </a:prstGeom>
        </p:spPr>
      </p:pic>
      <p:pic>
        <p:nvPicPr>
          <p:cNvPr id="8" name="图片 7" descr="图片包含 游戏机, 桌子, 绿色, 钟表&#10;&#10;描述已自动生成">
            <a:extLst>
              <a:ext uri="{FF2B5EF4-FFF2-40B4-BE49-F238E27FC236}">
                <a16:creationId xmlns:a16="http://schemas.microsoft.com/office/drawing/2014/main" id="{7B870904-F90F-85A6-69CE-87EE0FF4C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09" y="818219"/>
            <a:ext cx="2888291" cy="21431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2JjZWUxNzM3MmZjNTUxNDQ4MDU0ZDM3M2FiMDMxO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副标题样式"/>
  <p:tag name="KSO_WM_UNIT_TYPE" val="b"/>
  <p:tag name="KSO_WM_UNIT_VALUE" val="8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BLOCK" val="0"/>
  <p:tag name="KSO_WM_UNIT_COMPATIBLE" val="0"/>
  <p:tag name="KSO_WM_UNIT_DEC_AREA_ID" val="5099f7ea4e3d4714acda827100ab4fdf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M_LIMIT_TYPE" val="2"/>
  <p:tag name="KSO_WM_UNIT_SUBTYPE" val="h"/>
  <p:tag name="KSO_WM_UNIT_TYPE" val="i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  <p:tag name="KSO_WM_BEAUTIFY_FLAG" val="#wm#"/>
  <p:tag name="KSO_WM_SLIDE_BACKGROUND_TYPE" val="belt"/>
  <p:tag name="KSO_WM_SLIDE_BK_DARK_LIGHT" val="2"/>
  <p:tag name="KSO_WM_TAG_VERSION" val="1.0"/>
  <p:tag name="KSO_WM_UNIT_BLOCK" val="0"/>
  <p:tag name="KSO_WM_UNIT_COMPATIBLE" val="0"/>
  <p:tag name="KSO_WM_UNIT_DEC_AREA_ID" val="68aae7f2615d483891baeb68bed9cc47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8*i*2"/>
  <p:tag name="KSO_WM_UNIT_INDEX" val="2"/>
  <p:tag name="KSO_WM_UNIT_LAYERLEVEL" val="1"/>
  <p:tag name="KSO_WM_UNIT_SM_LIMIT_TYPE" val="0"/>
  <p:tag name="KSO_WM_UNIT_TYPE" val="i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  <p:tag name="KSO_WM_BEAUTIFY_FLAG" val="#wm#"/>
  <p:tag name="KSO_WM_SLIDE_BACKGROUND_TYPE" val="belt"/>
  <p:tag name="KSO_WM_SLIDE_BK_DARK_LIGHT" val="2"/>
  <p:tag name="KSO_WM_TAG_VERSION" val="1.0"/>
  <p:tag name="KSO_WM_UNIT_BLOCK" val="0"/>
  <p:tag name="KSO_WM_UNIT_COMPATIBLE" val="0"/>
  <p:tag name="KSO_WM_UNIT_DEC_AREA_ID" val="3d93a2b348fe413c87442538fa233150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M_LIMIT_TYPE" val="0"/>
  <p:tag name="KSO_WM_UNIT_TYPE" val="i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  <p:tag name="KSO_WM_BEAUTIFY_FLAG" val="#wm#"/>
  <p:tag name="KSO_WM_SLIDE_BACKGROUND_TYPE" val="belt"/>
  <p:tag name="KSO_WM_SLIDE_BK_DARK_LIGHT" val="2"/>
  <p:tag name="KSO_WM_TAG_VERSION" val="1.0"/>
  <p:tag name="KSO_WM_UNIT_BLOCK" val="0"/>
  <p:tag name="KSO_WM_UNIT_COMPATIBLE" val="0"/>
  <p:tag name="KSO_WM_UNIT_DEC_AREA_ID" val="30f2b0dbe39a4fa78dd0de71fab67677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  <p:tag name="KSO_WM_BEAUTIFY_FLAG" val="#wm#"/>
  <p:tag name="KSO_WM_SLIDE_BACKGROUND_TYPE" val="belt"/>
  <p:tag name="KSO_WM_SLIDE_BK_DARK_LIGHT" val="2"/>
  <p:tag name="KSO_WM_TAG_VERSION" val="1.0"/>
  <p:tag name="KSO_WM_UNIT_BLOCK" val="0"/>
  <p:tag name="KSO_WM_UNIT_COMPATIBLE" val="0"/>
  <p:tag name="KSO_WM_UNIT_DEC_AREA_ID" val="aa46a96c14884c07933fb6e3eacf4f0f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  <p:tag name="KSO_WM_BEAUTIFY_FLAG" val="#wm#"/>
  <p:tag name="KSO_WM_SLIDE_BACKGROUND_TYPE" val="belt"/>
  <p:tag name="KSO_WM_SLIDE_BK_DARK_LIGHT" val="2"/>
  <p:tag name="KSO_WM_TAG_VERSION" val="1.0"/>
  <p:tag name="KSO_WM_UNIT_BLOCK" val="0"/>
  <p:tag name="KSO_WM_UNIT_COMPATIBLE" val="0"/>
  <p:tag name="KSO_WM_UNIT_DEC_AREA_ID" val="0a55a6235da54eda845655a886804d28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  <p:tag name="KSO_WM_BEAUTIFY_FLAG" val="#wm#"/>
  <p:tag name="KSO_WM_SLIDE_BACKGROUND_TYPE" val="belt"/>
  <p:tag name="KSO_WM_SLIDE_BK_DARK_LIGHT" val="2"/>
  <p:tag name="KSO_WM_TAG_VERSION" val="1.0"/>
  <p:tag name="KSO_WM_UNIT_BLOCK" val="0"/>
  <p:tag name="KSO_WM_UNIT_COMPATIBLE" val="0"/>
  <p:tag name="KSO_WM_UNIT_DEC_AREA_ID" val="d59ce49a1e8a4b2ba0c1a2f3d328db05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  <p:tag name="KSO_WM_BEAUTIFY_FLAG" val="#wm#"/>
  <p:tag name="KSO_WM_SLIDE_BACKGROUND_TYPE" val="belt"/>
  <p:tag name="KSO_WM_SLIDE_BK_DARK_LIGHT" val="2"/>
  <p:tag name="KSO_WM_TAG_VERSION" val="1.0"/>
  <p:tag name="KSO_WM_UNIT_BLOCK" val="0"/>
  <p:tag name="KSO_WM_UNIT_COMPATIBLE" val="0"/>
  <p:tag name="KSO_WM_UNIT_DEC_AREA_ID" val="b4e2108b75a241dbad0c62263dbdfbbb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f*5"/>
  <p:tag name="KSO_WM_UNIT_INDEX" val="5"/>
  <p:tag name="KSO_WM_UNIT_LAYERLEVEL" val="1"/>
  <p:tag name="KSO_WM_UNIT_NOCLEAR" val="0"/>
  <p:tag name="KSO_WM_UNIT_PRESET_TEXT" val="公司名占位符"/>
  <p:tag name="KSO_WM_UNIT_SUBTYPE" val="g"/>
  <p:tag name="KSO_WM_UNIT_TYPE" val="f"/>
  <p:tag name="KSO_WM_UNIT_VALUE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1655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201655"/>
  <p:tag name="KSO_WM_TEMPLATE_MASTER_THUMB_INDEX" val="12"/>
  <p:tag name="KSO_WM_TEMPLATE_MASTER_TYPE" val="1"/>
  <p:tag name="KSO_WM_TEMPLATE_SUBCATEGORY" val="0"/>
  <p:tag name="KSO_WM_TEMPLATE_THUMBS_INDEX" val="1、7、8、10、13、1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f*4"/>
  <p:tag name="KSO_WM_UNIT_INDEX" val="4"/>
  <p:tag name="KSO_WM_UNIT_LAYERLEVEL" val="1"/>
  <p:tag name="KSO_WM_UNIT_NOCLEAR" val="0"/>
  <p:tag name="KSO_WM_UNIT_PRESET_TEXT" val="署名占位符"/>
  <p:tag name="KSO_WM_UNIT_SUBTYPE" val="b"/>
  <p:tag name="KSO_WM_UNIT_TYPE" val="f"/>
  <p:tag name="KSO_WM_UNIT_VALUE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i*1"/>
  <p:tag name="KSO_WM_UNIT_INDEX" val="1"/>
  <p:tag name="KSO_WM_UNIT_LAYERLEVEL" val="1"/>
  <p:tag name="KSO_WM_UNIT_TYPE" val="i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i*2"/>
  <p:tag name="KSO_WM_UNIT_INDEX" val="2"/>
  <p:tag name="KSO_WM_UNIT_LAYERLEVEL" val="1"/>
  <p:tag name="KSO_WM_UNIT_TYPE" val="i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a*1"/>
  <p:tag name="KSO_WM_UNIT_INDEX" val="1"/>
  <p:tag name="KSO_WM_UNIT_ISCONTENTSTITLE" val="1"/>
  <p:tag name="KSO_WM_UNIT_ISNUMDGMTITLE" val="0"/>
  <p:tag name="KSO_WM_UNIT_LAYERLEVEL" val="1"/>
  <p:tag name="KSO_WM_UNIT_NOCLEAR" val="0"/>
  <p:tag name="KSO_WM_UNIT_PRESET_TEXT" val="标题"/>
  <p:tag name="KSO_WM_UNIT_TYPE" val="a"/>
  <p:tag name="KSO_WM_UNIT_VALUE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1"/>
  <p:tag name="KSO_WM_UNIT_INDEX" val="1"/>
  <p:tag name="KSO_WM_UNIT_LAYERLEVEL" val="1"/>
  <p:tag name="KSO_WM_UNIT_TYPE" val="i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2"/>
  <p:tag name="KSO_WM_UNIT_INDEX" val="2"/>
  <p:tag name="KSO_WM_UNIT_LAYERLEVEL" val="1"/>
  <p:tag name="KSO_WM_UNIT_TYPE" val="i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3"/>
  <p:tag name="KSO_WM_UNIT_INDEX" val="3"/>
  <p:tag name="KSO_WM_UNIT_LAYERLEVEL" val="1"/>
  <p:tag name="KSO_WM_UNIT_TYPE" val="i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1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  <p:tag name="KSO_WM_BEAUTIFY_FLAG" val="#wm#"/>
  <p:tag name="KSO_WM_TAG_VERSION" val="1.0"/>
  <p:tag name="KSO_WM_UNIT_COMPATIBLE" val="1"/>
  <p:tag name="KSO_WM_UNIT_DIAGRAM_ISNUMVISUAL" val="0"/>
  <p:tag name="KSO_WM_UNIT_DIAGRAM_ISREFERUNIT" val="0"/>
  <p:tag name="KSO_WM_UNIT_HIGHLIGHT" val="0"/>
  <p:tag name="KSO_WM_UNIT_ID" val="_4*e*1"/>
  <p:tag name="KSO_WM_UNIT_INDEX" val="1"/>
  <p:tag name="KSO_WM_UNIT_LAYERLEVEL" val="1"/>
  <p:tag name="KSO_WM_UNIT_NOCLEAR" val="0"/>
  <p:tag name="KSO_WM_UNIT_PRESET_TEXT" val="节编号"/>
  <p:tag name="KSO_WM_UNIT_TYPE" val="e"/>
  <p:tag name="KSO_WM_UNIT_VALUE" val="1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f*1"/>
  <p:tag name="KSO_WM_UNIT_INDEX" val="1"/>
  <p:tag name="KSO_WM_UNIT_LAYERLEVEL" val="1"/>
  <p:tag name="KSO_WM_UNIT_NOCLEAR" val="0"/>
  <p:tag name="KSO_WM_UNIT_PRESET_TEXT" val="单击此处编辑母版文本样式&#10;二级&#10;三级&#10;四级&#10;五级"/>
  <p:tag name="KSO_WM_UNIT_SUBTYPE" val="a"/>
  <p:tag name="KSO_WM_UNIT_TYPE" val="f"/>
  <p:tag name="KSO_WM_UNIT_VALUE" val="39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2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副标题样式"/>
  <p:tag name="KSO_WM_UNIT_TYPE" val="b"/>
  <p:tag name="KSO_WM_UNIT_VALUE" val="4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i*1"/>
  <p:tag name="KSO_WM_UNIT_INDEX" val="1"/>
  <p:tag name="KSO_WM_UNIT_LAYERLEVEL" val="1"/>
  <p:tag name="KSO_WM_UNIT_TYPE" val="i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1655_15"/>
  <p:tag name="KSO_WM_SLIDE_INDEX" val="15"/>
  <p:tag name="KSO_WM_SLIDE_ITEM_CNT" val="0"/>
  <p:tag name="KSO_WM_SLIDE_LAYOUT" val="a"/>
  <p:tag name="KSO_WM_SLIDE_LAYOUT_CNT" val="1"/>
  <p:tag name="KSO_WM_SLIDE_SUBTYPE" val="pureTxt"/>
  <p:tag name="KSO_WM_SLIDE_TYPE" val="endPage"/>
  <p:tag name="KSO_WM_SPECIAL_SOURCE" val="bdnull"/>
  <p:tag name="KSO_WM_TAG_VERSION" val="1.0"/>
  <p:tag name="KSO_WM_TEMPLATE_CATEGORY" val="custom"/>
  <p:tag name="KSO_WM_TEMPLATE_COLOR_TYPE" val="1"/>
  <p:tag name="KSO_WM_TEMPLATE_INDEX" val="20201655"/>
  <p:tag name="KSO_WM_TEMPLATE_MASTER_TYPE" val="1"/>
  <p:tag name="KSO_WM_TEMPLATE_SUBCATEGORY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i*2"/>
  <p:tag name="KSO_WM_UNIT_INDEX" val="2"/>
  <p:tag name="KSO_WM_UNIT_LAYERLEVEL" val="1"/>
  <p:tag name="KSO_WM_UNIT_TYPE" val="i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  <p:tag name="KSO_WM_BEAUTIFY_FLAG" val="#wm#"/>
  <p:tag name="KSO_WM_TAG_VERSION" val="1.0"/>
  <p:tag name="KSO_WM_TEMPLATE_CATEGORY" val="custom"/>
  <p:tag name="KSO_WM_TEMPLATE_INDEX" val="20201655"/>
  <p:tag name="KSO_WM_UNIT_COMPATIBLE" val="0"/>
  <p:tag name="KSO_WM_UNIT_DIAGRAM_ISNUMVISUAL" val="0"/>
  <p:tag name="KSO_WM_UNIT_DIAGRAM_ISREFERUNIT" val="0"/>
  <p:tag name="KSO_WM_UNIT_HIGHLIGHT" val="0"/>
  <p:tag name="KSO_WM_UNIT_ID" val="custom20201655_15*a*1"/>
  <p:tag name="KSO_WM_UNIT_INDEX" val="1"/>
  <p:tag name="KSO_WM_UNIT_ISCONTENTSTITLE" val="0"/>
  <p:tag name="KSO_WM_UNIT_ISNUMDGMTITLE" val="0"/>
  <p:tag name="KSO_WM_UNIT_LAYERLEVEL" val="1"/>
  <p:tag name="KSO_WM_UNIT_NOCLEAR" val="1"/>
  <p:tag name="KSO_WM_UNIT_PRESET_TEXT" val="感谢欣赏"/>
  <p:tag name="KSO_WM_UNIT_TYPE" val="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f*5"/>
  <p:tag name="KSO_WM_UNIT_INDEX" val="5"/>
  <p:tag name="KSO_WM_UNIT_LAYERLEVEL" val="1"/>
  <p:tag name="KSO_WM_UNIT_NOCLEAR" val="0"/>
  <p:tag name="KSO_WM_UNIT_PRESET_TEXT" val="署名占位符"/>
  <p:tag name="KSO_WM_UNIT_SUBTYPE" val="b"/>
  <p:tag name="KSO_WM_UNIT_TYPE" val="f"/>
  <p:tag name="KSO_WM_UNIT_VALUE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  <p:tag name="KSO_WM_BEAUTIFY_FLAG" val="#wm#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0*i*1"/>
  <p:tag name="KSO_WM_UNIT_INDEX" val="1"/>
  <p:tag name="KSO_WM_UNIT_LAYERLEVEL" val="1"/>
  <p:tag name="KSO_WM_UNIT_SUBTYPE" val="h"/>
  <p:tag name="KSO_WM_UNIT_TYPE" val="i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  <p:tag name="KSO_WM_BEAUTIFY_FLAG" val="#wm#"/>
  <p:tag name="KSO_WM_SLIDE_BACKGROUND_TYPE" val="general"/>
  <p:tag name="KSO_WM_SLIDE_BK_DARK_LIGHT" val="2"/>
  <p:tag name="KSO_WM_TAG_VERSION" val="1.0"/>
  <p:tag name="KSO_WM_UNIT_BLOCK" val="0"/>
  <p:tag name="KSO_WM_UNIT_COMPATIBLE" val="0"/>
  <p:tag name="KSO_WM_UNIT_DEC_AREA_ID" val="64f77ff29543432dbf0c78fa5d1909ff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SM_LIMIT_TYPE" val="0"/>
  <p:tag name="KSO_WM_UNIT_TYPE" val="i"/>
  <p:tag name="WM_BEAUTIFY_SHAPE_IDENTITY" val="{83f3c3a2-870d-48e1-1f0f-6b65dc5a5e64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  <p:tag name="KSO_WM_BEAUTIFY_FLAG" val="#wm#"/>
  <p:tag name="KSO_WM_SLIDE_BACKGROUND_TYPE" val="general"/>
  <p:tag name="KSO_WM_SLIDE_BK_DARK_LIGHT" val="2"/>
  <p:tag name="KSO_WM_TAG_VERSION" val="1.0"/>
  <p:tag name="KSO_WM_UNIT_BLOCK" val="0"/>
  <p:tag name="KSO_WM_UNIT_COMPATIBLE" val="0"/>
  <p:tag name="KSO_WM_UNIT_DEC_AREA_ID" val="410cb0bf8be442bc8f96764fbec0e999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SM_LIMIT_TYPE" val="0"/>
  <p:tag name="KSO_WM_UNIT_TYPE" val="i"/>
  <p:tag name="WM_BEAUTIFY_SHAPE_IDENTITY" val="{7a939f50-0080-ed2d-1f0f-6b65399e5ba4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  <p:tag name="KSO_WM_BEAUTIFY_FLAG" val="#wm#"/>
  <p:tag name="KSO_WM_SLIDE_BACKGROUND_TYPE" val="general"/>
  <p:tag name="KSO_WM_SLIDE_BK_DARK_LIGHT" val="2"/>
  <p:tag name="KSO_WM_TAG_VERSION" val="1.0"/>
  <p:tag name="KSO_WM_UNIT_BLOCK" val="0"/>
  <p:tag name="KSO_WM_UNIT_COMPATIBLE" val="0"/>
  <p:tag name="KSO_WM_UNIT_DEC_AREA_ID" val="4892121f8b564735b59f4591b5843bcf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  <p:tag name="KSO_WM_BEAUTIFY_FLAG" val="#wm#"/>
  <p:tag name="KSO_WM_SLIDE_BACKGROUND_TYPE" val="general"/>
  <p:tag name="KSO_WM_SLIDE_BK_DARK_LIGHT" val="2"/>
  <p:tag name="KSO_WM_TAG_VERSION" val="1.0"/>
  <p:tag name="KSO_WM_UNIT_BLOCK" val="0"/>
  <p:tag name="KSO_WM_UNIT_COMPATIBLE" val="0"/>
  <p:tag name="KSO_WM_UNIT_DEC_AREA_ID" val="5e7a63383d624c27835fd3308ddff267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  <p:tag name="KSO_WM_BEAUTIFY_FLAG" val="#wm#"/>
  <p:tag name="KSO_WM_SLIDE_BACKGROUND_TYPE" val="general"/>
  <p:tag name="KSO_WM_SLIDE_BK_DARK_LIGHT" val="2"/>
  <p:tag name="KSO_WM_TAG_VERSION" val="1.0"/>
  <p:tag name="KSO_WM_UNIT_BLOCK" val="0"/>
  <p:tag name="KSO_WM_UNIT_COMPATIBLE" val="0"/>
  <p:tag name="KSO_WM_UNIT_DEC_AREA_ID" val="1ebadd8f730142f9b38127e5d528519f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  <p:tag name="KSO_WM_BEAUTIFY_FLAG" val="#wm#"/>
  <p:tag name="KSO_WM_SLIDE_BACKGROUND_TYPE" val="general"/>
  <p:tag name="KSO_WM_SLIDE_BK_DARK_LIGHT" val="2"/>
  <p:tag name="KSO_WM_TAG_VERSION" val="1.0"/>
  <p:tag name="KSO_WM_UNIT_BLOCK" val="0"/>
  <p:tag name="KSO_WM_UNIT_COMPATIBLE" val="0"/>
  <p:tag name="KSO_WM_UNIT_DEC_AREA_ID" val="535e86952dda4da082c7cfdf8387bcb3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BLOCK" val="0"/>
  <p:tag name="KSO_WM_UNIT_COMPATIBLE" val="0"/>
  <p:tag name="KSO_WM_UNIT_DEC_AREA_ID" val="69964e195f7c4ddc974c09da0389d7d4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M_LIMIT_TYPE" val="2"/>
  <p:tag name="KSO_WM_UNIT_SUBTYPE" val="h"/>
  <p:tag name="KSO_WM_UNIT_TYPE" val="i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  <p:tag name="KSO_WM_BEAUTIFY_FLAG" val="#wm#"/>
  <p:tag name="KSO_WM_SLIDE_BACKGROUND_TYPE" val="frame"/>
  <p:tag name="KSO_WM_SLIDE_BK_DARK_LIGHT" val="2"/>
  <p:tag name="KSO_WM_TAG_VERSION" val="1.0"/>
  <p:tag name="KSO_WM_UNIT_BLOCK" val="0"/>
  <p:tag name="KSO_WM_UNIT_COMPATIBLE" val="0"/>
  <p:tag name="KSO_WM_UNIT_DEC_AREA_ID" val="dc6d7f8f2a8644deaca3f1cfeb110e9e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M_LIMIT_TYPE" val="0"/>
  <p:tag name="KSO_WM_UNIT_TYPE" val="i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  <p:tag name="KSO_WM_BEAUTIFY_FLAG" val="#wm#"/>
  <p:tag name="KSO_WM_SLIDE_BACKGROUND_TYPE" val="frame"/>
  <p:tag name="KSO_WM_SLIDE_BK_DARK_LIGHT" val="2"/>
  <p:tag name="KSO_WM_TAG_VERSION" val="1.0"/>
  <p:tag name="KSO_WM_UNIT_BLOCK" val="0"/>
  <p:tag name="KSO_WM_UNIT_COMPATIBLE" val="0"/>
  <p:tag name="KSO_WM_UNIT_DEC_AREA_ID" val="7b608c935a5f4fc1b93b88b5ad909659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SM_LIMIT_TYPE" val="0"/>
  <p:tag name="KSO_WM_UNIT_TYPE" val="i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i*1"/>
  <p:tag name="KSO_WM_UNIT_INDEX" val="1"/>
  <p:tag name="KSO_WM_UNIT_LAYERLEVEL" val="1"/>
  <p:tag name="KSO_WM_UNIT_TYPE" val="i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  <p:tag name="KSO_WM_BEAUTIFY_FLAG" val="#wm#"/>
  <p:tag name="KSO_WM_SLIDE_BACKGROUND_TYPE" val="frame"/>
  <p:tag name="KSO_WM_SLIDE_BK_DARK_LIGHT" val="2"/>
  <p:tag name="KSO_WM_TAG_VERSION" val="1.0"/>
  <p:tag name="KSO_WM_UNIT_BLOCK" val="0"/>
  <p:tag name="KSO_WM_UNIT_COMPATIBLE" val="0"/>
  <p:tag name="KSO_WM_UNIT_DEC_AREA_ID" val="1bbb9d40f99d4654b88145f4d5898b69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  <p:tag name="KSO_WM_BEAUTIFY_FLAG" val="#wm#"/>
  <p:tag name="KSO_WM_SLIDE_BACKGROUND_TYPE" val="frame"/>
  <p:tag name="KSO_WM_SLIDE_BK_DARK_LIGHT" val="2"/>
  <p:tag name="KSO_WM_TAG_VERSION" val="1.0"/>
  <p:tag name="KSO_WM_UNIT_BLOCK" val="0"/>
  <p:tag name="KSO_WM_UNIT_COMPATIBLE" val="0"/>
  <p:tag name="KSO_WM_UNIT_DEC_AREA_ID" val="267cdc17ea4246eba9176710f884e441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  <p:tag name="KSO_WM_BEAUTIFY_FLAG" val="#wm#"/>
  <p:tag name="KSO_WM_SLIDE_BACKGROUND_TYPE" val="frame"/>
  <p:tag name="KSO_WM_SLIDE_BK_DARK_LIGHT" val="2"/>
  <p:tag name="KSO_WM_TAG_VERSION" val="1.0"/>
  <p:tag name="KSO_WM_UNIT_BLOCK" val="0"/>
  <p:tag name="KSO_WM_UNIT_COMPATIBLE" val="0"/>
  <p:tag name="KSO_WM_UNIT_DEC_AREA_ID" val="c887df5ff83e474ab8429d464cd0bd36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  <p:tag name="KSO_WM_BEAUTIFY_FLAG" val="#wm#"/>
  <p:tag name="KSO_WM_SLIDE_BACKGROUND_TYPE" val="frame"/>
  <p:tag name="KSO_WM_SLIDE_BK_DARK_LIGHT" val="2"/>
  <p:tag name="KSO_WM_TAG_VERSION" val="1.0"/>
  <p:tag name="KSO_WM_UNIT_BLOCK" val="0"/>
  <p:tag name="KSO_WM_UNIT_COMPATIBLE" val="0"/>
  <p:tag name="KSO_WM_UNIT_DEC_AREA_ID" val="e83124ddb7c746ca8a767b1a0bda33f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  <p:tag name="KSO_WM_BEAUTIFY_FLAG" val="#wm#"/>
  <p:tag name="KSO_WM_SLIDE_BACKGROUND_TYPE" val="frame"/>
  <p:tag name="KSO_WM_SLIDE_BK_DARK_LIGHT" val="2"/>
  <p:tag name="KSO_WM_TAG_VERSION" val="1.0"/>
  <p:tag name="KSO_WM_UNIT_BLOCK" val="0"/>
  <p:tag name="KSO_WM_UNIT_COMPATIBLE" val="0"/>
  <p:tag name="KSO_WM_UNIT_DEC_AREA_ID" val="98cab19b4a5c4614ae1a7225f4c33601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BLOCK" val="0"/>
  <p:tag name="KSO_WM_UNIT_COMPATIBLE" val="0"/>
  <p:tag name="KSO_WM_UNIT_DEC_AREA_ID" val="e91686ce38344a1fa1d04c1681988c66"/>
  <p:tag name="KSO_WM_UNIT_DECORATE_INFO" val="{&quot;ReferentInfo&quot;:{&quot;Id&quot;:&quot;slide&quot;,&quot;X&quot;:{&quot;Pos&quot;:0},&quot;Y&quot;:{&quot;Pos&quot;:1}},&quot;DecorateInfoX&quot;:{&quot;Pos&quot;:0,&quot;IsAbs&quot;:true},&quot;DecorateInfoY&quot;:{&quot;Pos&quot;:1,&quot;IsAbs&quot;:tru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M_LIMIT_TYPE" val="2"/>
  <p:tag name="KSO_WM_UNIT_SUBTYPE" val="h"/>
  <p:tag name="KSO_WM_UNIT_TYPE" val="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  <p:tag name="KSO_WM_BEAUTIFY_FLAG" val="#wm#"/>
  <p:tag name="KSO_WM_SLIDE_BACKGROUND_TYPE" val="leftRight"/>
  <p:tag name="KSO_WM_SLIDE_BK_DARK_LIGHT" val="2"/>
  <p:tag name="KSO_WM_TAG_VERSION" val="1.0"/>
  <p:tag name="KSO_WM_UNIT_BLOCK" val="0"/>
  <p:tag name="KSO_WM_UNIT_COMPATIBLE" val="0"/>
  <p:tag name="KSO_WM_UNIT_DEC_AREA_ID" val="0b300eb6b8c34c329cf14af60d5ea62a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M_LIMIT_TYPE" val="0"/>
  <p:tag name="KSO_WM_UNIT_TYPE" val="i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  <p:tag name="KSO_WM_BEAUTIFY_FLAG" val="#wm#"/>
  <p:tag name="KSO_WM_SLIDE_BACKGROUND_TYPE" val="leftRight"/>
  <p:tag name="KSO_WM_SLIDE_BK_DARK_LIGHT" val="2"/>
  <p:tag name="KSO_WM_TAG_VERSION" val="1.0"/>
  <p:tag name="KSO_WM_UNIT_BLOCK" val="0"/>
  <p:tag name="KSO_WM_UNIT_COMPATIBLE" val="0"/>
  <p:tag name="KSO_WM_UNIT_DEC_AREA_ID" val="82f92963343d4ffb852c35da124f86c2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  <p:tag name="KSO_WM_BEAUTIFY_FLAG" val="#wm#"/>
  <p:tag name="KSO_WM_SLIDE_BACKGROUND_TYPE" val="leftRight"/>
  <p:tag name="KSO_WM_SLIDE_BK_DARK_LIGHT" val="2"/>
  <p:tag name="KSO_WM_TAG_VERSION" val="1.0"/>
  <p:tag name="KSO_WM_UNIT_BLOCK" val="0"/>
  <p:tag name="KSO_WM_UNIT_COMPATIBLE" val="0"/>
  <p:tag name="KSO_WM_UNIT_DEC_AREA_ID" val="976342f853634ae9949c8f997af607ac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  <p:tag name="KSO_WM_BEAUTIFY_FLAG" val="#wm#"/>
  <p:tag name="KSO_WM_SLIDE_BACKGROUND_TYPE" val="leftRight"/>
  <p:tag name="KSO_WM_SLIDE_BK_DARK_LIGHT" val="2"/>
  <p:tag name="KSO_WM_TAG_VERSION" val="1.0"/>
  <p:tag name="KSO_WM_UNIT_BLOCK" val="0"/>
  <p:tag name="KSO_WM_UNIT_COMPATIBLE" val="0"/>
  <p:tag name="KSO_WM_UNIT_DEC_AREA_ID" val="04a55feece8c425d90fd3388cf9cdda1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i*2"/>
  <p:tag name="KSO_WM_UNIT_INDEX" val="2"/>
  <p:tag name="KSO_WM_UNIT_LAYERLEVEL" val="1"/>
  <p:tag name="KSO_WM_UNIT_TYPE" val="i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  <p:tag name="KSO_WM_BEAUTIFY_FLAG" val="#wm#"/>
  <p:tag name="KSO_WM_SLIDE_BACKGROUND_TYPE" val="leftRight"/>
  <p:tag name="KSO_WM_SLIDE_BK_DARK_LIGHT" val="2"/>
  <p:tag name="KSO_WM_TAG_VERSION" val="1.0"/>
  <p:tag name="KSO_WM_UNIT_BLOCK" val="0"/>
  <p:tag name="KSO_WM_UNIT_COMPATIBLE" val="0"/>
  <p:tag name="KSO_WM_UNIT_DEC_AREA_ID" val="5450102f744d4a93bc4ff83bd760fbad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  <p:tag name="KSO_WM_BEAUTIFY_FLAG" val="#wm#"/>
  <p:tag name="KSO_WM_SLIDE_BACKGROUND_TYPE" val="leftRight"/>
  <p:tag name="KSO_WM_SLIDE_BK_DARK_LIGHT" val="2"/>
  <p:tag name="KSO_WM_TAG_VERSION" val="1.0"/>
  <p:tag name="KSO_WM_UNIT_BLOCK" val="0"/>
  <p:tag name="KSO_WM_UNIT_COMPATIBLE" val="0"/>
  <p:tag name="KSO_WM_UNIT_DEC_AREA_ID" val="5ec49d0cc8aa4e6c86388e2f6f438a2c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KSO_WM_BEAUTIFY_FLAG" val="#wm#"/>
  <p:tag name="KSO_WM_SLIDE_BACKGROUND_TYPE" val="leftRight"/>
  <p:tag name="KSO_WM_SLIDE_BK_DARK_LIGHT" val="2"/>
  <p:tag name="KSO_WM_TAG_VERSION" val="1.0"/>
  <p:tag name="KSO_WM_UNIT_BLOCK" val="0"/>
  <p:tag name="KSO_WM_UNIT_COMPATIBLE" val="0"/>
  <p:tag name="KSO_WM_UNIT_DEC_AREA_ID" val="ff71be251be64ba1bf94c26f39e5699d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BLOCK" val="0"/>
  <p:tag name="KSO_WM_UNIT_COMPATIBLE" val="0"/>
  <p:tag name="KSO_WM_UNIT_DEC_AREA_ID" val="6d1e55ad4d644ee48e5de7426251c7a5"/>
  <p:tag name="KSO_WM_UNIT_DECORATE_INFO" val="{&quot;ReferentInfo&quot;:{&quot;Id&quot;:&quot;slide&quot;,&quot;X&quot;:{&quot;Pos&quot;:1},&quot;Y&quot;:{&quot;Pos&quot;:0}},&quot;DecorateInfoX&quot;:{&quot;Pos&quot;:1,&quot;IsAbs&quot;:true},&quot;DecorateInfoY&quot;:{&quot;Pos&quot;:0,&quot;IsAbs&quot;:tru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M_LIMIT_TYPE" val="2"/>
  <p:tag name="KSO_WM_UNIT_SUBTYPE" val="h"/>
  <p:tag name="KSO_WM_UNIT_TYPE" val="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55c08c6d63bb4326bea89128f50abfbe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M_LIMIT_TYPE" val="0"/>
  <p:tag name="KSO_WM_UNIT_TYPE" val="i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c547884aa05147f8ac3d3a3bd4dc9318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5*i*2"/>
  <p:tag name="KSO_WM_UNIT_INDEX" val="2"/>
  <p:tag name="KSO_WM_UNIT_LAYERLEVEL" val="1"/>
  <p:tag name="KSO_WM_UNIT_SM_LIMIT_TYPE" val="0"/>
  <p:tag name="KSO_WM_UNIT_TYPE" val="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e40827ef293847069745c6b153184b15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9f4a768d03214100b46c2bffed6b2ce7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1e191c25a1c44749bf073f5700a6abb5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8580ba3618e44bfdbe7ce4d05e2d8be6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i*3"/>
  <p:tag name="KSO_WM_UNIT_INDEX" val="3"/>
  <p:tag name="KSO_WM_UNIT_LAYERLEVEL" val="1"/>
  <p:tag name="KSO_WM_UNIT_TYPE" val="i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0c3d979e3a8c447daa2f053e45a36018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  <p:tag name="KSO_WM_BEAUTIFY_FLAG" val="#wm#"/>
  <p:tag name="KSO_WM_SLIDE_BACKGROUND_TYPE" val="topBottom"/>
  <p:tag name="KSO_WM_SLIDE_BK_DARK_LIGHT" val="2"/>
  <p:tag name="KSO_WM_TAG_VERSION" val="1.0"/>
  <p:tag name="KSO_WM_UNIT_BLOCK" val="0"/>
  <p:tag name="KSO_WM_UNIT_COMPATIBLE" val="0"/>
  <p:tag name="KSO_WM_UNIT_DEC_AREA_ID" val="ac76b1b2acad4d258d805299444855b8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BLOCK" val="0"/>
  <p:tag name="KSO_WM_UNIT_COMPATIBLE" val="0"/>
  <p:tag name="KSO_WM_UNIT_DEC_AREA_ID" val="b66a1d557e524eaabba0fcb1eb82955f"/>
  <p:tag name="KSO_WM_UNIT_DECORATE_INFO" val="{&quot;ReferentInfo&quot;:{&quot;Id&quot;:&quot;slide&quot;,&quot;X&quot;:{&quot;Pos&quot;:1},&quot;Y&quot;:{&quot;Pos&quot;:2}},&quot;DecorateInfoX&quot;:{&quot;Pos&quot;:1,&quot;IsAbs&quot;:true},&quot;DecorateInfoY&quot;:{&quot;Pos&quot;:2,&quot;IsAbs&quot;:tru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M_LIMIT_TYPE" val="2"/>
  <p:tag name="KSO_WM_UNIT_SUBTYPE" val="h"/>
  <p:tag name="KSO_WM_UNIT_TYPE" val="i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  <p:tag name="KSO_WM_BEAUTIFY_FLAG" val="#wm#"/>
  <p:tag name="KSO_WM_SLIDE_BACKGROUND_TYPE" val="bottomTop"/>
  <p:tag name="KSO_WM_SLIDE_BK_DARK_LIGHT" val="2"/>
  <p:tag name="KSO_WM_TAG_VERSION" val="1.0"/>
  <p:tag name="KSO_WM_UNIT_BLOCK" val="0"/>
  <p:tag name="KSO_WM_UNIT_COMPATIBLE" val="0"/>
  <p:tag name="KSO_WM_UNIT_DEC_AREA_ID" val="f3ebc38a41d842048580c0c5e46c58f4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M_LIMIT_TYPE" val="0"/>
  <p:tag name="KSO_WM_UNIT_TYPE" val="i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#wm#"/>
  <p:tag name="KSO_WM_SLIDE_BACKGROUND_TYPE" val="bottomTop"/>
  <p:tag name="KSO_WM_SLIDE_BK_DARK_LIGHT" val="2"/>
  <p:tag name="KSO_WM_TAG_VERSION" val="1.0"/>
  <p:tag name="KSO_WM_UNIT_BLOCK" val="0"/>
  <p:tag name="KSO_WM_UNIT_COMPATIBLE" val="0"/>
  <p:tag name="KSO_WM_UNIT_DEC_AREA_ID" val="cd25902a43ab4ac3ab54a78dadfe1ee7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  <p:tag name="KSO_WM_BEAUTIFY_FLAG" val="#wm#"/>
  <p:tag name="KSO_WM_SLIDE_BACKGROUND_TYPE" val="bottomTop"/>
  <p:tag name="KSO_WM_SLIDE_BK_DARK_LIGHT" val="2"/>
  <p:tag name="KSO_WM_TAG_VERSION" val="1.0"/>
  <p:tag name="KSO_WM_UNIT_BLOCK" val="0"/>
  <p:tag name="KSO_WM_UNIT_COMPATIBLE" val="0"/>
  <p:tag name="KSO_WM_UNIT_DEC_AREA_ID" val="03d150e26e134fff91623dd2d36f1efa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  <p:tag name="KSO_WM_BEAUTIFY_FLAG" val="#wm#"/>
  <p:tag name="KSO_WM_SLIDE_BACKGROUND_TYPE" val="bottomTop"/>
  <p:tag name="KSO_WM_SLIDE_BK_DARK_LIGHT" val="2"/>
  <p:tag name="KSO_WM_TAG_VERSION" val="1.0"/>
  <p:tag name="KSO_WM_UNIT_BLOCK" val="0"/>
  <p:tag name="KSO_WM_UNIT_COMPATIBLE" val="0"/>
  <p:tag name="KSO_WM_UNIT_DEC_AREA_ID" val="4ccd366b53954b4c93b3c56c2acb7078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  <p:tag name="KSO_WM_BEAUTIFY_FLAG" val="#wm#"/>
  <p:tag name="KSO_WM_SLIDE_BACKGROUND_TYPE" val="bottomTop"/>
  <p:tag name="KSO_WM_SLIDE_BK_DARK_LIGHT" val="2"/>
  <p:tag name="KSO_WM_TAG_VERSION" val="1.0"/>
  <p:tag name="KSO_WM_UNIT_BLOCK" val="0"/>
  <p:tag name="KSO_WM_UNIT_COMPATIBLE" val="0"/>
  <p:tag name="KSO_WM_UNIT_DEC_AREA_ID" val="0c32d0141cc04cdeafc932a143d9289f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  <p:tag name="KSO_WM_BEAUTIFY_FLAG" val="#wm#"/>
  <p:tag name="KSO_WM_SLIDE_BACKGROUND_TYPE" val="bottomTop"/>
  <p:tag name="KSO_WM_SLIDE_BK_DARK_LIGHT" val="2"/>
  <p:tag name="KSO_WM_TAG_VERSION" val="1.0"/>
  <p:tag name="KSO_WM_UNIT_BLOCK" val="0"/>
  <p:tag name="KSO_WM_UNIT_COMPATIBLE" val="0"/>
  <p:tag name="KSO_WM_UNIT_DEC_AREA_ID" val="c966901694b74b30b0c67f692833e01e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#wm#"/>
  <p:tag name="KSO_WM_SLIDE_BACKGROUND_TYPE" val="bottomTop"/>
  <p:tag name="KSO_WM_SLIDE_BK_DARK_LIGHT" val="2"/>
  <p:tag name="KSO_WM_TAG_VERSION" val="1.0"/>
  <p:tag name="KSO_WM_UNIT_BLOCK" val="0"/>
  <p:tag name="KSO_WM_UNIT_COMPATIBLE" val="0"/>
  <p:tag name="KSO_WM_UNIT_DEC_AREA_ID" val="4551e2e6c5224000be856e3b903941c5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3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BLOCK" val="0"/>
  <p:tag name="KSO_WM_UNIT_COMPATIBLE" val="0"/>
  <p:tag name="KSO_WM_UNIT_DEC_AREA_ID" val="12789d19988a418b8dab39faf58c17a0"/>
  <p:tag name="KSO_WM_UNIT_DECORATE_INFO" val="{&quot;ReferentInfo&quot;:{&quot;Id&quot;:&quot;slide&quot;,&quot;X&quot;:{&quot;Pos&quot;:1},&quot;Y&quot;:{&quot;Pos&quot;:0}},&quot;DecorateInfoX&quot;:{&quot;Pos&quot;:1,&quot;IsAbs&quot;:true},&quot;DecorateInfoY&quot;:{&quot;Pos&quot;:0,&quot;IsAbs&quot;:tru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M_LIMIT_TYPE" val="2"/>
  <p:tag name="KSO_WM_UNIT_SUBTYPE" val="h"/>
  <p:tag name="KSO_WM_UNIT_TYPE" val="i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12cacb06979b4da09e4b30c87216ac18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M_LIMIT_TYPE" val="0"/>
  <p:tag name="KSO_WM_UNIT_TYPE" val="i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1a673cf5260c4420a53c839902f4c6bf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f2c7551deed946118875b8bbdc13c7bd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8662d6d1f8f5450aaf701174ad4d3b0c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0a5bebdcb9b94c14a2d1f4a8f7b1a764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e39efe6abe294265b1036ee781917ebf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b3d072b86d4c44a4a8f27c7caf9e2622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1ccc9b0624e84c8ea0c7218433345d5c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  <p:tag name="KSO_WM_BEAUTIFY_FLAG" val="#wm#"/>
  <p:tag name="KSO_WM_SLIDE_BACKGROUND_TYPE" val="navigation"/>
  <p:tag name="KSO_WM_SLIDE_BK_DARK_LIGHT" val="2"/>
  <p:tag name="KSO_WM_TAG_VERSION" val="1.0"/>
  <p:tag name="KSO_WM_UNIT_BLOCK" val="0"/>
  <p:tag name="KSO_WM_UNIT_COMPATIBLE" val="0"/>
  <p:tag name="KSO_WM_UNIT_DEC_AREA_ID" val="f268325dc50945e8af942dffcb1bf97b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宋体"/>
        <a:cs typeface="Arial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宋体"/>
        <a:cs typeface="Arial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</TotalTime>
  <Words>1161</Words>
  <Application>Microsoft Office PowerPoint</Application>
  <PresentationFormat>宽屏</PresentationFormat>
  <Paragraphs>118</Paragraphs>
  <Slides>20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仿宋</vt:lpstr>
      <vt:lpstr>仿宋_GB2312</vt:lpstr>
      <vt:lpstr>汉仪字研卡通W</vt:lpstr>
      <vt:lpstr>黑体</vt:lpstr>
      <vt:lpstr>楷体</vt:lpstr>
      <vt:lpstr>宋体</vt:lpstr>
      <vt:lpstr>微软雅黑</vt:lpstr>
      <vt:lpstr>幼圆</vt:lpstr>
      <vt:lpstr>Arial</vt:lpstr>
      <vt:lpstr>Calibri</vt:lpstr>
      <vt:lpstr>Wingdings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感谢！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购物的学问</dc:title>
  <dc:creator>rbm.xkw.com</dc:creator>
  <cp:lastModifiedBy>王大乐</cp:lastModifiedBy>
  <cp:revision>32</cp:revision>
  <cp:lastPrinted>2024-03-04T10:46:46Z</cp:lastPrinted>
  <dcterms:created xsi:type="dcterms:W3CDTF">2024-03-04T10:46:46Z</dcterms:created>
  <dcterms:modified xsi:type="dcterms:W3CDTF">2024-11-08T02:10:11Z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