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gif" ContentType="image/gi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3" r:id="rId8"/>
    <p:sldId id="274" r:id="rId9"/>
    <p:sldId id="272" r:id="rId10"/>
    <p:sldId id="269" r:id="rId11"/>
    <p:sldId id="275" r:id="rId12"/>
    <p:sldId id="264" r:id="rId13"/>
    <p:sldId id="265" r:id="rId14"/>
    <p:sldId id="273" r:id="rId15"/>
    <p:sldId id="261" r:id="rId16"/>
    <p:sldId id="278" r:id="rId17"/>
    <p:sldId id="279" r:id="rId18"/>
    <p:sldId id="270" r:id="rId19"/>
    <p:sldId id="276" r:id="rId20"/>
    <p:sldId id="271" r:id="rId21"/>
    <p:sldId id="268" r:id="rId22"/>
    <p:sldId id="262" r:id="rId23"/>
    <p:sldId id="277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tags" Target="tags/tag178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2" Type="http://schemas.openxmlformats.org/officeDocument/2006/relationships/tags" Target="../tags/tag77.xml" /><Relationship Id="rId3" Type="http://schemas.openxmlformats.org/officeDocument/2006/relationships/tags" Target="../tags/tag78.xml" /><Relationship Id="rId4" Type="http://schemas.openxmlformats.org/officeDocument/2006/relationships/tags" Target="../tags/tag79.xml" /><Relationship Id="rId5" Type="http://schemas.openxmlformats.org/officeDocument/2006/relationships/tags" Target="../tags/tag80.xml" /><Relationship Id="rId6" Type="http://schemas.openxmlformats.org/officeDocument/2006/relationships/tags" Target="../tags/tag81.xml" /><Relationship Id="rId7" Type="http://schemas.openxmlformats.org/officeDocument/2006/relationships/tags" Target="../tags/tag82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01B4E-DC97-4C9D-B8C6-12BC9DBE9AE6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E0C39-3855-4CE2-9C11-D4A1EC75E9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3.xml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tags" Target="../tags/tag156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0EDE0C39-3855-4CE2-9C11-D4A1EC75E98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ED7B-2D57-4419-B1D0-B0A2303DC7D2}" type="datetimeFigureOut">
              <a:rPr lang="zh-CN" altLang="en-US"/>
              <a:pPr>
                <a:defRPr/>
              </a:pPr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5B54-A4A5-42E9-A40D-507911A60E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ED6A-361D-4576-A36B-039F1D357350}" type="datetimeFigureOut">
              <a:rPr lang="zh-CN" altLang="en-US"/>
              <a:pPr>
                <a:defRPr/>
              </a:pPr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DD31-0775-4331-BB0B-E13FFE9EA0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6A4C-07E8-4B1B-8AA8-009DE755266D}" type="datetimeFigureOut">
              <a:rPr lang="zh-CN" altLang="en-US"/>
              <a:pPr>
                <a:defRPr/>
              </a:pPr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A5CA9-5C26-4531-A9AA-2517E74C2F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20A2A-8379-4439-A013-64CEB1C72C00}" type="datetimeFigureOut">
              <a:rPr lang="zh-CN" altLang="en-US"/>
              <a:pPr>
                <a:defRPr/>
              </a:pPr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D72A-BCB4-4364-A8B5-84CF21DABD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C4A2-0D3F-418F-8CB3-51523ADFF5B7}" type="datetimeFigureOut">
              <a:rPr lang="zh-CN" altLang="en-US"/>
              <a:pPr>
                <a:defRPr/>
              </a:pPr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44044-C451-45B5-A566-36BEC4D526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E5DE-4FA3-4F57-B6D3-8DCF52788D95}" type="datetimeFigureOut">
              <a:rPr lang="zh-CN" altLang="en-US"/>
              <a:pPr>
                <a:defRPr/>
              </a:pPr>
              <a:t>2021/10/27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7F34-0E11-4527-B250-BCB180BFBF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D8FE8-89F1-4EF1-89CC-BFA89C0B2080}" type="datetimeFigureOut">
              <a:rPr lang="zh-CN" altLang="en-US"/>
              <a:pPr>
                <a:defRPr/>
              </a:pPr>
              <a:t>2021/10/27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B23C-0FCD-4429-8BE5-5B0632D5CC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9F57A-78DD-4A04-BE27-186A5C013D2B}" type="datetimeFigureOut">
              <a:rPr lang="zh-CN" altLang="en-US"/>
              <a:pPr>
                <a:defRPr/>
              </a:pPr>
              <a:t>2021/10/27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7870-14C9-480F-9E5E-96E3A817B3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4145-6E61-40B0-A288-E653BD9D24C4}" type="datetimeFigureOut">
              <a:rPr lang="zh-CN" altLang="en-US"/>
              <a:pPr>
                <a:defRPr/>
              </a:pPr>
              <a:t>2021/10/27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CFAC-22BD-4379-8577-EB06B97C45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95AA1-C8A4-4180-961C-224B2CD2C55A}" type="datetimeFigureOut">
              <a:rPr lang="zh-CN" altLang="en-US"/>
              <a:pPr>
                <a:defRPr/>
              </a:pPr>
              <a:t>2021/10/27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2154-B96B-4B15-8583-42F4D7AE7E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59EF-40E8-4CE9-BEB7-336A6E5B7456}" type="datetimeFigureOut">
              <a:rPr lang="zh-CN" altLang="en-US"/>
              <a:pPr>
                <a:defRPr/>
              </a:pPr>
              <a:t>2021/10/27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59D1-29D1-4FFA-ACF3-6BCB4417E4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A2A968-B26D-4FF6-9099-935001DFE4A8}" type="datetimeFigureOut">
              <a:rPr lang="zh-CN" altLang="en-US"/>
              <a:pPr>
                <a:defRPr/>
              </a:pPr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6CAE88-022A-4162-9696-4141AFEA02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3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11.xml" /><Relationship Id="rId3" Type="http://schemas.openxmlformats.org/officeDocument/2006/relationships/tags" Target="../tags/tag112.xml" /><Relationship Id="rId4" Type="http://schemas.openxmlformats.org/officeDocument/2006/relationships/image" Target="../media/image10.jpeg" /><Relationship Id="rId5" Type="http://schemas.openxmlformats.org/officeDocument/2006/relationships/tags" Target="../tags/tag11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14.xml" /><Relationship Id="rId3" Type="http://schemas.openxmlformats.org/officeDocument/2006/relationships/tags" Target="../tags/tag115.xml" /><Relationship Id="rId4" Type="http://schemas.openxmlformats.org/officeDocument/2006/relationships/image" Target="../media/image11.jpeg" /><Relationship Id="rId5" Type="http://schemas.openxmlformats.org/officeDocument/2006/relationships/tags" Target="../tags/tag11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17.xml" /><Relationship Id="rId3" Type="http://schemas.openxmlformats.org/officeDocument/2006/relationships/tags" Target="../tags/tag118.xml" /><Relationship Id="rId4" Type="http://schemas.openxmlformats.org/officeDocument/2006/relationships/image" Target="../media/image12.jpeg" /><Relationship Id="rId5" Type="http://schemas.openxmlformats.org/officeDocument/2006/relationships/tags" Target="../tags/tag11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20.xml" /><Relationship Id="rId3" Type="http://schemas.openxmlformats.org/officeDocument/2006/relationships/tags" Target="../tags/tag121.xml" /><Relationship Id="rId4" Type="http://schemas.openxmlformats.org/officeDocument/2006/relationships/image" Target="../media/image13.gif" /><Relationship Id="rId5" Type="http://schemas.openxmlformats.org/officeDocument/2006/relationships/tags" Target="../tags/tag12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23.xml" /><Relationship Id="rId3" Type="http://schemas.openxmlformats.org/officeDocument/2006/relationships/tags" Target="../tags/tag124.xml" /><Relationship Id="rId4" Type="http://schemas.openxmlformats.org/officeDocument/2006/relationships/tags" Target="../tags/tag125.xml" /><Relationship Id="rId5" Type="http://schemas.openxmlformats.org/officeDocument/2006/relationships/image" Target="../media/image14.png" /><Relationship Id="rId6" Type="http://schemas.openxmlformats.org/officeDocument/2006/relationships/tags" Target="../tags/tag126.xml" /><Relationship Id="rId7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27.xml" /><Relationship Id="rId3" Type="http://schemas.openxmlformats.org/officeDocument/2006/relationships/tags" Target="../tags/tag128.xml" /><Relationship Id="rId4" Type="http://schemas.openxmlformats.org/officeDocument/2006/relationships/image" Target="../media/image16.png" /><Relationship Id="rId5" Type="http://schemas.openxmlformats.org/officeDocument/2006/relationships/tags" Target="../tags/tag129.xml" /><Relationship Id="rId6" Type="http://schemas.openxmlformats.org/officeDocument/2006/relationships/tags" Target="../tags/tag130.xml" /><Relationship Id="rId7" Type="http://schemas.openxmlformats.org/officeDocument/2006/relationships/tags" Target="../tags/tag131.xml" /><Relationship Id="rId8" Type="http://schemas.openxmlformats.org/officeDocument/2006/relationships/image" Target="../media/image1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.jpeg" /><Relationship Id="rId2" Type="http://schemas.openxmlformats.org/officeDocument/2006/relationships/tags" Target="../tags/tag132.xml" /><Relationship Id="rId3" Type="http://schemas.openxmlformats.org/officeDocument/2006/relationships/tags" Target="../tags/tag133.xml" /><Relationship Id="rId4" Type="http://schemas.openxmlformats.org/officeDocument/2006/relationships/tags" Target="../tags/tag134.xml" /><Relationship Id="rId5" Type="http://schemas.openxmlformats.org/officeDocument/2006/relationships/tags" Target="../tags/tag135.xml" /><Relationship Id="rId6" Type="http://schemas.openxmlformats.org/officeDocument/2006/relationships/tags" Target="../tags/tag136.xml" /><Relationship Id="rId7" Type="http://schemas.openxmlformats.org/officeDocument/2006/relationships/tags" Target="../tags/tag137.xml" /><Relationship Id="rId8" Type="http://schemas.openxmlformats.org/officeDocument/2006/relationships/tags" Target="../tags/tag138.xml" /><Relationship Id="rId9" Type="http://schemas.openxmlformats.org/officeDocument/2006/relationships/tags" Target="../tags/tag13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40.xml" /><Relationship Id="rId3" Type="http://schemas.openxmlformats.org/officeDocument/2006/relationships/tags" Target="../tags/tag141.xml" /><Relationship Id="rId4" Type="http://schemas.openxmlformats.org/officeDocument/2006/relationships/tags" Target="../tags/tag142.xml" /><Relationship Id="rId5" Type="http://schemas.openxmlformats.org/officeDocument/2006/relationships/tags" Target="../tags/tag143.xml" /><Relationship Id="rId6" Type="http://schemas.openxmlformats.org/officeDocument/2006/relationships/image" Target="../media/image17.jpeg" /><Relationship Id="rId7" Type="http://schemas.openxmlformats.org/officeDocument/2006/relationships/tags" Target="../tags/tag144.xml" /><Relationship Id="rId8" Type="http://schemas.openxmlformats.org/officeDocument/2006/relationships/tags" Target="../tags/tag145.xml" /><Relationship Id="rId9" Type="http://schemas.openxmlformats.org/officeDocument/2006/relationships/image" Target="../media/image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.jpeg" /><Relationship Id="rId2" Type="http://schemas.openxmlformats.org/officeDocument/2006/relationships/tags" Target="../tags/tag146.xml" /><Relationship Id="rId3" Type="http://schemas.openxmlformats.org/officeDocument/2006/relationships/tags" Target="../tags/tag147.xml" /><Relationship Id="rId4" Type="http://schemas.openxmlformats.org/officeDocument/2006/relationships/tags" Target="../tags/tag148.xml" /><Relationship Id="rId5" Type="http://schemas.openxmlformats.org/officeDocument/2006/relationships/tags" Target="../tags/tag149.xml" /><Relationship Id="rId6" Type="http://schemas.openxmlformats.org/officeDocument/2006/relationships/image" Target="../media/image18.png" /><Relationship Id="rId7" Type="http://schemas.openxmlformats.org/officeDocument/2006/relationships/tags" Target="../tags/tag150.xml" /><Relationship Id="rId8" Type="http://schemas.openxmlformats.org/officeDocument/2006/relationships/tags" Target="../tags/tag151.xml" /><Relationship Id="rId9" Type="http://schemas.openxmlformats.org/officeDocument/2006/relationships/tags" Target="../tags/tag15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57.xml" /><Relationship Id="rId4" Type="http://schemas.openxmlformats.org/officeDocument/2006/relationships/image" Target="../media/image19.png" /><Relationship Id="rId5" Type="http://schemas.openxmlformats.org/officeDocument/2006/relationships/tags" Target="../tags/tag158.xml" /><Relationship Id="rId6" Type="http://schemas.openxmlformats.org/officeDocument/2006/relationships/tags" Target="../tags/tag159.xml" /><Relationship Id="rId7" Type="http://schemas.openxmlformats.org/officeDocument/2006/relationships/tags" Target="../tags/tag160.xml" /><Relationship Id="rId8" Type="http://schemas.openxmlformats.org/officeDocument/2006/relationships/tags" Target="../tags/tag161.xml" /><Relationship Id="rId9" Type="http://schemas.openxmlformats.org/officeDocument/2006/relationships/tags" Target="../tags/tag16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Relationship Id="rId6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63.xml" /><Relationship Id="rId3" Type="http://schemas.openxmlformats.org/officeDocument/2006/relationships/tags" Target="../tags/tag164.xml" /><Relationship Id="rId4" Type="http://schemas.openxmlformats.org/officeDocument/2006/relationships/tags" Target="../tags/tag165.xml" /><Relationship Id="rId5" Type="http://schemas.openxmlformats.org/officeDocument/2006/relationships/tags" Target="../tags/tag166.xml" /><Relationship Id="rId6" Type="http://schemas.openxmlformats.org/officeDocument/2006/relationships/tags" Target="../tags/tag167.xml" /><Relationship Id="rId7" Type="http://schemas.openxmlformats.org/officeDocument/2006/relationships/tags" Target="../tags/tag168.xml" /><Relationship Id="rId8" Type="http://schemas.openxmlformats.org/officeDocument/2006/relationships/tags" Target="../tags/tag169.xml" /><Relationship Id="rId9" Type="http://schemas.openxmlformats.org/officeDocument/2006/relationships/image" Target="../media/image1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70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Relationship Id="rId7" Type="http://schemas.openxmlformats.org/officeDocument/2006/relationships/image" Target="../media/image2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75.xml" /><Relationship Id="rId3" Type="http://schemas.openxmlformats.org/officeDocument/2006/relationships/tags" Target="../tags/tag176.xml" /><Relationship Id="rId4" Type="http://schemas.openxmlformats.org/officeDocument/2006/relationships/tags" Target="../tags/tag177.xml" /><Relationship Id="rId5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0.xml" /><Relationship Id="rId3" Type="http://schemas.openxmlformats.org/officeDocument/2006/relationships/tags" Target="../tags/tag91.xml" /><Relationship Id="rId4" Type="http://schemas.openxmlformats.org/officeDocument/2006/relationships/image" Target="../media/image3.jpeg" /><Relationship Id="rId5" Type="http://schemas.openxmlformats.org/officeDocument/2006/relationships/tags" Target="../tags/tag9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image" Target="../media/image4.jpeg" /><Relationship Id="rId5" Type="http://schemas.openxmlformats.org/officeDocument/2006/relationships/tags" Target="../tags/tag9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6.xml" /><Relationship Id="rId3" Type="http://schemas.openxmlformats.org/officeDocument/2006/relationships/tags" Target="../tags/tag97.xml" /><Relationship Id="rId4" Type="http://schemas.openxmlformats.org/officeDocument/2006/relationships/image" Target="../media/image5.jpeg" /><Relationship Id="rId5" Type="http://schemas.openxmlformats.org/officeDocument/2006/relationships/tags" Target="../tags/tag9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9.xml" /><Relationship Id="rId3" Type="http://schemas.openxmlformats.org/officeDocument/2006/relationships/tags" Target="../tags/tag100.xml" /><Relationship Id="rId4" Type="http://schemas.openxmlformats.org/officeDocument/2006/relationships/image" Target="../media/image6.jpeg" /><Relationship Id="rId5" Type="http://schemas.openxmlformats.org/officeDocument/2006/relationships/tags" Target="../tags/tag10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2.xml" /><Relationship Id="rId3" Type="http://schemas.openxmlformats.org/officeDocument/2006/relationships/tags" Target="../tags/tag103.xml" /><Relationship Id="rId4" Type="http://schemas.openxmlformats.org/officeDocument/2006/relationships/image" Target="../media/image7.jpeg" /><Relationship Id="rId5" Type="http://schemas.openxmlformats.org/officeDocument/2006/relationships/tags" Target="../tags/tag10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5.xml" /><Relationship Id="rId3" Type="http://schemas.openxmlformats.org/officeDocument/2006/relationships/tags" Target="../tags/tag106.xml" /><Relationship Id="rId4" Type="http://schemas.openxmlformats.org/officeDocument/2006/relationships/image" Target="../media/image8.png" /><Relationship Id="rId5" Type="http://schemas.openxmlformats.org/officeDocument/2006/relationships/tags" Target="../tags/tag10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8.xml" /><Relationship Id="rId3" Type="http://schemas.openxmlformats.org/officeDocument/2006/relationships/tags" Target="../tags/tag109.xml" /><Relationship Id="rId4" Type="http://schemas.openxmlformats.org/officeDocument/2006/relationships/image" Target="../media/image9.jpeg" /><Relationship Id="rId5" Type="http://schemas.openxmlformats.org/officeDocument/2006/relationships/tags" Target="../tags/tag11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 l="-7000" r="-7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sz="6600" b="1" smtClean="0">
                <a:solidFill>
                  <a:srgbClr val="FF0000"/>
                </a:solidFill>
              </a:rPr>
              <a:t>欢迎来到科学课堂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7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211" y="0"/>
            <a:ext cx="9120789" cy="6891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194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8195" name="内容占位符 3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0034" y="142852"/>
            <a:ext cx="8381907" cy="6357982"/>
          </a:xfr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218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219" name="内容占位符 3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8913813" cy="6858000"/>
          </a:xfr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31598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7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4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l"/>
            <a:r>
              <a:rPr lang="zh-CN" altLang="en-US" smtClean="0"/>
              <a:t>学习目标：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r>
              <a:rPr lang="en-US" altLang="zh-CN" sz="4400" b="1" smtClean="0">
                <a:solidFill>
                  <a:srgbClr val="FF0000"/>
                </a:solidFill>
              </a:rPr>
              <a:t>1</a:t>
            </a:r>
            <a:r>
              <a:rPr lang="zh-CN" altLang="en-US" sz="4400" b="1" smtClean="0">
                <a:solidFill>
                  <a:srgbClr val="FF0000"/>
                </a:solidFill>
              </a:rPr>
              <a:t>、知道云和雾的形成原因。</a:t>
            </a:r>
            <a:endParaRPr lang="en-US" altLang="zh-CN" sz="4400" b="1" smtClean="0">
              <a:solidFill>
                <a:srgbClr val="FF0000"/>
              </a:solidFill>
            </a:endParaRPr>
          </a:p>
          <a:p>
            <a:r>
              <a:rPr lang="en-US" altLang="zh-CN" sz="4400" b="1" smtClean="0">
                <a:solidFill>
                  <a:srgbClr val="FF0000"/>
                </a:solidFill>
              </a:rPr>
              <a:t>2</a:t>
            </a:r>
            <a:r>
              <a:rPr lang="zh-CN" altLang="en-US" sz="4400" b="1" smtClean="0">
                <a:solidFill>
                  <a:srgbClr val="FF0000"/>
                </a:solidFill>
              </a:rPr>
              <a:t>、能够设计人造雾的实验。</a:t>
            </a:r>
          </a:p>
        </p:txBody>
      </p:sp>
      <p:pic>
        <p:nvPicPr>
          <p:cNvPr id="10244" name="New picture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001500" y="103124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8">
            <a:lum/>
          </a:blip>
          <a:stretch>
            <a:fillRect l="-9000" r="-9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5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57422" y="1071546"/>
            <a:ext cx="3885715" cy="220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28596" y="3571876"/>
            <a:ext cx="8501122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往量筒内倒入适量温水，放入点燃的线香。</a:t>
            </a:r>
          </a:p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移走线香，用冰袋完全封住量筒口，观察量筒内的现象。</a:t>
            </a:r>
          </a:p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用冷水代替温水，重复步骤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，再观察量筒内的现象。</a:t>
            </a: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0" y="142852"/>
            <a:ext cx="4714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mtClean="0">
                <a:solidFill>
                  <a:srgbClr val="FF0000"/>
                </a:solidFill>
              </a:rPr>
              <a:t>实验方法：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0">
            <a:lum/>
          </a:blip>
          <a:stretch>
            <a:fillRect t="-4000" b="-4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00034" y="1571612"/>
            <a:ext cx="7786742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我们造雾的时候，为什么要在量筒中放入点燃的线香？</a:t>
            </a:r>
          </a:p>
        </p:txBody>
      </p:sp>
      <p:grpSp>
        <p:nvGrpSpPr>
          <p:cNvPr id="5" name="组合 5"/>
          <p:cNvGrpSpPr/>
          <p:nvPr>
            <p:custDataLst>
              <p:tags r:id="rId6"/>
            </p:custDataLst>
          </p:nvPr>
        </p:nvGrpSpPr>
        <p:grpSpPr>
          <a:xfrm>
            <a:off x="1857356" y="2786058"/>
            <a:ext cx="5214974" cy="1947863"/>
            <a:chOff x="2263698" y="3189249"/>
            <a:chExt cx="4036741" cy="1947475"/>
          </a:xfrm>
        </p:grpSpPr>
        <p:sp>
          <p:nvSpPr>
            <p:cNvPr id="6" name="思想气泡: 云 4"/>
            <p:cNvSpPr/>
            <p:nvPr>
              <p:custDataLst>
                <p:tags r:id="rId7"/>
              </p:custDataLst>
            </p:nvPr>
          </p:nvSpPr>
          <p:spPr>
            <a:xfrm>
              <a:off x="2263698" y="3189249"/>
              <a:ext cx="4036741" cy="1947475"/>
            </a:xfrm>
            <a:prstGeom prst="cloudCallout">
              <a:avLst>
                <a:gd name="adj1" fmla="val 55134"/>
                <a:gd name="adj2" fmla="val 26426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2902105" y="3429000"/>
              <a:ext cx="3048929" cy="15693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放入点燃的线香是为了增加空气中飘浮的固体微粒。</a:t>
              </a:r>
            </a:p>
          </p:txBody>
        </p:sp>
      </p:grpSp>
      <p:sp>
        <p:nvSpPr>
          <p:cNvPr id="8" name="文本框 2"/>
          <p:cNvSpPr txBox="1"/>
          <p:nvPr>
            <p:custDataLst>
              <p:tags r:id="rId9"/>
            </p:custDataLst>
          </p:nvPr>
        </p:nvSpPr>
        <p:spPr>
          <a:xfrm>
            <a:off x="428596" y="428604"/>
            <a:ext cx="300039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实验交流</a:t>
            </a:r>
            <a:endParaRPr lang="zh-CN" altLang="en-US" sz="48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9">
            <a:lum/>
          </a:blip>
          <a:stretch>
            <a:fillRect l="-7000" r="-7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2844" y="0"/>
            <a:ext cx="9001156" cy="142873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框 3"/>
          <p:cNvSpPr txBox="1"/>
          <p:nvPr>
            <p:custDataLst>
              <p:tags r:id="rId5"/>
            </p:custDataLst>
          </p:nvPr>
        </p:nvSpPr>
        <p:spPr>
          <a:xfrm>
            <a:off x="857224" y="214290"/>
            <a:ext cx="735811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用冰袋的目的是什么？</a:t>
            </a:r>
          </a:p>
        </p:txBody>
      </p:sp>
      <p:pic>
        <p:nvPicPr>
          <p:cNvPr id="9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5887" y="1755767"/>
            <a:ext cx="2170113" cy="397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6"/>
          <p:cNvSpPr txBox="1"/>
          <p:nvPr>
            <p:custDataLst>
              <p:tags r:id="rId8"/>
            </p:custDataLst>
          </p:nvPr>
        </p:nvSpPr>
        <p:spPr>
          <a:xfrm>
            <a:off x="2500298" y="2357430"/>
            <a:ext cx="6094413" cy="3477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加冰袋是为了创设一个低温环境</a:t>
            </a:r>
            <a:r>
              <a:rPr lang="en-US" altLang="zh-CN" sz="44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44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这样水蒸气遇冷会迅速凝结成小水滴</a:t>
            </a:r>
            <a:r>
              <a:rPr lang="en-US" altLang="zh-CN" sz="44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44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从而形成雾，这是雾形成的条件之一。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0">
            <a:lum/>
          </a:blip>
          <a:stretch>
            <a:fillRect l="-7000" r="-7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71472" y="285728"/>
            <a:ext cx="707236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71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根据实验和下图，说说云是怎么形成的。</a:t>
            </a:r>
          </a:p>
        </p:txBody>
      </p:sp>
      <p:pic>
        <p:nvPicPr>
          <p:cNvPr id="5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14546" y="1428736"/>
            <a:ext cx="4365337" cy="28684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6"/>
          <p:cNvSpPr txBox="1"/>
          <p:nvPr>
            <p:custDataLst>
              <p:tags r:id="rId8"/>
            </p:custDataLst>
          </p:nvPr>
        </p:nvSpPr>
        <p:spPr>
          <a:xfrm>
            <a:off x="428596" y="4465617"/>
            <a:ext cx="821537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空气中的水蒸气遇冷凝结成众多的小水滴或小冰晶，它们飘浮在高空就是云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TextBox 6"/>
          <p:cNvSpPr txBox="1"/>
          <p:nvPr>
            <p:custDataLst>
              <p:tags r:id="rId9"/>
            </p:custDataLst>
          </p:nvPr>
        </p:nvSpPr>
        <p:spPr>
          <a:xfrm>
            <a:off x="4357686" y="492919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接近地表就是雾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57356" y="1428736"/>
            <a:ext cx="5600098" cy="50124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6"/>
          <p:cNvSpPr txBox="1">
            <a:spLocks noGrp="1"/>
          </p:cNvSpPr>
          <p:nvPr>
            <p:ph type="title"/>
            <p:custDataLst>
              <p:tags r:id="rId6"/>
            </p:custDataLst>
          </p:nvPr>
        </p:nvSpPr>
        <p:spPr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观察这幅图片，想一想图中哪里是云？哪里是雾？</a:t>
            </a:r>
          </a:p>
        </p:txBody>
      </p:sp>
      <p:sp>
        <p:nvSpPr>
          <p:cNvPr id="6" name="文本框 6"/>
          <p:cNvSpPr txBox="1"/>
          <p:nvPr>
            <p:custDataLst>
              <p:tags r:id="rId7"/>
            </p:custDataLst>
          </p:nvPr>
        </p:nvSpPr>
        <p:spPr>
          <a:xfrm>
            <a:off x="285720" y="2357430"/>
            <a:ext cx="34036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zh-CN" altLang="zh-CN" sz="2800" b="1">
                <a:solidFill>
                  <a:srgbClr val="008E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距离观察者所处地表位置远的是云</a:t>
            </a:r>
            <a:endParaRPr lang="en-US" altLang="zh-CN" sz="2800" b="1">
              <a:solidFill>
                <a:srgbClr val="008E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0"/>
          <p:cNvSpPr txBox="1"/>
          <p:nvPr>
            <p:custDataLst>
              <p:tags r:id="rId8"/>
            </p:custDataLst>
          </p:nvPr>
        </p:nvSpPr>
        <p:spPr>
          <a:xfrm>
            <a:off x="500034" y="3357562"/>
            <a:ext cx="3403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zh-CN" altLang="zh-CN" sz="2800" b="1">
                <a:solidFill>
                  <a:srgbClr val="FF71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距离观察者所处地表近的则是雾</a:t>
            </a:r>
            <a:r>
              <a:rPr lang="en-US" altLang="zh-CN" sz="2800" b="1">
                <a:solidFill>
                  <a:srgbClr val="FF71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800" b="1">
              <a:solidFill>
                <a:srgbClr val="FF71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8"/>
          <p:cNvSpPr txBox="1"/>
          <p:nvPr>
            <p:custDataLst>
              <p:tags r:id="rId9"/>
            </p:custDataLst>
          </p:nvPr>
        </p:nvSpPr>
        <p:spPr>
          <a:xfrm>
            <a:off x="214282" y="5000636"/>
            <a:ext cx="8204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云和雾其实是一回事</a:t>
            </a:r>
            <a:r>
              <a:rPr lang="zh-CN" altLang="en-US" sz="2800" b="1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r>
              <a:rPr lang="zh-CN" altLang="zh-CN" sz="2800" b="1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只是它们所处的位置不同。</a:t>
            </a:r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074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l"/>
            <a:r>
              <a:rPr lang="zh-CN" altLang="en-US" sz="7200" smtClean="0">
                <a:solidFill>
                  <a:srgbClr val="FF0000"/>
                </a:solidFill>
              </a:rPr>
              <a:t>谜语：</a:t>
            </a:r>
            <a:endParaRPr lang="zh-CN" altLang="en-US" sz="7200" smtClean="0">
              <a:solidFill>
                <a:srgbClr val="FF0000"/>
              </a:solidFill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algn="ctr"/>
            <a:r>
              <a:rPr lang="zh-CN" altLang="en-US" sz="4800" b="1" smtClean="0">
                <a:solidFill>
                  <a:srgbClr val="FF0000"/>
                </a:solidFill>
              </a:rPr>
              <a:t> 身体多轻柔，</a:t>
            </a:r>
            <a:endParaRPr lang="en-US" altLang="zh-CN" sz="4800" b="1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4800" b="1" smtClean="0">
                <a:solidFill>
                  <a:srgbClr val="FF0000"/>
                </a:solidFill>
              </a:rPr>
              <a:t> 逍遥漫天游， </a:t>
            </a:r>
            <a:endParaRPr lang="en-US" altLang="zh-CN" sz="4800" b="1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4800" b="1" smtClean="0">
                <a:solidFill>
                  <a:srgbClr val="FF0000"/>
                </a:solidFill>
              </a:rPr>
              <a:t> 风来它就躲，</a:t>
            </a:r>
            <a:endParaRPr lang="en-US" altLang="zh-CN" sz="4800" b="1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4800" b="1" smtClean="0">
                <a:solidFill>
                  <a:srgbClr val="FF0000"/>
                </a:solidFill>
              </a:rPr>
              <a:t>雨来它带头</a:t>
            </a:r>
          </a:p>
        </p:txBody>
      </p:sp>
      <p:sp>
        <p:nvSpPr>
          <p:cNvPr id="4" name="Text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00750" y="5500688"/>
            <a:ext cx="114300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  <a:latin typeface="Calibri" pitchFamily="34" charset="0"/>
              </a:rPr>
              <a:t>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9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290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pPr algn="l"/>
            <a:r>
              <a:rPr lang="zh-CN" altLang="en-US" b="1" smtClean="0">
                <a:solidFill>
                  <a:srgbClr val="FF0000"/>
                </a:solidFill>
              </a:rPr>
              <a:t> 简答：</a:t>
            </a:r>
            <a:br>
              <a:rPr lang="en-US" altLang="zh-CN" b="1" smtClean="0">
                <a:solidFill>
                  <a:srgbClr val="FF0000"/>
                </a:solidFill>
              </a:rPr>
            </a:br>
            <a:r>
              <a:rPr lang="en-US" altLang="zh-CN" b="1" smtClean="0">
                <a:solidFill>
                  <a:srgbClr val="FF0000"/>
                </a:solidFill>
              </a:rPr>
              <a:t>    </a:t>
            </a:r>
            <a:r>
              <a:rPr lang="zh-CN" altLang="en-US" b="1" smtClean="0">
                <a:solidFill>
                  <a:srgbClr val="FF0000"/>
                </a:solidFill>
              </a:rPr>
              <a:t>云和雾的相同点和不同点？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14282" y="2825750"/>
          <a:ext cx="8842374" cy="2497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7458"/>
                <a:gridCol w="2947458"/>
                <a:gridCol w="2947458"/>
              </a:tblGrid>
              <a:tr h="485153"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 kern="120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 kern="120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云</a:t>
                      </a:r>
                    </a:p>
                  </a:txBody>
                  <a:tcPr marL="91434" marR="91434" marT="45727" marB="4572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 kern="120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雾</a:t>
                      </a:r>
                    </a:p>
                  </a:txBody>
                  <a:tcPr marL="91434" marR="91434" marT="45727" marB="45727"/>
                </a:tc>
              </a:tr>
              <a:tr h="82308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 kern="12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不同</a:t>
                      </a:r>
                      <a:endParaRPr lang="en-US" altLang="zh-CN" sz="2400" b="1" kern="12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endParaRPr lang="zh-CN" altLang="en-US" sz="2400" b="1" kern="120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 kern="120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 kern="120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4" marR="91434" marT="45727" marB="45727"/>
                </a:tc>
              </a:tr>
              <a:tr h="11889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 kern="12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相同</a:t>
                      </a:r>
                      <a:endParaRPr lang="en-US" altLang="zh-CN" sz="2400" b="1" kern="12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endParaRPr lang="en-US" altLang="zh-CN" sz="2400" b="1" kern="120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endParaRPr lang="zh-CN" altLang="en-US" sz="2400" b="1" kern="120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4" marR="91434" marT="45727" marB="45727"/>
                </a:tc>
                <a:tc gridSpan="2">
                  <a:txBody>
                    <a:bodyPr vert="horz" wrap="square"/>
                    <a:lstStyle/>
                    <a:p>
                      <a:pPr algn="ctr"/>
                      <a:endParaRPr lang="zh-CN" altLang="en-US" sz="2400" b="1" kern="120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4" marR="91434" marT="45727" marB="45727"/>
                </a:tc>
                <a:tc h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6"/>
          <p:cNvSpPr txBox="1"/>
          <p:nvPr>
            <p:custDataLst>
              <p:tags r:id="rId6"/>
            </p:custDataLst>
          </p:nvPr>
        </p:nvSpPr>
        <p:spPr>
          <a:xfrm>
            <a:off x="4046507" y="4354513"/>
            <a:ext cx="37338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EF75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空气中的水蒸气遇冷凝结成的众多小水滴或小冰晶</a:t>
            </a:r>
          </a:p>
        </p:txBody>
      </p:sp>
      <p:sp>
        <p:nvSpPr>
          <p:cNvPr id="7" name="文本框 8"/>
          <p:cNvSpPr txBox="1"/>
          <p:nvPr>
            <p:custDataLst>
              <p:tags r:id="rId7"/>
            </p:custDataLst>
          </p:nvPr>
        </p:nvSpPr>
        <p:spPr>
          <a:xfrm>
            <a:off x="3838544" y="3429000"/>
            <a:ext cx="17589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飘浮在高空</a:t>
            </a:r>
          </a:p>
        </p:txBody>
      </p:sp>
      <p:sp>
        <p:nvSpPr>
          <p:cNvPr id="8" name="文本框 10"/>
          <p:cNvSpPr txBox="1"/>
          <p:nvPr>
            <p:custDataLst>
              <p:tags r:id="rId8"/>
            </p:custDataLst>
          </p:nvPr>
        </p:nvSpPr>
        <p:spPr>
          <a:xfrm>
            <a:off x="7038944" y="3429000"/>
            <a:ext cx="14811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接近地表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267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8596" y="357166"/>
            <a:ext cx="8429652" cy="56323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云和雾都是空气中的</a:t>
            </a:r>
            <a:r>
              <a:rPr lang="en-US" altLang="zh-CN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   )</a:t>
            </a: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遇冷凝结成的众多小水滴或小冰晶。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A.</a:t>
            </a: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氧气   </a:t>
            </a:r>
            <a:r>
              <a:rPr lang="en-US" altLang="zh-CN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杂质  </a:t>
            </a:r>
            <a:r>
              <a:rPr lang="zh-CN" altLang="en-US" sz="40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水蒸气</a:t>
            </a:r>
            <a:endParaRPr lang="en-US" altLang="zh-CN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云和雾的区别</a:t>
            </a:r>
            <a:r>
              <a:rPr lang="zh-CN" altLang="en-US" sz="40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 ）</a:t>
            </a:r>
            <a:endParaRPr lang="en-US" altLang="zh-CN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A.</a:t>
            </a: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成因不同   </a:t>
            </a:r>
            <a:r>
              <a:rPr lang="en-US" altLang="zh-CN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位置不同   </a:t>
            </a:r>
            <a:r>
              <a:rPr lang="en-US" altLang="zh-CN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zh-CN" altLang="en-US" sz="40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endParaRPr lang="en-US" altLang="zh-CN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5715008" y="-214338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</a:rPr>
              <a:t>    C 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4714876" y="3357562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B</a:t>
            </a:r>
            <a:endParaRPr lang="zh-CN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 l="-7000" r="-7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z="4800" b="1" smtClean="0">
                <a:solidFill>
                  <a:srgbClr val="FF0000"/>
                </a:solidFill>
              </a:rPr>
              <a:t>简答：</a:t>
            </a:r>
            <a:endParaRPr lang="en-US" altLang="zh-CN" sz="4800" b="1" smtClean="0">
              <a:solidFill>
                <a:srgbClr val="FF0000"/>
              </a:solidFill>
            </a:endParaRPr>
          </a:p>
          <a:p>
            <a:r>
              <a:rPr lang="zh-CN" altLang="en-US" sz="4800" b="1" smtClean="0">
                <a:solidFill>
                  <a:srgbClr val="FF0000"/>
                </a:solidFill>
              </a:rPr>
              <a:t>云和雾形成的原因是什么？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098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0000"/>
                </a:solidFill>
              </a:rPr>
              <a:t>下面欣赏云美丽的图片</a:t>
            </a:r>
          </a:p>
        </p:txBody>
      </p:sp>
      <p:pic>
        <p:nvPicPr>
          <p:cNvPr id="4099" name="内容占位符 3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7158" y="0"/>
            <a:ext cx="8430653" cy="6617672"/>
          </a:xfr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12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146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6147" name="内容占位符 3"/>
          <p:cNvPicPr preferRelativeResize="0">
            <a:picLocks noGrp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7158" y="0"/>
            <a:ext cx="8143875" cy="6858000"/>
          </a:xfr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170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7171" name="内容占位符 3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785850" y="-588083"/>
            <a:ext cx="10501386" cy="7874659"/>
          </a:xfr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286908" cy="69232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357158" y="142852"/>
            <a:ext cx="8215370" cy="69868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305"/>
</p:tagLst>
</file>

<file path=ppt/tags/tag10.xml><?xml version="1.0" encoding="utf-8"?>
<p:tagLst xmlns:p="http://schemas.openxmlformats.org/presentationml/2006/main">
  <p:tag name="AS_UNIQUEID" val="314"/>
</p:tagLst>
</file>

<file path=ppt/tags/tag100.xml><?xml version="1.0" encoding="utf-8"?>
<p:tagLst xmlns:p="http://schemas.openxmlformats.org/presentationml/2006/main">
  <p:tag name="AS_UNIQUEID" val="404"/>
</p:tagLst>
</file>

<file path=ppt/tags/tag101.xml><?xml version="1.0" encoding="utf-8"?>
<p:tagLst xmlns:p="http://schemas.openxmlformats.org/presentationml/2006/main">
  <p:tag name="AS_UNIQUEID" val="405"/>
</p:tagLst>
</file>

<file path=ppt/tags/tag102.xml><?xml version="1.0" encoding="utf-8"?>
<p:tagLst xmlns:p="http://schemas.openxmlformats.org/presentationml/2006/main">
  <p:tag name="AS_UNIQUEID" val="406"/>
</p:tagLst>
</file>

<file path=ppt/tags/tag103.xml><?xml version="1.0" encoding="utf-8"?>
<p:tagLst xmlns:p="http://schemas.openxmlformats.org/presentationml/2006/main">
  <p:tag name="AS_UNIQUEID" val="407"/>
</p:tagLst>
</file>

<file path=ppt/tags/tag104.xml><?xml version="1.0" encoding="utf-8"?>
<p:tagLst xmlns:p="http://schemas.openxmlformats.org/presentationml/2006/main">
  <p:tag name="AS_UNIQUEID" val="258"/>
</p:tagLst>
</file>

<file path=ppt/tags/tag105.xml><?xml version="1.0" encoding="utf-8"?>
<p:tagLst xmlns:p="http://schemas.openxmlformats.org/presentationml/2006/main">
  <p:tag name="AS_UNIQUEID" val="408"/>
</p:tagLst>
</file>

<file path=ppt/tags/tag106.xml><?xml version="1.0" encoding="utf-8"?>
<p:tagLst xmlns:p="http://schemas.openxmlformats.org/presentationml/2006/main">
  <p:tag name="AS_UNIQUEID" val="409"/>
</p:tagLst>
</file>

<file path=ppt/tags/tag107.xml><?xml version="1.0" encoding="utf-8"?>
<p:tagLst xmlns:p="http://schemas.openxmlformats.org/presentationml/2006/main">
  <p:tag name="AS_UNIQUEID" val="410"/>
</p:tagLst>
</file>

<file path=ppt/tags/tag108.xml><?xml version="1.0" encoding="utf-8"?>
<p:tagLst xmlns:p="http://schemas.openxmlformats.org/presentationml/2006/main">
  <p:tag name="AS_UNIQUEID" val="411"/>
</p:tagLst>
</file>

<file path=ppt/tags/tag109.xml><?xml version="1.0" encoding="utf-8"?>
<p:tagLst xmlns:p="http://schemas.openxmlformats.org/presentationml/2006/main">
  <p:tag name="AS_UNIQUEID" val="412"/>
</p:tagLst>
</file>

<file path=ppt/tags/tag11.xml><?xml version="1.0" encoding="utf-8"?>
<p:tagLst xmlns:p="http://schemas.openxmlformats.org/presentationml/2006/main">
  <p:tag name="AS_UNIQUEID" val="315"/>
</p:tagLst>
</file>

<file path=ppt/tags/tag110.xml><?xml version="1.0" encoding="utf-8"?>
<p:tagLst xmlns:p="http://schemas.openxmlformats.org/presentationml/2006/main">
  <p:tag name="AS_UNIQUEID" val="413"/>
</p:tagLst>
</file>

<file path=ppt/tags/tag111.xml><?xml version="1.0" encoding="utf-8"?>
<p:tagLst xmlns:p="http://schemas.openxmlformats.org/presentationml/2006/main">
  <p:tag name="AS_UNIQUEID" val="414"/>
</p:tagLst>
</file>

<file path=ppt/tags/tag112.xml><?xml version="1.0" encoding="utf-8"?>
<p:tagLst xmlns:p="http://schemas.openxmlformats.org/presentationml/2006/main">
  <p:tag name="AS_UNIQUEID" val="415"/>
</p:tagLst>
</file>

<file path=ppt/tags/tag113.xml><?xml version="1.0" encoding="utf-8"?>
<p:tagLst xmlns:p="http://schemas.openxmlformats.org/presentationml/2006/main">
  <p:tag name="AS_UNIQUEID" val="264"/>
</p:tagLst>
</file>

<file path=ppt/tags/tag114.xml><?xml version="1.0" encoding="utf-8"?>
<p:tagLst xmlns:p="http://schemas.openxmlformats.org/presentationml/2006/main">
  <p:tag name="AS_UNIQUEID" val="416"/>
</p:tagLst>
</file>

<file path=ppt/tags/tag115.xml><?xml version="1.0" encoding="utf-8"?>
<p:tagLst xmlns:p="http://schemas.openxmlformats.org/presentationml/2006/main">
  <p:tag name="AS_UNIQUEID" val="417"/>
</p:tagLst>
</file>

<file path=ppt/tags/tag116.xml><?xml version="1.0" encoding="utf-8"?>
<p:tagLst xmlns:p="http://schemas.openxmlformats.org/presentationml/2006/main">
  <p:tag name="AS_UNIQUEID" val="418"/>
</p:tagLst>
</file>

<file path=ppt/tags/tag117.xml><?xml version="1.0" encoding="utf-8"?>
<p:tagLst xmlns:p="http://schemas.openxmlformats.org/presentationml/2006/main">
  <p:tag name="AS_UNIQUEID" val="419"/>
</p:tagLst>
</file>

<file path=ppt/tags/tag118.xml><?xml version="1.0" encoding="utf-8"?>
<p:tagLst xmlns:p="http://schemas.openxmlformats.org/presentationml/2006/main">
  <p:tag name="AS_UNIQUEID" val="420"/>
</p:tagLst>
</file>

<file path=ppt/tags/tag119.xml><?xml version="1.0" encoding="utf-8"?>
<p:tagLst xmlns:p="http://schemas.openxmlformats.org/presentationml/2006/main">
  <p:tag name="AS_UNIQUEID" val="421"/>
</p:tagLst>
</file>

<file path=ppt/tags/tag12.xml><?xml version="1.0" encoding="utf-8"?>
<p:tagLst xmlns:p="http://schemas.openxmlformats.org/presentationml/2006/main">
  <p:tag name="AS_UNIQUEID" val="316"/>
</p:tagLst>
</file>

<file path=ppt/tags/tag120.xml><?xml version="1.0" encoding="utf-8"?>
<p:tagLst xmlns:p="http://schemas.openxmlformats.org/presentationml/2006/main">
  <p:tag name="AS_UNIQUEID" val="422"/>
</p:tagLst>
</file>

<file path=ppt/tags/tag121.xml><?xml version="1.0" encoding="utf-8"?>
<p:tagLst xmlns:p="http://schemas.openxmlformats.org/presentationml/2006/main">
  <p:tag name="AS_UNIQUEID" val="423"/>
</p:tagLst>
</file>

<file path=ppt/tags/tag122.xml><?xml version="1.0" encoding="utf-8"?>
<p:tagLst xmlns:p="http://schemas.openxmlformats.org/presentationml/2006/main">
  <p:tag name="AS_UNIQUEID" val="424"/>
</p:tagLst>
</file>

<file path=ppt/tags/tag123.xml><?xml version="1.0" encoding="utf-8"?>
<p:tagLst xmlns:p="http://schemas.openxmlformats.org/presentationml/2006/main">
  <p:tag name="AS_UNIQUEID" val="425"/>
</p:tagLst>
</file>

<file path=ppt/tags/tag124.xml><?xml version="1.0" encoding="utf-8"?>
<p:tagLst xmlns:p="http://schemas.openxmlformats.org/presentationml/2006/main">
  <p:tag name="AS_UNIQUEID" val="426"/>
</p:tagLst>
</file>

<file path=ppt/tags/tag125.xml><?xml version="1.0" encoding="utf-8"?>
<p:tagLst xmlns:p="http://schemas.openxmlformats.org/presentationml/2006/main">
  <p:tag name="AS_UNIQUEID" val="427"/>
</p:tagLst>
</file>

<file path=ppt/tags/tag126.xml><?xml version="1.0" encoding="utf-8"?>
<p:tagLst xmlns:p="http://schemas.openxmlformats.org/presentationml/2006/main">
  <p:tag name="AS_UNIQUEID" val="456"/>
</p:tagLst>
</file>

<file path=ppt/tags/tag127.xml><?xml version="1.0" encoding="utf-8"?>
<p:tagLst xmlns:p="http://schemas.openxmlformats.org/presentationml/2006/main">
  <p:tag name="AS_UNIQUEID" val="428"/>
</p:tagLst>
</file>

<file path=ppt/tags/tag128.xml><?xml version="1.0" encoding="utf-8"?>
<p:tagLst xmlns:p="http://schemas.openxmlformats.org/presentationml/2006/main">
  <p:tag name="AS_UNIQUEID" val="429"/>
</p:tagLst>
</file>

<file path=ppt/tags/tag129.xml><?xml version="1.0" encoding="utf-8"?>
<p:tagLst xmlns:p="http://schemas.openxmlformats.org/presentationml/2006/main">
  <p:tag name="AS_UNIQUEID" val="304"/>
</p:tagLst>
</file>

<file path=ppt/tags/tag13.xml><?xml version="1.0" encoding="utf-8"?>
<p:tagLst xmlns:p="http://schemas.openxmlformats.org/presentationml/2006/main">
  <p:tag name="AS_UNIQUEID" val="317"/>
</p:tagLst>
</file>

<file path=ppt/tags/tag130.xml><?xml version="1.0" encoding="utf-8"?>
<p:tagLst xmlns:p="http://schemas.openxmlformats.org/presentationml/2006/main">
  <p:tag name="AS_UNIQUEID" val="303"/>
</p:tagLst>
</file>

<file path=ppt/tags/tag131.xml><?xml version="1.0" encoding="utf-8"?>
<p:tagLst xmlns:p="http://schemas.openxmlformats.org/presentationml/2006/main">
  <p:tag name="AS_UNIQUEID" val="430"/>
</p:tagLst>
</file>

<file path=ppt/tags/tag132.xml><?xml version="1.0" encoding="utf-8"?>
<p:tagLst xmlns:p="http://schemas.openxmlformats.org/presentationml/2006/main">
  <p:tag name="AS_UNIQUEID" val="431"/>
</p:tagLst>
</file>

<file path=ppt/tags/tag133.xml><?xml version="1.0" encoding="utf-8"?>
<p:tagLst xmlns:p="http://schemas.openxmlformats.org/presentationml/2006/main">
  <p:tag name="AS_UNIQUEID" val="432"/>
</p:tagLst>
</file>

<file path=ppt/tags/tag134.xml><?xml version="1.0" encoding="utf-8"?>
<p:tagLst xmlns:p="http://schemas.openxmlformats.org/presentationml/2006/main">
  <p:tag name="AS_UNIQUEID" val="433"/>
</p:tagLst>
</file>

<file path=ppt/tags/tag135.xml><?xml version="1.0" encoding="utf-8"?>
<p:tagLst xmlns:p="http://schemas.openxmlformats.org/presentationml/2006/main">
  <p:tag name="AS_UNIQUEID" val="3"/>
</p:tagLst>
</file>

<file path=ppt/tags/tag136.xml><?xml version="1.0" encoding="utf-8"?>
<p:tagLst xmlns:p="http://schemas.openxmlformats.org/presentationml/2006/main">
  <p:tag name="AS_UNIQUEID" val="5"/>
</p:tagLst>
</file>

<file path=ppt/tags/tag137.xml><?xml version="1.0" encoding="utf-8"?>
<p:tagLst xmlns:p="http://schemas.openxmlformats.org/presentationml/2006/main">
  <p:tag name="AS_UNIQUEID" val="6"/>
</p:tagLst>
</file>

<file path=ppt/tags/tag138.xml><?xml version="1.0" encoding="utf-8"?>
<p:tagLst xmlns:p="http://schemas.openxmlformats.org/presentationml/2006/main">
  <p:tag name="AS_UNIQUEID" val="7"/>
</p:tagLst>
</file>

<file path=ppt/tags/tag139.xml><?xml version="1.0" encoding="utf-8"?>
<p:tagLst xmlns:p="http://schemas.openxmlformats.org/presentationml/2006/main">
  <p:tag name="AS_UNIQUEID" val="8"/>
</p:tagLst>
</file>

<file path=ppt/tags/tag14.xml><?xml version="1.0" encoding="utf-8"?>
<p:tagLst xmlns:p="http://schemas.openxmlformats.org/presentationml/2006/main">
  <p:tag name="AS_UNIQUEID" val="318"/>
</p:tagLst>
</file>

<file path=ppt/tags/tag140.xml><?xml version="1.0" encoding="utf-8"?>
<p:tagLst xmlns:p="http://schemas.openxmlformats.org/presentationml/2006/main">
  <p:tag name="AS_UNIQUEID" val="434"/>
</p:tagLst>
</file>

<file path=ppt/tags/tag141.xml><?xml version="1.0" encoding="utf-8"?>
<p:tagLst xmlns:p="http://schemas.openxmlformats.org/presentationml/2006/main">
  <p:tag name="AS_UNIQUEID" val="435"/>
</p:tagLst>
</file>

<file path=ppt/tags/tag142.xml><?xml version="1.0" encoding="utf-8"?>
<p:tagLst xmlns:p="http://schemas.openxmlformats.org/presentationml/2006/main">
  <p:tag name="AS_UNIQUEID" val="436"/>
</p:tagLst>
</file>

<file path=ppt/tags/tag143.xml><?xml version="1.0" encoding="utf-8"?>
<p:tagLst xmlns:p="http://schemas.openxmlformats.org/presentationml/2006/main">
  <p:tag name="AS_UNIQUEID" val="23"/>
</p:tagLst>
</file>

<file path=ppt/tags/tag144.xml><?xml version="1.0" encoding="utf-8"?>
<p:tagLst xmlns:p="http://schemas.openxmlformats.org/presentationml/2006/main">
  <p:tag name="AS_UNIQUEID" val="24"/>
</p:tagLst>
</file>

<file path=ppt/tags/tag145.xml><?xml version="1.0" encoding="utf-8"?>
<p:tagLst xmlns:p="http://schemas.openxmlformats.org/presentationml/2006/main">
  <p:tag name="AS_UNIQUEID" val="25"/>
</p:tagLst>
</file>

<file path=ppt/tags/tag146.xml><?xml version="1.0" encoding="utf-8"?>
<p:tagLst xmlns:p="http://schemas.openxmlformats.org/presentationml/2006/main">
  <p:tag name="AS_UNIQUEID" val="437"/>
</p:tagLst>
</file>

<file path=ppt/tags/tag147.xml><?xml version="1.0" encoding="utf-8"?>
<p:tagLst xmlns:p="http://schemas.openxmlformats.org/presentationml/2006/main">
  <p:tag name="AS_UNIQUEID" val="438"/>
</p:tagLst>
</file>

<file path=ppt/tags/tag148.xml><?xml version="1.0" encoding="utf-8"?>
<p:tagLst xmlns:p="http://schemas.openxmlformats.org/presentationml/2006/main">
  <p:tag name="AS_UNIQUEID" val="439"/>
</p:tagLst>
</file>

<file path=ppt/tags/tag149.xml><?xml version="1.0" encoding="utf-8"?>
<p:tagLst xmlns:p="http://schemas.openxmlformats.org/presentationml/2006/main">
  <p:tag name="AS_UNIQUEID" val="39"/>
</p:tagLst>
</file>

<file path=ppt/tags/tag15.xml><?xml version="1.0" encoding="utf-8"?>
<p:tagLst xmlns:p="http://schemas.openxmlformats.org/presentationml/2006/main">
  <p:tag name="AS_UNIQUEID" val="319"/>
</p:tagLst>
</file>

<file path=ppt/tags/tag150.xml><?xml version="1.0" encoding="utf-8"?>
<p:tagLst xmlns:p="http://schemas.openxmlformats.org/presentationml/2006/main">
  <p:tag name="AS_UNIQUEID" val="40"/>
</p:tagLst>
</file>

<file path=ppt/tags/tag151.xml><?xml version="1.0" encoding="utf-8"?>
<p:tagLst xmlns:p="http://schemas.openxmlformats.org/presentationml/2006/main">
  <p:tag name="AS_UNIQUEID" val="41"/>
</p:tagLst>
</file>

<file path=ppt/tags/tag152.xml><?xml version="1.0" encoding="utf-8"?>
<p:tagLst xmlns:p="http://schemas.openxmlformats.org/presentationml/2006/main">
  <p:tag name="AS_UNIQUEID" val="440"/>
</p:tagLst>
</file>

<file path=ppt/tags/tag153.xml><?xml version="1.0" encoding="utf-8"?>
<p:tagLst xmlns:p="http://schemas.openxmlformats.org/presentationml/2006/main">
  <p:tag name="AS_UNIQUEID" val="441"/>
</p:tagLst>
</file>

<file path=ppt/tags/tag154.xml><?xml version="1.0" encoding="utf-8"?>
<p:tagLst xmlns:p="http://schemas.openxmlformats.org/presentationml/2006/main">
  <p:tag name="AS_UNIQUEID" val="442"/>
</p:tagLst>
</file>

<file path=ppt/tags/tag155.xml><?xml version="1.0" encoding="utf-8"?>
<p:tagLst xmlns:p="http://schemas.openxmlformats.org/presentationml/2006/main">
  <p:tag name="AS_UNIQUEID" val="443"/>
</p:tagLst>
</file>

<file path=ppt/tags/tag156.xml><?xml version="1.0" encoding="utf-8"?>
<p:tagLst xmlns:p="http://schemas.openxmlformats.org/presentationml/2006/main">
  <p:tag name="AS_UNIQUEID" val="444"/>
</p:tagLst>
</file>

<file path=ppt/tags/tag157.xml><?xml version="1.0" encoding="utf-8"?>
<p:tagLst xmlns:p="http://schemas.openxmlformats.org/presentationml/2006/main">
  <p:tag name="AS_UNIQUEID" val="445"/>
</p:tagLst>
</file>

<file path=ppt/tags/tag158.xml><?xml version="1.0" encoding="utf-8"?>
<p:tagLst xmlns:p="http://schemas.openxmlformats.org/presentationml/2006/main">
  <p:tag name="AS_UNIQUEID" val="271"/>
</p:tagLst>
</file>

<file path=ppt/tags/tag159.xml><?xml version="1.0" encoding="utf-8"?>
<p:tagLst xmlns:p="http://schemas.openxmlformats.org/presentationml/2006/main">
  <p:tag name="AS_UNIQUEID" val="270"/>
</p:tagLst>
</file>

<file path=ppt/tags/tag16.xml><?xml version="1.0" encoding="utf-8"?>
<p:tagLst xmlns:p="http://schemas.openxmlformats.org/presentationml/2006/main">
  <p:tag name="AS_UNIQUEID" val="320"/>
</p:tagLst>
</file>

<file path=ppt/tags/tag160.xml><?xml version="1.0" encoding="utf-8"?>
<p:tagLst xmlns:p="http://schemas.openxmlformats.org/presentationml/2006/main">
  <p:tag name="AS_UNIQUEID" val="276"/>
</p:tagLst>
</file>

<file path=ppt/tags/tag161.xml><?xml version="1.0" encoding="utf-8"?>
<p:tagLst xmlns:p="http://schemas.openxmlformats.org/presentationml/2006/main">
  <p:tag name="AS_UNIQUEID" val="278"/>
</p:tagLst>
</file>

<file path=ppt/tags/tag162.xml><?xml version="1.0" encoding="utf-8"?>
<p:tagLst xmlns:p="http://schemas.openxmlformats.org/presentationml/2006/main">
  <p:tag name="AS_UNIQUEID" val="277"/>
</p:tagLst>
</file>

<file path=ppt/tags/tag163.xml><?xml version="1.0" encoding="utf-8"?>
<p:tagLst xmlns:p="http://schemas.openxmlformats.org/presentationml/2006/main">
  <p:tag name="AS_UNIQUEID" val="446"/>
</p:tagLst>
</file>

<file path=ppt/tags/tag164.xml><?xml version="1.0" encoding="utf-8"?>
<p:tagLst xmlns:p="http://schemas.openxmlformats.org/presentationml/2006/main">
  <p:tag name="AS_UNIQUEID" val="447"/>
</p:tagLst>
</file>

<file path=ppt/tags/tag165.xml><?xml version="1.0" encoding="utf-8"?>
<p:tagLst xmlns:p="http://schemas.openxmlformats.org/presentationml/2006/main">
  <p:tag name="AS_UNIQUEID" val="448"/>
</p:tagLst>
</file>

<file path=ppt/tags/tag166.xml><?xml version="1.0" encoding="utf-8"?>
<p:tagLst xmlns:p="http://schemas.openxmlformats.org/presentationml/2006/main">
  <p:tag name="AS_UNIQUEID" val="49"/>
</p:tagLst>
</file>

<file path=ppt/tags/tag167.xml><?xml version="1.0" encoding="utf-8"?>
<p:tagLst xmlns:p="http://schemas.openxmlformats.org/presentationml/2006/main">
  <p:tag name="AS_UNIQUEID" val="50"/>
</p:tagLst>
</file>

<file path=ppt/tags/tag168.xml><?xml version="1.0" encoding="utf-8"?>
<p:tagLst xmlns:p="http://schemas.openxmlformats.org/presentationml/2006/main">
  <p:tag name="AS_UNIQUEID" val="51"/>
</p:tagLst>
</file>

<file path=ppt/tags/tag169.xml><?xml version="1.0" encoding="utf-8"?>
<p:tagLst xmlns:p="http://schemas.openxmlformats.org/presentationml/2006/main">
  <p:tag name="AS_UNIQUEID" val="52"/>
</p:tagLst>
</file>

<file path=ppt/tags/tag17.xml><?xml version="1.0" encoding="utf-8"?>
<p:tagLst xmlns:p="http://schemas.openxmlformats.org/presentationml/2006/main">
  <p:tag name="AS_UNIQUEID" val="321"/>
</p:tagLst>
</file>

<file path=ppt/tags/tag170.xml><?xml version="1.0" encoding="utf-8"?>
<p:tagLst xmlns:p="http://schemas.openxmlformats.org/presentationml/2006/main">
  <p:tag name="AS_UNIQUEID" val="449"/>
</p:tagLst>
</file>

<file path=ppt/tags/tag171.xml><?xml version="1.0" encoding="utf-8"?>
<p:tagLst xmlns:p="http://schemas.openxmlformats.org/presentationml/2006/main">
  <p:tag name="AS_UNIQUEID" val="450"/>
</p:tagLst>
</file>

<file path=ppt/tags/tag172.xml><?xml version="1.0" encoding="utf-8"?>
<p:tagLst xmlns:p="http://schemas.openxmlformats.org/presentationml/2006/main">
  <p:tag name="AS_UNIQUEID" val="59"/>
</p:tagLst>
</file>

<file path=ppt/tags/tag173.xml><?xml version="1.0" encoding="utf-8"?>
<p:tagLst xmlns:p="http://schemas.openxmlformats.org/presentationml/2006/main">
  <p:tag name="AS_UNIQUEID" val="451"/>
</p:tagLst>
</file>

<file path=ppt/tags/tag174.xml><?xml version="1.0" encoding="utf-8"?>
<p:tagLst xmlns:p="http://schemas.openxmlformats.org/presentationml/2006/main">
  <p:tag name="AS_UNIQUEID" val="452"/>
</p:tagLst>
</file>

<file path=ppt/tags/tag175.xml><?xml version="1.0" encoding="utf-8"?>
<p:tagLst xmlns:p="http://schemas.openxmlformats.org/presentationml/2006/main">
  <p:tag name="AS_UNIQUEID" val="453"/>
</p:tagLst>
</file>

<file path=ppt/tags/tag176.xml><?xml version="1.0" encoding="utf-8"?>
<p:tagLst xmlns:p="http://schemas.openxmlformats.org/presentationml/2006/main">
  <p:tag name="AS_UNIQUEID" val="454"/>
</p:tagLst>
</file>

<file path=ppt/tags/tag177.xml><?xml version="1.0" encoding="utf-8"?>
<p:tagLst xmlns:p="http://schemas.openxmlformats.org/presentationml/2006/main">
  <p:tag name="AS_UNIQUEID" val="455"/>
</p:tagLst>
</file>

<file path=ppt/tags/tag17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8.xml><?xml version="1.0" encoding="utf-8"?>
<p:tagLst xmlns:p="http://schemas.openxmlformats.org/presentationml/2006/main">
  <p:tag name="AS_UNIQUEID" val="322"/>
</p:tagLst>
</file>

<file path=ppt/tags/tag19.xml><?xml version="1.0" encoding="utf-8"?>
<p:tagLst xmlns:p="http://schemas.openxmlformats.org/presentationml/2006/main">
  <p:tag name="AS_UNIQUEID" val="323"/>
</p:tagLst>
</file>

<file path=ppt/tags/tag2.xml><?xml version="1.0" encoding="utf-8"?>
<p:tagLst xmlns:p="http://schemas.openxmlformats.org/presentationml/2006/main">
  <p:tag name="AS_UNIQUEID" val="306"/>
</p:tagLst>
</file>

<file path=ppt/tags/tag20.xml><?xml version="1.0" encoding="utf-8"?>
<p:tagLst xmlns:p="http://schemas.openxmlformats.org/presentationml/2006/main">
  <p:tag name="AS_UNIQUEID" val="324"/>
</p:tagLst>
</file>

<file path=ppt/tags/tag21.xml><?xml version="1.0" encoding="utf-8"?>
<p:tagLst xmlns:p="http://schemas.openxmlformats.org/presentationml/2006/main">
  <p:tag name="AS_UNIQUEID" val="325"/>
</p:tagLst>
</file>

<file path=ppt/tags/tag22.xml><?xml version="1.0" encoding="utf-8"?>
<p:tagLst xmlns:p="http://schemas.openxmlformats.org/presentationml/2006/main">
  <p:tag name="AS_UNIQUEID" val="326"/>
</p:tagLst>
</file>

<file path=ppt/tags/tag23.xml><?xml version="1.0" encoding="utf-8"?>
<p:tagLst xmlns:p="http://schemas.openxmlformats.org/presentationml/2006/main">
  <p:tag name="AS_UNIQUEID" val="327"/>
</p:tagLst>
</file>

<file path=ppt/tags/tag24.xml><?xml version="1.0" encoding="utf-8"?>
<p:tagLst xmlns:p="http://schemas.openxmlformats.org/presentationml/2006/main">
  <p:tag name="AS_UNIQUEID" val="328"/>
</p:tagLst>
</file>

<file path=ppt/tags/tag25.xml><?xml version="1.0" encoding="utf-8"?>
<p:tagLst xmlns:p="http://schemas.openxmlformats.org/presentationml/2006/main">
  <p:tag name="AS_UNIQUEID" val="329"/>
</p:tagLst>
</file>

<file path=ppt/tags/tag26.xml><?xml version="1.0" encoding="utf-8"?>
<p:tagLst xmlns:p="http://schemas.openxmlformats.org/presentationml/2006/main">
  <p:tag name="AS_UNIQUEID" val="330"/>
</p:tagLst>
</file>

<file path=ppt/tags/tag27.xml><?xml version="1.0" encoding="utf-8"?>
<p:tagLst xmlns:p="http://schemas.openxmlformats.org/presentationml/2006/main">
  <p:tag name="AS_UNIQUEID" val="331"/>
</p:tagLst>
</file>

<file path=ppt/tags/tag28.xml><?xml version="1.0" encoding="utf-8"?>
<p:tagLst xmlns:p="http://schemas.openxmlformats.org/presentationml/2006/main">
  <p:tag name="AS_UNIQUEID" val="332"/>
</p:tagLst>
</file>

<file path=ppt/tags/tag29.xml><?xml version="1.0" encoding="utf-8"?>
<p:tagLst xmlns:p="http://schemas.openxmlformats.org/presentationml/2006/main">
  <p:tag name="AS_UNIQUEID" val="333"/>
</p:tagLst>
</file>

<file path=ppt/tags/tag3.xml><?xml version="1.0" encoding="utf-8"?>
<p:tagLst xmlns:p="http://schemas.openxmlformats.org/presentationml/2006/main">
  <p:tag name="AS_UNIQUEID" val="307"/>
</p:tagLst>
</file>

<file path=ppt/tags/tag30.xml><?xml version="1.0" encoding="utf-8"?>
<p:tagLst xmlns:p="http://schemas.openxmlformats.org/presentationml/2006/main">
  <p:tag name="AS_UNIQUEID" val="334"/>
</p:tagLst>
</file>

<file path=ppt/tags/tag31.xml><?xml version="1.0" encoding="utf-8"?>
<p:tagLst xmlns:p="http://schemas.openxmlformats.org/presentationml/2006/main">
  <p:tag name="AS_UNIQUEID" val="335"/>
</p:tagLst>
</file>

<file path=ppt/tags/tag32.xml><?xml version="1.0" encoding="utf-8"?>
<p:tagLst xmlns:p="http://schemas.openxmlformats.org/presentationml/2006/main">
  <p:tag name="AS_UNIQUEID" val="336"/>
</p:tagLst>
</file>

<file path=ppt/tags/tag33.xml><?xml version="1.0" encoding="utf-8"?>
<p:tagLst xmlns:p="http://schemas.openxmlformats.org/presentationml/2006/main">
  <p:tag name="AS_UNIQUEID" val="337"/>
</p:tagLst>
</file>

<file path=ppt/tags/tag34.xml><?xml version="1.0" encoding="utf-8"?>
<p:tagLst xmlns:p="http://schemas.openxmlformats.org/presentationml/2006/main">
  <p:tag name="AS_UNIQUEID" val="338"/>
</p:tagLst>
</file>

<file path=ppt/tags/tag35.xml><?xml version="1.0" encoding="utf-8"?>
<p:tagLst xmlns:p="http://schemas.openxmlformats.org/presentationml/2006/main">
  <p:tag name="AS_UNIQUEID" val="339"/>
</p:tagLst>
</file>

<file path=ppt/tags/tag36.xml><?xml version="1.0" encoding="utf-8"?>
<p:tagLst xmlns:p="http://schemas.openxmlformats.org/presentationml/2006/main">
  <p:tag name="AS_UNIQUEID" val="340"/>
</p:tagLst>
</file>

<file path=ppt/tags/tag37.xml><?xml version="1.0" encoding="utf-8"?>
<p:tagLst xmlns:p="http://schemas.openxmlformats.org/presentationml/2006/main">
  <p:tag name="AS_UNIQUEID" val="341"/>
</p:tagLst>
</file>

<file path=ppt/tags/tag38.xml><?xml version="1.0" encoding="utf-8"?>
<p:tagLst xmlns:p="http://schemas.openxmlformats.org/presentationml/2006/main">
  <p:tag name="AS_UNIQUEID" val="342"/>
</p:tagLst>
</file>

<file path=ppt/tags/tag39.xml><?xml version="1.0" encoding="utf-8"?>
<p:tagLst xmlns:p="http://schemas.openxmlformats.org/presentationml/2006/main">
  <p:tag name="AS_UNIQUEID" val="343"/>
</p:tagLst>
</file>

<file path=ppt/tags/tag4.xml><?xml version="1.0" encoding="utf-8"?>
<p:tagLst xmlns:p="http://schemas.openxmlformats.org/presentationml/2006/main">
  <p:tag name="AS_UNIQUEID" val="308"/>
</p:tagLst>
</file>

<file path=ppt/tags/tag40.xml><?xml version="1.0" encoding="utf-8"?>
<p:tagLst xmlns:p="http://schemas.openxmlformats.org/presentationml/2006/main">
  <p:tag name="AS_UNIQUEID" val="344"/>
</p:tagLst>
</file>

<file path=ppt/tags/tag41.xml><?xml version="1.0" encoding="utf-8"?>
<p:tagLst xmlns:p="http://schemas.openxmlformats.org/presentationml/2006/main">
  <p:tag name="AS_UNIQUEID" val="345"/>
</p:tagLst>
</file>

<file path=ppt/tags/tag42.xml><?xml version="1.0" encoding="utf-8"?>
<p:tagLst xmlns:p="http://schemas.openxmlformats.org/presentationml/2006/main">
  <p:tag name="AS_UNIQUEID" val="346"/>
</p:tagLst>
</file>

<file path=ppt/tags/tag43.xml><?xml version="1.0" encoding="utf-8"?>
<p:tagLst xmlns:p="http://schemas.openxmlformats.org/presentationml/2006/main">
  <p:tag name="AS_UNIQUEID" val="347"/>
</p:tagLst>
</file>

<file path=ppt/tags/tag44.xml><?xml version="1.0" encoding="utf-8"?>
<p:tagLst xmlns:p="http://schemas.openxmlformats.org/presentationml/2006/main">
  <p:tag name="AS_UNIQUEID" val="348"/>
</p:tagLst>
</file>

<file path=ppt/tags/tag45.xml><?xml version="1.0" encoding="utf-8"?>
<p:tagLst xmlns:p="http://schemas.openxmlformats.org/presentationml/2006/main">
  <p:tag name="AS_UNIQUEID" val="349"/>
</p:tagLst>
</file>

<file path=ppt/tags/tag46.xml><?xml version="1.0" encoding="utf-8"?>
<p:tagLst xmlns:p="http://schemas.openxmlformats.org/presentationml/2006/main">
  <p:tag name="AS_UNIQUEID" val="350"/>
</p:tagLst>
</file>

<file path=ppt/tags/tag47.xml><?xml version="1.0" encoding="utf-8"?>
<p:tagLst xmlns:p="http://schemas.openxmlformats.org/presentationml/2006/main">
  <p:tag name="AS_UNIQUEID" val="351"/>
</p:tagLst>
</file>

<file path=ppt/tags/tag48.xml><?xml version="1.0" encoding="utf-8"?>
<p:tagLst xmlns:p="http://schemas.openxmlformats.org/presentationml/2006/main">
  <p:tag name="AS_UNIQUEID" val="352"/>
</p:tagLst>
</file>

<file path=ppt/tags/tag49.xml><?xml version="1.0" encoding="utf-8"?>
<p:tagLst xmlns:p="http://schemas.openxmlformats.org/presentationml/2006/main">
  <p:tag name="AS_UNIQUEID" val="353"/>
</p:tagLst>
</file>

<file path=ppt/tags/tag5.xml><?xml version="1.0" encoding="utf-8"?>
<p:tagLst xmlns:p="http://schemas.openxmlformats.org/presentationml/2006/main">
  <p:tag name="AS_UNIQUEID" val="309"/>
</p:tagLst>
</file>

<file path=ppt/tags/tag50.xml><?xml version="1.0" encoding="utf-8"?>
<p:tagLst xmlns:p="http://schemas.openxmlformats.org/presentationml/2006/main">
  <p:tag name="AS_UNIQUEID" val="354"/>
</p:tagLst>
</file>

<file path=ppt/tags/tag51.xml><?xml version="1.0" encoding="utf-8"?>
<p:tagLst xmlns:p="http://schemas.openxmlformats.org/presentationml/2006/main">
  <p:tag name="AS_UNIQUEID" val="355"/>
</p:tagLst>
</file>

<file path=ppt/tags/tag52.xml><?xml version="1.0" encoding="utf-8"?>
<p:tagLst xmlns:p="http://schemas.openxmlformats.org/presentationml/2006/main">
  <p:tag name="AS_UNIQUEID" val="356"/>
</p:tagLst>
</file>

<file path=ppt/tags/tag53.xml><?xml version="1.0" encoding="utf-8"?>
<p:tagLst xmlns:p="http://schemas.openxmlformats.org/presentationml/2006/main">
  <p:tag name="AS_UNIQUEID" val="357"/>
</p:tagLst>
</file>

<file path=ppt/tags/tag54.xml><?xml version="1.0" encoding="utf-8"?>
<p:tagLst xmlns:p="http://schemas.openxmlformats.org/presentationml/2006/main">
  <p:tag name="AS_UNIQUEID" val="358"/>
</p:tagLst>
</file>

<file path=ppt/tags/tag55.xml><?xml version="1.0" encoding="utf-8"?>
<p:tagLst xmlns:p="http://schemas.openxmlformats.org/presentationml/2006/main">
  <p:tag name="AS_UNIQUEID" val="359"/>
</p:tagLst>
</file>

<file path=ppt/tags/tag56.xml><?xml version="1.0" encoding="utf-8"?>
<p:tagLst xmlns:p="http://schemas.openxmlformats.org/presentationml/2006/main">
  <p:tag name="AS_UNIQUEID" val="360"/>
</p:tagLst>
</file>

<file path=ppt/tags/tag57.xml><?xml version="1.0" encoding="utf-8"?>
<p:tagLst xmlns:p="http://schemas.openxmlformats.org/presentationml/2006/main">
  <p:tag name="AS_UNIQUEID" val="361"/>
</p:tagLst>
</file>

<file path=ppt/tags/tag58.xml><?xml version="1.0" encoding="utf-8"?>
<p:tagLst xmlns:p="http://schemas.openxmlformats.org/presentationml/2006/main">
  <p:tag name="AS_UNIQUEID" val="362"/>
</p:tagLst>
</file>

<file path=ppt/tags/tag59.xml><?xml version="1.0" encoding="utf-8"?>
<p:tagLst xmlns:p="http://schemas.openxmlformats.org/presentationml/2006/main">
  <p:tag name="AS_UNIQUEID" val="363"/>
</p:tagLst>
</file>

<file path=ppt/tags/tag6.xml><?xml version="1.0" encoding="utf-8"?>
<p:tagLst xmlns:p="http://schemas.openxmlformats.org/presentationml/2006/main">
  <p:tag name="AS_UNIQUEID" val="310"/>
</p:tagLst>
</file>

<file path=ppt/tags/tag60.xml><?xml version="1.0" encoding="utf-8"?>
<p:tagLst xmlns:p="http://schemas.openxmlformats.org/presentationml/2006/main">
  <p:tag name="AS_UNIQUEID" val="364"/>
</p:tagLst>
</file>

<file path=ppt/tags/tag61.xml><?xml version="1.0" encoding="utf-8"?>
<p:tagLst xmlns:p="http://schemas.openxmlformats.org/presentationml/2006/main">
  <p:tag name="AS_UNIQUEID" val="365"/>
</p:tagLst>
</file>

<file path=ppt/tags/tag62.xml><?xml version="1.0" encoding="utf-8"?>
<p:tagLst xmlns:p="http://schemas.openxmlformats.org/presentationml/2006/main">
  <p:tag name="AS_UNIQUEID" val="366"/>
</p:tagLst>
</file>

<file path=ppt/tags/tag63.xml><?xml version="1.0" encoding="utf-8"?>
<p:tagLst xmlns:p="http://schemas.openxmlformats.org/presentationml/2006/main">
  <p:tag name="AS_UNIQUEID" val="367"/>
</p:tagLst>
</file>

<file path=ppt/tags/tag64.xml><?xml version="1.0" encoding="utf-8"?>
<p:tagLst xmlns:p="http://schemas.openxmlformats.org/presentationml/2006/main">
  <p:tag name="AS_UNIQUEID" val="368"/>
</p:tagLst>
</file>

<file path=ppt/tags/tag65.xml><?xml version="1.0" encoding="utf-8"?>
<p:tagLst xmlns:p="http://schemas.openxmlformats.org/presentationml/2006/main">
  <p:tag name="AS_UNIQUEID" val="369"/>
</p:tagLst>
</file>

<file path=ppt/tags/tag66.xml><?xml version="1.0" encoding="utf-8"?>
<p:tagLst xmlns:p="http://schemas.openxmlformats.org/presentationml/2006/main">
  <p:tag name="AS_UNIQUEID" val="370"/>
</p:tagLst>
</file>

<file path=ppt/tags/tag67.xml><?xml version="1.0" encoding="utf-8"?>
<p:tagLst xmlns:p="http://schemas.openxmlformats.org/presentationml/2006/main">
  <p:tag name="AS_UNIQUEID" val="371"/>
</p:tagLst>
</file>

<file path=ppt/tags/tag68.xml><?xml version="1.0" encoding="utf-8"?>
<p:tagLst xmlns:p="http://schemas.openxmlformats.org/presentationml/2006/main">
  <p:tag name="AS_UNIQUEID" val="372"/>
</p:tagLst>
</file>

<file path=ppt/tags/tag69.xml><?xml version="1.0" encoding="utf-8"?>
<p:tagLst xmlns:p="http://schemas.openxmlformats.org/presentationml/2006/main">
  <p:tag name="AS_UNIQUEID" val="373"/>
</p:tagLst>
</file>

<file path=ppt/tags/tag7.xml><?xml version="1.0" encoding="utf-8"?>
<p:tagLst xmlns:p="http://schemas.openxmlformats.org/presentationml/2006/main">
  <p:tag name="AS_UNIQUEID" val="311"/>
</p:tagLst>
</file>

<file path=ppt/tags/tag70.xml><?xml version="1.0" encoding="utf-8"?>
<p:tagLst xmlns:p="http://schemas.openxmlformats.org/presentationml/2006/main">
  <p:tag name="AS_UNIQUEID" val="374"/>
</p:tagLst>
</file>

<file path=ppt/tags/tag71.xml><?xml version="1.0" encoding="utf-8"?>
<p:tagLst xmlns:p="http://schemas.openxmlformats.org/presentationml/2006/main">
  <p:tag name="AS_UNIQUEID" val="375"/>
</p:tagLst>
</file>

<file path=ppt/tags/tag72.xml><?xml version="1.0" encoding="utf-8"?>
<p:tagLst xmlns:p="http://schemas.openxmlformats.org/presentationml/2006/main">
  <p:tag name="AS_UNIQUEID" val="376"/>
</p:tagLst>
</file>

<file path=ppt/tags/tag73.xml><?xml version="1.0" encoding="utf-8"?>
<p:tagLst xmlns:p="http://schemas.openxmlformats.org/presentationml/2006/main">
  <p:tag name="AS_UNIQUEID" val="377"/>
</p:tagLst>
</file>

<file path=ppt/tags/tag74.xml><?xml version="1.0" encoding="utf-8"?>
<p:tagLst xmlns:p="http://schemas.openxmlformats.org/presentationml/2006/main">
  <p:tag name="AS_UNIQUEID" val="378"/>
</p:tagLst>
</file>

<file path=ppt/tags/tag75.xml><?xml version="1.0" encoding="utf-8"?>
<p:tagLst xmlns:p="http://schemas.openxmlformats.org/presentationml/2006/main">
  <p:tag name="AS_UNIQUEID" val="379"/>
</p:tagLst>
</file>

<file path=ppt/tags/tag76.xml><?xml version="1.0" encoding="utf-8"?>
<p:tagLst xmlns:p="http://schemas.openxmlformats.org/presentationml/2006/main">
  <p:tag name="AS_UNIQUEID" val="380"/>
</p:tagLst>
</file>

<file path=ppt/tags/tag77.xml><?xml version="1.0" encoding="utf-8"?>
<p:tagLst xmlns:p="http://schemas.openxmlformats.org/presentationml/2006/main">
  <p:tag name="AS_UNIQUEID" val="381"/>
</p:tagLst>
</file>

<file path=ppt/tags/tag78.xml><?xml version="1.0" encoding="utf-8"?>
<p:tagLst xmlns:p="http://schemas.openxmlformats.org/presentationml/2006/main">
  <p:tag name="AS_UNIQUEID" val="382"/>
</p:tagLst>
</file>

<file path=ppt/tags/tag79.xml><?xml version="1.0" encoding="utf-8"?>
<p:tagLst xmlns:p="http://schemas.openxmlformats.org/presentationml/2006/main">
  <p:tag name="AS_UNIQUEID" val="383"/>
</p:tagLst>
</file>

<file path=ppt/tags/tag8.xml><?xml version="1.0" encoding="utf-8"?>
<p:tagLst xmlns:p="http://schemas.openxmlformats.org/presentationml/2006/main">
  <p:tag name="AS_UNIQUEID" val="312"/>
</p:tagLst>
</file>

<file path=ppt/tags/tag80.xml><?xml version="1.0" encoding="utf-8"?>
<p:tagLst xmlns:p="http://schemas.openxmlformats.org/presentationml/2006/main">
  <p:tag name="AS_UNIQUEID" val="384"/>
</p:tagLst>
</file>

<file path=ppt/tags/tag81.xml><?xml version="1.0" encoding="utf-8"?>
<p:tagLst xmlns:p="http://schemas.openxmlformats.org/presentationml/2006/main">
  <p:tag name="AS_UNIQUEID" val="385"/>
</p:tagLst>
</file>

<file path=ppt/tags/tag82.xml><?xml version="1.0" encoding="utf-8"?>
<p:tagLst xmlns:p="http://schemas.openxmlformats.org/presentationml/2006/main">
  <p:tag name="AS_UNIQUEID" val="386"/>
</p:tagLst>
</file>

<file path=ppt/tags/tag83.xml><?xml version="1.0" encoding="utf-8"?>
<p:tagLst xmlns:p="http://schemas.openxmlformats.org/presentationml/2006/main">
  <p:tag name="AS_UNIQUEID" val="387"/>
</p:tagLst>
</file>

<file path=ppt/tags/tag84.xml><?xml version="1.0" encoding="utf-8"?>
<p:tagLst xmlns:p="http://schemas.openxmlformats.org/presentationml/2006/main">
  <p:tag name="AS_UNIQUEID" val="388"/>
</p:tagLst>
</file>

<file path=ppt/tags/tag85.xml><?xml version="1.0" encoding="utf-8"?>
<p:tagLst xmlns:p="http://schemas.openxmlformats.org/presentationml/2006/main">
  <p:tag name="AS_UNIQUEID" val="389"/>
</p:tagLst>
</file>

<file path=ppt/tags/tag86.xml><?xml version="1.0" encoding="utf-8"?>
<p:tagLst xmlns:p="http://schemas.openxmlformats.org/presentationml/2006/main">
  <p:tag name="AS_UNIQUEID" val="390"/>
</p:tagLst>
</file>

<file path=ppt/tags/tag87.xml><?xml version="1.0" encoding="utf-8"?>
<p:tagLst xmlns:p="http://schemas.openxmlformats.org/presentationml/2006/main">
  <p:tag name="AS_UNIQUEID" val="391"/>
</p:tagLst>
</file>

<file path=ppt/tags/tag88.xml><?xml version="1.0" encoding="utf-8"?>
<p:tagLst xmlns:p="http://schemas.openxmlformats.org/presentationml/2006/main">
  <p:tag name="AS_UNIQUEID" val="392"/>
</p:tagLst>
</file>

<file path=ppt/tags/tag89.xml><?xml version="1.0" encoding="utf-8"?>
<p:tagLst xmlns:p="http://schemas.openxmlformats.org/presentationml/2006/main">
  <p:tag name="AS_UNIQUEID" val="393"/>
</p:tagLst>
</file>

<file path=ppt/tags/tag9.xml><?xml version="1.0" encoding="utf-8"?>
<p:tagLst xmlns:p="http://schemas.openxmlformats.org/presentationml/2006/main">
  <p:tag name="AS_UNIQUEID" val="313"/>
</p:tagLst>
</file>

<file path=ppt/tags/tag90.xml><?xml version="1.0" encoding="utf-8"?>
<p:tagLst xmlns:p="http://schemas.openxmlformats.org/presentationml/2006/main">
  <p:tag name="AS_UNIQUEID" val="394"/>
</p:tagLst>
</file>

<file path=ppt/tags/tag91.xml><?xml version="1.0" encoding="utf-8"?>
<p:tagLst xmlns:p="http://schemas.openxmlformats.org/presentationml/2006/main">
  <p:tag name="AS_UNIQUEID" val="395"/>
</p:tagLst>
</file>

<file path=ppt/tags/tag92.xml><?xml version="1.0" encoding="utf-8"?>
<p:tagLst xmlns:p="http://schemas.openxmlformats.org/presentationml/2006/main">
  <p:tag name="AS_UNIQUEID" val="396"/>
</p:tagLst>
</file>

<file path=ppt/tags/tag93.xml><?xml version="1.0" encoding="utf-8"?>
<p:tagLst xmlns:p="http://schemas.openxmlformats.org/presentationml/2006/main">
  <p:tag name="AS_UNIQUEID" val="397"/>
</p:tagLst>
</file>

<file path=ppt/tags/tag94.xml><?xml version="1.0" encoding="utf-8"?>
<p:tagLst xmlns:p="http://schemas.openxmlformats.org/presentationml/2006/main">
  <p:tag name="AS_UNIQUEID" val="398"/>
</p:tagLst>
</file>

<file path=ppt/tags/tag95.xml><?xml version="1.0" encoding="utf-8"?>
<p:tagLst xmlns:p="http://schemas.openxmlformats.org/presentationml/2006/main">
  <p:tag name="AS_UNIQUEID" val="399"/>
</p:tagLst>
</file>

<file path=ppt/tags/tag96.xml><?xml version="1.0" encoding="utf-8"?>
<p:tagLst xmlns:p="http://schemas.openxmlformats.org/presentationml/2006/main">
  <p:tag name="AS_UNIQUEID" val="400"/>
</p:tagLst>
</file>

<file path=ppt/tags/tag97.xml><?xml version="1.0" encoding="utf-8"?>
<p:tagLst xmlns:p="http://schemas.openxmlformats.org/presentationml/2006/main">
  <p:tag name="AS_UNIQUEID" val="401"/>
</p:tagLst>
</file>

<file path=ppt/tags/tag98.xml><?xml version="1.0" encoding="utf-8"?>
<p:tagLst xmlns:p="http://schemas.openxmlformats.org/presentationml/2006/main">
  <p:tag name="AS_UNIQUEID" val="402"/>
</p:tagLst>
</file>

<file path=ppt/tags/tag99.xml><?xml version="1.0" encoding="utf-8"?>
<p:tagLst xmlns:p="http://schemas.openxmlformats.org/presentationml/2006/main">
  <p:tag name="AS_UNIQUEID" val="403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39</Paragraphs>
  <Slides>22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8">
      <vt:lpstr>Arial</vt:lpstr>
      <vt:lpstr>Calibri</vt:lpstr>
      <vt:lpstr>宋体</vt:lpstr>
      <vt:lpstr>微软雅黑</vt:lpstr>
      <vt:lpstr>华文行楷</vt:lpstr>
      <vt:lpstr>Office 主题</vt:lpstr>
      <vt:lpstr>欢迎来到科学课堂</vt:lpstr>
      <vt:lpstr>谜语：</vt:lpstr>
      <vt:lpstr>下面欣赏云美丽的图片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学习目标：</vt:lpstr>
      <vt:lpstr>PowerPoint Presentation</vt:lpstr>
      <vt:lpstr>PowerPoint Presentation</vt:lpstr>
      <vt:lpstr>PowerPoint Presentation</vt:lpstr>
      <vt:lpstr>PowerPoint Presentation</vt:lpstr>
      <vt:lpstr>观察这幅图片，想一想图中哪里是云？哪里是雾？</vt:lpstr>
      <vt:lpstr> 简答：    云和雾的相同点和不同点？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2021-11-03T08:24:50.339</cp:lastPrinted>
  <dcterms:created xsi:type="dcterms:W3CDTF">2021-11-03T08:24:50Z</dcterms:created>
  <dcterms:modified xsi:type="dcterms:W3CDTF">2021-11-03T00:24:51Z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