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7" r:id="rId4"/>
    <p:sldId id="258" r:id="rId5"/>
    <p:sldId id="262" r:id="rId6"/>
    <p:sldId id="260" r:id="rId7"/>
    <p:sldId id="261" r:id="rId8"/>
    <p:sldId id="265" r:id="rId9"/>
    <p:sldId id="266" r:id="rId10"/>
    <p:sldId id="268" r:id="rId11"/>
    <p:sldId id="269" r:id="rId12"/>
    <p:sldId id="267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122" y="-84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microsoft.com/office/2007/relationships/media" Target="file:///G:\2013.4&#24405;&#20687;&#35838;cail\&#32440;&#32447;&#32499;&#23567;&#28014;&#38613;&#22841;\hf.wma" TargetMode="External"/><Relationship Id="rId1" Type="http://schemas.openxmlformats.org/officeDocument/2006/relationships/audio" Target="file:///G:\2013.4&#24405;&#20687;&#35838;cail\&#32440;&#32447;&#32499;&#23567;&#28014;&#38613;&#22841;\hf.wm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media" Target="file:///D:\2013&#24180;\&#32654;&#26415;\&#20108;&#24180;&#32423;&#26032;&#31295;\&#23567;&#32654;&#31532;&#19977;&#20876;&#25945;&#23398;&#35838;&#20214;\&#31532;17&#35838;%20&#32440;&#32447;&#32499;&#23567;&#28014;&#38613;\hf.wma" TargetMode="External"/><Relationship Id="rId2" Type="http://schemas.openxmlformats.org/officeDocument/2006/relationships/audio" Target="file:///D:\2013&#24180;\&#32654;&#26415;\&#20108;&#24180;&#32423;&#26032;&#31295;\&#23567;&#32654;&#31532;&#19977;&#20876;&#25945;&#23398;&#35838;&#20214;\&#31532;17&#35838;%20&#32440;&#32447;&#32499;&#23567;&#28014;&#38613;\hf.wma" TargetMode="Externa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3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60350"/>
            <a:ext cx="7200900" cy="611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150225" y="422275"/>
            <a:ext cx="669925" cy="4806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鸵  鸟   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2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549275"/>
            <a:ext cx="6557963" cy="507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862888" y="723900"/>
            <a:ext cx="669925" cy="5010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沿图形轮廓涂上胶</a:t>
            </a:r>
            <a:endParaRPr kumimoji="0" lang="zh-CN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2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333375"/>
            <a:ext cx="7740650" cy="5116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20725" y="5738813"/>
            <a:ext cx="57959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将纸条折一折贴上去</a:t>
            </a:r>
            <a:endParaRPr kumimoji="0" lang="zh-CN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hf.wma" descr="hf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72450" y="6092825"/>
            <a:ext cx="304800" cy="35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28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117475"/>
            <a:ext cx="5545138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18" fill="hold"/>
                                        <p:tgtEl>
                                          <p:spTgt spid="153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纸线绳浮雕壁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260350"/>
            <a:ext cx="6862763" cy="6091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007350" y="568325"/>
            <a:ext cx="669925" cy="5381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壁   饰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44738" y="2565400"/>
            <a:ext cx="5441950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  <a:t>     谢    谢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88913"/>
            <a:ext cx="6307137" cy="657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718425" y="504825"/>
            <a:ext cx="669925" cy="429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大    树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纸线绳浮雕儿童作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404813"/>
            <a:ext cx="7561263" cy="573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143875" y="769938"/>
            <a:ext cx="677863" cy="4171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大     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875" y="333375"/>
            <a:ext cx="8064500" cy="532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2775" y="5805488"/>
            <a:ext cx="57515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图    案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纸线绳浮雕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044575" y="260350"/>
            <a:ext cx="4822825" cy="6319838"/>
          </a:xfrm>
          <a:ln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358063" y="971550"/>
            <a:ext cx="671513" cy="4762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头      像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墙上纸浆立体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404813"/>
            <a:ext cx="7775575" cy="5726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hf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58188" y="63579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2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333375"/>
            <a:ext cx="7272338" cy="514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23925" y="5876925"/>
            <a:ext cx="74644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     猫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3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33375"/>
            <a:ext cx="8262937" cy="50403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7688" y="5794375"/>
            <a:ext cx="67611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螃   蟹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2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549275"/>
            <a:ext cx="5786438" cy="528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429500" y="704850"/>
            <a:ext cx="671513" cy="4956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先在纸上画好形 </a:t>
            </a:r>
            <a:endParaRPr kumimoji="0" lang="zh-CN" sz="3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全屏显示(4:3)</PresentationFormat>
  <Paragraphs>24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微软雅黑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5</cp:revision>
  <dcterms:created xsi:type="dcterms:W3CDTF">2012-06-06T01:30:27Z</dcterms:created>
  <dcterms:modified xsi:type="dcterms:W3CDTF">2016-12-19T00:53:50Z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