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0.6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  <p:sldMasterId id="2147483661" r:id="rId2"/>
    <p:sldMasterId id="2147483663" r:id="rId3"/>
    <p:sldMasterId id="2147483665" r:id="rId4"/>
    <p:sldMasterId id="2147483667" r:id="rId5"/>
    <p:sldMasterId id="2147483669" r:id="rId6"/>
  </p:sldMasterIdLst>
  <p:sldIdLst>
    <p:sldId id="259" r:id="rId7"/>
    <p:sldId id="262" r:id="rId8"/>
    <p:sldId id="265" r:id="rId9"/>
    <p:sldId id="268" r:id="rId10"/>
    <p:sldId id="271" r:id="rId11"/>
  </p:sldIdLst>
  <p:sldSz cx="9144000" cy="6858000" type="screen4x3"/>
  <p:notesSz cx="6858000" cy="9144000"/>
  <p:embeddedFontLst>
    <p:embeddedFont>
      <p:font typeface="WAEOML+MicrosoftYaHei-Bold"/>
      <p:regular r:id="rId13"/>
    </p:embeddedFont>
    <p:embeddedFont>
      <p:font typeface="PSACIN+MicrosoftYaHei"/>
      <p:regular r:id="rId14"/>
    </p:embeddedFont>
    <p:embeddedFont>
      <p:font typeface="SNFAQP+MicrosoftYaHei"/>
      <p:regular r:id="rId15"/>
    </p:embeddedFont>
    <p:embeddedFont>
      <p:font typeface="HJMFPJ+MicrosoftYaHei-Bold"/>
      <p:regular r:id="rId16"/>
    </p:embeddedFont>
    <p:embeddedFont>
      <p:font typeface="CLODRN+MicrosoftYaHei-Bold"/>
      <p:regular r:id="rId17"/>
    </p:embeddedFont>
    <p:embeddedFont>
      <p:font typeface="OHUETA+MicrosoftYaHei-Bold"/>
      <p:regular r:id="rId18"/>
    </p:embeddedFont>
    <p:embeddedFont>
      <p:font typeface="RVPFVN+MicrosoftYaHei"/>
      <p:regular r:id="rId19"/>
    </p:embeddedFont>
  </p:embeddedFontLst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font" Target="fonts/font1.fntdata" /><Relationship Id="rId14" Type="http://schemas.openxmlformats.org/officeDocument/2006/relationships/font" Target="fonts/font2.fntdata" /><Relationship Id="rId15" Type="http://schemas.openxmlformats.org/officeDocument/2006/relationships/font" Target="fonts/font3.fntdata" /><Relationship Id="rId16" Type="http://schemas.openxmlformats.org/officeDocument/2006/relationships/font" Target="fonts/font4.fntdata" /><Relationship Id="rId17" Type="http://schemas.openxmlformats.org/officeDocument/2006/relationships/font" Target="fonts/font5.fntdata" /><Relationship Id="rId18" Type="http://schemas.openxmlformats.org/officeDocument/2006/relationships/font" Target="fonts/font6.fntdata" /><Relationship Id="rId19" Type="http://schemas.openxmlformats.org/officeDocument/2006/relationships/font" Target="fonts/font7.fntdata" /><Relationship Id="rId2" Type="http://schemas.openxmlformats.org/officeDocument/2006/relationships/slideMaster" Target="slideMasters/slideMaster2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Master" Target="slideMasters/slideMaster6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BCC6A3E-D0BD-4C42-A101-B30F4CAA174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D26214D-8760-4061-A3EE-42CE5DCBDD6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361E42-AF7A-41D6-96D2-DF1111683AC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6CAB921-5E4A-4477-89ED-285BDEBE01A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310D47-2236-4693-86FA-939F54C454F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085D8201-7F55-4878-B877-0EC36C0A6E5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0911DE05-D78B-40CB-8935-2642CAFFC97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10C898A2-3AFD-4EF0-9D52-CF6C6701DB2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9E3D7757-2B51-44CD-B7AA-528B6324482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35C5FAD-F143-40E1-8B4C-A9317B9F809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DFA7566-E3C2-499D-864B-5CD235C5622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theme" Target="../theme/theme5.xml" /></Relationships>
</file>

<file path=ppt/slideMasters/_rels/slideMaster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theme" Target="../theme/theme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r" defTabSz="914400" rtl="0" eaLnBrk="1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2227846" y="1559629"/>
            <a:ext cx="2353972" cy="6963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185597" marR="0">
              <a:lnSpc>
                <a:spcPts val="3167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066B9"/>
                </a:solidFill>
                <a:latin typeface="WAEOML+MicrosoftYaHei-Bold"/>
                <a:cs typeface="WAEOML+MicrosoftYaHei-Bold"/>
              </a:rPr>
              <a:t>智能改变世界</a:t>
            </a:r>
          </a:p>
          <a:p>
            <a:pPr marL="0" marR="0">
              <a:lnSpc>
                <a:spcPts val="1854"/>
              </a:lnSpc>
              <a:spcBef>
                <a:spcPts val="111"/>
              </a:spcBef>
              <a:spcAft>
                <a:spcPct val="0"/>
              </a:spcAft>
            </a:pPr>
            <a:r>
              <a:rPr sz="1400">
                <a:solidFill>
                  <a:srgbClr val="0066B9"/>
                </a:solidFill>
                <a:latin typeface="PSACIN+MicrosoftYaHei"/>
                <a:cs typeface="PSACIN+MicrosoftYaHei"/>
              </a:rPr>
              <a:t>AI CHANGES THE WORLD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96735" y="2224855"/>
            <a:ext cx="5636567" cy="1244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9502"/>
              </a:lnSpc>
              <a:spcBef>
                <a:spcPct val="0"/>
              </a:spcBef>
              <a:spcAft>
                <a:spcPct val="0"/>
              </a:spcAft>
            </a:pPr>
            <a:r>
              <a:rPr sz="7200">
                <a:solidFill>
                  <a:srgbClr val="FFFFFF"/>
                </a:solidFill>
                <a:latin typeface="PSACIN+MicrosoftYaHei"/>
                <a:cs typeface="PSACIN+MicrosoftYaHei"/>
              </a:rPr>
              <a:t>AI上神奇动物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78099" y="3533803"/>
            <a:ext cx="2144613" cy="641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4751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PSACIN+MicrosoftYaHei"/>
                <a:cs typeface="PSACIN+MicrosoftYaHei"/>
              </a:rPr>
              <a:t>Zootopia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96735" y="4590259"/>
            <a:ext cx="4159250" cy="707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5272"/>
              </a:lnSpc>
              <a:spcBef>
                <a:spcPct val="0"/>
              </a:spcBef>
              <a:spcAft>
                <a:spcPct val="0"/>
              </a:spcAft>
            </a:pPr>
            <a:r>
              <a:rPr sz="4000">
                <a:solidFill>
                  <a:srgbClr val="FFFFFF"/>
                </a:solidFill>
                <a:latin typeface="PSACIN+MicrosoftYaHei"/>
                <a:cs typeface="PSACIN+MicrosoftYaHei"/>
              </a:rPr>
              <a:t>主题三</a:t>
            </a:r>
            <a:r>
              <a:rPr sz="4000" spc="2371">
                <a:solidFill>
                  <a:srgbClr val="FFFFFF"/>
                </a:solidFill>
                <a:latin typeface="PSACIN+MicrosoftYaHei"/>
                <a:cs typeface="PSACIN+MicrosoftYaHei"/>
              </a:rPr>
              <a:t> </a:t>
            </a:r>
            <a:r>
              <a:rPr sz="4000">
                <a:solidFill>
                  <a:srgbClr val="FFFFFF"/>
                </a:solidFill>
                <a:latin typeface="PSACIN+MicrosoftYaHei"/>
                <a:cs typeface="PSACIN+MicrosoftYaHei"/>
              </a:rPr>
              <a:t>猫的眼睛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5444490" y="2091095"/>
            <a:ext cx="420513" cy="641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4751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2E75B6"/>
                </a:solidFill>
                <a:latin typeface="SNFAQP+MicrosoftYaHei"/>
                <a:cs typeface="SNFAQP+MicrosoftYaHei"/>
              </a:rPr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94666" y="2158161"/>
            <a:ext cx="4216401" cy="5065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3688"/>
              </a:lnSpc>
              <a:spcBef>
                <a:spcPct val="0"/>
              </a:spcBef>
              <a:spcAft>
                <a:spcPct val="0"/>
              </a:spcAft>
            </a:pPr>
            <a:r>
              <a:rPr sz="2800" spc="19">
                <a:solidFill>
                  <a:srgbClr val="2E75B6"/>
                </a:solidFill>
                <a:latin typeface="HJMFPJ+MicrosoftYaHei-Bold"/>
                <a:cs typeface="HJMFPJ+MicrosoftYaHei-Bold"/>
              </a:rPr>
              <a:t>Engagement：走近动物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42902" y="2862519"/>
            <a:ext cx="448479" cy="2784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4751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2E75B6"/>
                </a:solidFill>
                <a:latin typeface="SNFAQP+MicrosoftYaHei"/>
                <a:cs typeface="SNFAQP+MicrosoftYaHei"/>
              </a:rPr>
              <a:t>2</a:t>
            </a:r>
          </a:p>
          <a:p>
            <a:pPr marL="0" marR="0">
              <a:lnSpc>
                <a:spcPts val="4751"/>
              </a:lnSpc>
              <a:spcBef>
                <a:spcPts val="719"/>
              </a:spcBef>
              <a:spcAft>
                <a:spcPct val="0"/>
              </a:spcAft>
            </a:pPr>
            <a:r>
              <a:rPr sz="3600">
                <a:solidFill>
                  <a:srgbClr val="2E75B6"/>
                </a:solidFill>
                <a:latin typeface="SNFAQP+MicrosoftYaHei"/>
                <a:cs typeface="SNFAQP+MicrosoftYaHei"/>
              </a:rPr>
              <a:t>3</a:t>
            </a:r>
          </a:p>
          <a:p>
            <a:pPr marL="0" marR="0">
              <a:lnSpc>
                <a:spcPts val="4751"/>
              </a:lnSpc>
              <a:spcBef>
                <a:spcPts val="732"/>
              </a:spcBef>
              <a:spcAft>
                <a:spcPct val="0"/>
              </a:spcAft>
            </a:pPr>
            <a:r>
              <a:rPr sz="3600">
                <a:solidFill>
                  <a:srgbClr val="2E75B6"/>
                </a:solidFill>
                <a:latin typeface="SNFAQP+MicrosoftYaHei"/>
                <a:cs typeface="SNFAQP+MicrosoftYaHei"/>
              </a:rPr>
              <a:t>4</a:t>
            </a:r>
          </a:p>
          <a:p>
            <a:pPr marL="27965" marR="0">
              <a:lnSpc>
                <a:spcPts val="4751"/>
              </a:lnSpc>
              <a:spcBef>
                <a:spcPts val="1069"/>
              </a:spcBef>
              <a:spcAft>
                <a:spcPct val="0"/>
              </a:spcAft>
            </a:pPr>
            <a:r>
              <a:rPr sz="3600">
                <a:solidFill>
                  <a:srgbClr val="2E75B6"/>
                </a:solidFill>
                <a:latin typeface="SNFAQP+MicrosoftYaHei"/>
                <a:cs typeface="SNFAQP+MicrosoftYaHei"/>
              </a:rPr>
              <a:t>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994920" y="2940036"/>
            <a:ext cx="4295140" cy="11720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3688"/>
              </a:lnSpc>
              <a:spcBef>
                <a:spcPct val="0"/>
              </a:spcBef>
              <a:spcAft>
                <a:spcPct val="0"/>
              </a:spcAft>
            </a:pPr>
            <a:r>
              <a:rPr sz="2800" spc="160">
                <a:solidFill>
                  <a:srgbClr val="2E75B6"/>
                </a:solidFill>
                <a:latin typeface="HJMFPJ+MicrosoftYaHei-Bold"/>
                <a:cs typeface="HJMFPJ+MicrosoftYaHei-Bold"/>
              </a:rPr>
              <a:t>Exploration：模型设计</a:t>
            </a:r>
          </a:p>
          <a:p>
            <a:pPr marL="305" marR="0">
              <a:lnSpc>
                <a:spcPts val="3688"/>
              </a:lnSpc>
              <a:spcBef>
                <a:spcPts val="1500"/>
              </a:spcBef>
              <a:spcAft>
                <a:spcPct val="0"/>
              </a:spcAft>
            </a:pPr>
            <a:r>
              <a:rPr sz="2800" spc="133">
                <a:solidFill>
                  <a:srgbClr val="2E75B6"/>
                </a:solidFill>
                <a:latin typeface="HJMFPJ+MicrosoftYaHei-Bold"/>
                <a:cs typeface="HJMFPJ+MicrosoftYaHei-Bold"/>
              </a:rPr>
              <a:t>Explanation：项目制作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53590" y="3276421"/>
            <a:ext cx="1371599" cy="842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6335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2E75B6"/>
                </a:solidFill>
                <a:latin typeface="HJMFPJ+MicrosoftYaHei-Bold"/>
                <a:cs typeface="HJMFPJ+MicrosoftYaHei-Bold"/>
              </a:rPr>
              <a:t>目录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994819" y="4346752"/>
            <a:ext cx="4294608" cy="1249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101" marR="0">
              <a:lnSpc>
                <a:spcPts val="3688"/>
              </a:lnSpc>
              <a:spcBef>
                <a:spcPct val="0"/>
              </a:spcBef>
              <a:spcAft>
                <a:spcPct val="0"/>
              </a:spcAft>
            </a:pPr>
            <a:r>
              <a:rPr sz="2800" spc="161">
                <a:solidFill>
                  <a:srgbClr val="2E75B6"/>
                </a:solidFill>
                <a:latin typeface="HJMFPJ+MicrosoftYaHei-Bold"/>
                <a:cs typeface="HJMFPJ+MicrosoftYaHei-Bold"/>
              </a:rPr>
              <a:t>Elaboration：创意拓展</a:t>
            </a:r>
          </a:p>
          <a:p>
            <a:pPr marL="0" marR="0">
              <a:lnSpc>
                <a:spcPts val="3688"/>
              </a:lnSpc>
              <a:spcBef>
                <a:spcPts val="2109"/>
              </a:spcBef>
              <a:spcAft>
                <a:spcPct val="0"/>
              </a:spcAft>
            </a:pPr>
            <a:r>
              <a:rPr sz="2800" spc="277">
                <a:solidFill>
                  <a:srgbClr val="2E75B6"/>
                </a:solidFill>
                <a:latin typeface="HJMFPJ+MicrosoftYaHei-Bold"/>
                <a:cs typeface="HJMFPJ+MicrosoftYaHei-Bold"/>
              </a:rPr>
              <a:t>Evaluation：总结评价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731895" y="4331268"/>
            <a:ext cx="4881245" cy="575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4230"/>
              </a:lnSpc>
              <a:spcBef>
                <a:spcPct val="0"/>
              </a:spcBef>
              <a:spcAft>
                <a:spcPct val="0"/>
              </a:spcAft>
            </a:pPr>
            <a:r>
              <a:rPr sz="3200">
                <a:solidFill>
                  <a:srgbClr val="2E75B6"/>
                </a:solidFill>
                <a:latin typeface="CLODRN+MicrosoftYaHei-Bold"/>
                <a:cs typeface="CLODRN+MicrosoftYaHei-Bold"/>
              </a:rPr>
              <a:t>Engagement</a:t>
            </a:r>
            <a:r>
              <a:rPr sz="3200" spc="154">
                <a:solidFill>
                  <a:srgbClr val="2E75B6"/>
                </a:solidFill>
                <a:latin typeface="CLODRN+MicrosoftYaHei-Bold"/>
                <a:cs typeface="CLODRN+MicrosoftYaHei-Bold"/>
              </a:rPr>
              <a:t> </a:t>
            </a:r>
            <a:r>
              <a:rPr sz="3200">
                <a:solidFill>
                  <a:srgbClr val="2E75B6"/>
                </a:solidFill>
                <a:latin typeface="CLODRN+MicrosoftYaHei-Bold"/>
                <a:cs typeface="CLODRN+MicrosoftYaHei-Bold"/>
              </a:rPr>
              <a:t>：走近动物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5407228" y="564133"/>
            <a:ext cx="1523365" cy="5065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3688"/>
              </a:lnSpc>
              <a:spcBef>
                <a:spcPct val="0"/>
              </a:spcBef>
              <a:spcAft>
                <a:spcPct val="0"/>
              </a:spcAft>
            </a:pPr>
            <a:r>
              <a:rPr sz="2800">
                <a:solidFill>
                  <a:srgbClr val="2E75B6"/>
                </a:solidFill>
                <a:latin typeface="OHUETA+MicrosoftYaHei-Bold"/>
                <a:cs typeface="OHUETA+MicrosoftYaHei-Bold"/>
              </a:rPr>
              <a:t>想</a:t>
            </a:r>
            <a:r>
              <a:rPr sz="2800" spc="500">
                <a:solidFill>
                  <a:srgbClr val="2E75B6"/>
                </a:solidFill>
                <a:latin typeface="Times New Roman"/>
                <a:cs typeface="Times New Roman"/>
              </a:rPr>
              <a:t> </a:t>
            </a:r>
            <a:r>
              <a:rPr sz="2800">
                <a:solidFill>
                  <a:srgbClr val="2E75B6"/>
                </a:solidFill>
                <a:latin typeface="OHUETA+MicrosoftYaHei-Bold"/>
                <a:cs typeface="OHUETA+MicrosoftYaHei-Bold"/>
              </a:rPr>
              <a:t>一</a:t>
            </a:r>
            <a:r>
              <a:rPr sz="2800" spc="500">
                <a:solidFill>
                  <a:srgbClr val="2E75B6"/>
                </a:solidFill>
                <a:latin typeface="Times New Roman"/>
                <a:cs typeface="Times New Roman"/>
              </a:rPr>
              <a:t> </a:t>
            </a:r>
            <a:r>
              <a:rPr sz="2800">
                <a:solidFill>
                  <a:srgbClr val="2E75B6"/>
                </a:solidFill>
                <a:latin typeface="OHUETA+MicrosoftYaHei-Bold"/>
                <a:cs typeface="OHUETA+MicrosoftYaHei-Bold"/>
              </a:rPr>
              <a:t>想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63103" y="2576817"/>
            <a:ext cx="5384165" cy="5065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3688"/>
              </a:lnSpc>
              <a:spcBef>
                <a:spcPct val="0"/>
              </a:spcBef>
              <a:spcAft>
                <a:spcPct val="0"/>
              </a:spcAft>
            </a:pPr>
            <a:r>
              <a:rPr sz="2800" spc="400">
                <a:solidFill>
                  <a:srgbClr val="2E75B6"/>
                </a:solidFill>
                <a:latin typeface="RVPFVN+MicrosoftYaHei"/>
                <a:cs typeface="RVPFVN+MicrosoftYaHei"/>
              </a:rPr>
              <a:t>你们见过夜间出行的小猫吗？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3103" y="3215626"/>
            <a:ext cx="10260966" cy="11454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</a:lstStyle>
          <a:p>
            <a:pPr marL="0" marR="0">
              <a:lnSpc>
                <a:spcPts val="3688"/>
              </a:lnSpc>
              <a:spcBef>
                <a:spcPct val="0"/>
              </a:spcBef>
              <a:spcAft>
                <a:spcPct val="0"/>
              </a:spcAft>
            </a:pPr>
            <a:r>
              <a:rPr sz="2800" spc="400">
                <a:solidFill>
                  <a:srgbClr val="2E75B6"/>
                </a:solidFill>
                <a:latin typeface="RVPFVN+MicrosoftYaHei"/>
                <a:cs typeface="RVPFVN+MicrosoftYaHei"/>
              </a:rPr>
              <a:t>它的眼睛在黑暗中会有怎样的变化呢？</a:t>
            </a:r>
          </a:p>
          <a:p>
            <a:pPr marL="0" marR="0">
              <a:lnSpc>
                <a:spcPts val="3688"/>
              </a:lnSpc>
              <a:spcBef>
                <a:spcPts val="1341"/>
              </a:spcBef>
              <a:spcAft>
                <a:spcPct val="0"/>
              </a:spcAft>
            </a:pPr>
            <a:r>
              <a:rPr sz="2800" spc="400">
                <a:solidFill>
                  <a:srgbClr val="2E75B6"/>
                </a:solidFill>
                <a:latin typeface="RVPFVN+MicrosoftYaHei"/>
                <a:cs typeface="RVPFVN+MicrosoftYaHei"/>
              </a:rPr>
              <a:t>接下来，请同学们带着这些疑问，一起观看一段视频吧！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</a:lstStyle>
          <a:p/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6.14"/>
  <p:tag name="AS_TITLE" val="Aspose.Slides for .NET 2.0"/>
  <p:tag name="AS_VERSION" val="20.6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6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21</Paragraphs>
  <Slides>5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16">
      <vt:lpstr>Arial</vt:lpstr>
      <vt:lpstr>Calibri</vt:lpstr>
      <vt:lpstr>WAEOML+MicrosoftYaHei-Bold</vt:lpstr>
      <vt:lpstr>PSACIN+MicrosoftYaHei</vt:lpstr>
      <vt:lpstr>SNFAQP+MicrosoftYaHei</vt:lpstr>
      <vt:lpstr>HJMFPJ+MicrosoftYaHei-Bold</vt:lpstr>
      <vt:lpstr>CLODRN+MicrosoftYaHei-Bold</vt:lpstr>
      <vt:lpstr>OHUETA+MicrosoftYaHei-Bold</vt:lpstr>
      <vt:lpstr>Times New Roman</vt:lpstr>
      <vt:lpstr>RVPFVN+MicrosoftYaHei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2020-11-18T14:51:08.974</cp:lastPrinted>
  <dcterms:created xsi:type="dcterms:W3CDTF">2020-11-18T06:51:08Z</dcterms:created>
  <dcterms:modified xsi:type="dcterms:W3CDTF">2020-11-18T06:51:09Z</dcterms:modified>
</cp:coreProperties>
</file>