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handoutMasterIdLst>
    <p:handoutMasterId r:id="rId95"/>
  </p:handoutMasterIdLst>
  <p:sldIdLst>
    <p:sldId id="604" r:id="rId3"/>
    <p:sldId id="606" r:id="rId4"/>
    <p:sldId id="605" r:id="rId5"/>
    <p:sldId id="602" r:id="rId6"/>
    <p:sldId id="607" r:id="rId8"/>
    <p:sldId id="351" r:id="rId9"/>
    <p:sldId id="608" r:id="rId10"/>
    <p:sldId id="350" r:id="rId11"/>
    <p:sldId id="327" r:id="rId12"/>
    <p:sldId id="615" r:id="rId13"/>
    <p:sldId id="616" r:id="rId14"/>
    <p:sldId id="617" r:id="rId15"/>
    <p:sldId id="618" r:id="rId16"/>
    <p:sldId id="338" r:id="rId17"/>
    <p:sldId id="610" r:id="rId18"/>
    <p:sldId id="611" r:id="rId19"/>
    <p:sldId id="612" r:id="rId20"/>
    <p:sldId id="613" r:id="rId21"/>
    <p:sldId id="270" r:id="rId22"/>
    <p:sldId id="303" r:id="rId23"/>
    <p:sldId id="271" r:id="rId24"/>
    <p:sldId id="664" r:id="rId25"/>
    <p:sldId id="665" r:id="rId26"/>
    <p:sldId id="666" r:id="rId27"/>
    <p:sldId id="621" r:id="rId28"/>
    <p:sldId id="670" r:id="rId29"/>
    <p:sldId id="669" r:id="rId30"/>
    <p:sldId id="671" r:id="rId31"/>
    <p:sldId id="673" r:id="rId32"/>
    <p:sldId id="672" r:id="rId33"/>
    <p:sldId id="674" r:id="rId34"/>
    <p:sldId id="676" r:id="rId35"/>
    <p:sldId id="677" r:id="rId36"/>
    <p:sldId id="627" r:id="rId37"/>
    <p:sldId id="678" r:id="rId38"/>
    <p:sldId id="679" r:id="rId39"/>
    <p:sldId id="680" r:id="rId40"/>
    <p:sldId id="681" r:id="rId41"/>
    <p:sldId id="683" r:id="rId42"/>
    <p:sldId id="684" r:id="rId43"/>
    <p:sldId id="685" r:id="rId44"/>
    <p:sldId id="686" r:id="rId45"/>
    <p:sldId id="687" r:id="rId46"/>
    <p:sldId id="642" r:id="rId47"/>
    <p:sldId id="637" r:id="rId48"/>
    <p:sldId id="638" r:id="rId49"/>
    <p:sldId id="639" r:id="rId50"/>
    <p:sldId id="688" r:id="rId51"/>
    <p:sldId id="689" r:id="rId52"/>
    <p:sldId id="309" r:id="rId53"/>
    <p:sldId id="690" r:id="rId54"/>
    <p:sldId id="697" r:id="rId55"/>
    <p:sldId id="698" r:id="rId56"/>
    <p:sldId id="645" r:id="rId57"/>
    <p:sldId id="691" r:id="rId58"/>
    <p:sldId id="284" r:id="rId59"/>
    <p:sldId id="693" r:id="rId60"/>
    <p:sldId id="692" r:id="rId61"/>
    <p:sldId id="694" r:id="rId62"/>
    <p:sldId id="695" r:id="rId63"/>
    <p:sldId id="696" r:id="rId64"/>
    <p:sldId id="649" r:id="rId65"/>
    <p:sldId id="699" r:id="rId66"/>
    <p:sldId id="701" r:id="rId67"/>
    <p:sldId id="702" r:id="rId68"/>
    <p:sldId id="703" r:id="rId69"/>
    <p:sldId id="704" r:id="rId70"/>
    <p:sldId id="711" r:id="rId71"/>
    <p:sldId id="715" r:id="rId72"/>
    <p:sldId id="716" r:id="rId73"/>
    <p:sldId id="705" r:id="rId74"/>
    <p:sldId id="707" r:id="rId75"/>
    <p:sldId id="709" r:id="rId76"/>
    <p:sldId id="710" r:id="rId77"/>
    <p:sldId id="333" r:id="rId78"/>
    <p:sldId id="663" r:id="rId79"/>
    <p:sldId id="341" r:id="rId80"/>
    <p:sldId id="334" r:id="rId81"/>
    <p:sldId id="600" r:id="rId82"/>
    <p:sldId id="585" r:id="rId83"/>
    <p:sldId id="586" r:id="rId84"/>
    <p:sldId id="587" r:id="rId85"/>
    <p:sldId id="601" r:id="rId86"/>
    <p:sldId id="589" r:id="rId87"/>
    <p:sldId id="590" r:id="rId88"/>
    <p:sldId id="591" r:id="rId89"/>
    <p:sldId id="592" r:id="rId90"/>
    <p:sldId id="593" r:id="rId91"/>
    <p:sldId id="594" r:id="rId92"/>
    <p:sldId id="595" r:id="rId93"/>
    <p:sldId id="596" r:id="rId94"/>
  </p:sldIdLst>
  <p:sldSz cx="9144000" cy="5143500"/>
  <p:notesSz cx="6858000" cy="9144000"/>
  <p:embeddedFontLst>
    <p:embeddedFont>
      <p:font typeface="Calibri" panose="020F0502020204030204" pitchFamily="34" charset="0"/>
      <p:regular r:id="rId99"/>
      <p:bold r:id="rId100"/>
      <p:italic r:id="rId101"/>
      <p:boldItalic r:id="rId102"/>
    </p:embeddedFont>
    <p:embeddedFont>
      <p:font typeface="楷体" panose="02010609060101010101" pitchFamily="49" charset="-122"/>
      <p:regular r:id="rId103"/>
    </p:embeddedFont>
    <p:embeddedFont>
      <p:font typeface="黑体" panose="02010609060101010101" pitchFamily="49" charset="-122"/>
      <p:regular r:id="rId104"/>
    </p:embeddedFont>
    <p:embeddedFont>
      <p:font typeface="仿宋" panose="02010609060101010101" pitchFamily="49" charset="-122"/>
      <p:regular r:id="rId105"/>
    </p:embeddedFont>
    <p:embeddedFont>
      <p:font typeface="微软雅黑" panose="020B0503020204020204" pitchFamily="34" charset="-122"/>
      <p:regular r:id="rId106"/>
    </p:embeddedFont>
    <p:embeddedFont>
      <p:font typeface="方正姚体" panose="02010601030101010101" pitchFamily="2" charset="-122"/>
      <p:regular r:id="rId107"/>
    </p:embeddedFont>
  </p:embeddedFont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EF6FB"/>
    <a:srgbClr val="FDF2DA"/>
    <a:srgbClr val="339933"/>
    <a:srgbClr val="008000"/>
    <a:srgbClr val="00CC00"/>
    <a:srgbClr val="FF00FF"/>
    <a:srgbClr val="28A4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592"/>
    <p:restoredTop sz="96135"/>
  </p:normalViewPr>
  <p:slideViewPr>
    <p:cSldViewPr snapToGrid="0" showGuides="1">
      <p:cViewPr varScale="1">
        <p:scale>
          <a:sx n="136" d="100"/>
          <a:sy n="136" d="100"/>
        </p:scale>
        <p:origin x="138" y="17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048"/>
    </p:cViewPr>
  </p:outlin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100" d="100"/>
        <a:sy n="100" d="100"/>
      </p:scale>
      <p:origin x="0" y="-642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font" Target="fonts/font1.fntdata"/><Relationship Id="rId98" Type="http://schemas.openxmlformats.org/officeDocument/2006/relationships/tableStyles" Target="tableStyles.xml"/><Relationship Id="rId97" Type="http://schemas.openxmlformats.org/officeDocument/2006/relationships/viewProps" Target="viewProps.xml"/><Relationship Id="rId96" Type="http://schemas.openxmlformats.org/officeDocument/2006/relationships/presProps" Target="presProps.xml"/><Relationship Id="rId95" Type="http://schemas.openxmlformats.org/officeDocument/2006/relationships/handoutMaster" Target="handoutMasters/handoutMaster1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notesMaster" Target="notesMasters/notesMaster1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7" Type="http://schemas.openxmlformats.org/officeDocument/2006/relationships/font" Target="fonts/font9.fntdata"/><Relationship Id="rId106" Type="http://schemas.openxmlformats.org/officeDocument/2006/relationships/font" Target="fonts/font8.fntdata"/><Relationship Id="rId105" Type="http://schemas.openxmlformats.org/officeDocument/2006/relationships/font" Target="fonts/font7.fntdata"/><Relationship Id="rId104" Type="http://schemas.openxmlformats.org/officeDocument/2006/relationships/font" Target="fonts/font6.fntdata"/><Relationship Id="rId103" Type="http://schemas.openxmlformats.org/officeDocument/2006/relationships/font" Target="fonts/font5.fntdata"/><Relationship Id="rId102" Type="http://schemas.openxmlformats.org/officeDocument/2006/relationships/font" Target="fonts/font4.fntdata"/><Relationship Id="rId101" Type="http://schemas.openxmlformats.org/officeDocument/2006/relationships/font" Target="fonts/font3.fntdata"/><Relationship Id="rId100" Type="http://schemas.openxmlformats.org/officeDocument/2006/relationships/font" Target="fonts/font2.fntdata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宋体" panose="02010600030101010101" pitchFamily="2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宋体" panose="02010600030101010101" pitchFamily="2" charset="-122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BF9A8B-2FBB-473F-A048-6CA104FA92A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宋体" panose="02010600030101010101" pitchFamily="2" charset="-122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宋体" panose="02010600030101010101" pitchFamily="2" charset="-122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FAD6EAA-6DB6-492E-A560-91453D6B515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89BF179-EBE5-4A11-B84B-8F237E539B0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AA6E919-40D6-4428-8D69-48CD1A93A443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4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5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6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7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9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0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endParaRPr lang="zh-CN" altLang="en-US" sz="1200" dirty="0">
              <a:latin typeface="Calibri" panose="020F0502020204030204" pitchFamily="34" charset="0"/>
            </a:endParaRPr>
          </a:p>
        </p:txBody>
      </p:sp>
      <p:sp>
        <p:nvSpPr>
          <p:cNvPr id="9221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eaLnBrk="1" hangingPunct="1"/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2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523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95236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72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728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97284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93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933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99332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3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137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1380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342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342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3428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54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547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5476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75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752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7524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95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957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9572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16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16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11620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13668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15364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  <p:sp>
        <p:nvSpPr>
          <p:cNvPr id="15365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eaLnBrk="1" hangingPunct="1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15716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77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776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17764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98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981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19812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pitchFamily="34" charset="0"/>
              </a:rPr>
            </a:fld>
            <a:endParaRPr lang="zh-CN" altLang="en-US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17412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  <p:sp>
        <p:nvSpPr>
          <p:cNvPr id="17413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eaLnBrk="1" hangingPunct="1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19460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  <p:sp>
        <p:nvSpPr>
          <p:cNvPr id="19461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eaLnBrk="1" hangingPunct="1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21508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  <p:sp>
        <p:nvSpPr>
          <p:cNvPr id="21509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eaLnBrk="1" hangingPunct="1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355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23556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  <p:sp>
        <p:nvSpPr>
          <p:cNvPr id="23557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eaLnBrk="1" hangingPunct="1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24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246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62468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  <p:sp>
        <p:nvSpPr>
          <p:cNvPr id="62469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eaLnBrk="1" hangingPunct="1"/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29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29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82948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>
              <a:buNone/>
            </a:pPr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  <p:sp>
        <p:nvSpPr>
          <p:cNvPr id="82949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eaLnBrk="1" hangingPunct="1">
              <a:buNone/>
            </a:pPr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49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49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84996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eaLnBrk="1" hangingPunct="1">
              <a:buNone/>
            </a:pPr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  <p:sp>
        <p:nvSpPr>
          <p:cNvPr id="84997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eaLnBrk="1" hangingPunct="1">
              <a:buNone/>
            </a:pPr>
            <a:r>
              <a:rPr lang="zh-CN" altLang="en-US" sz="1200" dirty="0">
                <a:latin typeface="宋体" panose="02010600030101010101" pitchFamily="2" charset="-122"/>
              </a:rPr>
              <a:t>状元成才路</a:t>
            </a:r>
            <a:endParaRPr lang="zh-CN" altLang="en-US" sz="1200" dirty="0">
              <a:latin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D9E07C9-F6A9-40C7-930F-B8DAFFC8EE9A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图片 6" descr="MUBAN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0638"/>
            <a:ext cx="9144000" cy="510222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slow"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4.jpeg"/><Relationship Id="rId1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2.jpeg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9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9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1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1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2.jpeg"/><Relationship Id="rId1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4.png"/><Relationship Id="rId2" Type="http://schemas.microsoft.com/office/2007/relationships/media" Target="file:///G:\&#21407;&#22987;&#36164;&#26009;\4&#19978;&#23567;&#20964;&#33258;&#21046;&#35838;&#20214;&#65288;&#37096;&#20998;&#32534;&#36753;&#65289;\&#23567;&#20964;&#33258;&#21046;&#35838;&#20214;\10%20&#29228;&#23665;&#34382;&#30340;&#33050;\&#29228;&#23665;&#34382;&#30340;&#29983;&#38271;&#36807;&#31243;000018-000120.mp4" TargetMode="External"/><Relationship Id="rId1" Type="http://schemas.openxmlformats.org/officeDocument/2006/relationships/video" Target="file:///G:\&#21407;&#22987;&#36164;&#26009;\4&#19978;&#23567;&#20964;&#33258;&#21046;&#35838;&#20214;&#65288;&#37096;&#20998;&#32534;&#36753;&#65289;\&#23567;&#20964;&#33258;&#21046;&#35838;&#20214;\10%20&#29228;&#23665;&#34382;&#30340;&#33050;\&#29228;&#23665;&#34382;&#30340;&#29983;&#38271;&#36807;&#31243;000018-000120.mp4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1" Type="http://schemas.openxmlformats.org/officeDocument/2006/relationships/image" Target="../media/image4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5.jpeg"/><Relationship Id="rId1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2.jpeg"/><Relationship Id="rId3" Type="http://schemas.openxmlformats.org/officeDocument/2006/relationships/image" Target="../media/image43.jpeg"/><Relationship Id="rId2" Type="http://schemas.openxmlformats.org/officeDocument/2006/relationships/image" Target="../media/image45.jpeg"/><Relationship Id="rId1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7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microsoft.com/office/2007/relationships/media" Target="file:///G:\&#21407;&#22987;&#36164;&#26009;\4&#19978;&#23567;&#20964;&#33258;&#21046;&#35838;&#20214;&#65288;&#37096;&#20998;&#32534;&#36753;&#65289;\&#23567;&#20964;&#33258;&#21046;&#35838;&#20214;\10%20&#29228;&#23665;&#34382;&#30340;&#33050;\10%20&#29228;&#23665;&#34382;&#30340;&#33050;.mp3" TargetMode="External"/><Relationship Id="rId2" Type="http://schemas.openxmlformats.org/officeDocument/2006/relationships/audio" Target="file:///G:\&#21407;&#22987;&#36164;&#26009;\4&#19978;&#23567;&#20964;&#33258;&#21046;&#35838;&#20214;&#65288;&#37096;&#20998;&#32534;&#36753;&#65289;\&#23567;&#20964;&#33258;&#21046;&#35838;&#20214;\10%20&#29228;&#23665;&#34382;&#30340;&#33050;\10%20&#29228;&#23665;&#34382;&#30340;&#33050;.mp3" TargetMode="External"/><Relationship Id="rId1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1" Type="http://schemas.openxmlformats.org/officeDocument/2006/relationships/image" Target="../media/image5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1" Type="http://schemas.openxmlformats.org/officeDocument/2006/relationships/image" Target="../media/image5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1" Type="http://schemas.openxmlformats.org/officeDocument/2006/relationships/image" Target="../media/image5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1" Type="http://schemas.openxmlformats.org/officeDocument/2006/relationships/image" Target="../media/image6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1" Type="http://schemas.openxmlformats.org/officeDocument/2006/relationships/image" Target="../media/image4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 descr="https://timgsa.baidu.com/timg?image&amp;quality=80&amp;size=b9999_10000&amp;sec=1562815987223&amp;di=eec5d762f4bb10e70e0ea0fa711f6d02&amp;imgtype=0&amp;src=http%3A%2F%2Fimg.jdzj.com%2FUserDocument%2F2014d%2Fhhmmjd%2FPicture%2F2014930122035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5153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圆角矩形 12">
            <a:hlinkClick r:id="" action="ppaction://noaction"/>
          </p:cNvPr>
          <p:cNvSpPr/>
          <p:nvPr/>
        </p:nvSpPr>
        <p:spPr>
          <a:xfrm>
            <a:off x="423863" y="558800"/>
            <a:ext cx="1966913" cy="698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爬山虎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云形标注 6"/>
          <p:cNvSpPr/>
          <p:nvPr/>
        </p:nvSpPr>
        <p:spPr bwMode="auto">
          <a:xfrm>
            <a:off x="3856038" y="341313"/>
            <a:ext cx="5113338" cy="1982788"/>
          </a:xfrm>
          <a:prstGeom prst="cloudCallout">
            <a:avLst>
              <a:gd name="adj1" fmla="val 39170"/>
              <a:gd name="adj2" fmla="val 6510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矩形 8"/>
          <p:cNvSpPr/>
          <p:nvPr/>
        </p:nvSpPr>
        <p:spPr>
          <a:xfrm>
            <a:off x="4344988" y="558800"/>
            <a:ext cx="4300537" cy="15827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05000"/>
              </a:lnSpc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你在哪里见过爬山虎？你见过的爬山虎是什么样的呢？</a:t>
            </a:r>
            <a:endParaRPr lang="zh-CN" altLang="en-US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矩形 4"/>
          <p:cNvSpPr/>
          <p:nvPr/>
        </p:nvSpPr>
        <p:spPr>
          <a:xfrm>
            <a:off x="5703888" y="2286000"/>
            <a:ext cx="2073275" cy="860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均 匀</a:t>
            </a:r>
            <a:endParaRPr lang="zh-CN" altLang="en-US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387" name="文本框 4"/>
          <p:cNvSpPr txBox="1"/>
          <p:nvPr/>
        </p:nvSpPr>
        <p:spPr>
          <a:xfrm>
            <a:off x="449263" y="88900"/>
            <a:ext cx="739775" cy="2011363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字词学习</a:t>
            </a:r>
            <a:endParaRPr lang="zh-CN" altLang="en-US" sz="36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214313" y="160338"/>
            <a:ext cx="3240088" cy="582613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16389" name="TextBox 7"/>
          <p:cNvSpPr txBox="1"/>
          <p:nvPr/>
        </p:nvSpPr>
        <p:spPr>
          <a:xfrm>
            <a:off x="325438" y="88900"/>
            <a:ext cx="2755900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看图猜词语</a:t>
            </a:r>
            <a:endParaRPr lang="zh-CN" altLang="en-US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 descr="timg (6)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447800"/>
            <a:ext cx="3832225" cy="2536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矩形 4"/>
          <p:cNvSpPr/>
          <p:nvPr/>
        </p:nvSpPr>
        <p:spPr>
          <a:xfrm>
            <a:off x="6197600" y="1820863"/>
            <a:ext cx="2071688" cy="8620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叶 柄</a:t>
            </a:r>
            <a:endParaRPr lang="zh-CN" altLang="en-US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435" name="文本框 4"/>
          <p:cNvSpPr txBox="1"/>
          <p:nvPr/>
        </p:nvSpPr>
        <p:spPr>
          <a:xfrm>
            <a:off x="449263" y="88900"/>
            <a:ext cx="739775" cy="2011363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字词学习</a:t>
            </a:r>
            <a:endParaRPr lang="zh-CN" altLang="en-US" sz="36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8436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9263" y="1293813"/>
            <a:ext cx="4762500" cy="3162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: 圆角 6"/>
          <p:cNvSpPr/>
          <p:nvPr/>
        </p:nvSpPr>
        <p:spPr>
          <a:xfrm>
            <a:off x="2854325" y="1293813"/>
            <a:ext cx="2351088" cy="957263"/>
          </a:xfrm>
          <a:prstGeom prst="roundRect">
            <a:avLst/>
          </a:prstGeom>
          <a:noFill/>
          <a:ln w="50800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矩形 4"/>
          <p:cNvSpPr/>
          <p:nvPr/>
        </p:nvSpPr>
        <p:spPr>
          <a:xfrm>
            <a:off x="5703888" y="2286000"/>
            <a:ext cx="2786062" cy="9779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蜗  牛</a:t>
            </a:r>
            <a:endParaRPr lang="zh-CN" altLang="en-US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483" name="文本框 4"/>
          <p:cNvSpPr txBox="1"/>
          <p:nvPr/>
        </p:nvSpPr>
        <p:spPr>
          <a:xfrm>
            <a:off x="449263" y="88900"/>
            <a:ext cx="739775" cy="2011363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字词学习</a:t>
            </a:r>
            <a:endParaRPr lang="zh-CN" altLang="en-US" sz="36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图片 6" descr="timg (7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9264" y="1345383"/>
            <a:ext cx="4073499" cy="2711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矩形 4"/>
          <p:cNvSpPr/>
          <p:nvPr/>
        </p:nvSpPr>
        <p:spPr>
          <a:xfrm>
            <a:off x="5851525" y="2116138"/>
            <a:ext cx="2073275" cy="860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枯  萎</a:t>
            </a:r>
            <a:endParaRPr lang="zh-CN" altLang="en-US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531" name="文本框 4"/>
          <p:cNvSpPr txBox="1"/>
          <p:nvPr/>
        </p:nvSpPr>
        <p:spPr>
          <a:xfrm>
            <a:off x="449263" y="88900"/>
            <a:ext cx="739775" cy="2011363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字词学习</a:t>
            </a:r>
            <a:endParaRPr lang="zh-CN" altLang="en-US" sz="36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图片 6" descr="timg (11).jpg"/>
          <p:cNvPicPr>
            <a:picLocks noChangeAspect="1"/>
          </p:cNvPicPr>
          <p:nvPr/>
        </p:nvPicPr>
        <p:blipFill>
          <a:blip r:embed="rId1"/>
          <a:srcRect l="4547" r="2571" b="6944"/>
          <a:stretch>
            <a:fillRect/>
          </a:stretch>
        </p:blipFill>
        <p:spPr>
          <a:xfrm>
            <a:off x="748201" y="828186"/>
            <a:ext cx="4583112" cy="3295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8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图片 17"/>
          <p:cNvPicPr>
            <a:picLocks noChangeAspect="1"/>
          </p:cNvPicPr>
          <p:nvPr/>
        </p:nvPicPr>
        <p:blipFill>
          <a:blip r:embed="rId2"/>
          <a:srcRect l="5077" t="5920" r="3485" b="3566"/>
          <a:stretch>
            <a:fillRect/>
          </a:stretch>
        </p:blipFill>
        <p:spPr>
          <a:xfrm rot="-10149784">
            <a:off x="-261937" y="325438"/>
            <a:ext cx="3702050" cy="3576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0" name="图片 17"/>
          <p:cNvPicPr>
            <a:picLocks noChangeAspect="1"/>
          </p:cNvPicPr>
          <p:nvPr/>
        </p:nvPicPr>
        <p:blipFill>
          <a:blip r:embed="rId2"/>
          <a:srcRect l="5077" t="5920" r="3485" b="3566"/>
          <a:stretch>
            <a:fillRect/>
          </a:stretch>
        </p:blipFill>
        <p:spPr>
          <a:xfrm rot="-8657157">
            <a:off x="5189538" y="349250"/>
            <a:ext cx="3702050" cy="3576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1" name="图片 17"/>
          <p:cNvPicPr>
            <a:picLocks noChangeAspect="1"/>
          </p:cNvPicPr>
          <p:nvPr/>
        </p:nvPicPr>
        <p:blipFill>
          <a:blip r:embed="rId3"/>
          <a:srcRect l="3485" t="5920" r="5077" b="3566"/>
          <a:stretch>
            <a:fillRect/>
          </a:stretch>
        </p:blipFill>
        <p:spPr>
          <a:xfrm>
            <a:off x="0" y="1168400"/>
            <a:ext cx="4071938" cy="3935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图片 17"/>
          <p:cNvPicPr>
            <a:picLocks noChangeAspect="1"/>
          </p:cNvPicPr>
          <p:nvPr/>
        </p:nvPicPr>
        <p:blipFill>
          <a:blip r:embed="rId2"/>
          <a:srcRect l="5077" t="5920" r="3485" b="3566"/>
          <a:stretch>
            <a:fillRect/>
          </a:stretch>
        </p:blipFill>
        <p:spPr>
          <a:xfrm>
            <a:off x="1862138" y="61913"/>
            <a:ext cx="5262562" cy="50847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8"/>
          <p:cNvGrpSpPr/>
          <p:nvPr/>
        </p:nvGrpSpPr>
        <p:grpSpPr>
          <a:xfrm>
            <a:off x="5629275" y="2603500"/>
            <a:ext cx="1314450" cy="1092200"/>
            <a:chOff x="5629365" y="2603153"/>
            <a:chExt cx="1314919" cy="1091947"/>
          </a:xfrm>
        </p:grpSpPr>
        <p:pic>
          <p:nvPicPr>
            <p:cNvPr id="24596" name="图片 5"/>
            <p:cNvPicPr>
              <a:picLocks noChangeAspect="1"/>
            </p:cNvPicPr>
            <p:nvPr/>
          </p:nvPicPr>
          <p:blipFill>
            <a:blip r:embed="rId4"/>
            <a:srcRect t="4111"/>
            <a:stretch>
              <a:fillRect/>
            </a:stretch>
          </p:blipFill>
          <p:spPr>
            <a:xfrm rot="2700000">
              <a:off x="5740851" y="2491667"/>
              <a:ext cx="1091947" cy="131491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597" name="文本框 64"/>
            <p:cNvSpPr txBox="1"/>
            <p:nvPr/>
          </p:nvSpPr>
          <p:spPr>
            <a:xfrm>
              <a:off x="5916056" y="2822479"/>
              <a:ext cx="668989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40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均</a:t>
              </a:r>
              <a:endPara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3" name="组合 19"/>
          <p:cNvGrpSpPr/>
          <p:nvPr/>
        </p:nvGrpSpPr>
        <p:grpSpPr>
          <a:xfrm>
            <a:off x="3551238" y="582613"/>
            <a:ext cx="1092200" cy="1316037"/>
            <a:chOff x="3627233" y="801618"/>
            <a:chExt cx="1091947" cy="1314919"/>
          </a:xfrm>
        </p:grpSpPr>
        <p:pic>
          <p:nvPicPr>
            <p:cNvPr id="24594" name="图片 25"/>
            <p:cNvPicPr>
              <a:picLocks noChangeAspect="1"/>
            </p:cNvPicPr>
            <p:nvPr/>
          </p:nvPicPr>
          <p:blipFill>
            <a:blip r:embed="rId5"/>
            <a:srcRect t="4111"/>
            <a:stretch>
              <a:fillRect/>
            </a:stretch>
          </p:blipFill>
          <p:spPr>
            <a:xfrm rot="807916">
              <a:off x="3627233" y="801618"/>
              <a:ext cx="1091947" cy="131491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595" name="文本框 64"/>
            <p:cNvSpPr txBox="1"/>
            <p:nvPr/>
          </p:nvSpPr>
          <p:spPr>
            <a:xfrm>
              <a:off x="3824537" y="1172084"/>
              <a:ext cx="668989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40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萎</a:t>
              </a:r>
              <a:endPara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" name="组合 21"/>
          <p:cNvGrpSpPr/>
          <p:nvPr/>
        </p:nvGrpSpPr>
        <p:grpSpPr>
          <a:xfrm>
            <a:off x="4122738" y="2959100"/>
            <a:ext cx="1316037" cy="1092200"/>
            <a:chOff x="4123281" y="2959886"/>
            <a:chExt cx="1314919" cy="1091947"/>
          </a:xfrm>
        </p:grpSpPr>
        <p:pic>
          <p:nvPicPr>
            <p:cNvPr id="24592" name="图片 31"/>
            <p:cNvPicPr>
              <a:picLocks noChangeAspect="1"/>
            </p:cNvPicPr>
            <p:nvPr/>
          </p:nvPicPr>
          <p:blipFill>
            <a:blip r:embed="rId5"/>
            <a:srcRect t="4111"/>
            <a:stretch>
              <a:fillRect/>
            </a:stretch>
          </p:blipFill>
          <p:spPr>
            <a:xfrm rot="-6023113">
              <a:off x="4234767" y="2848400"/>
              <a:ext cx="1091947" cy="131491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593" name="文本框 64"/>
            <p:cNvSpPr txBox="1"/>
            <p:nvPr/>
          </p:nvSpPr>
          <p:spPr>
            <a:xfrm>
              <a:off x="4510440" y="3087421"/>
              <a:ext cx="668989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40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柄</a:t>
              </a:r>
              <a:endPara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" name="组合 27"/>
          <p:cNvGrpSpPr/>
          <p:nvPr/>
        </p:nvGrpSpPr>
        <p:grpSpPr>
          <a:xfrm>
            <a:off x="4519613" y="1762125"/>
            <a:ext cx="1092200" cy="1316038"/>
            <a:chOff x="4520380" y="1762553"/>
            <a:chExt cx="1091947" cy="1314919"/>
          </a:xfrm>
        </p:grpSpPr>
        <p:pic>
          <p:nvPicPr>
            <p:cNvPr id="24590" name="图片 30"/>
            <p:cNvPicPr>
              <a:picLocks noChangeAspect="1"/>
            </p:cNvPicPr>
            <p:nvPr/>
          </p:nvPicPr>
          <p:blipFill>
            <a:blip r:embed="rId5"/>
            <a:srcRect t="4111"/>
            <a:stretch>
              <a:fillRect/>
            </a:stretch>
          </p:blipFill>
          <p:spPr>
            <a:xfrm rot="2649393">
              <a:off x="4520380" y="1762553"/>
              <a:ext cx="1091947" cy="131491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591" name="文本框 64"/>
            <p:cNvSpPr txBox="1"/>
            <p:nvPr/>
          </p:nvSpPr>
          <p:spPr>
            <a:xfrm>
              <a:off x="4673648" y="2114593"/>
              <a:ext cx="668989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40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蜗</a:t>
              </a:r>
              <a:endPara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" name="组合 33"/>
          <p:cNvGrpSpPr/>
          <p:nvPr/>
        </p:nvGrpSpPr>
        <p:grpSpPr>
          <a:xfrm>
            <a:off x="2841625" y="1719263"/>
            <a:ext cx="1314450" cy="1092200"/>
            <a:chOff x="2841709" y="1719568"/>
            <a:chExt cx="1314919" cy="1091947"/>
          </a:xfrm>
        </p:grpSpPr>
        <p:pic>
          <p:nvPicPr>
            <p:cNvPr id="24588" name="图片 29"/>
            <p:cNvPicPr>
              <a:picLocks noChangeAspect="1"/>
            </p:cNvPicPr>
            <p:nvPr/>
          </p:nvPicPr>
          <p:blipFill>
            <a:blip r:embed="rId4"/>
            <a:srcRect t="4111"/>
            <a:stretch>
              <a:fillRect/>
            </a:stretch>
          </p:blipFill>
          <p:spPr>
            <a:xfrm rot="-5117919">
              <a:off x="2953195" y="1608082"/>
              <a:ext cx="1091947" cy="131491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589" name="文本框 64"/>
            <p:cNvSpPr txBox="1"/>
            <p:nvPr/>
          </p:nvSpPr>
          <p:spPr>
            <a:xfrm>
              <a:off x="3248006" y="1863864"/>
              <a:ext cx="668989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40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曲</a:t>
              </a:r>
              <a:endPara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142875" y="71438"/>
            <a:ext cx="2286000" cy="5349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grpSp>
        <p:nvGrpSpPr>
          <p:cNvPr id="25603" name="组合 5"/>
          <p:cNvGrpSpPr/>
          <p:nvPr/>
        </p:nvGrpSpPr>
        <p:grpSpPr>
          <a:xfrm>
            <a:off x="1500188" y="928688"/>
            <a:ext cx="5964237" cy="2925762"/>
            <a:chOff x="214313" y="1115408"/>
            <a:chExt cx="8222077" cy="2357324"/>
          </a:xfrm>
        </p:grpSpPr>
        <p:sp>
          <p:nvSpPr>
            <p:cNvPr id="2" name="矩形 2"/>
            <p:cNvSpPr>
              <a:spLocks noChangeArrowheads="1"/>
            </p:cNvSpPr>
            <p:nvPr/>
          </p:nvSpPr>
          <p:spPr bwMode="auto">
            <a:xfrm>
              <a:off x="214313" y="1120524"/>
              <a:ext cx="7904750" cy="2352208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rgbClr val="F79646"/>
              </a:solidFill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3" name="矩形 4"/>
            <p:cNvSpPr>
              <a:spLocks noChangeArrowheads="1"/>
            </p:cNvSpPr>
            <p:nvPr/>
          </p:nvSpPr>
          <p:spPr bwMode="auto">
            <a:xfrm>
              <a:off x="360940" y="1115408"/>
              <a:ext cx="8075450" cy="181883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    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同桌开火车读课文，读通顺，读准字音，停顿准确，注意语气。</a:t>
              </a: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边读边想：每个自然段分别写了什么？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</p:grpSp>
      <p:sp>
        <p:nvSpPr>
          <p:cNvPr id="25604" name="Rectangle 5"/>
          <p:cNvSpPr/>
          <p:nvPr/>
        </p:nvSpPr>
        <p:spPr>
          <a:xfrm>
            <a:off x="142875" y="68263"/>
            <a:ext cx="224472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我会读课文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Rectangle 4"/>
          <p:cNvSpPr txBox="1"/>
          <p:nvPr/>
        </p:nvSpPr>
        <p:spPr>
          <a:xfrm>
            <a:off x="862013" y="814388"/>
            <a:ext cx="8281987" cy="404495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257175" indent="-257175">
              <a:lnSpc>
                <a:spcPct val="90000"/>
              </a:lnSpc>
              <a:spcBef>
                <a:spcPct val="20000"/>
              </a:spcBef>
            </a:pPr>
            <a:r>
              <a:rPr lang="zh-CN" altLang="en-US" sz="3500" b="1" dirty="0"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35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3500" b="1" dirty="0">
                <a:latin typeface="楷体" panose="02010609060101010101" pitchFamily="49" charset="-122"/>
                <a:ea typeface="楷体" panose="02010609060101010101" pitchFamily="49" charset="-122"/>
              </a:rPr>
              <a:t>自然段：</a:t>
            </a:r>
            <a:endParaRPr lang="en-US" altLang="zh-CN" sz="35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57175" indent="-257175">
              <a:lnSpc>
                <a:spcPct val="90000"/>
              </a:lnSpc>
              <a:spcBef>
                <a:spcPct val="20000"/>
              </a:spcBef>
            </a:pPr>
            <a:r>
              <a:rPr lang="zh-CN" altLang="en-US" sz="3500" b="1" dirty="0"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35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500" b="1" dirty="0">
                <a:latin typeface="楷体" panose="02010609060101010101" pitchFamily="49" charset="-122"/>
                <a:ea typeface="楷体" panose="02010609060101010101" pitchFamily="49" charset="-122"/>
              </a:rPr>
              <a:t>自然段：</a:t>
            </a:r>
            <a:endParaRPr lang="en-US" altLang="zh-CN" sz="35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57175" indent="-257175">
              <a:spcBef>
                <a:spcPts val="800"/>
              </a:spcBef>
            </a:pPr>
            <a:r>
              <a:rPr lang="zh-CN" altLang="en-US" sz="3500" b="1" dirty="0"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35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3500" b="1" dirty="0">
                <a:latin typeface="楷体" panose="02010609060101010101" pitchFamily="49" charset="-122"/>
                <a:ea typeface="楷体" panose="02010609060101010101" pitchFamily="49" charset="-122"/>
              </a:rPr>
              <a:t>自然段：</a:t>
            </a:r>
            <a:endParaRPr lang="en-US" altLang="zh-CN" sz="35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57175" indent="-257175">
              <a:spcBef>
                <a:spcPts val="800"/>
              </a:spcBef>
            </a:pPr>
            <a:endParaRPr lang="zh-CN" altLang="en-US" sz="35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57175" indent="-257175">
              <a:spcBef>
                <a:spcPts val="800"/>
              </a:spcBef>
            </a:pPr>
            <a:r>
              <a:rPr lang="zh-CN" altLang="en-US" sz="3500" b="1" dirty="0"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35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3500" b="1" dirty="0">
                <a:latin typeface="楷体" panose="02010609060101010101" pitchFamily="49" charset="-122"/>
                <a:ea typeface="楷体" panose="02010609060101010101" pitchFamily="49" charset="-122"/>
              </a:rPr>
              <a:t>自然段：</a:t>
            </a:r>
            <a:endParaRPr lang="en-US" altLang="zh-CN" sz="35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57175" indent="-257175">
              <a:spcBef>
                <a:spcPts val="800"/>
              </a:spcBef>
            </a:pPr>
            <a:r>
              <a:rPr lang="zh-CN" altLang="en-US" sz="3500" b="1" dirty="0"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35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3500" b="1" dirty="0">
                <a:latin typeface="楷体" panose="02010609060101010101" pitchFamily="49" charset="-122"/>
                <a:ea typeface="楷体" panose="02010609060101010101" pitchFamily="49" charset="-122"/>
              </a:rPr>
              <a:t>自然段：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17888" y="811213"/>
            <a:ext cx="5507037" cy="577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90000"/>
              </a:lnSpc>
            </a:pPr>
            <a:r>
              <a:rPr lang="zh-CN" altLang="en-US" sz="35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爬山虎的生长环境。</a:t>
            </a:r>
            <a:endParaRPr lang="zh-CN" altLang="en-US" sz="35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17888" y="1392238"/>
            <a:ext cx="5507037" cy="576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90000"/>
              </a:lnSpc>
            </a:pPr>
            <a:r>
              <a:rPr lang="zh-CN" altLang="en-US" sz="35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爬山虎的叶子的特点。</a:t>
            </a:r>
            <a:endParaRPr lang="zh-CN" altLang="en-US" sz="35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417888" y="2057400"/>
            <a:ext cx="5507037" cy="1062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90000"/>
              </a:lnSpc>
            </a:pPr>
            <a:r>
              <a:rPr lang="zh-CN" altLang="en-US" sz="35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爬山虎脚的生长位置、  样子、形状。</a:t>
            </a:r>
            <a:endParaRPr lang="zh-CN" altLang="en-US" sz="35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03588" y="3308350"/>
            <a:ext cx="5507037" cy="576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90000"/>
              </a:lnSpc>
            </a:pPr>
            <a:r>
              <a:rPr lang="zh-CN" altLang="en-US" sz="35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爬山虎的脚是怎么爬的。</a:t>
            </a:r>
            <a:endParaRPr lang="zh-CN" altLang="en-US" sz="35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03588" y="3979863"/>
            <a:ext cx="5507037" cy="577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90000"/>
              </a:lnSpc>
            </a:pPr>
            <a:r>
              <a:rPr lang="zh-CN" altLang="en-US" sz="35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爬山虎脚的变化。</a:t>
            </a:r>
            <a:endParaRPr lang="zh-CN" altLang="en-US" sz="35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142875" y="71438"/>
            <a:ext cx="1581150" cy="5349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26633" name="Rectangle 5"/>
          <p:cNvSpPr/>
          <p:nvPr/>
        </p:nvSpPr>
        <p:spPr>
          <a:xfrm>
            <a:off x="142875" y="68263"/>
            <a:ext cx="1420813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说一说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Rectangle 4"/>
          <p:cNvSpPr txBox="1"/>
          <p:nvPr/>
        </p:nvSpPr>
        <p:spPr>
          <a:xfrm>
            <a:off x="862013" y="814388"/>
            <a:ext cx="8281987" cy="404495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257175" indent="-257175">
              <a:lnSpc>
                <a:spcPct val="90000"/>
              </a:lnSpc>
              <a:spcBef>
                <a:spcPct val="20000"/>
              </a:spcBef>
            </a:pPr>
            <a:r>
              <a:rPr lang="zh-CN" altLang="en-US" sz="3500" b="1" dirty="0"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35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3500" b="1" dirty="0">
                <a:latin typeface="楷体" panose="02010609060101010101" pitchFamily="49" charset="-122"/>
                <a:ea typeface="楷体" panose="02010609060101010101" pitchFamily="49" charset="-122"/>
              </a:rPr>
              <a:t>自然段：</a:t>
            </a:r>
            <a:endParaRPr lang="en-US" altLang="zh-CN" sz="35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57175" indent="-257175">
              <a:lnSpc>
                <a:spcPct val="90000"/>
              </a:lnSpc>
              <a:spcBef>
                <a:spcPct val="20000"/>
              </a:spcBef>
            </a:pPr>
            <a:r>
              <a:rPr lang="zh-CN" altLang="en-US" sz="3500" b="1" dirty="0"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35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500" b="1" dirty="0">
                <a:latin typeface="楷体" panose="02010609060101010101" pitchFamily="49" charset="-122"/>
                <a:ea typeface="楷体" panose="02010609060101010101" pitchFamily="49" charset="-122"/>
              </a:rPr>
              <a:t>自然段：</a:t>
            </a:r>
            <a:endParaRPr lang="en-US" altLang="zh-CN" sz="35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57175" indent="-257175">
              <a:spcBef>
                <a:spcPts val="800"/>
              </a:spcBef>
            </a:pPr>
            <a:r>
              <a:rPr lang="zh-CN" altLang="en-US" sz="3500" b="1" dirty="0"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35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3500" b="1" dirty="0">
                <a:latin typeface="楷体" panose="02010609060101010101" pitchFamily="49" charset="-122"/>
                <a:ea typeface="楷体" panose="02010609060101010101" pitchFamily="49" charset="-122"/>
              </a:rPr>
              <a:t>自然段：</a:t>
            </a:r>
            <a:endParaRPr lang="en-US" altLang="zh-CN" sz="35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57175" indent="-257175">
              <a:spcBef>
                <a:spcPts val="800"/>
              </a:spcBef>
            </a:pPr>
            <a:endParaRPr lang="zh-CN" altLang="en-US" sz="35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57175" indent="-257175">
              <a:spcBef>
                <a:spcPts val="800"/>
              </a:spcBef>
            </a:pPr>
            <a:r>
              <a:rPr lang="zh-CN" altLang="en-US" sz="3500" b="1" dirty="0"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35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3500" b="1" dirty="0">
                <a:latin typeface="楷体" panose="02010609060101010101" pitchFamily="49" charset="-122"/>
                <a:ea typeface="楷体" panose="02010609060101010101" pitchFamily="49" charset="-122"/>
              </a:rPr>
              <a:t>自然段：</a:t>
            </a:r>
            <a:endParaRPr lang="en-US" altLang="zh-CN" sz="35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57175" indent="-257175">
              <a:spcBef>
                <a:spcPts val="800"/>
              </a:spcBef>
            </a:pPr>
            <a:r>
              <a:rPr lang="zh-CN" altLang="en-US" sz="3500" b="1" dirty="0"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35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3500" b="1" dirty="0">
                <a:latin typeface="楷体" panose="02010609060101010101" pitchFamily="49" charset="-122"/>
                <a:ea typeface="楷体" panose="02010609060101010101" pitchFamily="49" charset="-122"/>
              </a:rPr>
              <a:t>自然段：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651" name="矩形 5"/>
          <p:cNvSpPr/>
          <p:nvPr/>
        </p:nvSpPr>
        <p:spPr>
          <a:xfrm>
            <a:off x="3417888" y="811213"/>
            <a:ext cx="5507037" cy="577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90000"/>
              </a:lnSpc>
            </a:pPr>
            <a:r>
              <a:rPr lang="zh-CN" altLang="en-US" sz="35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爬山虎的生长环境。</a:t>
            </a:r>
            <a:endParaRPr lang="zh-CN" altLang="en-US" sz="35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652" name="矩形 6"/>
          <p:cNvSpPr/>
          <p:nvPr/>
        </p:nvSpPr>
        <p:spPr>
          <a:xfrm>
            <a:off x="3417888" y="1392238"/>
            <a:ext cx="5507037" cy="576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90000"/>
              </a:lnSpc>
            </a:pPr>
            <a:r>
              <a:rPr lang="zh-CN" altLang="en-US" sz="35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爬山虎的叶子的特点。</a:t>
            </a:r>
            <a:endParaRPr lang="zh-CN" altLang="en-US" sz="35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653" name="矩形 7"/>
          <p:cNvSpPr/>
          <p:nvPr/>
        </p:nvSpPr>
        <p:spPr>
          <a:xfrm>
            <a:off x="3417888" y="2057400"/>
            <a:ext cx="5507037" cy="1062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90000"/>
              </a:lnSpc>
            </a:pPr>
            <a:r>
              <a:rPr lang="zh-CN" altLang="en-US" sz="35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爬山虎脚的生长位置、  样子、形状。</a:t>
            </a:r>
            <a:endParaRPr lang="zh-CN" altLang="en-US" sz="35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654" name="矩形 8"/>
          <p:cNvSpPr/>
          <p:nvPr/>
        </p:nvSpPr>
        <p:spPr>
          <a:xfrm>
            <a:off x="3303588" y="3308350"/>
            <a:ext cx="5507037" cy="576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90000"/>
              </a:lnSpc>
            </a:pPr>
            <a:r>
              <a:rPr lang="zh-CN" altLang="en-US" sz="35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爬山虎的脚是怎么爬的。</a:t>
            </a:r>
            <a:endParaRPr lang="zh-CN" altLang="en-US" sz="35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655" name="矩形 9"/>
          <p:cNvSpPr/>
          <p:nvPr/>
        </p:nvSpPr>
        <p:spPr>
          <a:xfrm>
            <a:off x="3303588" y="3979863"/>
            <a:ext cx="5507037" cy="577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90000"/>
              </a:lnSpc>
            </a:pPr>
            <a:r>
              <a:rPr lang="zh-CN" altLang="en-US" sz="35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爬山虎脚的变化。</a:t>
            </a:r>
            <a:endParaRPr lang="zh-CN" altLang="en-US" sz="35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656" name="Rectangle 5"/>
          <p:cNvSpPr/>
          <p:nvPr/>
        </p:nvSpPr>
        <p:spPr>
          <a:xfrm>
            <a:off x="125413" y="179388"/>
            <a:ext cx="8062912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想一想：哪些自然段可以合并在一起呢？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Rectangle 4"/>
          <p:cNvSpPr txBox="1"/>
          <p:nvPr/>
        </p:nvSpPr>
        <p:spPr>
          <a:xfrm>
            <a:off x="528638" y="530225"/>
            <a:ext cx="8281987" cy="1600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257175" indent="-257175">
              <a:lnSpc>
                <a:spcPct val="120000"/>
              </a:lnSpc>
              <a:spcBef>
                <a:spcPct val="20000"/>
              </a:spcBef>
            </a:pPr>
            <a:r>
              <a:rPr lang="zh-CN" altLang="en-US" sz="3500" b="1" dirty="0"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35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3500" b="1" dirty="0">
                <a:latin typeface="楷体" panose="02010609060101010101" pitchFamily="49" charset="-122"/>
                <a:ea typeface="楷体" panose="02010609060101010101" pitchFamily="49" charset="-122"/>
              </a:rPr>
              <a:t>自然段：</a:t>
            </a:r>
            <a:endParaRPr lang="en-US" altLang="zh-CN" sz="35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57175" indent="-257175">
              <a:lnSpc>
                <a:spcPct val="120000"/>
              </a:lnSpc>
              <a:spcBef>
                <a:spcPct val="20000"/>
              </a:spcBef>
            </a:pPr>
            <a:r>
              <a:rPr lang="zh-CN" altLang="en-US" sz="3500" b="1" dirty="0"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35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500" b="1" dirty="0">
                <a:latin typeface="楷体" panose="02010609060101010101" pitchFamily="49" charset="-122"/>
                <a:ea typeface="楷体" panose="02010609060101010101" pitchFamily="49" charset="-122"/>
              </a:rPr>
              <a:t>自然段：</a:t>
            </a:r>
            <a:endParaRPr lang="en-US" altLang="zh-CN" sz="35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675" name="矩形 5"/>
          <p:cNvSpPr/>
          <p:nvPr/>
        </p:nvSpPr>
        <p:spPr>
          <a:xfrm>
            <a:off x="3086100" y="576263"/>
            <a:ext cx="5507038" cy="576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90000"/>
              </a:lnSpc>
            </a:pPr>
            <a:r>
              <a:rPr lang="zh-CN" altLang="en-US" sz="35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爬山虎的生长环境。</a:t>
            </a:r>
            <a:endParaRPr lang="zh-CN" altLang="en-US" sz="35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676" name="矩形 6"/>
          <p:cNvSpPr/>
          <p:nvPr/>
        </p:nvSpPr>
        <p:spPr>
          <a:xfrm>
            <a:off x="3086100" y="1335088"/>
            <a:ext cx="5507038" cy="577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90000"/>
              </a:lnSpc>
            </a:pPr>
            <a:r>
              <a:rPr lang="zh-CN" altLang="en-US" sz="35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爬山虎的叶子的特点。</a:t>
            </a:r>
            <a:endParaRPr lang="zh-CN" altLang="en-US" sz="35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28638" y="3073400"/>
            <a:ext cx="3114675" cy="6302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spcBef>
                <a:spcPts val="800"/>
              </a:spcBef>
            </a:pPr>
            <a:r>
              <a:rPr lang="zh-CN" altLang="en-US" sz="35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35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3-5</a:t>
            </a:r>
            <a:r>
              <a:rPr lang="zh-CN" altLang="en-US" sz="35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自然段：</a:t>
            </a:r>
            <a:endParaRPr lang="en-US" altLang="zh-CN" sz="35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7"/>
          <p:cNvSpPr/>
          <p:nvPr/>
        </p:nvSpPr>
        <p:spPr>
          <a:xfrm>
            <a:off x="4237038" y="2165350"/>
            <a:ext cx="3314700" cy="9779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90000"/>
              </a:lnSpc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脚的生长位置、样子、形状</a:t>
            </a:r>
            <a:endParaRPr lang="zh-CN" altLang="en-US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237038" y="3243263"/>
            <a:ext cx="4356100" cy="5349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90000"/>
              </a:lnSpc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怎么爬</a:t>
            </a:r>
            <a:endParaRPr lang="zh-CN" altLang="en-US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237038" y="3878263"/>
            <a:ext cx="3205162" cy="5349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90000"/>
              </a:lnSpc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脚的变化</a:t>
            </a:r>
            <a:endParaRPr lang="zh-CN" altLang="en-US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左大括号 10"/>
          <p:cNvSpPr/>
          <p:nvPr/>
        </p:nvSpPr>
        <p:spPr>
          <a:xfrm>
            <a:off x="3960813" y="2470150"/>
            <a:ext cx="276225" cy="1755775"/>
          </a:xfrm>
          <a:prstGeom prst="leftBrace">
            <a:avLst>
              <a:gd name="adj1" fmla="val 80725"/>
              <a:gd name="adj2" fmla="val 50000"/>
            </a:avLst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25813" y="3073400"/>
            <a:ext cx="635000" cy="6318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spcBef>
                <a:spcPts val="800"/>
              </a:spcBef>
            </a:pPr>
            <a:r>
              <a:rPr lang="zh-CN" altLang="en-US" sz="35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脚</a:t>
            </a:r>
            <a:endParaRPr lang="en-US" altLang="zh-CN" sz="35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8" name="图片 14"/>
          <p:cNvPicPr>
            <a:picLocks noChangeAspect="1"/>
          </p:cNvPicPr>
          <p:nvPr/>
        </p:nvPicPr>
        <p:blipFill>
          <a:blip r:embed="rId1"/>
          <a:srcRect t="8479"/>
          <a:stretch>
            <a:fillRect/>
          </a:stretch>
        </p:blipFill>
        <p:spPr>
          <a:xfrm>
            <a:off x="3944938" y="187325"/>
            <a:ext cx="3929062" cy="47069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699" name="组合 10"/>
          <p:cNvGrpSpPr/>
          <p:nvPr/>
        </p:nvGrpSpPr>
        <p:grpSpPr>
          <a:xfrm>
            <a:off x="5127625" y="593725"/>
            <a:ext cx="3779838" cy="655638"/>
            <a:chOff x="951237" y="2196888"/>
            <a:chExt cx="4018136" cy="656645"/>
          </a:xfrm>
        </p:grpSpPr>
        <p:sp>
          <p:nvSpPr>
            <p:cNvPr id="29707" name="矩形 3"/>
            <p:cNvSpPr/>
            <p:nvPr/>
          </p:nvSpPr>
          <p:spPr>
            <a:xfrm>
              <a:off x="1212569" y="2196889"/>
              <a:ext cx="3756804" cy="64173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30000"/>
                </a:lnSpc>
              </a:pP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生长环境</a:t>
              </a:r>
              <a:endPara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pic>
          <p:nvPicPr>
            <p:cNvPr id="29708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1237" y="2196888"/>
              <a:ext cx="261332" cy="65664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9700" name="组合 15"/>
          <p:cNvGrpSpPr/>
          <p:nvPr/>
        </p:nvGrpSpPr>
        <p:grpSpPr>
          <a:xfrm>
            <a:off x="4283075" y="1655763"/>
            <a:ext cx="4016375" cy="652462"/>
            <a:chOff x="1340525" y="2960082"/>
            <a:chExt cx="4269781" cy="652795"/>
          </a:xfrm>
        </p:grpSpPr>
        <p:pic>
          <p:nvPicPr>
            <p:cNvPr id="29705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0525" y="3040214"/>
              <a:ext cx="454304" cy="57266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9706" name="矩形 12"/>
            <p:cNvSpPr/>
            <p:nvPr/>
          </p:nvSpPr>
          <p:spPr>
            <a:xfrm>
              <a:off x="1589541" y="2960082"/>
              <a:ext cx="4020765" cy="64207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30000"/>
                </a:lnSpc>
              </a:pP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爬山虎的叶子</a:t>
              </a:r>
              <a:endPara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9701" name="组合 16"/>
          <p:cNvGrpSpPr/>
          <p:nvPr/>
        </p:nvGrpSpPr>
        <p:grpSpPr>
          <a:xfrm>
            <a:off x="4497388" y="3590925"/>
            <a:ext cx="3802062" cy="642938"/>
            <a:chOff x="1902191" y="3789210"/>
            <a:chExt cx="4043159" cy="641714"/>
          </a:xfrm>
        </p:grpSpPr>
        <p:pic>
          <p:nvPicPr>
            <p:cNvPr id="2970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2191" y="3881763"/>
              <a:ext cx="365775" cy="54916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9704" name="矩形 13"/>
            <p:cNvSpPr/>
            <p:nvPr/>
          </p:nvSpPr>
          <p:spPr>
            <a:xfrm>
              <a:off x="2355917" y="3789210"/>
              <a:ext cx="3589433" cy="6404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30000"/>
                </a:lnSpc>
              </a:pP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爬山虎的脚</a:t>
              </a:r>
              <a:endPara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0" name="Picture 7" descr="http://s6.sinaimg.cn/mw690/501e4167g7c6183797395&amp;690"/>
          <p:cNvPicPr>
            <a:picLocks noChangeAspect="1" noChangeArrowheads="1"/>
          </p:cNvPicPr>
          <p:nvPr/>
        </p:nvPicPr>
        <p:blipFill rotWithShape="1">
          <a:blip r:embed="rId5" cstate="print"/>
          <a:srcRect l="1652" t="2403" r="7965" b="2987"/>
          <a:stretch>
            <a:fillRect/>
          </a:stretch>
        </p:blipFill>
        <p:spPr bwMode="auto">
          <a:xfrm>
            <a:off x="571424" y="1337651"/>
            <a:ext cx="3204974" cy="2621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Picture 2" descr="https://timgsa.baidu.com/timg?image&amp;quality=80&amp;size=b9999_10000&amp;sec=1570985192874&amp;di=cf45bfef6d947855d01b757737a41a52&amp;imgtype=0&amp;src=http%3A%2F%2Fimg01.cztv.com%2F201607%2F31%2F33e9e59a80752535c866b62db47c026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5875"/>
            <a:ext cx="9144000" cy="5127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圆角矩形 5"/>
          <p:cNvSpPr/>
          <p:nvPr/>
        </p:nvSpPr>
        <p:spPr>
          <a:xfrm>
            <a:off x="336550" y="211138"/>
            <a:ext cx="4022725" cy="7969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36550" y="292100"/>
            <a:ext cx="4768850" cy="6461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+mn-cs"/>
              </a:rPr>
              <a:t>爬山虎的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+mn-cs"/>
              </a:rPr>
              <a:t>生长环境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7" descr="http://s6.sinaimg.cn/mw690/501e4167g7c6183797395&amp;690"/>
          <p:cNvPicPr>
            <a:picLocks noChangeAspect="1" noChangeArrowheads="1"/>
          </p:cNvPicPr>
          <p:nvPr/>
        </p:nvPicPr>
        <p:blipFill rotWithShape="1">
          <a:blip r:embed="rId1" cstate="print"/>
          <a:srcRect l="1652" t="2403" r="7965" b="2987"/>
          <a:stretch>
            <a:fillRect/>
          </a:stretch>
        </p:blipFill>
        <p:spPr bwMode="auto">
          <a:xfrm>
            <a:off x="5325534" y="1519518"/>
            <a:ext cx="2924833" cy="2392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矩形 7"/>
          <p:cNvSpPr>
            <a:spLocks noChangeArrowheads="1"/>
          </p:cNvSpPr>
          <p:nvPr/>
        </p:nvSpPr>
        <p:spPr bwMode="auto">
          <a:xfrm>
            <a:off x="717550" y="1563688"/>
            <a:ext cx="4608513" cy="23034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自读课文第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自然段，找一找课文里的爬山虎生长在哪里。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矩形 5"/>
          <p:cNvSpPr/>
          <p:nvPr/>
        </p:nvSpPr>
        <p:spPr>
          <a:xfrm>
            <a:off x="352425" y="566738"/>
            <a:ext cx="8081963" cy="18653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学校操场北边墙上满是爬山虎。我家也有爬山虎，从小院的西墙爬上去，在房顶上占了一大片地方。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: 圆角 6"/>
          <p:cNvSpPr/>
          <p:nvPr/>
        </p:nvSpPr>
        <p:spPr>
          <a:xfrm>
            <a:off x="3684588" y="633413"/>
            <a:ext cx="854075" cy="500063"/>
          </a:xfrm>
          <a:prstGeom prst="roundRect">
            <a:avLst/>
          </a:prstGeom>
          <a:noFill/>
          <a:ln w="50800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: 圆角 6"/>
          <p:cNvSpPr/>
          <p:nvPr/>
        </p:nvSpPr>
        <p:spPr>
          <a:xfrm>
            <a:off x="6972300" y="1249363"/>
            <a:ext cx="1314450" cy="500063"/>
          </a:xfrm>
          <a:prstGeom prst="roundRect">
            <a:avLst/>
          </a:prstGeom>
          <a:noFill/>
          <a:ln w="50800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图片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034667" y="2696224"/>
            <a:ext cx="3117558" cy="2339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5"/>
          <p:cNvPicPr>
            <a:picLocks noChangeAspect="1" noChangeArrowheads="1"/>
          </p:cNvPicPr>
          <p:nvPr/>
        </p:nvPicPr>
        <p:blipFill>
          <a:blip r:embed="rId2" cstate="print"/>
          <a:srcRect l="16830"/>
          <a:stretch>
            <a:fillRect/>
          </a:stretch>
        </p:blipFill>
        <p:spPr bwMode="auto">
          <a:xfrm>
            <a:off x="1152676" y="2589349"/>
            <a:ext cx="2714643" cy="2446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矩形 5"/>
          <p:cNvSpPr/>
          <p:nvPr/>
        </p:nvSpPr>
        <p:spPr>
          <a:xfrm>
            <a:off x="688975" y="1147763"/>
            <a:ext cx="7843838" cy="18653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学校操场北边墙上满是爬山虎。我家也有爬山虎，从小院的西墙爬上去，在房顶上占了一大片地方。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0" y="179388"/>
            <a:ext cx="8532813" cy="7381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这里的爬山虎给你留下了怎样的印象呢？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346325" y="3759200"/>
            <a:ext cx="1838325" cy="7080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茂 盛</a:t>
            </a:r>
            <a:endParaRPr kumimoji="0" lang="zh-CN" alt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" name="流程图: 接点 1"/>
          <p:cNvSpPr/>
          <p:nvPr/>
        </p:nvSpPr>
        <p:spPr>
          <a:xfrm>
            <a:off x="5384800" y="1727200"/>
            <a:ext cx="127000" cy="144463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流程图: 接点 11"/>
          <p:cNvSpPr/>
          <p:nvPr/>
        </p:nvSpPr>
        <p:spPr>
          <a:xfrm>
            <a:off x="5024438" y="1727200"/>
            <a:ext cx="127000" cy="144463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流程图: 接点 12"/>
          <p:cNvSpPr/>
          <p:nvPr/>
        </p:nvSpPr>
        <p:spPr>
          <a:xfrm>
            <a:off x="2573338" y="2949575"/>
            <a:ext cx="127000" cy="142875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流程图: 接点 13"/>
          <p:cNvSpPr/>
          <p:nvPr/>
        </p:nvSpPr>
        <p:spPr>
          <a:xfrm>
            <a:off x="2971800" y="2940050"/>
            <a:ext cx="127000" cy="144463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流程图: 接点 14"/>
          <p:cNvSpPr/>
          <p:nvPr/>
        </p:nvSpPr>
        <p:spPr>
          <a:xfrm>
            <a:off x="3370263" y="2940050"/>
            <a:ext cx="127000" cy="144463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图片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225769" y="2949083"/>
            <a:ext cx="2849321" cy="2138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4" name="图片 12" descr="t01693987be4043ff74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750" y="211138"/>
            <a:ext cx="781050" cy="977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66800" y="384175"/>
            <a:ext cx="2997200" cy="6461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朗读指导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1336675"/>
            <a:ext cx="7891463" cy="3311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6"/>
          <p:cNvSpPr txBox="1"/>
          <p:nvPr/>
        </p:nvSpPr>
        <p:spPr>
          <a:xfrm>
            <a:off x="1328738" y="1665288"/>
            <a:ext cx="6842125" cy="2652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朗读时，“满是”“一大片”两个词语读得慢一些，“满”和“大”两个字重读，可以突出爬山虎繁盛、茂密的样子。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圆角矩形 5"/>
          <p:cNvSpPr/>
          <p:nvPr/>
        </p:nvSpPr>
        <p:spPr>
          <a:xfrm>
            <a:off x="336550" y="211138"/>
            <a:ext cx="3160713" cy="7969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36550" y="292100"/>
            <a:ext cx="3592513" cy="6461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+mn-cs"/>
              </a:rPr>
              <a:t>爬山虎的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+mn-cs"/>
              </a:rPr>
              <a:t>叶子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7" descr="http://s6.sinaimg.cn/mw690/501e4167g7c6183797395&amp;690"/>
          <p:cNvPicPr>
            <a:picLocks noChangeAspect="1" noChangeArrowheads="1"/>
          </p:cNvPicPr>
          <p:nvPr/>
        </p:nvPicPr>
        <p:blipFill rotWithShape="1">
          <a:blip r:embed="rId1" cstate="print"/>
          <a:srcRect l="1652" t="2403" r="7965" b="2987"/>
          <a:stretch>
            <a:fillRect/>
          </a:stretch>
        </p:blipFill>
        <p:spPr bwMode="auto">
          <a:xfrm>
            <a:off x="5139266" y="1465179"/>
            <a:ext cx="3496733" cy="2860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矩形 7"/>
          <p:cNvSpPr>
            <a:spLocks noChangeArrowheads="1"/>
          </p:cNvSpPr>
          <p:nvPr/>
        </p:nvSpPr>
        <p:spPr bwMode="auto">
          <a:xfrm>
            <a:off x="895350" y="1519238"/>
            <a:ext cx="4430713" cy="27511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默读课文第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自然段，找一找作者从哪些方面描写了爬山虎的叶子。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Rectangle 4"/>
          <p:cNvSpPr/>
          <p:nvPr/>
        </p:nvSpPr>
        <p:spPr>
          <a:xfrm>
            <a:off x="1019175" y="1487488"/>
            <a:ext cx="7710488" cy="2308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刚长出来的叶子是（     ）的，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不几天叶子长大就变成（    ）的。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长大了的叶子（            ）。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512763" y="284163"/>
            <a:ext cx="1816100" cy="7080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颜 色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808538" y="1619250"/>
            <a:ext cx="11874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嫩红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11800" y="2335213"/>
            <a:ext cx="1185863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嫩绿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70338" y="3065463"/>
            <a:ext cx="37973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绿得那么新鲜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Picture 2" descr="http://img5.goumin.com/attachments/month_1309/23/950289327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7534275" y="3505200"/>
            <a:ext cx="1428750" cy="10064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组合 9"/>
          <p:cNvGrpSpPr/>
          <p:nvPr/>
        </p:nvGrpSpPr>
        <p:grpSpPr>
          <a:xfrm>
            <a:off x="4808538" y="234950"/>
            <a:ext cx="3817937" cy="1252538"/>
            <a:chOff x="6052808" y="1674901"/>
            <a:chExt cx="3091191" cy="1762037"/>
          </a:xfrm>
        </p:grpSpPr>
        <p:sp>
          <p:nvSpPr>
            <p:cNvPr id="9" name="云形标注 8"/>
            <p:cNvSpPr/>
            <p:nvPr/>
          </p:nvSpPr>
          <p:spPr>
            <a:xfrm>
              <a:off x="6052808" y="1674901"/>
              <a:ext cx="3091191" cy="1762037"/>
            </a:xfrm>
            <a:prstGeom prst="cloudCallout">
              <a:avLst>
                <a:gd name="adj1" fmla="val 34165"/>
                <a:gd name="adj2" fmla="val 8803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5850" name="矩形 8"/>
            <p:cNvSpPr/>
            <p:nvPr/>
          </p:nvSpPr>
          <p:spPr>
            <a:xfrm>
              <a:off x="6299781" y="1696250"/>
              <a:ext cx="2611939" cy="15843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这些颜色究竟是什么样子的呢？</a:t>
              </a:r>
              <a:endPara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0" y="36513"/>
            <a:ext cx="7196138" cy="830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比一比，选一选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,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连一连。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6867" name="矩形 2"/>
          <p:cNvSpPr/>
          <p:nvPr/>
        </p:nvSpPr>
        <p:spPr>
          <a:xfrm>
            <a:off x="1882775" y="900113"/>
            <a:ext cx="2392363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嫩 红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868" name="矩形 3"/>
          <p:cNvSpPr/>
          <p:nvPr/>
        </p:nvSpPr>
        <p:spPr>
          <a:xfrm>
            <a:off x="5532438" y="774700"/>
            <a:ext cx="238918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红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3079750" y="1482725"/>
            <a:ext cx="2795588" cy="82073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2938463" y="1397000"/>
            <a:ext cx="2768600" cy="79533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Picture 2" descr="https://timgsa.baidu.com/timg?image&amp;quality=80&amp;size=b9999_10000&amp;sec=1585310655460&amp;di=cfe3bd0f5b36499e20825e7980a87d36&amp;imgtype=0&amp;src=http%3A%2F%2F5b0988e595225.cdn.sohucs.com%2Fimages%2F20171128%2Fe02335253fb04d1ca3e58249607a9f6e.jpe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12" y="2137771"/>
            <a:ext cx="4056536" cy="2693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1" t="24245" r="37122" b="40693"/>
          <a:stretch>
            <a:fillRect/>
          </a:stretch>
        </p:blipFill>
        <p:spPr>
          <a:xfrm>
            <a:off x="4700748" y="2192867"/>
            <a:ext cx="3935751" cy="2508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0" y="36513"/>
            <a:ext cx="7196138" cy="830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比一比，选一选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,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连一连。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891" name="矩形 2"/>
          <p:cNvSpPr/>
          <p:nvPr/>
        </p:nvSpPr>
        <p:spPr>
          <a:xfrm>
            <a:off x="1882775" y="900113"/>
            <a:ext cx="2392363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嫩 绿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892" name="矩形 3"/>
          <p:cNvSpPr/>
          <p:nvPr/>
        </p:nvSpPr>
        <p:spPr>
          <a:xfrm>
            <a:off x="5316538" y="922338"/>
            <a:ext cx="23876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绿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2559050" y="1641475"/>
            <a:ext cx="6350" cy="661988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5773738" y="1512888"/>
            <a:ext cx="4763" cy="66992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Picture 10" descr="P6180035paf"/>
          <p:cNvPicPr>
            <a:picLocks noChangeAspect="1" noChangeArrowheads="1"/>
          </p:cNvPicPr>
          <p:nvPr/>
        </p:nvPicPr>
        <p:blipFill>
          <a:blip r:embed="rId1"/>
          <a:srcRect l="3542" t="3796" r="4323" b="5902"/>
          <a:stretch>
            <a:fillRect/>
          </a:stretch>
        </p:blipFill>
        <p:spPr bwMode="auto">
          <a:xfrm>
            <a:off x="1126268" y="2150041"/>
            <a:ext cx="3345234" cy="2611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884" name="Picture 4" descr="https://timgsa.baidu.com/timg?image&amp;quality=80&amp;size=b9999_10000&amp;sec=1585311737050&amp;di=fee1f1ad7b1fe229cd637ae7a742cdbe&amp;imgtype=0&amp;src=http%3A%2F%2Fb.hiphotos.baidu.com%2Fbaike%2Fawhcrop%3D541%2C541%2Fsign%3D1e969a372d1f95cab0bfcfe5bb780f03%2F6c224f4a20a44623806b3a2b9022720e0df3d7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501" y="2182855"/>
            <a:ext cx="3072299" cy="2578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0" y="-12700"/>
            <a:ext cx="7196138" cy="830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比一比，选一选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,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连一连。</a:t>
            </a:r>
            <a:endParaRPr kumimoji="0" lang="en-US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8915" name="矩形 2"/>
          <p:cNvSpPr/>
          <p:nvPr/>
        </p:nvSpPr>
        <p:spPr>
          <a:xfrm>
            <a:off x="2974975" y="901700"/>
            <a:ext cx="5110163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绿得那么新鲜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" name="Picture 2" descr="https://timgsa.baidu.com/timg?image&amp;quality=80&amp;size=b9999_10000&amp;sec=1562815987223&amp;di=eec5d762f4bb10e70e0ea0fa711f6d02&amp;imgtype=0&amp;src=http%3A%2F%2Fimg.jdzj.com%2FUserDocument%2F2014d%2Fhhmmjd%2FPicture%2F2014930122035.jpg"/>
          <p:cNvPicPr>
            <a:picLocks noChangeAspect="1" noChangeArrowheads="1"/>
          </p:cNvPicPr>
          <p:nvPr/>
        </p:nvPicPr>
        <p:blipFill rotWithShape="1">
          <a:blip r:embed="rId1"/>
          <a:srcRect r="26910"/>
          <a:stretch>
            <a:fillRect/>
          </a:stretch>
        </p:blipFill>
        <p:spPr bwMode="auto">
          <a:xfrm>
            <a:off x="1058335" y="1877980"/>
            <a:ext cx="3564465" cy="2872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9028" name="Picture 4" descr="https://timgsa.baidu.com/timg?image&amp;quality=80&amp;size=b9999_10000&amp;sec=1585312929656&amp;di=380723fee91ebad258116cfe6f3641b6&amp;imgtype=0&amp;src=http%3A%2F%2Fgss0.baidu.com%2F-vo3dSag_xI4khGko9WTAnF6hhy%2Fzhidao%2Fpic%2Fitem%2Fd31b0ef41bd5ad6ef8c2fdbf84cb39dbb6fd3ca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538" y="1877979"/>
            <a:ext cx="2284850" cy="2770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直接连接符 15"/>
          <p:cNvCxnSpPr/>
          <p:nvPr/>
        </p:nvCxnSpPr>
        <p:spPr>
          <a:xfrm flipH="1">
            <a:off x="3497263" y="1422400"/>
            <a:ext cx="1201738" cy="550863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矩形 3"/>
          <p:cNvSpPr/>
          <p:nvPr/>
        </p:nvSpPr>
        <p:spPr>
          <a:xfrm>
            <a:off x="703263" y="1116013"/>
            <a:ext cx="2620962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嫩红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9939" name="矩形 4"/>
          <p:cNvSpPr/>
          <p:nvPr/>
        </p:nvSpPr>
        <p:spPr>
          <a:xfrm>
            <a:off x="749300" y="3121025"/>
            <a:ext cx="2614613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嫩绿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8"/>
          <p:cNvSpPr>
            <a:spLocks noChangeArrowheads="1"/>
          </p:cNvSpPr>
          <p:nvPr/>
        </p:nvSpPr>
        <p:spPr bwMode="auto">
          <a:xfrm>
            <a:off x="5291138" y="727075"/>
            <a:ext cx="3649663" cy="37465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   刚长出来不久的叶子颜色很浅，所以作者用了“嫩红”“嫩绿”，而不是“红”“绿”。作者观察真仔细，用词也非常准确。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pic>
        <p:nvPicPr>
          <p:cNvPr id="11" name="图片 10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6227" y="177019"/>
            <a:ext cx="3066105" cy="2296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0" descr="P6180035paf"/>
          <p:cNvPicPr>
            <a:picLocks noChangeAspect="1" noChangeArrowheads="1"/>
          </p:cNvPicPr>
          <p:nvPr/>
        </p:nvPicPr>
        <p:blipFill>
          <a:blip r:embed="rId2"/>
          <a:srcRect l="3542" t="3796" r="4323" b="5902"/>
          <a:stretch>
            <a:fillRect/>
          </a:stretch>
        </p:blipFill>
        <p:spPr bwMode="auto">
          <a:xfrm>
            <a:off x="2033479" y="2473625"/>
            <a:ext cx="3061854" cy="2390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4" descr="https://timgsa.baidu.com/timg?image&amp;quality=80&amp;size=b9999_10000&amp;sec=1585303335543&amp;di=aea3daad5fe2d8ce7bf60533e875297f&amp;imgtype=0&amp;src=http%3A%2F%2Fn.sinaimg.cn%2Fsinacn15%2F213%2Fw2048h1365%2F20180326%2F67dd-fysqfnf8820454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768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矩形 5"/>
          <p:cNvSpPr>
            <a:spLocks noChangeArrowheads="1"/>
          </p:cNvSpPr>
          <p:nvPr/>
        </p:nvSpPr>
        <p:spPr bwMode="auto">
          <a:xfrm>
            <a:off x="755650" y="1395413"/>
            <a:ext cx="76327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爬山虎刚长出来的叶子是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嫩红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的，不几天叶子长大，就变成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嫩绿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的。</a:t>
            </a:r>
            <a:r>
              <a:rPr kumimoji="0" lang="zh-CN" altLang="en-US" sz="3200" b="1" i="0" u="none" strike="noStrike" kern="1200" cap="none" spc="20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那些叶子</a:t>
            </a:r>
            <a:r>
              <a:rPr kumimoji="0" lang="zh-CN" altLang="en-US" sz="3200" b="1" i="0" u="none" strike="noStrike" kern="1200" cap="none" spc="200" normalizeH="0" baseline="0" noProof="1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绿得那么新鲜</a:t>
            </a:r>
            <a:r>
              <a:rPr kumimoji="0" lang="zh-CN" altLang="en-US" sz="3200" b="1" i="0" u="none" strike="noStrike" kern="1200" cap="none" spc="20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+mn-ea"/>
              </a:rPr>
              <a:t>，看着非常舒服。</a:t>
            </a:r>
            <a:endParaRPr kumimoji="0" lang="zh-CN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0" y="219075"/>
            <a:ext cx="9144000" cy="7381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想象爬山虎叶子的样子，读出看着很“舒服”的感觉。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0964" name="图片 12" descr="t01693987be4043ff74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0625" y="3468688"/>
            <a:ext cx="1095375" cy="13700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 bwMode="auto">
          <a:xfrm>
            <a:off x="512763" y="284163"/>
            <a:ext cx="1925638" cy="7080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样  子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73100" y="1779588"/>
            <a:ext cx="7953375" cy="1435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100045" tIns="50022" rIns="100045" bIns="500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5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 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叶尖一顺儿朝下，在墙上铺得那么均匀，没有重叠起来的，也不留一点儿空隙。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14" name="Picture 2" descr="http://img5.goumin.com/attachments/month_1309/23/950289327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7626350" y="3403600"/>
            <a:ext cx="1428750" cy="10064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组合 9"/>
          <p:cNvGrpSpPr/>
          <p:nvPr/>
        </p:nvGrpSpPr>
        <p:grpSpPr>
          <a:xfrm>
            <a:off x="4808538" y="234950"/>
            <a:ext cx="3817937" cy="1252538"/>
            <a:chOff x="6052808" y="1674901"/>
            <a:chExt cx="3091191" cy="1762037"/>
          </a:xfrm>
        </p:grpSpPr>
        <p:sp>
          <p:nvSpPr>
            <p:cNvPr id="16" name="云形标注 15"/>
            <p:cNvSpPr/>
            <p:nvPr/>
          </p:nvSpPr>
          <p:spPr>
            <a:xfrm>
              <a:off x="6052808" y="1674901"/>
              <a:ext cx="3091191" cy="1762037"/>
            </a:xfrm>
            <a:prstGeom prst="cloudCallout">
              <a:avLst>
                <a:gd name="adj1" fmla="val 39265"/>
                <a:gd name="adj2" fmla="val 65059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1992" name="矩形 8"/>
            <p:cNvSpPr/>
            <p:nvPr/>
          </p:nvSpPr>
          <p:spPr>
            <a:xfrm>
              <a:off x="6299781" y="1696250"/>
              <a:ext cx="2611939" cy="15843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en-US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“</a:t>
              </a:r>
              <a:r>
                <a:rPr lang="zh-CN" altLang="en-US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一顺儿”是什么意思呢？</a:t>
              </a:r>
              <a:endPara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8" name="矩形: 圆角 6"/>
          <p:cNvSpPr/>
          <p:nvPr/>
        </p:nvSpPr>
        <p:spPr>
          <a:xfrm>
            <a:off x="2438400" y="1897063"/>
            <a:ext cx="1206500" cy="600075"/>
          </a:xfrm>
          <a:prstGeom prst="roundRect">
            <a:avLst/>
          </a:prstGeom>
          <a:noFill/>
          <a:ln w="50800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2" descr="https://timgsa.baidu.com/timg?image&amp;quality=80&amp;size=b9999_10000&amp;sec=1562815987223&amp;di=eec5d762f4bb10e70e0ea0fa711f6d02&amp;imgtype=0&amp;src=http%3A%2F%2Fimg.jdzj.com%2FUserDocument%2F2014d%2Fhhmmjd%2FPicture%2F2014930122035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5153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31838" y="687388"/>
            <a:ext cx="7954963" cy="14351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0045" tIns="50022" rIns="100045" bIns="500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52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 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叶尖一顺儿朝下，在墙上铺得那么均匀，没有重叠起来的，也不留一点儿空隙。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矩形: 圆角 6"/>
          <p:cNvSpPr/>
          <p:nvPr/>
        </p:nvSpPr>
        <p:spPr>
          <a:xfrm>
            <a:off x="2497138" y="804863"/>
            <a:ext cx="1206500" cy="600075"/>
          </a:xfrm>
          <a:prstGeom prst="roundRect">
            <a:avLst/>
          </a:prstGeom>
          <a:noFill/>
          <a:ln w="50800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1665288" y="2668588"/>
            <a:ext cx="5692775" cy="64611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一顺儿：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同一个方向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4" name="Picture 4" descr="https://timgsa.baidu.com/timg?image&amp;quality=80&amp;size=b9999_10000&amp;sec=1585317594610&amp;di=2b8d7062411893cb1783d115a7760113&amp;imgtype=0&amp;src=http%3A%2F%2Fgss0.baidu.com%2F-vo3dSag_xI4khGko9WTAnF6hhy%2Fzhidao%2Fpic%2Fitem%2F42166d224f4a20a4bb113f0897529822730ed0f6.jpg"/>
          <p:cNvPicPr>
            <a:picLocks noChangeAspect="1"/>
          </p:cNvPicPr>
          <p:nvPr/>
        </p:nvPicPr>
        <p:blipFill>
          <a:blip r:embed="rId1"/>
          <a:srcRect t="9261" b="777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90575" y="1458913"/>
            <a:ext cx="7953375" cy="12033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100045" tIns="50022" rIns="100045" bIns="500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 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叶尖一顺儿朝下，在墙上铺得那么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均匀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，没有重叠起来的，也不留一点儿空隙。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0" y="74613"/>
            <a:ext cx="9144000" cy="7381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看图，联系上下文，说说“铺得均匀” 是怎样的呢？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1747838" y="2576513"/>
            <a:ext cx="6550025" cy="79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23888" y="1851025"/>
            <a:ext cx="8002588" cy="12906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100045" tIns="50022" rIns="100045" bIns="500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一阵风拂过，一墙的叶子就漾起波纹，好看得很。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403225" y="292100"/>
            <a:ext cx="3897313" cy="7080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样 子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（起风时）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11" name="Picture 2" descr="http://img5.goumin.com/attachments/month_1309/23/950289327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7396163" y="3573463"/>
            <a:ext cx="1428750" cy="10064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" name="组合 9"/>
          <p:cNvGrpSpPr/>
          <p:nvPr/>
        </p:nvGrpSpPr>
        <p:grpSpPr>
          <a:xfrm>
            <a:off x="4808538" y="234950"/>
            <a:ext cx="3817937" cy="1252538"/>
            <a:chOff x="6052808" y="1674901"/>
            <a:chExt cx="3091191" cy="1762037"/>
          </a:xfrm>
        </p:grpSpPr>
        <p:sp>
          <p:nvSpPr>
            <p:cNvPr id="14" name="云形标注 13"/>
            <p:cNvSpPr/>
            <p:nvPr/>
          </p:nvSpPr>
          <p:spPr>
            <a:xfrm>
              <a:off x="6052808" y="1674901"/>
              <a:ext cx="3091191" cy="1762037"/>
            </a:xfrm>
            <a:prstGeom prst="cloudCallout">
              <a:avLst>
                <a:gd name="adj1" fmla="val 39265"/>
                <a:gd name="adj2" fmla="val 65059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064" name="矩形 8"/>
            <p:cNvSpPr/>
            <p:nvPr/>
          </p:nvSpPr>
          <p:spPr>
            <a:xfrm>
              <a:off x="6299781" y="1696250"/>
              <a:ext cx="2611939" cy="148778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叶子怎么能</a:t>
              </a:r>
              <a:r>
                <a:rPr lang="en-US" altLang="zh-CN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“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漾起波纹</a:t>
              </a:r>
              <a:r>
                <a:rPr lang="zh-CN" altLang="en-US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”呢？</a:t>
              </a:r>
              <a:endPara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6" name="矩形: 圆角 6"/>
          <p:cNvSpPr/>
          <p:nvPr/>
        </p:nvSpPr>
        <p:spPr>
          <a:xfrm>
            <a:off x="6419850" y="1928813"/>
            <a:ext cx="1690688" cy="600075"/>
          </a:xfrm>
          <a:prstGeom prst="roundRect">
            <a:avLst/>
          </a:prstGeom>
          <a:noFill/>
          <a:ln w="50800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608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080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28688" y="1023938"/>
            <a:ext cx="7318375" cy="15414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100045" tIns="50022" rIns="100045" bIns="500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一阵风拂过，一墙的叶子就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漾起波纹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，好看得很。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7107" name="矩形 8"/>
          <p:cNvSpPr/>
          <p:nvPr/>
        </p:nvSpPr>
        <p:spPr>
          <a:xfrm>
            <a:off x="152400" y="234950"/>
            <a:ext cx="8389938" cy="5413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说一说：叶子是怎么</a:t>
            </a:r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漾起波纹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”的呢？</a:t>
            </a:r>
            <a:endParaRPr lang="zh-CN" alt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166813" y="2957513"/>
            <a:ext cx="7146925" cy="16573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   作者用“漾起波纹”来形容叶子在风轻轻吹动下微微摆动的样子，描写非常生动。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03288" y="1927225"/>
            <a:ext cx="7318375" cy="15414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100045" tIns="50022" rIns="100045" bIns="500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一阵风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拂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过，一墙的叶子就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漾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起波纹，好看得很。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8131" name="矩形 8"/>
          <p:cNvSpPr/>
          <p:nvPr/>
        </p:nvSpPr>
        <p:spPr>
          <a:xfrm>
            <a:off x="152400" y="234950"/>
            <a:ext cx="8389938" cy="1127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朗读时“拂”和“漾”要读得轻一些，就能读出出风儿的轻柔和叶子微微摆动的感觉。</a:t>
            </a:r>
            <a:endParaRPr lang="zh-CN" alt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8132" name="图片 12" descr="t01693987be4043ff74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0625" y="3468688"/>
            <a:ext cx="1095375" cy="13700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圆角矩形 5"/>
          <p:cNvSpPr/>
          <p:nvPr/>
        </p:nvSpPr>
        <p:spPr>
          <a:xfrm>
            <a:off x="336550" y="211138"/>
            <a:ext cx="3067050" cy="7969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36550" y="292100"/>
            <a:ext cx="3592513" cy="6461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+mn-cs"/>
              </a:rPr>
              <a:t>爬山虎的叶子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404813" y="1827213"/>
            <a:ext cx="1323975" cy="7080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颜色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939925" y="1944688"/>
            <a:ext cx="18732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嫩红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56000" y="1927225"/>
            <a:ext cx="187166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嫩绿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170488" y="1951038"/>
            <a:ext cx="32702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绿得那么新鲜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404813" y="2938463"/>
            <a:ext cx="1323975" cy="7064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样子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79600" y="2852738"/>
            <a:ext cx="7264400" cy="12747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无风时：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叶尖一顺儿朝下  铺得均匀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起风时：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漾起波纹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右箭头 1"/>
          <p:cNvSpPr/>
          <p:nvPr/>
        </p:nvSpPr>
        <p:spPr>
          <a:xfrm>
            <a:off x="3005667" y="2189904"/>
            <a:ext cx="550333" cy="23706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右箭头 15"/>
          <p:cNvSpPr/>
          <p:nvPr/>
        </p:nvSpPr>
        <p:spPr>
          <a:xfrm>
            <a:off x="4608429" y="2181437"/>
            <a:ext cx="550333" cy="23706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7" name="组合 9"/>
          <p:cNvGrpSpPr/>
          <p:nvPr/>
        </p:nvGrpSpPr>
        <p:grpSpPr>
          <a:xfrm>
            <a:off x="3929063" y="211138"/>
            <a:ext cx="4562475" cy="1624012"/>
            <a:chOff x="5838407" y="1674901"/>
            <a:chExt cx="2973025" cy="1884622"/>
          </a:xfrm>
        </p:grpSpPr>
        <p:sp>
          <p:nvSpPr>
            <p:cNvPr id="18" name="云形标注 17"/>
            <p:cNvSpPr/>
            <p:nvPr/>
          </p:nvSpPr>
          <p:spPr>
            <a:xfrm>
              <a:off x="5838407" y="1674901"/>
              <a:ext cx="2973025" cy="1884622"/>
            </a:xfrm>
            <a:prstGeom prst="cloudCallout">
              <a:avLst>
                <a:gd name="adj1" fmla="val 57584"/>
                <a:gd name="adj2" fmla="val 3794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172" name="矩形 8"/>
            <p:cNvSpPr/>
            <p:nvPr/>
          </p:nvSpPr>
          <p:spPr>
            <a:xfrm>
              <a:off x="6105674" y="1688698"/>
              <a:ext cx="2572771" cy="175782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10000"/>
                </a:lnSpc>
              </a:pP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你们觉得叶圣陶爷爷是怎样观察才发现叶子的这些特点的呢？</a:t>
              </a:r>
              <a:endPara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3350" y="3554413"/>
            <a:ext cx="950913" cy="1390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矩形 20"/>
          <p:cNvSpPr/>
          <p:nvPr/>
        </p:nvSpPr>
        <p:spPr bwMode="auto">
          <a:xfrm>
            <a:off x="4608513" y="425450"/>
            <a:ext cx="3109913" cy="7080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观察：细致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18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 animBg="1"/>
      <p:bldP spid="13" grpId="0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0178" name="Picture 4" descr="https://timgsa.baidu.com/timg?image&amp;quality=80&amp;size=b9999_10000&amp;sec=1585317594610&amp;di=2b8d7062411893cb1783d115a7760113&amp;imgtype=0&amp;src=http%3A%2F%2Fgss0.baidu.com%2F-vo3dSag_xI4khGko9WTAnF6hhy%2Fzhidao%2Fpic%2Fitem%2F42166d224f4a20a4bb113f0897529822730ed0f6.jpg"/>
          <p:cNvPicPr>
            <a:picLocks noChangeAspect="1"/>
          </p:cNvPicPr>
          <p:nvPr/>
        </p:nvPicPr>
        <p:blipFill>
          <a:blip r:embed="rId1"/>
          <a:srcRect t="9261" b="777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36550" y="438150"/>
            <a:ext cx="8424863" cy="17335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3765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 </a:t>
            </a:r>
            <a:r>
              <a:rPr kumimoji="0" lang="zh-CN" alt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爬山虎的叶子又多又密，墙都遮住了，根本看不到它的脚究竟在哪里。叶圣陶爷爷轻轻拨开叶子，终于看到了爬山虎的脚：</a:t>
            </a:r>
            <a:endParaRPr kumimoji="0" lang="zh-CN" altLang="en-US" sz="3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006" y="2571750"/>
            <a:ext cx="3012193" cy="2405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0"/>
            <a:ext cx="9140825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5" name="标题 1"/>
          <p:cNvSpPr txBox="1"/>
          <p:nvPr/>
        </p:nvSpPr>
        <p:spPr>
          <a:xfrm>
            <a:off x="3441700" y="1027113"/>
            <a:ext cx="5178425" cy="777875"/>
          </a:xfrm>
          <a:prstGeom prst="rect">
            <a:avLst/>
          </a:prstGeom>
          <a:noFill/>
          <a:ln w="12700">
            <a:noFill/>
          </a:ln>
        </p:spPr>
        <p:txBody>
          <a:bodyPr/>
          <a:p>
            <a:pPr algn="ctr" eaLnBrk="1" hangingPunct="1"/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爬山虎的脚</a:t>
            </a:r>
            <a:endParaRPr lang="zh-CN" altLang="en-US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196" name="组合 5"/>
          <p:cNvGrpSpPr/>
          <p:nvPr/>
        </p:nvGrpSpPr>
        <p:grpSpPr>
          <a:xfrm>
            <a:off x="2787650" y="1163638"/>
            <a:ext cx="2014538" cy="706437"/>
            <a:chOff x="2214546" y="365849"/>
            <a:chExt cx="2014192" cy="916242"/>
          </a:xfrm>
        </p:grpSpPr>
        <p:sp>
          <p:nvSpPr>
            <p:cNvPr id="11" name="流程图: 联系 6"/>
            <p:cNvSpPr/>
            <p:nvPr/>
          </p:nvSpPr>
          <p:spPr bwMode="auto">
            <a:xfrm>
              <a:off x="2857374" y="411146"/>
              <a:ext cx="704729" cy="817411"/>
            </a:xfrm>
            <a:prstGeom prst="flowChartConnector">
              <a:avLst/>
            </a:prstGeom>
            <a:solidFill>
              <a:srgbClr val="F57B17">
                <a:alpha val="30980"/>
              </a:srgbClr>
            </a:solidFill>
            <a:ln w="5715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57B1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TextBox 4"/>
            <p:cNvSpPr txBox="1"/>
            <p:nvPr/>
          </p:nvSpPr>
          <p:spPr>
            <a:xfrm>
              <a:off x="2214546" y="365849"/>
              <a:ext cx="2014192" cy="9162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algn="ctr" defTabSz="914400" eaLnBrk="1" hangingPunct="1">
                <a:buClrTx/>
                <a:buSzTx/>
                <a:buFontTx/>
                <a:buNone/>
                <a:defRPr/>
              </a:pPr>
              <a:r>
                <a:rPr kumimoji="0" lang="en-US" altLang="zh-CN" sz="4000" b="1" kern="1200" cap="none" spc="0" normalizeH="0" baseline="0" noProof="0" dirty="0">
                  <a:solidFill>
                    <a:srgbClr val="F57B17"/>
                  </a:solidFill>
                  <a:latin typeface="+mn-lt"/>
                  <a:ea typeface="+mn-ea"/>
                  <a:cs typeface="+mn-cs"/>
                </a:rPr>
                <a:t>10</a:t>
              </a:r>
              <a:endParaRPr kumimoji="0" lang="zh-CN" altLang="en-US" sz="4000" b="1" kern="1200" cap="none" spc="0" normalizeH="0" baseline="0" noProof="0" dirty="0">
                <a:solidFill>
                  <a:srgbClr val="F57B17"/>
                </a:solidFill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圆角矩形 5"/>
          <p:cNvSpPr/>
          <p:nvPr/>
        </p:nvSpPr>
        <p:spPr>
          <a:xfrm>
            <a:off x="336550" y="211138"/>
            <a:ext cx="3160713" cy="7969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36550" y="292100"/>
            <a:ext cx="3592513" cy="6461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+mn-cs"/>
              </a:rPr>
              <a:t>爬山虎的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黑体" panose="02010609060101010101" pitchFamily="49" charset="-122"/>
                <a:cs typeface="+mn-cs"/>
              </a:rPr>
              <a:t>脚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矩形 7"/>
          <p:cNvSpPr>
            <a:spLocks noChangeArrowheads="1"/>
          </p:cNvSpPr>
          <p:nvPr/>
        </p:nvSpPr>
        <p:spPr bwMode="auto">
          <a:xfrm>
            <a:off x="781050" y="1689100"/>
            <a:ext cx="4810125" cy="25304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默读课文第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3-5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自然段，用横线画出表现作者细致观察的句子，并圈出句中的关键词语。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606" y="1689455"/>
            <a:ext cx="3012194" cy="24052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920750" y="1217613"/>
            <a:ext cx="7446963" cy="19208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我找的句子是“</a:t>
            </a: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______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，句中的“</a:t>
            </a: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______</a:t>
            </a: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写出了</a:t>
            </a: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______</a:t>
            </a: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，让我感受到了作者观察的细致。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52227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1663" y="3463925"/>
            <a:ext cx="2598737" cy="1358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28" name="矩形 4"/>
          <p:cNvSpPr/>
          <p:nvPr/>
        </p:nvSpPr>
        <p:spPr>
          <a:xfrm>
            <a:off x="119063" y="63500"/>
            <a:ext cx="2760662" cy="642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说一说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占位符 32769"/>
          <p:cNvSpPr>
            <a:spLocks noGrp="1"/>
          </p:cNvSpPr>
          <p:nvPr/>
        </p:nvSpPr>
        <p:spPr>
          <a:xfrm>
            <a:off x="2254250" y="2867025"/>
            <a:ext cx="4926013" cy="19970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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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kumimoji="0" lang="en-US" altLang="en-US" sz="32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位置</a:t>
            </a:r>
            <a:r>
              <a:rPr kumimoji="0" lang="en-US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：</a:t>
            </a:r>
            <a:r>
              <a:rPr kumimoji="0" lang="en-US" altLang="en-US" sz="32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  <a:r>
              <a:rPr kumimoji="0" lang="en-US" altLang="en-US" sz="3200" b="1" i="0" u="sng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     </a:t>
            </a:r>
            <a:r>
              <a:rPr kumimoji="0" lang="en-US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；</a:t>
            </a:r>
            <a:endParaRPr kumimoji="0" lang="en-US" altLang="en-US" sz="3200" b="1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kumimoji="0" lang="zh-CN" altLang="en-US" sz="32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形状</a:t>
            </a:r>
            <a:r>
              <a:rPr kumimoji="0" lang="en-US" altLang="en-US" sz="32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：</a:t>
            </a:r>
            <a:r>
              <a:rPr kumimoji="0" lang="en-US" altLang="en-US" sz="3200" b="1" i="0" u="sng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      </a:t>
            </a:r>
            <a:r>
              <a:rPr kumimoji="0" lang="en-US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；</a:t>
            </a:r>
            <a:endParaRPr kumimoji="0" lang="en-US" altLang="en-US" sz="3200" b="1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kumimoji="0" lang="en-US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颜色：</a:t>
            </a:r>
            <a:r>
              <a:rPr kumimoji="0" lang="en-US" altLang="en-US" sz="32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r>
              <a:rPr kumimoji="0" lang="en-US" altLang="en-US" sz="3200" b="1" i="0" u="sng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   </a:t>
            </a:r>
            <a:r>
              <a:rPr kumimoji="0" lang="en-US" altLang="en-US" sz="32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；</a:t>
            </a:r>
            <a:endParaRPr kumimoji="0" lang="en-US" altLang="en-US" sz="3200" b="1" i="0" u="sng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3251" name="矩形 1"/>
          <p:cNvSpPr/>
          <p:nvPr/>
        </p:nvSpPr>
        <p:spPr>
          <a:xfrm>
            <a:off x="407988" y="898525"/>
            <a:ext cx="8618537" cy="18653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爬山虎的脚长在茎上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茎上长叶柄的地方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反面伸出枝状的六七根细丝，每根细丝像蜗牛的触角。细丝跟新叶子一样，也是嫩红的。</a:t>
            </a:r>
            <a:endParaRPr lang="zh-CN" altLang="en-US" sz="3200" dirty="0">
              <a:latin typeface="Arial" panose="020B0604020202020204" pitchFamily="34" charset="0"/>
            </a:endParaRPr>
          </a:p>
        </p:txBody>
      </p:sp>
      <p:sp>
        <p:nvSpPr>
          <p:cNvPr id="7" name="矩形 4"/>
          <p:cNvSpPr/>
          <p:nvPr/>
        </p:nvSpPr>
        <p:spPr>
          <a:xfrm>
            <a:off x="119063" y="63500"/>
            <a:ext cx="5308600" cy="733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读一读，填一填。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占位符 32769"/>
          <p:cNvSpPr>
            <a:spLocks noGrp="1"/>
          </p:cNvSpPr>
          <p:nvPr/>
        </p:nvSpPr>
        <p:spPr>
          <a:xfrm>
            <a:off x="746125" y="1008063"/>
            <a:ext cx="7847013" cy="33607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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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kumimoji="0" lang="en-US" altLang="en-US" sz="36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位置</a:t>
            </a:r>
            <a:r>
              <a:rPr kumimoji="0" lang="en-US" altLang="en-US" sz="36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：</a:t>
            </a:r>
            <a:r>
              <a:rPr kumimoji="0" lang="en-US" altLang="en-US" sz="36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  <a:r>
              <a:rPr kumimoji="0" lang="en-US" altLang="en-US" sz="3600" b="1" i="0" u="sng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                </a:t>
            </a:r>
            <a:r>
              <a:rPr kumimoji="0" lang="en-US" altLang="en-US" sz="36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；</a:t>
            </a:r>
            <a:endParaRPr kumimoji="0" lang="en-US" altLang="en-US" sz="3600" b="1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kumimoji="0" lang="zh-CN" altLang="en-US" sz="36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形状</a:t>
            </a:r>
            <a:r>
              <a:rPr kumimoji="0" lang="en-US" altLang="en-US" sz="36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：</a:t>
            </a:r>
            <a:r>
              <a:rPr kumimoji="0" lang="en-US" altLang="en-US" sz="3600" b="1" i="0" u="sng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                 </a:t>
            </a:r>
            <a:r>
              <a:rPr kumimoji="0" lang="en-US" altLang="en-US" sz="36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；</a:t>
            </a:r>
            <a:endParaRPr kumimoji="0" lang="en-US" altLang="en-US" sz="3600" b="1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kumimoji="0" lang="en-US" altLang="en-US" sz="36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颜色：</a:t>
            </a:r>
            <a:r>
              <a:rPr kumimoji="0" lang="en-US" altLang="en-US" sz="3600" b="1" i="0" u="sng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</a:t>
            </a:r>
            <a:r>
              <a:rPr kumimoji="0" lang="en-US" altLang="en-US" sz="3600" b="1" i="0" u="sng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              </a:t>
            </a:r>
            <a:r>
              <a:rPr kumimoji="0" lang="en-US" altLang="en-US" sz="3600" b="1" i="0" u="none" strike="noStrike" kern="1200" cap="none" spc="0" normalizeH="0" baseline="0" noProof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；</a:t>
            </a:r>
            <a:endParaRPr kumimoji="0" lang="en-US" altLang="en-US" sz="3600" b="1" i="0" u="sng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2201863" y="1320800"/>
            <a:ext cx="1963737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茎上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5"/>
          <p:cNvSpPr txBox="1"/>
          <p:nvPr/>
        </p:nvSpPr>
        <p:spPr>
          <a:xfrm>
            <a:off x="2193925" y="3567113"/>
            <a:ext cx="17208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嫩红的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3"/>
          <p:cNvSpPr txBox="1"/>
          <p:nvPr/>
        </p:nvSpPr>
        <p:spPr>
          <a:xfrm>
            <a:off x="3551238" y="1328738"/>
            <a:ext cx="3852862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长叶柄的地方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6469063" y="1328738"/>
            <a:ext cx="1963737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反面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2005013" y="2470150"/>
            <a:ext cx="3819525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枝状的六七根细丝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5468938" y="2470150"/>
            <a:ext cx="3205162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像蜗牛的触角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55588" y="171450"/>
            <a:ext cx="8604250" cy="5413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根据课文描述，画一画爬山虎的脚。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9" grpId="0"/>
      <p:bldP spid="10" grpId="0"/>
      <p:bldP spid="11" grpId="0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5298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4788" y="1943100"/>
            <a:ext cx="1104900" cy="1863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299" name="矩形 2"/>
          <p:cNvSpPr/>
          <p:nvPr/>
        </p:nvSpPr>
        <p:spPr>
          <a:xfrm>
            <a:off x="285750" y="125413"/>
            <a:ext cx="8604250" cy="6048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比一比，你画得像不像？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Picture 4" descr="https://timgsa.baidu.com/timg?image&amp;quality=80&amp;size=b9999_10000&amp;sec=1571072301362&amp;di=f7c2103c89d188afc57dc8abf1535399&amp;imgtype=jpg&amp;src=http%3A%2F%2Fppttp.k139.com%3A808%2Fpptjpg1%2Fdjpg%2F2053%2F2367116_76286431950_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59" b="-1"/>
          <a:stretch>
            <a:fillRect/>
          </a:stretch>
        </p:blipFill>
        <p:spPr bwMode="auto">
          <a:xfrm rot="16200000">
            <a:off x="2360175" y="1534248"/>
            <a:ext cx="3753400" cy="2892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Picture 4" descr="https://timgsa.baidu.com/timg?image&amp;quality=80&amp;size=b9999_10000&amp;sec=1571072301362&amp;di=f7c2103c89d188afc57dc8abf1535399&amp;imgtype=jpg&amp;src=http%3A%2F%2Fppttp.k139.com%3A808%2Fpptjpg1%2Fdjpg%2F2053%2F2367116_76286431950_5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59" b="-1"/>
          <a:stretch>
            <a:fillRect/>
          </a:stretch>
        </p:blipFill>
        <p:spPr bwMode="auto">
          <a:xfrm rot="16200000">
            <a:off x="4411561" y="1116357"/>
            <a:ext cx="4109305" cy="3167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矩形 4"/>
          <p:cNvSpPr/>
          <p:nvPr/>
        </p:nvSpPr>
        <p:spPr>
          <a:xfrm>
            <a:off x="119063" y="63500"/>
            <a:ext cx="2760662" cy="711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脚的位置</a:t>
            </a:r>
            <a:endParaRPr lang="zh-CN" altLang="en-US" sz="36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1619250" y="1327150"/>
            <a:ext cx="196215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茎上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3"/>
          <p:cNvSpPr txBox="1"/>
          <p:nvPr/>
        </p:nvSpPr>
        <p:spPr>
          <a:xfrm>
            <a:off x="1144588" y="2235200"/>
            <a:ext cx="3851275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长叶柄的地方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1619250" y="3141663"/>
            <a:ext cx="1962150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反面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右箭头 9"/>
          <p:cNvSpPr/>
          <p:nvPr/>
        </p:nvSpPr>
        <p:spPr>
          <a:xfrm>
            <a:off x="4343399" y="1182850"/>
            <a:ext cx="1532467" cy="434283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Picture 4" descr="https://timgsa.baidu.com/timg?image&amp;quality=80&amp;size=b9999_10000&amp;sec=1562820887245&amp;di=091dcd9a68099756c436d21376a44841&amp;imgtype=0&amp;src=http%3A%2F%2Ffile2.rrxh5.cc%2Fg2%2Fc1%2F2018%2F04%2F19%2F1524130797777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0"/>
          <a:stretch>
            <a:fillRect/>
          </a:stretch>
        </p:blipFill>
        <p:spPr bwMode="auto">
          <a:xfrm>
            <a:off x="4487060" y="2060956"/>
            <a:ext cx="3448859" cy="2592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ttps://timgsa.baidu.com/timg?image&amp;quality=80&amp;size=b9999_10000&amp;sec=1571072301362&amp;di=f7c2103c89d188afc57dc8abf1535399&amp;imgtype=jpg&amp;src=http%3A%2F%2Fppttp.k139.com%3A808%2Fpptjpg1%2Fdjpg%2F2053%2F2367116_76286431950_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59" b="-1"/>
          <a:stretch>
            <a:fillRect/>
          </a:stretch>
        </p:blipFill>
        <p:spPr bwMode="auto">
          <a:xfrm rot="16200000">
            <a:off x="1247828" y="2184595"/>
            <a:ext cx="2691645" cy="2444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8" name="矩形 7"/>
          <p:cNvSpPr/>
          <p:nvPr/>
        </p:nvSpPr>
        <p:spPr>
          <a:xfrm>
            <a:off x="119063" y="63500"/>
            <a:ext cx="2921000" cy="8128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脚的形状</a:t>
            </a:r>
            <a:endParaRPr lang="zh-CN" altLang="en-US" sz="36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809625" y="1055688"/>
            <a:ext cx="3819525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枝状的六七根细丝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3"/>
          <p:cNvSpPr txBox="1"/>
          <p:nvPr/>
        </p:nvSpPr>
        <p:spPr>
          <a:xfrm>
            <a:off x="4730750" y="1016000"/>
            <a:ext cx="320516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像蜗牛的触角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右箭头 15"/>
          <p:cNvSpPr/>
          <p:nvPr/>
        </p:nvSpPr>
        <p:spPr>
          <a:xfrm>
            <a:off x="3711606" y="2562916"/>
            <a:ext cx="1019680" cy="434283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爆炸形 1 9"/>
          <p:cNvSpPr/>
          <p:nvPr/>
        </p:nvSpPr>
        <p:spPr>
          <a:xfrm>
            <a:off x="2889250" y="3067050"/>
            <a:ext cx="2720975" cy="1587500"/>
          </a:xfrm>
          <a:prstGeom prst="irregularSeal1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比喻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Picture 4" descr="https://timgsa.baidu.com/timg?image&amp;quality=80&amp;size=b9999_10000&amp;sec=1571072301362&amp;di=f7c2103c89d188afc57dc8abf1535399&amp;imgtype=jpg&amp;src=http%3A%2F%2Fppttp.k139.com%3A808%2Fpptjpg1%2Fdjpg%2F2053%2F2367116_76286431950_5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59" b="-1"/>
          <a:stretch>
            <a:fillRect/>
          </a:stretch>
        </p:blipFill>
        <p:spPr bwMode="auto">
          <a:xfrm rot="16200000">
            <a:off x="4156799" y="1494470"/>
            <a:ext cx="3452241" cy="2660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矩形 4"/>
          <p:cNvSpPr/>
          <p:nvPr/>
        </p:nvSpPr>
        <p:spPr>
          <a:xfrm>
            <a:off x="119063" y="139700"/>
            <a:ext cx="2921000" cy="711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脚的颜色</a:t>
            </a:r>
            <a:endParaRPr lang="zh-CN" altLang="en-US" sz="36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3"/>
          <p:cNvSpPr txBox="1"/>
          <p:nvPr/>
        </p:nvSpPr>
        <p:spPr>
          <a:xfrm>
            <a:off x="2146300" y="1243013"/>
            <a:ext cx="1544638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嫩红</a:t>
            </a:r>
            <a:endParaRPr lang="zh-CN" altLang="en-US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4863240" y="1441059"/>
            <a:ext cx="1019680" cy="434283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585788" y="1635125"/>
            <a:ext cx="7905750" cy="1676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爬山虎的脚长在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茎上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。茎上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长叶柄的地方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反面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伸出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枝状的六七根细丝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，每根细丝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像蜗牛的触角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。细丝跟新叶子一样，也是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嫩红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组合 9"/>
          <p:cNvGrpSpPr/>
          <p:nvPr/>
        </p:nvGrpSpPr>
        <p:grpSpPr>
          <a:xfrm>
            <a:off x="3929063" y="211138"/>
            <a:ext cx="4562475" cy="1262062"/>
            <a:chOff x="5838407" y="1674902"/>
            <a:chExt cx="2973025" cy="1464450"/>
          </a:xfrm>
        </p:grpSpPr>
        <p:sp>
          <p:nvSpPr>
            <p:cNvPr id="5" name="云形标注 4"/>
            <p:cNvSpPr/>
            <p:nvPr/>
          </p:nvSpPr>
          <p:spPr>
            <a:xfrm>
              <a:off x="5838407" y="1674902"/>
              <a:ext cx="2973025" cy="1464450"/>
            </a:xfrm>
            <a:prstGeom prst="cloudCallout">
              <a:avLst>
                <a:gd name="adj1" fmla="val 57584"/>
                <a:gd name="adj2" fmla="val 3794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9399" name="矩形 8"/>
            <p:cNvSpPr/>
            <p:nvPr/>
          </p:nvSpPr>
          <p:spPr>
            <a:xfrm>
              <a:off x="6105674" y="1688698"/>
              <a:ext cx="2572771" cy="128800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10000"/>
                </a:lnSpc>
              </a:pP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描写这么准确，说明观察得十分细致。</a:t>
              </a:r>
              <a:endPara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59688" y="3409950"/>
            <a:ext cx="950912" cy="1392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397" name="矩形 7"/>
          <p:cNvSpPr/>
          <p:nvPr/>
        </p:nvSpPr>
        <p:spPr>
          <a:xfrm>
            <a:off x="177800" y="211138"/>
            <a:ext cx="2921000" cy="711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 eaLnBrk="1" hangingPunct="1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3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读一读</a:t>
            </a:r>
            <a:endParaRPr lang="zh-CN" altLang="en-US" sz="36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0418" name="矩形 2"/>
          <p:cNvSpPr/>
          <p:nvPr/>
        </p:nvSpPr>
        <p:spPr>
          <a:xfrm>
            <a:off x="614363" y="1109663"/>
            <a:ext cx="7869237" cy="23764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</a:pPr>
            <a:r>
              <a:rPr lang="ja-JP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ja-JP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爬山虎的脚触着墙的时候，六七根细丝的头上就变成小圆片，巴住墙。细丝原先是直的，现在弯曲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了，把爬山虎的嫩茎拉一把，使它紧贴在墙上。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0813" y="187325"/>
            <a:ext cx="8797925" cy="609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爬山虎是怎么爬上墙的？你找到了哪些关键词语？</a:t>
            </a:r>
            <a:endParaRPr lang="zh-CN" alt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: 圆角 6"/>
          <p:cNvSpPr/>
          <p:nvPr/>
        </p:nvSpPr>
        <p:spPr>
          <a:xfrm>
            <a:off x="3509963" y="1211263"/>
            <a:ext cx="561975" cy="500063"/>
          </a:xfrm>
          <a:prstGeom prst="roundRect">
            <a:avLst/>
          </a:prstGeom>
          <a:noFill/>
          <a:ln w="50800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矩形: 圆角 6"/>
          <p:cNvSpPr/>
          <p:nvPr/>
        </p:nvSpPr>
        <p:spPr>
          <a:xfrm>
            <a:off x="5092700" y="1798638"/>
            <a:ext cx="563563" cy="500063"/>
          </a:xfrm>
          <a:prstGeom prst="roundRect">
            <a:avLst/>
          </a:prstGeom>
          <a:noFill/>
          <a:ln w="50800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矩形: 圆角 6"/>
          <p:cNvSpPr/>
          <p:nvPr/>
        </p:nvSpPr>
        <p:spPr>
          <a:xfrm>
            <a:off x="614363" y="2946400"/>
            <a:ext cx="563563" cy="500063"/>
          </a:xfrm>
          <a:prstGeom prst="roundRect">
            <a:avLst/>
          </a:prstGeom>
          <a:noFill/>
          <a:ln w="50800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爆炸形 1 15"/>
          <p:cNvSpPr/>
          <p:nvPr/>
        </p:nvSpPr>
        <p:spPr>
          <a:xfrm>
            <a:off x="4184650" y="2946400"/>
            <a:ext cx="3011488" cy="1587500"/>
          </a:xfrm>
          <a:prstGeom prst="irregularSeal1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动词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242" name="组合 1"/>
          <p:cNvGrpSpPr/>
          <p:nvPr/>
        </p:nvGrpSpPr>
        <p:grpSpPr>
          <a:xfrm>
            <a:off x="117475" y="66675"/>
            <a:ext cx="2181225" cy="735013"/>
            <a:chOff x="117475" y="66675"/>
            <a:chExt cx="2181225" cy="735013"/>
          </a:xfrm>
        </p:grpSpPr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>
              <a:off x="117475" y="66675"/>
              <a:ext cx="2181225" cy="735013"/>
            </a:xfrm>
            <a:prstGeom prst="wedgeRoundRectCallout">
              <a:avLst>
                <a:gd name="adj1" fmla="val 23711"/>
                <a:gd name="adj2" fmla="val -50143"/>
                <a:gd name="adj3" fmla="val 1666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 New Roman" panose="02020603050405020304" pitchFamily="18" charset="0"/>
                <a:ea typeface="隶书" panose="02010509060101010101" pitchFamily="49" charset="-122"/>
                <a:cs typeface="+mn-cs"/>
              </a:endParaRPr>
            </a:p>
          </p:txBody>
        </p:sp>
        <p:sp>
          <p:nvSpPr>
            <p:cNvPr id="10249" name="Rectangle 5"/>
            <p:cNvSpPr/>
            <p:nvPr/>
          </p:nvSpPr>
          <p:spPr>
            <a:xfrm>
              <a:off x="188913" y="119063"/>
              <a:ext cx="2038350" cy="6461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zh-CN" alt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黑体" panose="02010609060101010101" pitchFamily="49" charset="-122"/>
                </a:rPr>
                <a:t>作者简介</a:t>
              </a:r>
              <a:endParaRPr lang="zh-CN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867025" y="2627313"/>
            <a:ext cx="6002338" cy="1570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5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 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童话集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稻草人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，小说集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隔膜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》《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火灾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等。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989263" y="515938"/>
            <a:ext cx="5964237" cy="246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</a:rPr>
              <a:t>        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1894—1988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），江苏人，我国现代著名作家、教育家、文学出版家和社会活动家。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092450" y="500063"/>
            <a:ext cx="250348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叶圣陶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32138" y="2627313"/>
            <a:ext cx="3016250" cy="8921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lnSpc>
                <a:spcPct val="130000"/>
              </a:lnSpc>
            </a:pPr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代表作品   </a:t>
            </a:r>
            <a:endParaRPr lang="en-US" altLang="zh-CN" sz="40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 r="23373" b="7966"/>
          <a:stretch>
            <a:fillRect/>
          </a:stretch>
        </p:blipFill>
        <p:spPr>
          <a:xfrm>
            <a:off x="287156" y="1104313"/>
            <a:ext cx="2526378" cy="3228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664" y="3040092"/>
            <a:ext cx="2571135" cy="20530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92100" y="436563"/>
            <a:ext cx="8691563" cy="251618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☆读下面的句子，说说那个词语用得更好。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7593D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1.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六七根细丝的头上就变成小圆片，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巴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住墙。 </a:t>
            </a:r>
            <a:endParaRPr kumimoji="0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7593D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2.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六七根细丝的头上就变成小圆片，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挨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住墙。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17593D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735013" y="3213100"/>
            <a:ext cx="4895850" cy="12731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 </a:t>
            </a:r>
            <a:r>
              <a:rPr kumimoji="1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唯有细致的观察，才能发现事物的细微之处。</a:t>
            </a:r>
            <a:endParaRPr kumimoji="1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3490" name="矩形 2"/>
          <p:cNvSpPr/>
          <p:nvPr/>
        </p:nvSpPr>
        <p:spPr>
          <a:xfrm>
            <a:off x="623888" y="1201738"/>
            <a:ext cx="7869237" cy="2378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</a:pPr>
            <a:r>
              <a:rPr lang="ja-JP" altLang="en-US" sz="32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ja-JP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爬山虎的脚触着墙的时候，六七根细丝的头上就变成小圆片，巴住墙。细丝原先是直的，现在弯曲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了，把爬山虎的嫩茎拉一把，使它紧贴在墙上。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17488" y="339725"/>
            <a:ext cx="8799512" cy="609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以手代“脚”，表演爬山虎往上爬的过程。</a:t>
            </a:r>
            <a:endParaRPr lang="zh-CN" alt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: 圆角 6"/>
          <p:cNvSpPr/>
          <p:nvPr/>
        </p:nvSpPr>
        <p:spPr>
          <a:xfrm>
            <a:off x="3517900" y="1304925"/>
            <a:ext cx="563563" cy="500063"/>
          </a:xfrm>
          <a:prstGeom prst="roundRect">
            <a:avLst/>
          </a:prstGeom>
          <a:noFill/>
          <a:ln w="50800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矩形: 圆角 6"/>
          <p:cNvSpPr/>
          <p:nvPr/>
        </p:nvSpPr>
        <p:spPr>
          <a:xfrm>
            <a:off x="5100638" y="1890713"/>
            <a:ext cx="563563" cy="500063"/>
          </a:xfrm>
          <a:prstGeom prst="roundRect">
            <a:avLst/>
          </a:prstGeom>
          <a:noFill/>
          <a:ln w="50800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矩形: 圆角 6"/>
          <p:cNvSpPr/>
          <p:nvPr/>
        </p:nvSpPr>
        <p:spPr>
          <a:xfrm>
            <a:off x="623888" y="3040063"/>
            <a:ext cx="561975" cy="500063"/>
          </a:xfrm>
          <a:prstGeom prst="roundRect">
            <a:avLst/>
          </a:prstGeom>
          <a:noFill/>
          <a:ln w="50800" cmpd="thinThick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664" y="3040092"/>
            <a:ext cx="2571135" cy="20530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爬山虎的生长过程000018-000120.mp4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638" y="0"/>
            <a:ext cx="9101137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Picture 4" descr="https://timgsa.baidu.com/timg?image&amp;quality=80&amp;size=b9999_10000&amp;sec=1571072301362&amp;di=f7c2103c89d188afc57dc8abf1535399&amp;imgtype=jpg&amp;src=http%3A%2F%2Fppttp.k139.com%3A808%2Fpptjpg1%2Fdjpg%2F2053%2F2367116_76286431950_5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59" b="-1"/>
          <a:stretch>
            <a:fillRect/>
          </a:stretch>
        </p:blipFill>
        <p:spPr bwMode="auto">
          <a:xfrm rot="16200000" flipV="1">
            <a:off x="1690656" y="1094155"/>
            <a:ext cx="2507127" cy="2107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701675" y="3365500"/>
            <a:ext cx="8188325" cy="12731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茎上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伸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出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→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触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着墙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→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变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→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巴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→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细丝由直变弯，把嫩茎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拉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一把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→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贴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→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一脚一脚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5540" name="矩形 11"/>
          <p:cNvSpPr/>
          <p:nvPr/>
        </p:nvSpPr>
        <p:spPr>
          <a:xfrm>
            <a:off x="285750" y="125413"/>
            <a:ext cx="8604250" cy="609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根据提示，说一说爬山虎往上爬的过程。</a:t>
            </a:r>
            <a:endParaRPr lang="zh-CN" alt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007" y="949086"/>
            <a:ext cx="3002937" cy="2397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8610" name="矩形 1"/>
          <p:cNvSpPr>
            <a:spLocks noChangeArrowheads="1"/>
          </p:cNvSpPr>
          <p:nvPr/>
        </p:nvSpPr>
        <p:spPr bwMode="auto">
          <a:xfrm>
            <a:off x="773113" y="541338"/>
            <a:ext cx="7902575" cy="12827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 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如果你仔细看那些细小的脚，你会想起图画上蛟龙的爪子。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98" y="2046980"/>
            <a:ext cx="3062203" cy="2445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https://timgsa.baidu.com/timg?image&amp;quality=80&amp;size=b9999_10000&amp;sec=1562823568499&amp;di=909a5f7694a76be46bbf2745a9269a02&amp;imgtype=0&amp;src=http%3A%2F%2Fpic60.nipic.com%2Ffile%2F20150207%2F9197072_073239163000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4"/>
          <a:stretch>
            <a:fillRect/>
          </a:stretch>
        </p:blipFill>
        <p:spPr bwMode="auto">
          <a:xfrm>
            <a:off x="4366613" y="2133600"/>
            <a:ext cx="4309073" cy="1950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右箭头 7"/>
          <p:cNvSpPr/>
          <p:nvPr/>
        </p:nvSpPr>
        <p:spPr>
          <a:xfrm>
            <a:off x="3899175" y="3242733"/>
            <a:ext cx="1019680" cy="434283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59" y="3033116"/>
            <a:ext cx="2257869" cy="1802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https://timgsa.baidu.com/timg?image&amp;quality=80&amp;size=b9999_10000&amp;sec=1562823568499&amp;di=909a5f7694a76be46bbf2745a9269a02&amp;imgtype=0&amp;src=http%3A%2F%2Fpic60.nipic.com%2Ffile%2F20150207%2F9197072_073239163000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4"/>
          <a:stretch>
            <a:fillRect/>
          </a:stretch>
        </p:blipFill>
        <p:spPr bwMode="auto">
          <a:xfrm>
            <a:off x="4505013" y="3033116"/>
            <a:ext cx="3507106" cy="1587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s://timgsa.baidu.com/timg?image&amp;quality=80&amp;size=b9999_10000&amp;sec=1562820887245&amp;di=091dcd9a68099756c436d21376a44841&amp;imgtype=0&amp;src=http%3A%2F%2Ffile2.rrxh5.cc%2Fg2%2Fc1%2F2018%2F04%2F19%2F15241307977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0"/>
          <a:stretch>
            <a:fillRect/>
          </a:stretch>
        </p:blipFill>
        <p:spPr bwMode="auto">
          <a:xfrm>
            <a:off x="4589795" y="1145274"/>
            <a:ext cx="2438673" cy="1833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s://timgsa.baidu.com/timg?image&amp;quality=80&amp;size=b9999_10000&amp;sec=1571072301362&amp;di=f7c2103c89d188afc57dc8abf1535399&amp;imgtype=jpg&amp;src=http%3A%2F%2Fppttp.k139.com%3A808%2Fpptjpg1%2Fdjpg%2F2053%2F2367116_76286431950_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2" t="28859" b="-1"/>
          <a:stretch>
            <a:fillRect/>
          </a:stretch>
        </p:blipFill>
        <p:spPr bwMode="auto">
          <a:xfrm rot="16200000">
            <a:off x="1928327" y="809296"/>
            <a:ext cx="1833433" cy="2444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右箭头 9"/>
          <p:cNvSpPr/>
          <p:nvPr/>
        </p:nvSpPr>
        <p:spPr>
          <a:xfrm>
            <a:off x="3856771" y="1777305"/>
            <a:ext cx="1028611" cy="33694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3880728" y="3843168"/>
            <a:ext cx="1019680" cy="434283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588963" y="333375"/>
            <a:ext cx="7832725" cy="6048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唯有细致的观察，才能发现事物的变化。</a:t>
            </a:r>
            <a:endParaRPr kumimoji="1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4" name="Rectangle 2"/>
          <p:cNvSpPr txBox="1"/>
          <p:nvPr/>
        </p:nvSpPr>
        <p:spPr>
          <a:xfrm>
            <a:off x="484188" y="944563"/>
            <a:ext cx="8255000" cy="2862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   爬山虎的脚</a:t>
            </a:r>
            <a:r>
              <a:rPr lang="zh-CN" altLang="en-US" sz="3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要是没触着墙，不几天就萎了，后来连痕迹也没有了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触着墙的，细丝和小圆片逐渐变成灰色。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不要瞧不起那些灰色的脚，那些脚巴在墙上相当牢固，要是你的手指不费一点儿劲，休想拉下爬山虎的一根茎。 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9638" name="文本框 1"/>
          <p:cNvSpPr txBox="1">
            <a:spLocks noChangeArrowheads="1"/>
          </p:cNvSpPr>
          <p:nvPr/>
        </p:nvSpPr>
        <p:spPr bwMode="auto">
          <a:xfrm>
            <a:off x="241300" y="138113"/>
            <a:ext cx="8607425" cy="6365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说一说：爬山虎的脚还会发生什么变化？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3" r="21455" b="27902"/>
          <a:stretch>
            <a:fillRect/>
          </a:stretch>
        </p:blipFill>
        <p:spPr>
          <a:xfrm>
            <a:off x="5936484" y="3200491"/>
            <a:ext cx="2733383" cy="1551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4" name="Rectangle 2"/>
          <p:cNvSpPr txBox="1">
            <a:spLocks noChangeArrowheads="1"/>
          </p:cNvSpPr>
          <p:nvPr/>
        </p:nvSpPr>
        <p:spPr bwMode="auto">
          <a:xfrm>
            <a:off x="1103313" y="3268663"/>
            <a:ext cx="7586663" cy="12731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爬山虎的脚是慢慢变化的，在变化的过程中，叶圣陶爷爷一直都在观察。</a:t>
            </a:r>
            <a:endParaRPr kumimoji="0" lang="zh-CN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388" y="261938"/>
            <a:ext cx="8510587" cy="573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3000" b="1" dirty="0">
                <a:latin typeface="黑体" panose="02010609060101010101" pitchFamily="49" charset="-122"/>
                <a:ea typeface="黑体" panose="02010609060101010101" pitchFamily="49" charset="-122"/>
              </a:rPr>
              <a:t>你从“逐渐”这个词语里感受到了什么？</a:t>
            </a:r>
            <a:endParaRPr lang="zh-CN" altLang="en-US" sz="3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95550" y="2344738"/>
            <a:ext cx="1212850" cy="708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逐渐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562475" y="2344738"/>
            <a:ext cx="1214438" cy="7080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渐渐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等于号 4"/>
          <p:cNvSpPr/>
          <p:nvPr/>
        </p:nvSpPr>
        <p:spPr>
          <a:xfrm>
            <a:off x="3689350" y="2344738"/>
            <a:ext cx="939800" cy="711200"/>
          </a:xfrm>
          <a:prstGeom prst="mathEqual">
            <a:avLst/>
          </a:prstGeom>
          <a:solidFill>
            <a:srgbClr val="FFC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9639" name="Rectangle 2"/>
          <p:cNvSpPr txBox="1"/>
          <p:nvPr/>
        </p:nvSpPr>
        <p:spPr>
          <a:xfrm>
            <a:off x="654050" y="1439863"/>
            <a:ext cx="8255000" cy="6048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触着墙的，细丝和小圆片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逐渐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变成灰色。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animBg="1"/>
      <p:bldP spid="3" grpId="0"/>
      <p:bldP spid="8" grpId="0" animBg="1"/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0658" name="Rectangle 2"/>
          <p:cNvSpPr txBox="1"/>
          <p:nvPr/>
        </p:nvSpPr>
        <p:spPr>
          <a:xfrm>
            <a:off x="747713" y="1358900"/>
            <a:ext cx="8243887" cy="1754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    不要瞧不起那些灰色的脚，那些脚巴在墙上</a:t>
            </a:r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相当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牢固，要是你的手指不费一点儿劲，</a:t>
            </a:r>
            <a:r>
              <a:rPr lang="zh-CN" altLang="en-US" sz="3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休想</a:t>
            </a:r>
            <a:r>
              <a:rPr lang="zh-CN" altLang="en-US" sz="3000" b="1" dirty="0">
                <a:latin typeface="楷体" panose="02010609060101010101" pitchFamily="49" charset="-122"/>
                <a:ea typeface="楷体" panose="02010609060101010101" pitchFamily="49" charset="-122"/>
              </a:rPr>
              <a:t>拉下爬山虎的一根茎。 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9638" name="文本框 1"/>
          <p:cNvSpPr txBox="1">
            <a:spLocks noChangeArrowheads="1"/>
          </p:cNvSpPr>
          <p:nvPr/>
        </p:nvSpPr>
        <p:spPr bwMode="auto">
          <a:xfrm>
            <a:off x="180975" y="214313"/>
            <a:ext cx="8607425" cy="6365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猜一猜：叶圣陶爷爷做了什么？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4" t="15295"/>
          <a:stretch>
            <a:fillRect/>
          </a:stretch>
        </p:blipFill>
        <p:spPr>
          <a:xfrm>
            <a:off x="5791200" y="2709593"/>
            <a:ext cx="2892952" cy="2148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文本框 1"/>
          <p:cNvSpPr txBox="1">
            <a:spLocks noChangeArrowheads="1"/>
          </p:cNvSpPr>
          <p:nvPr/>
        </p:nvSpPr>
        <p:spPr bwMode="auto">
          <a:xfrm>
            <a:off x="180975" y="214313"/>
            <a:ext cx="8607425" cy="6365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怎么读才能读出那些灰色的脚非常牢固的感觉呢？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/>
      <p:bldP spid="69638" grpId="1"/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1682" name="组合 9"/>
          <p:cNvGrpSpPr/>
          <p:nvPr/>
        </p:nvGrpSpPr>
        <p:grpSpPr>
          <a:xfrm>
            <a:off x="946150" y="376238"/>
            <a:ext cx="7061200" cy="2995612"/>
            <a:chOff x="4085839" y="1465459"/>
            <a:chExt cx="5105673" cy="2023617"/>
          </a:xfrm>
        </p:grpSpPr>
        <p:sp>
          <p:nvSpPr>
            <p:cNvPr id="4" name="云形标注 3"/>
            <p:cNvSpPr/>
            <p:nvPr/>
          </p:nvSpPr>
          <p:spPr>
            <a:xfrm>
              <a:off x="4085839" y="1465459"/>
              <a:ext cx="5105673" cy="2023617"/>
            </a:xfrm>
            <a:prstGeom prst="cloudCallout">
              <a:avLst>
                <a:gd name="adj1" fmla="val 54434"/>
                <a:gd name="adj2" fmla="val 30292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1687" name="矩形 8"/>
            <p:cNvSpPr/>
            <p:nvPr/>
          </p:nvSpPr>
          <p:spPr>
            <a:xfrm>
              <a:off x="4258716" y="1714502"/>
              <a:ext cx="4631092" cy="152553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10000"/>
                </a:lnSpc>
              </a:pPr>
              <a:r>
                <a:rPr lang="zh-CN" altLang="en-US" sz="32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通过爬山虎往上爬的过程和脚逐渐变化的过程，我们发现叶圣陶爷爷观察得非常细致。你们觉得叶圣陶爷爷观察了多长时间呢？</a:t>
              </a:r>
              <a:endPara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71683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9500" y="3087688"/>
            <a:ext cx="1155700" cy="1692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 bwMode="auto">
          <a:xfrm>
            <a:off x="1773238" y="3513138"/>
            <a:ext cx="5153025" cy="7080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观察：细致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887913" y="3513138"/>
            <a:ext cx="212248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连续</a:t>
            </a:r>
            <a:endParaRPr lang="zh-CN" altLang="en-US" sz="40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6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8" y="0"/>
            <a:ext cx="9140825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10 爬山虎的脚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0475" y="3660775"/>
            <a:ext cx="1206500" cy="1206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2"/>
          <p:cNvSpPr>
            <a:spLocks noChangeArrowheads="1"/>
          </p:cNvSpPr>
          <p:nvPr/>
        </p:nvSpPr>
        <p:spPr bwMode="auto">
          <a:xfrm>
            <a:off x="449263" y="1158875"/>
            <a:ext cx="8321675" cy="1108075"/>
          </a:xfrm>
          <a:prstGeom prst="rect">
            <a:avLst/>
          </a:prstGeom>
          <a:solidFill>
            <a:schemeClr val="bg1"/>
          </a:solidFill>
          <a:ln w="25400" algn="ctr">
            <a:solidFill>
              <a:srgbClr val="F79646"/>
            </a:solidFill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听课文朗读，标出自然段序号。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2706" name="矩形 4"/>
          <p:cNvSpPr/>
          <p:nvPr/>
        </p:nvSpPr>
        <p:spPr>
          <a:xfrm>
            <a:off x="120650" y="222250"/>
            <a:ext cx="8913813" cy="1089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</a:rPr>
              <a:t>课文中还有哪些语句表现出叶圣陶爷爷一直在进行连续观察呢？默读课文，标记出关键词句。</a:t>
            </a:r>
            <a:endParaRPr lang="zh-CN" altLang="en-US" sz="27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338138" y="1311275"/>
            <a:ext cx="8342313" cy="2862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1"/>
              </a:buBlip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爬山虎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刚长出来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的叶子是嫩红的，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不几天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叶子长大，就变成嫩绿的。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1"/>
              </a:buBlip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细丝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原先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是直的，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现在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弯曲了。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1"/>
              </a:buBlip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爬山虎的脚要是没触着墙，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不几天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就萎了，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后来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连痕迹也没有了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3660775" y="3819525"/>
            <a:ext cx="4992688" cy="7080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观察：细致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775450" y="3819525"/>
            <a:ext cx="212248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连续</a:t>
            </a:r>
            <a:endParaRPr lang="zh-CN" altLang="en-US" sz="40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31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6" end="7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3730" name="矩形 4"/>
          <p:cNvSpPr/>
          <p:nvPr/>
        </p:nvSpPr>
        <p:spPr>
          <a:xfrm>
            <a:off x="120650" y="222250"/>
            <a:ext cx="8837613" cy="11255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叶圣陶爷爷不仅观察细致，而且写得准确、形象。你觉得哪些句子写得准确、形象呢？和同学交流。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19150" y="1701800"/>
            <a:ext cx="7446963" cy="13716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我找的句子是“</a:t>
            </a: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______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，这个句子</a:t>
            </a: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____________</a:t>
            </a: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，写得</a:t>
            </a:r>
            <a:r>
              <a:rPr kumimoji="0" lang="en-US" altLang="zh-CN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____________ </a:t>
            </a: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54363" y="3344863"/>
            <a:ext cx="2776537" cy="14525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4754" name="矩形 3"/>
          <p:cNvSpPr/>
          <p:nvPr/>
        </p:nvSpPr>
        <p:spPr>
          <a:xfrm>
            <a:off x="482600" y="306388"/>
            <a:ext cx="8247063" cy="1816100"/>
          </a:xfrm>
          <a:prstGeom prst="rect">
            <a:avLst/>
          </a:prstGeom>
          <a:noFill/>
          <a:ln w="28575" cap="flat" cmpd="sng">
            <a:solidFill>
              <a:srgbClr val="00B050"/>
            </a:solidFill>
            <a:prstDash val="dash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那些叶子绿得那么新鲜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看着非常舒服。叶尖一顺儿朝下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在墙上铺得那么均匀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没有重叠起来的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也不留一点儿空隙。一阵风拂过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一墙的叶子就漾起波纹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好看得很。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82600" y="2239963"/>
            <a:ext cx="8247063" cy="954087"/>
          </a:xfrm>
          <a:prstGeom prst="rect">
            <a:avLst/>
          </a:prstGeom>
          <a:noFill/>
          <a:ln w="28575" cap="flat" cmpd="sng">
            <a:solidFill>
              <a:srgbClr val="00B050"/>
            </a:solidFill>
            <a:prstDash val="dash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茎上长叶柄的地方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反面伸出枝状的六七根细丝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这些细丝很像蜗牛的触角。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82600" y="3289300"/>
            <a:ext cx="8247063" cy="1384300"/>
          </a:xfrm>
          <a:prstGeom prst="rect">
            <a:avLst/>
          </a:prstGeom>
          <a:noFill/>
          <a:ln w="28575" cap="flat" cmpd="sng">
            <a:solidFill>
              <a:srgbClr val="00B050"/>
            </a:solidFill>
            <a:prstDash val="dash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爬山虎的脚触着墙的时候，六七根细丝的头上就变成小圆片，巴住墙。细丝原先是直的，现在弯曲了，把爬山虎的嫩茎拉一把，使它紧贴在墙上。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圆角矩形标注 1"/>
          <p:cNvSpPr/>
          <p:nvPr/>
        </p:nvSpPr>
        <p:spPr>
          <a:xfrm>
            <a:off x="728663" y="592138"/>
            <a:ext cx="7508875" cy="2830513"/>
          </a:xfrm>
          <a:prstGeom prst="wedgeRoundRectCallout">
            <a:avLst>
              <a:gd name="adj1" fmla="val 39708"/>
              <a:gd name="adj2" fmla="val 59198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5779" name="矩形 8"/>
          <p:cNvSpPr/>
          <p:nvPr/>
        </p:nvSpPr>
        <p:spPr>
          <a:xfrm>
            <a:off x="820738" y="622300"/>
            <a:ext cx="7416800" cy="2800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10000"/>
              </a:lnSpc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在这一课的学习中，我们感受到了作者不仅观察得十分细致，而且进行了连续的观察。其实生活处处皆学问，如果我们也能这样进行细致地观察，一定会有新的发现。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5780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64400" y="2724150"/>
            <a:ext cx="1346200" cy="1971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802" name="矩形 4"/>
          <p:cNvSpPr/>
          <p:nvPr/>
        </p:nvSpPr>
        <p:spPr>
          <a:xfrm>
            <a:off x="120650" y="265113"/>
            <a:ext cx="8642350" cy="5397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生活里，值得我们观察的事物很多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50" y="1330435"/>
            <a:ext cx="3850200" cy="2564232"/>
          </a:xfrm>
          <a:prstGeom prst="rect">
            <a:avLst/>
          </a:prstGeom>
          <a:ln w="76200">
            <a:solidFill>
              <a:schemeClr val="accent6">
                <a:lumMod val="40000"/>
                <a:lumOff val="60000"/>
                <a:alpha val="43000"/>
              </a:schemeClr>
            </a:solidFill>
          </a:ln>
          <a:effectLst>
            <a:softEdge rad="112500"/>
          </a:effec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656138" y="1536700"/>
            <a:ext cx="4003675" cy="2151063"/>
          </a:xfrm>
          <a:prstGeom prst="rect">
            <a:avLst/>
          </a:prstGeom>
          <a:solidFill>
            <a:srgbClr val="EEF6FB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我们可以种下几粒种子，观察种子发芽的过程。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76805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475" y="3419475"/>
            <a:ext cx="1025525" cy="1414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900113" y="877888"/>
            <a:ext cx="3748088" cy="2652713"/>
          </a:xfrm>
          <a:prstGeom prst="rect">
            <a:avLst/>
          </a:prstGeom>
          <a:solidFill>
            <a:srgbClr val="EEF6FB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秋天到了，有的树叶开始变色了，我们可以观察树叶颜色的变化。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77827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138" y="3671888"/>
            <a:ext cx="1016000" cy="1322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7828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125" y="271463"/>
            <a:ext cx="3579813" cy="3581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989388" y="1066800"/>
            <a:ext cx="3748088" cy="2652713"/>
          </a:xfrm>
          <a:prstGeom prst="rect">
            <a:avLst/>
          </a:prstGeom>
          <a:solidFill>
            <a:srgbClr val="EEF6FB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月亮有时圆圆的，有时弯弯的，我们可以观察月亮变化的过程。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78851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7475" y="3408363"/>
            <a:ext cx="1033463" cy="1425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3" b="28992"/>
          <a:stretch>
            <a:fillRect/>
          </a:stretch>
        </p:blipFill>
        <p:spPr>
          <a:xfrm>
            <a:off x="644471" y="886600"/>
            <a:ext cx="3344333" cy="3012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628650" y="1485900"/>
            <a:ext cx="3748088" cy="2012950"/>
          </a:xfrm>
          <a:prstGeom prst="rect">
            <a:avLst/>
          </a:prstGeom>
          <a:solidFill>
            <a:srgbClr val="EEF6FB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我们可以观察家里养的猫、狗，或者其他小动物。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79875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338" y="3228975"/>
            <a:ext cx="1090612" cy="1706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67" y="1166001"/>
            <a:ext cx="3790049" cy="2653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17488" y="161925"/>
            <a:ext cx="7324725" cy="6524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我们可以观察的事物有很多很多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……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719263" y="1060450"/>
            <a:ext cx="1287463" cy="6461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植物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682750" y="1908175"/>
            <a:ext cx="1289050" cy="6461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动物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22338" y="2659063"/>
            <a:ext cx="2520950" cy="6461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自然现象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1719263" y="3495675"/>
            <a:ext cx="1296988" cy="6461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……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149600" y="1189038"/>
            <a:ext cx="5000625" cy="2397125"/>
            <a:chOff x="3869006" y="1548660"/>
            <a:chExt cx="5322506" cy="1619562"/>
          </a:xfrm>
        </p:grpSpPr>
        <p:sp>
          <p:nvSpPr>
            <p:cNvPr id="11" name="云形标注 10"/>
            <p:cNvSpPr/>
            <p:nvPr/>
          </p:nvSpPr>
          <p:spPr>
            <a:xfrm>
              <a:off x="3869006" y="1548660"/>
              <a:ext cx="5322506" cy="1619562"/>
            </a:xfrm>
            <a:prstGeom prst="cloudCallout">
              <a:avLst>
                <a:gd name="adj1" fmla="val 40086"/>
                <a:gd name="adj2" fmla="val 53176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0906" name="矩形 8"/>
            <p:cNvSpPr/>
            <p:nvPr/>
          </p:nvSpPr>
          <p:spPr>
            <a:xfrm>
              <a:off x="4333362" y="1679934"/>
              <a:ext cx="4603223" cy="134310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10000"/>
                </a:lnSpc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本次观察需要连续观察一段时间，最好选择</a:t>
              </a: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便于观察的事物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，最好是我们</a:t>
              </a: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身边的事物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。</a:t>
              </a:r>
              <a:endPara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80904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07313" y="3305175"/>
            <a:ext cx="1155700" cy="1692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流程图: 过程 11"/>
          <p:cNvSpPr/>
          <p:nvPr/>
        </p:nvSpPr>
        <p:spPr>
          <a:xfrm>
            <a:off x="1222375" y="2930525"/>
            <a:ext cx="6759575" cy="1524000"/>
          </a:xfrm>
          <a:prstGeom prst="flowChart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流程图: 过程 5"/>
          <p:cNvSpPr/>
          <p:nvPr/>
        </p:nvSpPr>
        <p:spPr>
          <a:xfrm>
            <a:off x="1238250" y="1027113"/>
            <a:ext cx="6759575" cy="1525588"/>
          </a:xfrm>
          <a:prstGeom prst="flowChart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79388" y="141288"/>
            <a:ext cx="1339850" cy="6477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植  物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7762" name="Picture 2" descr="https://timgsa.baidu.com/timg?image&amp;quality=80&amp;size=b9999_10000&amp;sec=1596614832363&amp;di=ae18c90d7dae7498bed60db5ca0017db&amp;imgtype=0&amp;src=http%3A%2F%2Fimg.pconline.com.cn%2Fimages%2Fupload%2Fupc%2Ftx%2Fitbbs%2F1411%2F18%2Fc19%2F41050519_1416309558238_mthumb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6" t="6827" r="32371" b="38952"/>
          <a:stretch>
            <a:fillRect/>
          </a:stretch>
        </p:blipFill>
        <p:spPr bwMode="auto">
          <a:xfrm>
            <a:off x="1237964" y="983407"/>
            <a:ext cx="2411857" cy="1568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661" y="983407"/>
            <a:ext cx="2376590" cy="1568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1" b="1"/>
          <a:stretch>
            <a:fillRect/>
          </a:stretch>
        </p:blipFill>
        <p:spPr>
          <a:xfrm>
            <a:off x="5673979" y="995276"/>
            <a:ext cx="2385969" cy="1544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417" y="2922706"/>
            <a:ext cx="2308798" cy="1566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7766" name="Picture 6" descr="https://timgsa.baidu.com/timg?image&amp;quality=80&amp;size=b9999_10000&amp;sec=1596615417479&amp;di=b50d5f934080f68b6c27f5ba0a5bbf01&amp;imgtype=0&amp;src=http%3A%2F%2F5b0988e595225.cdn.sohucs.com%2Fimages%2F20171202%2Fc99c755263964286a4a831b27f5da5c7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399" y="2922706"/>
            <a:ext cx="2240927" cy="1566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660519" y="2500151"/>
            <a:ext cx="1566750" cy="2411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任意多边形 18"/>
          <p:cNvSpPr/>
          <p:nvPr/>
        </p:nvSpPr>
        <p:spPr bwMode="auto">
          <a:xfrm>
            <a:off x="1006475" y="1816100"/>
            <a:ext cx="7869238" cy="1436688"/>
          </a:xfrm>
          <a:custGeom>
            <a:avLst/>
            <a:gdLst>
              <a:gd name="connsiteX0" fmla="*/ 0 w 3399194"/>
              <a:gd name="connsiteY0" fmla="*/ 0 h 914422"/>
              <a:gd name="connsiteX1" fmla="*/ 3399194 w 3399194"/>
              <a:gd name="connsiteY1" fmla="*/ 0 h 914422"/>
              <a:gd name="connsiteX2" fmla="*/ 3399194 w 3399194"/>
              <a:gd name="connsiteY2" fmla="*/ 914422 h 914422"/>
              <a:gd name="connsiteX3" fmla="*/ 0 w 3399194"/>
              <a:gd name="connsiteY3" fmla="*/ 914422 h 914422"/>
              <a:gd name="connsiteX4" fmla="*/ 0 w 3399194"/>
              <a:gd name="connsiteY4" fmla="*/ 0 h 914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9194" h="914422">
                <a:moveTo>
                  <a:pt x="0" y="0"/>
                </a:moveTo>
                <a:lnTo>
                  <a:pt x="3399194" y="0"/>
                </a:lnTo>
                <a:lnTo>
                  <a:pt x="3399194" y="914422"/>
                </a:lnTo>
                <a:lnTo>
                  <a:pt x="0" y="9144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tIns="68580" bIns="68580" spcCol="1270"/>
          <a:lstStyle/>
          <a:p>
            <a:pPr marL="0" marR="0" lvl="0" indent="0" algn="l" defTabSz="8001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均  柄  蜗  曲  萎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90600" y="1557338"/>
            <a:ext cx="216535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jūn</a:t>
            </a:r>
            <a:endParaRPr lang="en-US" altLang="zh-CN" sz="4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413000" y="1558925"/>
            <a:ext cx="2276475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bǐnɡ</a:t>
            </a:r>
            <a:endParaRPr lang="en-US" altLang="zh-CN" sz="4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197350" y="1563688"/>
            <a:ext cx="2165350" cy="7699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wō</a:t>
            </a:r>
            <a:endParaRPr lang="en-US" altLang="zh-CN" sz="4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618163" y="1566863"/>
            <a:ext cx="1843087" cy="7699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qū</a:t>
            </a:r>
            <a:endParaRPr lang="en-US" altLang="zh-CN" sz="4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134225" y="1560513"/>
            <a:ext cx="2395538" cy="7699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4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wěi</a:t>
            </a:r>
            <a:endParaRPr lang="en-US" altLang="zh-CN" sz="4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214313" y="142875"/>
            <a:ext cx="2071688" cy="582613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2297" name="图片 7" descr="花盆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188" y="196850"/>
            <a:ext cx="357187" cy="446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8" name="TextBox 30"/>
          <p:cNvSpPr txBox="1"/>
          <p:nvPr/>
        </p:nvSpPr>
        <p:spPr>
          <a:xfrm>
            <a:off x="714375" y="71438"/>
            <a:ext cx="1574800" cy="646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我会认</a:t>
            </a:r>
            <a:endParaRPr lang="zh-CN" altLang="en-US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0" name="Picture 5" descr="http://pic40.nipic.com/20140413/2531170_153903482000_2.jpg"/>
          <p:cNvPicPr>
            <a:picLocks noChangeAspect="1"/>
          </p:cNvPicPr>
          <p:nvPr/>
        </p:nvPicPr>
        <p:blipFill>
          <a:blip r:embed="rId2"/>
          <a:srcRect b="3819"/>
          <a:stretch>
            <a:fillRect/>
          </a:stretch>
        </p:blipFill>
        <p:spPr>
          <a:xfrm>
            <a:off x="8369300" y="4084638"/>
            <a:ext cx="741363" cy="8413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37"/>
          <p:cNvGrpSpPr/>
          <p:nvPr/>
        </p:nvGrpSpPr>
        <p:grpSpPr>
          <a:xfrm>
            <a:off x="4581525" y="138113"/>
            <a:ext cx="3878263" cy="1079500"/>
            <a:chOff x="5072065" y="137889"/>
            <a:chExt cx="3387722" cy="1079416"/>
          </a:xfrm>
        </p:grpSpPr>
        <p:sp>
          <p:nvSpPr>
            <p:cNvPr id="42" name="云形标注 41"/>
            <p:cNvSpPr/>
            <p:nvPr/>
          </p:nvSpPr>
          <p:spPr>
            <a:xfrm>
              <a:off x="5072065" y="137889"/>
              <a:ext cx="3387722" cy="1079416"/>
            </a:xfrm>
            <a:prstGeom prst="cloudCallout">
              <a:avLst>
                <a:gd name="adj1" fmla="val 55758"/>
                <a:gd name="adj2" fmla="val 55395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  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endParaRPr>
            </a:p>
          </p:txBody>
        </p:sp>
        <p:sp>
          <p:nvSpPr>
            <p:cNvPr id="12302" name="矩形 31"/>
            <p:cNvSpPr/>
            <p:nvPr/>
          </p:nvSpPr>
          <p:spPr>
            <a:xfrm>
              <a:off x="5280211" y="175829"/>
              <a:ext cx="2971430" cy="95435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你用什么好办法记住这些生字的呢？</a:t>
              </a:r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流程图: 过程 11"/>
          <p:cNvSpPr/>
          <p:nvPr/>
        </p:nvSpPr>
        <p:spPr>
          <a:xfrm>
            <a:off x="1238250" y="2898775"/>
            <a:ext cx="6759575" cy="1524000"/>
          </a:xfrm>
          <a:prstGeom prst="flowChart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流程图: 过程 5"/>
          <p:cNvSpPr/>
          <p:nvPr/>
        </p:nvSpPr>
        <p:spPr>
          <a:xfrm>
            <a:off x="1238250" y="1027113"/>
            <a:ext cx="6759575" cy="1525588"/>
          </a:xfrm>
          <a:prstGeom prst="flowChart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79388" y="141288"/>
            <a:ext cx="1339850" cy="6477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动  物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b="11729"/>
          <a:stretch>
            <a:fillRect/>
          </a:stretch>
        </p:blipFill>
        <p:spPr>
          <a:xfrm>
            <a:off x="1237959" y="1078020"/>
            <a:ext cx="2402708" cy="148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906" name="Picture 2" descr="https://timgsa.baidu.com/timg?image&amp;quality=80&amp;size=b9999_10000&amp;sec=1596616701649&amp;di=40dc69822de8b8830bce745b2e8ea963&amp;imgtype=0&amp;src=http%3A%2F%2Fgss0.baidu.com%2F9fo3dSag_xI4khGko9WTAnF6hhy%2Fzhidao%2Fpic%2Fitem%2F7a899e510fb30f24d03c93f9c395d143ac4b03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257" y="1065639"/>
            <a:ext cx="2374752" cy="1498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04" y="2898038"/>
            <a:ext cx="2455277" cy="1537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908" name="Picture 4" descr="https://timgsa.baidu.com/timg?image&amp;quality=80&amp;size=b9999_10000&amp;sec=1596617003730&amp;di=5d0ab9ac618c951a2d10d37ae61e6f12&amp;imgtype=0&amp;src=http%3A%2F%2F5b0988e595225.cdn.sohucs.com%2Fimages%2F20181127%2F59f53e243b6b49ce816d94f4e490a56c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"/>
          <a:stretch>
            <a:fillRect/>
          </a:stretch>
        </p:blipFill>
        <p:spPr bwMode="auto">
          <a:xfrm>
            <a:off x="3608359" y="2885576"/>
            <a:ext cx="2166429" cy="1537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788" y="2954216"/>
            <a:ext cx="2126649" cy="1392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910" name="Picture 6" descr="https://timgsa.baidu.com/timg?image&amp;quality=80&amp;size=b9999_10000&amp;sec=1596617299330&amp;di=86f9abb85b59d77c2ef57ece66495051&amp;imgtype=0&amp;src=http%3A%2F%2Fsns01.19louimg.cn%2F05_2010%2F15%2Fmiddle_21379054404bedf4071b7001.584406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819" y="1065639"/>
            <a:ext cx="2029128" cy="1488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6018" name="组合 9"/>
          <p:cNvGrpSpPr/>
          <p:nvPr/>
        </p:nvGrpSpPr>
        <p:grpSpPr>
          <a:xfrm>
            <a:off x="646113" y="376238"/>
            <a:ext cx="7361237" cy="2995612"/>
            <a:chOff x="3869006" y="1465459"/>
            <a:chExt cx="5322506" cy="2023617"/>
          </a:xfrm>
        </p:grpSpPr>
        <p:sp>
          <p:nvSpPr>
            <p:cNvPr id="4" name="云形标注 3"/>
            <p:cNvSpPr/>
            <p:nvPr/>
          </p:nvSpPr>
          <p:spPr>
            <a:xfrm>
              <a:off x="3869006" y="1465459"/>
              <a:ext cx="5322506" cy="2023617"/>
            </a:xfrm>
            <a:prstGeom prst="cloudCallout">
              <a:avLst>
                <a:gd name="adj1" fmla="val 54434"/>
                <a:gd name="adj2" fmla="val 30292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endPara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6021" name="矩形 8"/>
            <p:cNvSpPr/>
            <p:nvPr/>
          </p:nvSpPr>
          <p:spPr>
            <a:xfrm>
              <a:off x="4286584" y="1714502"/>
              <a:ext cx="4603223" cy="152607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>
                <a:lnSpc>
                  <a:spcPct val="110000"/>
                </a:lnSpc>
              </a:pP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你准备观察什么呢？选好观察对象，从今天开始，学习叶圣陶爷爷对一个事物进行</a:t>
              </a:r>
              <a:r>
                <a:rPr lang="zh-CN" altLang="en-US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细致观察</a:t>
              </a: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，</a:t>
              </a:r>
              <a:r>
                <a:rPr lang="zh-CN" altLang="en-US" sz="32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连续观察</a:t>
              </a:r>
              <a:r>
                <a:rPr lang="zh-CN" altLang="en-US" sz="32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，为写观察日记做好准备。</a:t>
              </a:r>
              <a:endPara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86019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9500" y="3087688"/>
            <a:ext cx="1155700" cy="1692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7042" name="组合 4"/>
          <p:cNvGrpSpPr/>
          <p:nvPr/>
        </p:nvGrpSpPr>
        <p:grpSpPr>
          <a:xfrm>
            <a:off x="107950" y="127000"/>
            <a:ext cx="8736013" cy="4857750"/>
            <a:chOff x="1475656" y="771550"/>
            <a:chExt cx="7272808" cy="3744416"/>
          </a:xfrm>
        </p:grpSpPr>
        <p:sp>
          <p:nvSpPr>
            <p:cNvPr id="3" name="圆角矩形 2"/>
            <p:cNvSpPr/>
            <p:nvPr/>
          </p:nvSpPr>
          <p:spPr>
            <a:xfrm>
              <a:off x="1475656" y="771550"/>
              <a:ext cx="7272808" cy="3744416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475656" y="908601"/>
              <a:ext cx="7200119" cy="3607365"/>
            </a:xfrm>
            <a:prstGeom prst="roundRect">
              <a:avLst/>
            </a:prstGeom>
            <a:solidFill>
              <a:schemeClr val="bg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107950" y="144463"/>
            <a:ext cx="1511300" cy="590550"/>
          </a:xfrm>
          <a:prstGeom prst="roundRect">
            <a:avLst/>
          </a:prstGeom>
          <a:solidFill>
            <a:schemeClr val="bg1"/>
          </a:solidFill>
          <a:ln w="85725">
            <a:solidFill>
              <a:schemeClr val="accent5">
                <a:lumMod val="40000"/>
                <a:lumOff val="60000"/>
                <a:alpha val="6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资料袋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7044" name="矩形 7"/>
          <p:cNvSpPr/>
          <p:nvPr/>
        </p:nvSpPr>
        <p:spPr>
          <a:xfrm>
            <a:off x="1058863" y="387350"/>
            <a:ext cx="7535862" cy="1457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 要写好观察日记，必须仔细地观察事物并做好观察记录。参考下面两种记录形式，把自己的观察所得记录下来。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73163" y="2555875"/>
            <a:ext cx="6751637" cy="2106613"/>
            <a:chOff x="1283522" y="2462748"/>
            <a:chExt cx="6751202" cy="2107246"/>
          </a:xfrm>
        </p:grpSpPr>
        <p:pic>
          <p:nvPicPr>
            <p:cNvPr id="87047" name="图片 1"/>
            <p:cNvPicPr>
              <a:picLocks noChangeAspect="1"/>
            </p:cNvPicPr>
            <p:nvPr/>
          </p:nvPicPr>
          <p:blipFill>
            <a:blip r:embed="rId1"/>
            <a:srcRect l="74562" t="12215" r="4944" b="4066"/>
            <a:stretch>
              <a:fillRect/>
            </a:stretch>
          </p:blipFill>
          <p:spPr>
            <a:xfrm>
              <a:off x="6666562" y="2462748"/>
              <a:ext cx="1368162" cy="209005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7048" name="图片 10"/>
            <p:cNvPicPr>
              <a:picLocks noChangeAspect="1"/>
            </p:cNvPicPr>
            <p:nvPr/>
          </p:nvPicPr>
          <p:blipFill>
            <a:blip r:embed="rId1"/>
            <a:srcRect l="52299" t="12167" r="26897" b="4388"/>
            <a:stretch>
              <a:fillRect/>
            </a:stretch>
          </p:blipFill>
          <p:spPr>
            <a:xfrm>
              <a:off x="4874507" y="2466186"/>
              <a:ext cx="1388788" cy="2083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7049" name="图片 11"/>
            <p:cNvPicPr>
              <a:picLocks noChangeAspect="1"/>
            </p:cNvPicPr>
            <p:nvPr/>
          </p:nvPicPr>
          <p:blipFill>
            <a:blip r:embed="rId1"/>
            <a:srcRect l="30243" t="12122" r="49367" b="3607"/>
            <a:stretch>
              <a:fillRect/>
            </a:stretch>
          </p:blipFill>
          <p:spPr>
            <a:xfrm>
              <a:off x="3109953" y="2466186"/>
              <a:ext cx="1361287" cy="210380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7050" name="图片 12"/>
            <p:cNvPicPr>
              <a:picLocks noChangeAspect="1"/>
            </p:cNvPicPr>
            <p:nvPr/>
          </p:nvPicPr>
          <p:blipFill>
            <a:blip r:embed="rId1"/>
            <a:srcRect l="7587" t="12074" r="71194" b="4204"/>
            <a:stretch>
              <a:fillRect/>
            </a:stretch>
          </p:blipFill>
          <p:spPr>
            <a:xfrm>
              <a:off x="1283522" y="2462748"/>
              <a:ext cx="1423164" cy="209005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449263" y="1808163"/>
            <a:ext cx="259080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2"/>
              </a:buBlip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图文结合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8066" name="组合 4"/>
          <p:cNvGrpSpPr/>
          <p:nvPr/>
        </p:nvGrpSpPr>
        <p:grpSpPr>
          <a:xfrm>
            <a:off x="107950" y="127000"/>
            <a:ext cx="8736013" cy="4857750"/>
            <a:chOff x="1475656" y="771550"/>
            <a:chExt cx="7272808" cy="3744416"/>
          </a:xfrm>
        </p:grpSpPr>
        <p:sp>
          <p:nvSpPr>
            <p:cNvPr id="3" name="圆角矩形 2"/>
            <p:cNvSpPr/>
            <p:nvPr/>
          </p:nvSpPr>
          <p:spPr>
            <a:xfrm>
              <a:off x="1475656" y="771550"/>
              <a:ext cx="7272808" cy="3744416"/>
            </a:xfrm>
            <a:prstGeom prst="roundRect">
              <a:avLst/>
            </a:prstGeom>
            <a:solidFill>
              <a:schemeClr val="accent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475656" y="908601"/>
              <a:ext cx="7200119" cy="3607365"/>
            </a:xfrm>
            <a:prstGeom prst="roundRect">
              <a:avLst/>
            </a:prstGeom>
            <a:solidFill>
              <a:schemeClr val="bg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107950" y="144463"/>
            <a:ext cx="1511300" cy="590550"/>
          </a:xfrm>
          <a:prstGeom prst="roundRect">
            <a:avLst/>
          </a:prstGeom>
          <a:solidFill>
            <a:schemeClr val="bg1"/>
          </a:solidFill>
          <a:ln w="85725">
            <a:solidFill>
              <a:schemeClr val="accent5">
                <a:lumMod val="40000"/>
                <a:lumOff val="60000"/>
                <a:alpha val="6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资料袋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8068" name="矩形 7"/>
          <p:cNvSpPr/>
          <p:nvPr/>
        </p:nvSpPr>
        <p:spPr>
          <a:xfrm>
            <a:off x="1058863" y="387350"/>
            <a:ext cx="7535862" cy="1457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 要写好观察日记，必须仔细地观察事物并做好观察记录。参考下面两种记录形式，把自己的观察所得记录下来。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492125" y="1812925"/>
            <a:ext cx="2590800" cy="6048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Blip>
                <a:blip r:embed="rId1"/>
              </a:buBlip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做表格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2"/>
          <a:srcRect l="4907" t="16890"/>
          <a:stretch>
            <a:fillRect/>
          </a:stretch>
        </p:blipFill>
        <p:spPr bwMode="auto">
          <a:xfrm>
            <a:off x="584966" y="2513233"/>
            <a:ext cx="7797035" cy="2293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Rectangle 4"/>
          <p:cNvSpPr txBox="1"/>
          <p:nvPr/>
        </p:nvSpPr>
        <p:spPr>
          <a:xfrm>
            <a:off x="1879600" y="931863"/>
            <a:ext cx="1684338" cy="1600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257175" indent="-257175">
              <a:lnSpc>
                <a:spcPct val="120000"/>
              </a:lnSpc>
              <a:spcBef>
                <a:spcPct val="2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(1)</a:t>
            </a:r>
            <a:endParaRPr lang="en-US" altLang="zh-CN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57175" indent="-257175">
              <a:lnSpc>
                <a:spcPct val="120000"/>
              </a:lnSpc>
              <a:spcBef>
                <a:spcPct val="2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(2)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675" name="矩形 5"/>
          <p:cNvSpPr/>
          <p:nvPr/>
        </p:nvSpPr>
        <p:spPr>
          <a:xfrm>
            <a:off x="2571750" y="1014413"/>
            <a:ext cx="5507038" cy="5349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9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生长环境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676" name="矩形 6"/>
          <p:cNvSpPr/>
          <p:nvPr/>
        </p:nvSpPr>
        <p:spPr>
          <a:xfrm>
            <a:off x="2571750" y="1731963"/>
            <a:ext cx="5507038" cy="5365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9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叶子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79600" y="3189288"/>
            <a:ext cx="223996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ts val="8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(3-5)</a:t>
            </a:r>
            <a:endParaRPr lang="en-US" altLang="zh-CN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7"/>
          <p:cNvSpPr/>
          <p:nvPr/>
        </p:nvSpPr>
        <p:spPr>
          <a:xfrm>
            <a:off x="3841750" y="2308225"/>
            <a:ext cx="3313113" cy="8683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9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脚的生长位置、样子、形状</a:t>
            </a:r>
            <a:endParaRPr lang="zh-CN" altLang="en-US" sz="28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41750" y="3386138"/>
            <a:ext cx="4354513" cy="4810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9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怎么爬</a:t>
            </a:r>
            <a:endParaRPr lang="zh-CN" altLang="en-US" sz="28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841750" y="4021138"/>
            <a:ext cx="3203575" cy="4810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9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脚的变化</a:t>
            </a:r>
            <a:endParaRPr lang="zh-CN" altLang="en-US" sz="28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左大括号 10"/>
          <p:cNvSpPr/>
          <p:nvPr/>
        </p:nvSpPr>
        <p:spPr>
          <a:xfrm>
            <a:off x="3563938" y="2613025"/>
            <a:ext cx="277813" cy="1755775"/>
          </a:xfrm>
          <a:prstGeom prst="leftBrace">
            <a:avLst>
              <a:gd name="adj1" fmla="val 80725"/>
              <a:gd name="adj2" fmla="val 50000"/>
            </a:avLst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928938" y="3217863"/>
            <a:ext cx="5969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spcBef>
                <a:spcPts val="800"/>
              </a:spcBef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脚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左大括号 12"/>
          <p:cNvSpPr/>
          <p:nvPr/>
        </p:nvSpPr>
        <p:spPr bwMode="auto">
          <a:xfrm>
            <a:off x="1612900" y="1282700"/>
            <a:ext cx="260350" cy="2362200"/>
          </a:xfrm>
          <a:prstGeom prst="leftBrace">
            <a:avLst>
              <a:gd name="adj1" fmla="val 45837"/>
              <a:gd name="adj2" fmla="val 63318"/>
            </a:avLst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</p:txBody>
      </p:sp>
      <p:sp>
        <p:nvSpPr>
          <p:cNvPr id="14" name="TextBox 6"/>
          <p:cNvSpPr txBox="1"/>
          <p:nvPr/>
        </p:nvSpPr>
        <p:spPr bwMode="auto">
          <a:xfrm>
            <a:off x="850900" y="882650"/>
            <a:ext cx="738188" cy="3357563"/>
          </a:xfrm>
          <a:prstGeom prst="rect">
            <a:avLst/>
          </a:prstGeom>
          <a:noFill/>
        </p:spPr>
        <p:txBody>
          <a:bodyPr vert="eaVert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kumimoji="0" lang="zh-CN" altLang="en-US" sz="3600" b="1" kern="1200" cap="none" spc="0" normalizeH="0" baseline="0" noProof="0" dirty="0">
                <a:solidFill>
                  <a:srgbClr val="0000FF"/>
                </a:solidFill>
                <a:latin typeface="+mj-ea"/>
                <a:ea typeface="+mj-ea"/>
                <a:cs typeface="+mn-cs"/>
              </a:rPr>
              <a:t>爬山虎的脚</a:t>
            </a:r>
            <a:endParaRPr kumimoji="0" lang="en-US" altLang="zh-CN" sz="3600" b="1" kern="1200" cap="none" spc="0" normalizeH="0" baseline="0" noProof="0" dirty="0">
              <a:solidFill>
                <a:srgbClr val="0000FF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15" name="左大括号 14"/>
          <p:cNvSpPr/>
          <p:nvPr/>
        </p:nvSpPr>
        <p:spPr bwMode="auto">
          <a:xfrm rot="10800000">
            <a:off x="7032625" y="1347788"/>
            <a:ext cx="220663" cy="2532063"/>
          </a:xfrm>
          <a:prstGeom prst="leftBrace">
            <a:avLst>
              <a:gd name="adj1" fmla="val 45837"/>
              <a:gd name="adj2" fmla="val 50000"/>
            </a:avLst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</p:txBody>
      </p:sp>
      <p:sp>
        <p:nvSpPr>
          <p:cNvPr id="16" name="TextBox 6"/>
          <p:cNvSpPr txBox="1"/>
          <p:nvPr/>
        </p:nvSpPr>
        <p:spPr bwMode="auto">
          <a:xfrm>
            <a:off x="7427913" y="1787525"/>
            <a:ext cx="1046163" cy="2452688"/>
          </a:xfrm>
          <a:prstGeom prst="rect">
            <a:avLst/>
          </a:prstGeom>
          <a:noFill/>
        </p:spPr>
        <p:txBody>
          <a:bodyPr vert="eaVert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rgbClr val="0000FF"/>
                </a:solidFill>
                <a:latin typeface="+mj-ea"/>
                <a:ea typeface="+mj-ea"/>
                <a:cs typeface="+mn-cs"/>
              </a:rPr>
              <a:t>连续观察</a:t>
            </a:r>
            <a:endParaRPr kumimoji="0" lang="en-US" altLang="zh-CN" sz="2800" b="1" kern="1200" cap="none" spc="0" normalizeH="0" baseline="0" noProof="0" dirty="0">
              <a:solidFill>
                <a:srgbClr val="0000FF"/>
              </a:solidFill>
              <a:latin typeface="+mj-ea"/>
              <a:ea typeface="+mj-ea"/>
              <a:cs typeface="+mn-cs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0" dirty="0">
                <a:solidFill>
                  <a:srgbClr val="0000FF"/>
                </a:solidFill>
                <a:latin typeface="+mj-ea"/>
                <a:ea typeface="+mj-ea"/>
                <a:cs typeface="+mn-cs"/>
              </a:rPr>
              <a:t>细致</a:t>
            </a:r>
            <a:r>
              <a:rPr kumimoji="0" lang="zh-CN" altLang="en-US" sz="2800" b="1" kern="1200" cap="none" spc="0" normalizeH="0" baseline="0" noProof="0" dirty="0">
                <a:solidFill>
                  <a:srgbClr val="0000FF"/>
                </a:solidFill>
                <a:latin typeface="+mj-ea"/>
                <a:ea typeface="宋体" panose="02010600030101010101" pitchFamily="2" charset="-122"/>
                <a:cs typeface="+mn-cs"/>
              </a:rPr>
              <a:t>观察</a:t>
            </a:r>
            <a:endParaRPr kumimoji="0" lang="en-US" altLang="zh-CN" sz="2800" b="1" kern="1200" cap="none" spc="0" normalizeH="0" baseline="0" noProof="0" dirty="0">
              <a:solidFill>
                <a:srgbClr val="0000FF"/>
              </a:solidFill>
              <a:latin typeface="+mj-ea"/>
              <a:ea typeface="+mj-ea"/>
              <a:cs typeface="+mn-cs"/>
            </a:endParaRPr>
          </a:p>
        </p:txBody>
      </p:sp>
      <p:grpSp>
        <p:nvGrpSpPr>
          <p:cNvPr id="89103" name="组合 1"/>
          <p:cNvGrpSpPr/>
          <p:nvPr/>
        </p:nvGrpSpPr>
        <p:grpSpPr>
          <a:xfrm>
            <a:off x="158750" y="206375"/>
            <a:ext cx="2251075" cy="584200"/>
            <a:chOff x="251073" y="195486"/>
            <a:chExt cx="2249488" cy="585926"/>
          </a:xfrm>
        </p:grpSpPr>
        <p:sp>
          <p:nvSpPr>
            <p:cNvPr id="89104" name="文本框 13"/>
            <p:cNvSpPr txBox="1"/>
            <p:nvPr/>
          </p:nvSpPr>
          <p:spPr>
            <a:xfrm>
              <a:off x="253093" y="195486"/>
              <a:ext cx="1943462" cy="58592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eaLnBrk="1" hangingPunct="1"/>
              <a:r>
                <a:rPr lang="zh-CN" altLang="en-US" sz="3200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板书设计</a:t>
              </a:r>
              <a:endParaRPr lang="zh-CN" altLang="en-US" sz="32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251073" y="771859"/>
              <a:ext cx="2016291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89106" name="Group 4"/>
            <p:cNvGrpSpPr>
              <a:grpSpLocks noChangeAspect="1"/>
            </p:cNvGrpSpPr>
            <p:nvPr/>
          </p:nvGrpSpPr>
          <p:grpSpPr>
            <a:xfrm>
              <a:off x="2051298" y="411386"/>
              <a:ext cx="449263" cy="292100"/>
              <a:chOff x="2432" y="1329"/>
              <a:chExt cx="657" cy="426"/>
            </a:xfrm>
          </p:grpSpPr>
          <p:sp>
            <p:nvSpPr>
              <p:cNvPr id="21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35" y="1330"/>
                <a:ext cx="652" cy="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Freeform 5"/>
              <p:cNvSpPr/>
              <p:nvPr/>
            </p:nvSpPr>
            <p:spPr bwMode="auto">
              <a:xfrm>
                <a:off x="2479" y="1330"/>
                <a:ext cx="610" cy="423"/>
              </a:xfrm>
              <a:custGeom>
                <a:avLst/>
                <a:gdLst>
                  <a:gd name="T0" fmla="*/ 315 w 351"/>
                  <a:gd name="T1" fmla="*/ 0 h 242"/>
                  <a:gd name="T2" fmla="*/ 292 w 351"/>
                  <a:gd name="T3" fmla="*/ 9 h 242"/>
                  <a:gd name="T4" fmla="*/ 291 w 351"/>
                  <a:gd name="T5" fmla="*/ 10 h 242"/>
                  <a:gd name="T6" fmla="*/ 309 w 351"/>
                  <a:gd name="T7" fmla="*/ 3 h 242"/>
                  <a:gd name="T8" fmla="*/ 310 w 351"/>
                  <a:gd name="T9" fmla="*/ 4 h 242"/>
                  <a:gd name="T10" fmla="*/ 317 w 351"/>
                  <a:gd name="T11" fmla="*/ 10 h 242"/>
                  <a:gd name="T12" fmla="*/ 325 w 351"/>
                  <a:gd name="T13" fmla="*/ 27 h 242"/>
                  <a:gd name="T14" fmla="*/ 336 w 351"/>
                  <a:gd name="T15" fmla="*/ 59 h 242"/>
                  <a:gd name="T16" fmla="*/ 268 w 351"/>
                  <a:gd name="T17" fmla="*/ 95 h 242"/>
                  <a:gd name="T18" fmla="*/ 267 w 351"/>
                  <a:gd name="T19" fmla="*/ 95 h 242"/>
                  <a:gd name="T20" fmla="*/ 267 w 351"/>
                  <a:gd name="T21" fmla="*/ 95 h 242"/>
                  <a:gd name="T22" fmla="*/ 24 w 351"/>
                  <a:gd name="T23" fmla="*/ 219 h 242"/>
                  <a:gd name="T24" fmla="*/ 2 w 351"/>
                  <a:gd name="T25" fmla="*/ 229 h 242"/>
                  <a:gd name="T26" fmla="*/ 0 w 351"/>
                  <a:gd name="T27" fmla="*/ 229 h 242"/>
                  <a:gd name="T28" fmla="*/ 6 w 351"/>
                  <a:gd name="T29" fmla="*/ 240 h 242"/>
                  <a:gd name="T30" fmla="*/ 12 w 351"/>
                  <a:gd name="T31" fmla="*/ 242 h 242"/>
                  <a:gd name="T32" fmla="*/ 34 w 351"/>
                  <a:gd name="T33" fmla="*/ 232 h 242"/>
                  <a:gd name="T34" fmla="*/ 350 w 351"/>
                  <a:gd name="T35" fmla="*/ 68 h 242"/>
                  <a:gd name="T36" fmla="*/ 335 w 351"/>
                  <a:gd name="T37" fmla="*/ 29 h 242"/>
                  <a:gd name="T38" fmla="*/ 324 w 351"/>
                  <a:gd name="T39" fmla="*/ 8 h 242"/>
                  <a:gd name="T40" fmla="*/ 317 w 351"/>
                  <a:gd name="T41" fmla="*/ 1 h 242"/>
                  <a:gd name="T42" fmla="*/ 315 w 351"/>
                  <a:gd name="T4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1" h="242">
                    <a:moveTo>
                      <a:pt x="315" y="0"/>
                    </a:moveTo>
                    <a:cubicBezTo>
                      <a:pt x="311" y="0"/>
                      <a:pt x="299" y="6"/>
                      <a:pt x="292" y="9"/>
                    </a:cubicBezTo>
                    <a:cubicBezTo>
                      <a:pt x="292" y="9"/>
                      <a:pt x="292" y="9"/>
                      <a:pt x="291" y="10"/>
                    </a:cubicBezTo>
                    <a:cubicBezTo>
                      <a:pt x="298" y="7"/>
                      <a:pt x="306" y="3"/>
                      <a:pt x="309" y="3"/>
                    </a:cubicBezTo>
                    <a:cubicBezTo>
                      <a:pt x="309" y="3"/>
                      <a:pt x="310" y="3"/>
                      <a:pt x="310" y="4"/>
                    </a:cubicBezTo>
                    <a:cubicBezTo>
                      <a:pt x="312" y="6"/>
                      <a:pt x="317" y="10"/>
                      <a:pt x="317" y="10"/>
                    </a:cubicBezTo>
                    <a:cubicBezTo>
                      <a:pt x="317" y="10"/>
                      <a:pt x="321" y="15"/>
                      <a:pt x="325" y="27"/>
                    </a:cubicBezTo>
                    <a:cubicBezTo>
                      <a:pt x="330" y="39"/>
                      <a:pt x="338" y="56"/>
                      <a:pt x="336" y="59"/>
                    </a:cubicBezTo>
                    <a:cubicBezTo>
                      <a:pt x="336" y="60"/>
                      <a:pt x="308" y="75"/>
                      <a:pt x="268" y="95"/>
                    </a:cubicBezTo>
                    <a:cubicBezTo>
                      <a:pt x="268" y="95"/>
                      <a:pt x="268" y="95"/>
                      <a:pt x="267" y="95"/>
                    </a:cubicBezTo>
                    <a:cubicBezTo>
                      <a:pt x="267" y="95"/>
                      <a:pt x="267" y="95"/>
                      <a:pt x="267" y="95"/>
                    </a:cubicBezTo>
                    <a:cubicBezTo>
                      <a:pt x="179" y="140"/>
                      <a:pt x="38" y="211"/>
                      <a:pt x="24" y="219"/>
                    </a:cubicBezTo>
                    <a:cubicBezTo>
                      <a:pt x="11" y="227"/>
                      <a:pt x="5" y="229"/>
                      <a:pt x="2" y="229"/>
                    </a:cubicBezTo>
                    <a:cubicBezTo>
                      <a:pt x="1" y="229"/>
                      <a:pt x="0" y="229"/>
                      <a:pt x="0" y="229"/>
                    </a:cubicBezTo>
                    <a:cubicBezTo>
                      <a:pt x="3" y="235"/>
                      <a:pt x="5" y="239"/>
                      <a:pt x="6" y="240"/>
                    </a:cubicBezTo>
                    <a:cubicBezTo>
                      <a:pt x="8" y="241"/>
                      <a:pt x="9" y="242"/>
                      <a:pt x="12" y="242"/>
                    </a:cubicBezTo>
                    <a:cubicBezTo>
                      <a:pt x="16" y="242"/>
                      <a:pt x="22" y="240"/>
                      <a:pt x="34" y="232"/>
                    </a:cubicBezTo>
                    <a:cubicBezTo>
                      <a:pt x="54" y="220"/>
                      <a:pt x="348" y="72"/>
                      <a:pt x="350" y="68"/>
                    </a:cubicBezTo>
                    <a:cubicBezTo>
                      <a:pt x="351" y="65"/>
                      <a:pt x="341" y="44"/>
                      <a:pt x="335" y="29"/>
                    </a:cubicBezTo>
                    <a:cubicBezTo>
                      <a:pt x="329" y="15"/>
                      <a:pt x="324" y="8"/>
                      <a:pt x="324" y="8"/>
                    </a:cubicBezTo>
                    <a:cubicBezTo>
                      <a:pt x="324" y="8"/>
                      <a:pt x="319" y="3"/>
                      <a:pt x="317" y="1"/>
                    </a:cubicBezTo>
                    <a:cubicBezTo>
                      <a:pt x="316" y="0"/>
                      <a:pt x="316" y="0"/>
                      <a:pt x="315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Freeform 6"/>
              <p:cNvSpPr/>
              <p:nvPr/>
            </p:nvSpPr>
            <p:spPr bwMode="auto">
              <a:xfrm>
                <a:off x="2432" y="1337"/>
                <a:ext cx="633" cy="397"/>
              </a:xfrm>
              <a:custGeom>
                <a:avLst/>
                <a:gdLst>
                  <a:gd name="T0" fmla="*/ 3 w 364"/>
                  <a:gd name="T1" fmla="*/ 171 h 229"/>
                  <a:gd name="T2" fmla="*/ 3 w 364"/>
                  <a:gd name="T3" fmla="*/ 182 h 229"/>
                  <a:gd name="T4" fmla="*/ 23 w 364"/>
                  <a:gd name="T5" fmla="*/ 225 h 229"/>
                  <a:gd name="T6" fmla="*/ 50 w 364"/>
                  <a:gd name="T7" fmla="*/ 217 h 229"/>
                  <a:gd name="T8" fmla="*/ 362 w 364"/>
                  <a:gd name="T9" fmla="*/ 57 h 229"/>
                  <a:gd name="T10" fmla="*/ 351 w 364"/>
                  <a:gd name="T11" fmla="*/ 25 h 229"/>
                  <a:gd name="T12" fmla="*/ 343 w 364"/>
                  <a:gd name="T13" fmla="*/ 8 h 229"/>
                  <a:gd name="T14" fmla="*/ 336 w 364"/>
                  <a:gd name="T15" fmla="*/ 2 h 229"/>
                  <a:gd name="T16" fmla="*/ 312 w 364"/>
                  <a:gd name="T17" fmla="*/ 10 h 229"/>
                  <a:gd name="T18" fmla="*/ 10 w 364"/>
                  <a:gd name="T19" fmla="*/ 166 h 229"/>
                  <a:gd name="T20" fmla="*/ 3 w 364"/>
                  <a:gd name="T21" fmla="*/ 17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4" h="229">
                    <a:moveTo>
                      <a:pt x="3" y="171"/>
                    </a:moveTo>
                    <a:cubicBezTo>
                      <a:pt x="3" y="171"/>
                      <a:pt x="0" y="174"/>
                      <a:pt x="3" y="182"/>
                    </a:cubicBezTo>
                    <a:cubicBezTo>
                      <a:pt x="6" y="191"/>
                      <a:pt x="20" y="223"/>
                      <a:pt x="23" y="225"/>
                    </a:cubicBezTo>
                    <a:cubicBezTo>
                      <a:pt x="26" y="227"/>
                      <a:pt x="30" y="229"/>
                      <a:pt x="50" y="217"/>
                    </a:cubicBezTo>
                    <a:cubicBezTo>
                      <a:pt x="70" y="206"/>
                      <a:pt x="361" y="60"/>
                      <a:pt x="362" y="57"/>
                    </a:cubicBezTo>
                    <a:cubicBezTo>
                      <a:pt x="364" y="54"/>
                      <a:pt x="356" y="37"/>
                      <a:pt x="351" y="25"/>
                    </a:cubicBezTo>
                    <a:cubicBezTo>
                      <a:pt x="347" y="13"/>
                      <a:pt x="343" y="8"/>
                      <a:pt x="343" y="8"/>
                    </a:cubicBezTo>
                    <a:cubicBezTo>
                      <a:pt x="343" y="8"/>
                      <a:pt x="338" y="4"/>
                      <a:pt x="336" y="2"/>
                    </a:cubicBezTo>
                    <a:cubicBezTo>
                      <a:pt x="334" y="0"/>
                      <a:pt x="320" y="6"/>
                      <a:pt x="312" y="10"/>
                    </a:cubicBezTo>
                    <a:cubicBezTo>
                      <a:pt x="305" y="14"/>
                      <a:pt x="15" y="163"/>
                      <a:pt x="10" y="166"/>
                    </a:cubicBezTo>
                    <a:cubicBezTo>
                      <a:pt x="5" y="168"/>
                      <a:pt x="3" y="171"/>
                      <a:pt x="3" y="171"/>
                    </a:cubicBezTo>
                  </a:path>
                </a:pathLst>
              </a:custGeom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Freeform 7"/>
              <p:cNvSpPr/>
              <p:nvPr/>
            </p:nvSpPr>
            <p:spPr bwMode="auto">
              <a:xfrm>
                <a:off x="2432" y="1606"/>
                <a:ext cx="100" cy="125"/>
              </a:xfrm>
              <a:custGeom>
                <a:avLst/>
                <a:gdLst>
                  <a:gd name="T0" fmla="*/ 57 w 57"/>
                  <a:gd name="T1" fmla="*/ 59 h 73"/>
                  <a:gd name="T2" fmla="*/ 51 w 57"/>
                  <a:gd name="T3" fmla="*/ 50 h 73"/>
                  <a:gd name="T4" fmla="*/ 46 w 57"/>
                  <a:gd name="T5" fmla="*/ 41 h 73"/>
                  <a:gd name="T6" fmla="*/ 44 w 57"/>
                  <a:gd name="T7" fmla="*/ 34 h 73"/>
                  <a:gd name="T8" fmla="*/ 43 w 57"/>
                  <a:gd name="T9" fmla="*/ 22 h 73"/>
                  <a:gd name="T10" fmla="*/ 41 w 57"/>
                  <a:gd name="T11" fmla="*/ 12 h 73"/>
                  <a:gd name="T12" fmla="*/ 39 w 57"/>
                  <a:gd name="T13" fmla="*/ 0 h 73"/>
                  <a:gd name="T14" fmla="*/ 33 w 57"/>
                  <a:gd name="T15" fmla="*/ 0 h 73"/>
                  <a:gd name="T16" fmla="*/ 28 w 57"/>
                  <a:gd name="T17" fmla="*/ 1 h 73"/>
                  <a:gd name="T18" fmla="*/ 10 w 57"/>
                  <a:gd name="T19" fmla="*/ 11 h 73"/>
                  <a:gd name="T20" fmla="*/ 3 w 57"/>
                  <a:gd name="T21" fmla="*/ 16 h 73"/>
                  <a:gd name="T22" fmla="*/ 3 w 57"/>
                  <a:gd name="T23" fmla="*/ 27 h 73"/>
                  <a:gd name="T24" fmla="*/ 19 w 57"/>
                  <a:gd name="T25" fmla="*/ 63 h 73"/>
                  <a:gd name="T26" fmla="*/ 23 w 57"/>
                  <a:gd name="T27" fmla="*/ 70 h 73"/>
                  <a:gd name="T28" fmla="*/ 38 w 57"/>
                  <a:gd name="T29" fmla="*/ 69 h 73"/>
                  <a:gd name="T30" fmla="*/ 47 w 57"/>
                  <a:gd name="T31" fmla="*/ 64 h 73"/>
                  <a:gd name="T32" fmla="*/ 50 w 57"/>
                  <a:gd name="T33" fmla="*/ 62 h 73"/>
                  <a:gd name="T34" fmla="*/ 57 w 57"/>
                  <a:gd name="T35" fmla="*/ 5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3">
                    <a:moveTo>
                      <a:pt x="57" y="59"/>
                    </a:moveTo>
                    <a:cubicBezTo>
                      <a:pt x="55" y="55"/>
                      <a:pt x="51" y="50"/>
                      <a:pt x="51" y="50"/>
                    </a:cubicBezTo>
                    <a:cubicBezTo>
                      <a:pt x="51" y="50"/>
                      <a:pt x="48" y="44"/>
                      <a:pt x="46" y="41"/>
                    </a:cubicBezTo>
                    <a:cubicBezTo>
                      <a:pt x="45" y="39"/>
                      <a:pt x="44" y="34"/>
                      <a:pt x="44" y="34"/>
                    </a:cubicBezTo>
                    <a:cubicBezTo>
                      <a:pt x="44" y="34"/>
                      <a:pt x="43" y="26"/>
                      <a:pt x="43" y="22"/>
                    </a:cubicBezTo>
                    <a:cubicBezTo>
                      <a:pt x="42" y="19"/>
                      <a:pt x="41" y="14"/>
                      <a:pt x="41" y="12"/>
                    </a:cubicBezTo>
                    <a:cubicBezTo>
                      <a:pt x="40" y="10"/>
                      <a:pt x="40" y="4"/>
                      <a:pt x="39" y="0"/>
                    </a:cubicBezTo>
                    <a:cubicBezTo>
                      <a:pt x="36" y="0"/>
                      <a:pt x="33" y="0"/>
                      <a:pt x="33" y="0"/>
                    </a:cubicBezTo>
                    <a:cubicBezTo>
                      <a:pt x="33" y="0"/>
                      <a:pt x="31" y="0"/>
                      <a:pt x="28" y="1"/>
                    </a:cubicBezTo>
                    <a:cubicBezTo>
                      <a:pt x="17" y="7"/>
                      <a:pt x="11" y="10"/>
                      <a:pt x="10" y="11"/>
                    </a:cubicBezTo>
                    <a:cubicBezTo>
                      <a:pt x="5" y="13"/>
                      <a:pt x="3" y="16"/>
                      <a:pt x="3" y="16"/>
                    </a:cubicBezTo>
                    <a:cubicBezTo>
                      <a:pt x="3" y="16"/>
                      <a:pt x="0" y="19"/>
                      <a:pt x="3" y="27"/>
                    </a:cubicBezTo>
                    <a:cubicBezTo>
                      <a:pt x="5" y="33"/>
                      <a:pt x="13" y="52"/>
                      <a:pt x="19" y="63"/>
                    </a:cubicBezTo>
                    <a:cubicBezTo>
                      <a:pt x="20" y="67"/>
                      <a:pt x="22" y="69"/>
                      <a:pt x="23" y="70"/>
                    </a:cubicBezTo>
                    <a:cubicBezTo>
                      <a:pt x="25" y="72"/>
                      <a:pt x="28" y="73"/>
                      <a:pt x="38" y="69"/>
                    </a:cubicBezTo>
                    <a:cubicBezTo>
                      <a:pt x="41" y="67"/>
                      <a:pt x="44" y="66"/>
                      <a:pt x="47" y="64"/>
                    </a:cubicBezTo>
                    <a:cubicBezTo>
                      <a:pt x="48" y="63"/>
                      <a:pt x="49" y="63"/>
                      <a:pt x="50" y="62"/>
                    </a:cubicBezTo>
                    <a:cubicBezTo>
                      <a:pt x="51" y="62"/>
                      <a:pt x="54" y="60"/>
                      <a:pt x="57" y="59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Freeform 8"/>
              <p:cNvSpPr/>
              <p:nvPr/>
            </p:nvSpPr>
            <p:spPr bwMode="auto">
              <a:xfrm>
                <a:off x="2954" y="1362"/>
                <a:ext cx="5" cy="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EEEBEA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Freeform 9"/>
              <p:cNvSpPr/>
              <p:nvPr/>
            </p:nvSpPr>
            <p:spPr bwMode="auto">
              <a:xfrm>
                <a:off x="2943" y="149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78C9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Freeform 10"/>
              <p:cNvSpPr>
                <a:spLocks noEditPoints="1"/>
              </p:cNvSpPr>
              <p:nvPr/>
            </p:nvSpPr>
            <p:spPr bwMode="auto">
              <a:xfrm>
                <a:off x="2511" y="1362"/>
                <a:ext cx="538" cy="323"/>
              </a:xfrm>
              <a:custGeom>
                <a:avLst/>
                <a:gdLst>
                  <a:gd name="T0" fmla="*/ 7 w 309"/>
                  <a:gd name="T1" fmla="*/ 184 h 184"/>
                  <a:gd name="T2" fmla="*/ 9 w 309"/>
                  <a:gd name="T3" fmla="*/ 184 h 184"/>
                  <a:gd name="T4" fmla="*/ 9 w 309"/>
                  <a:gd name="T5" fmla="*/ 178 h 184"/>
                  <a:gd name="T6" fmla="*/ 8 w 309"/>
                  <a:gd name="T7" fmla="*/ 180 h 184"/>
                  <a:gd name="T8" fmla="*/ 9 w 309"/>
                  <a:gd name="T9" fmla="*/ 178 h 184"/>
                  <a:gd name="T10" fmla="*/ 34 w 309"/>
                  <a:gd name="T11" fmla="*/ 174 h 184"/>
                  <a:gd name="T12" fmla="*/ 34 w 309"/>
                  <a:gd name="T13" fmla="*/ 179 h 184"/>
                  <a:gd name="T14" fmla="*/ 36 w 309"/>
                  <a:gd name="T15" fmla="*/ 176 h 184"/>
                  <a:gd name="T16" fmla="*/ 38 w 309"/>
                  <a:gd name="T17" fmla="*/ 176 h 184"/>
                  <a:gd name="T18" fmla="*/ 84 w 309"/>
                  <a:gd name="T19" fmla="*/ 144 h 184"/>
                  <a:gd name="T20" fmla="*/ 85 w 309"/>
                  <a:gd name="T21" fmla="*/ 145 h 184"/>
                  <a:gd name="T22" fmla="*/ 84 w 309"/>
                  <a:gd name="T23" fmla="*/ 144 h 184"/>
                  <a:gd name="T24" fmla="*/ 0 w 309"/>
                  <a:gd name="T25" fmla="*/ 135 h 184"/>
                  <a:gd name="T26" fmla="*/ 1 w 309"/>
                  <a:gd name="T27" fmla="*/ 135 h 184"/>
                  <a:gd name="T28" fmla="*/ 138 w 309"/>
                  <a:gd name="T29" fmla="*/ 123 h 184"/>
                  <a:gd name="T30" fmla="*/ 139 w 309"/>
                  <a:gd name="T31" fmla="*/ 123 h 184"/>
                  <a:gd name="T32" fmla="*/ 154 w 309"/>
                  <a:gd name="T33" fmla="*/ 115 h 184"/>
                  <a:gd name="T34" fmla="*/ 154 w 309"/>
                  <a:gd name="T35" fmla="*/ 116 h 184"/>
                  <a:gd name="T36" fmla="*/ 154 w 309"/>
                  <a:gd name="T37" fmla="*/ 115 h 184"/>
                  <a:gd name="T38" fmla="*/ 50 w 309"/>
                  <a:gd name="T39" fmla="*/ 113 h 184"/>
                  <a:gd name="T40" fmla="*/ 53 w 309"/>
                  <a:gd name="T41" fmla="*/ 115 h 184"/>
                  <a:gd name="T42" fmla="*/ 146 w 309"/>
                  <a:gd name="T43" fmla="*/ 113 h 184"/>
                  <a:gd name="T44" fmla="*/ 147 w 309"/>
                  <a:gd name="T45" fmla="*/ 114 h 184"/>
                  <a:gd name="T46" fmla="*/ 146 w 309"/>
                  <a:gd name="T47" fmla="*/ 113 h 184"/>
                  <a:gd name="T48" fmla="*/ 149 w 309"/>
                  <a:gd name="T49" fmla="*/ 111 h 184"/>
                  <a:gd name="T50" fmla="*/ 151 w 309"/>
                  <a:gd name="T51" fmla="*/ 111 h 184"/>
                  <a:gd name="T52" fmla="*/ 165 w 309"/>
                  <a:gd name="T53" fmla="*/ 109 h 184"/>
                  <a:gd name="T54" fmla="*/ 162 w 309"/>
                  <a:gd name="T55" fmla="*/ 113 h 184"/>
                  <a:gd name="T56" fmla="*/ 166 w 309"/>
                  <a:gd name="T57" fmla="*/ 111 h 184"/>
                  <a:gd name="T58" fmla="*/ 184 w 309"/>
                  <a:gd name="T59" fmla="*/ 107 h 184"/>
                  <a:gd name="T60" fmla="*/ 184 w 309"/>
                  <a:gd name="T61" fmla="*/ 109 h 184"/>
                  <a:gd name="T62" fmla="*/ 184 w 309"/>
                  <a:gd name="T63" fmla="*/ 107 h 184"/>
                  <a:gd name="T64" fmla="*/ 50 w 309"/>
                  <a:gd name="T65" fmla="*/ 109 h 184"/>
                  <a:gd name="T66" fmla="*/ 53 w 309"/>
                  <a:gd name="T67" fmla="*/ 111 h 184"/>
                  <a:gd name="T68" fmla="*/ 53 w 309"/>
                  <a:gd name="T69" fmla="*/ 107 h 184"/>
                  <a:gd name="T70" fmla="*/ 248 w 309"/>
                  <a:gd name="T71" fmla="*/ 77 h 184"/>
                  <a:gd name="T72" fmla="*/ 249 w 309"/>
                  <a:gd name="T73" fmla="*/ 77 h 184"/>
                  <a:gd name="T74" fmla="*/ 249 w 309"/>
                  <a:gd name="T75" fmla="*/ 75 h 184"/>
                  <a:gd name="T76" fmla="*/ 252 w 309"/>
                  <a:gd name="T77" fmla="*/ 67 h 184"/>
                  <a:gd name="T78" fmla="*/ 252 w 309"/>
                  <a:gd name="T79" fmla="*/ 70 h 184"/>
                  <a:gd name="T80" fmla="*/ 268 w 309"/>
                  <a:gd name="T81" fmla="*/ 64 h 184"/>
                  <a:gd name="T82" fmla="*/ 266 w 309"/>
                  <a:gd name="T83" fmla="*/ 66 h 184"/>
                  <a:gd name="T84" fmla="*/ 268 w 309"/>
                  <a:gd name="T85" fmla="*/ 66 h 184"/>
                  <a:gd name="T86" fmla="*/ 276 w 309"/>
                  <a:gd name="T87" fmla="*/ 54 h 184"/>
                  <a:gd name="T88" fmla="*/ 276 w 309"/>
                  <a:gd name="T89" fmla="*/ 55 h 184"/>
                  <a:gd name="T90" fmla="*/ 276 w 309"/>
                  <a:gd name="T91" fmla="*/ 54 h 184"/>
                  <a:gd name="T92" fmla="*/ 307 w 309"/>
                  <a:gd name="T93" fmla="*/ 17 h 184"/>
                  <a:gd name="T94" fmla="*/ 309 w 309"/>
                  <a:gd name="T95" fmla="*/ 17 h 184"/>
                  <a:gd name="T96" fmla="*/ 254 w 309"/>
                  <a:gd name="T97" fmla="*/ 11 h 184"/>
                  <a:gd name="T98" fmla="*/ 254 w 309"/>
                  <a:gd name="T99" fmla="*/ 12 h 184"/>
                  <a:gd name="T100" fmla="*/ 254 w 309"/>
                  <a:gd name="T101" fmla="*/ 11 h 184"/>
                  <a:gd name="T102" fmla="*/ 304 w 309"/>
                  <a:gd name="T103" fmla="*/ 12 h 184"/>
                  <a:gd name="T104" fmla="*/ 308 w 309"/>
                  <a:gd name="T105" fmla="*/ 14 h 184"/>
                  <a:gd name="T106" fmla="*/ 307 w 309"/>
                  <a:gd name="T107" fmla="*/ 11 h 184"/>
                  <a:gd name="T108" fmla="*/ 305 w 309"/>
                  <a:gd name="T109" fmla="*/ 10 h 184"/>
                  <a:gd name="T110" fmla="*/ 245 w 309"/>
                  <a:gd name="T111" fmla="*/ 12 h 184"/>
                  <a:gd name="T112" fmla="*/ 245 w 309"/>
                  <a:gd name="T113" fmla="*/ 10 h 184"/>
                  <a:gd name="T114" fmla="*/ 257 w 309"/>
                  <a:gd name="T115" fmla="*/ 0 h 184"/>
                  <a:gd name="T116" fmla="*/ 254 w 309"/>
                  <a:gd name="T117" fmla="*/ 1 h 184"/>
                  <a:gd name="T118" fmla="*/ 255 w 309"/>
                  <a:gd name="T119" fmla="*/ 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9" h="184">
                    <a:moveTo>
                      <a:pt x="8" y="183"/>
                    </a:moveTo>
                    <a:cubicBezTo>
                      <a:pt x="7" y="183"/>
                      <a:pt x="7" y="183"/>
                      <a:pt x="7" y="184"/>
                    </a:cubicBezTo>
                    <a:cubicBezTo>
                      <a:pt x="7" y="184"/>
                      <a:pt x="8" y="184"/>
                      <a:pt x="8" y="184"/>
                    </a:cubicBezTo>
                    <a:cubicBezTo>
                      <a:pt x="8" y="184"/>
                      <a:pt x="9" y="184"/>
                      <a:pt x="9" y="184"/>
                    </a:cubicBezTo>
                    <a:cubicBezTo>
                      <a:pt x="9" y="183"/>
                      <a:pt x="8" y="183"/>
                      <a:pt x="8" y="183"/>
                    </a:cubicBezTo>
                    <a:moveTo>
                      <a:pt x="9" y="178"/>
                    </a:moveTo>
                    <a:cubicBezTo>
                      <a:pt x="8" y="178"/>
                      <a:pt x="7" y="180"/>
                      <a:pt x="8" y="180"/>
                    </a:cubicBezTo>
                    <a:cubicBezTo>
                      <a:pt x="8" y="180"/>
                      <a:pt x="8" y="180"/>
                      <a:pt x="8" y="180"/>
                    </a:cubicBezTo>
                    <a:cubicBezTo>
                      <a:pt x="9" y="180"/>
                      <a:pt x="10" y="178"/>
                      <a:pt x="9" y="178"/>
                    </a:cubicBezTo>
                    <a:cubicBezTo>
                      <a:pt x="9" y="178"/>
                      <a:pt x="9" y="178"/>
                      <a:pt x="9" y="178"/>
                    </a:cubicBezTo>
                    <a:moveTo>
                      <a:pt x="35" y="171"/>
                    </a:moveTo>
                    <a:cubicBezTo>
                      <a:pt x="35" y="171"/>
                      <a:pt x="34" y="172"/>
                      <a:pt x="34" y="174"/>
                    </a:cubicBezTo>
                    <a:cubicBezTo>
                      <a:pt x="34" y="174"/>
                      <a:pt x="34" y="174"/>
                      <a:pt x="34" y="174"/>
                    </a:cubicBezTo>
                    <a:cubicBezTo>
                      <a:pt x="33" y="175"/>
                      <a:pt x="32" y="179"/>
                      <a:pt x="34" y="179"/>
                    </a:cubicBezTo>
                    <a:cubicBezTo>
                      <a:pt x="34" y="179"/>
                      <a:pt x="34" y="179"/>
                      <a:pt x="35" y="179"/>
                    </a:cubicBezTo>
                    <a:cubicBezTo>
                      <a:pt x="35" y="178"/>
                      <a:pt x="36" y="177"/>
                      <a:pt x="36" y="176"/>
                    </a:cubicBezTo>
                    <a:cubicBezTo>
                      <a:pt x="37" y="176"/>
                      <a:pt x="37" y="176"/>
                      <a:pt x="38" y="176"/>
                    </a:cubicBezTo>
                    <a:cubicBezTo>
                      <a:pt x="38" y="176"/>
                      <a:pt x="38" y="176"/>
                      <a:pt x="38" y="176"/>
                    </a:cubicBezTo>
                    <a:cubicBezTo>
                      <a:pt x="39" y="176"/>
                      <a:pt x="37" y="171"/>
                      <a:pt x="35" y="171"/>
                    </a:cubicBezTo>
                    <a:moveTo>
                      <a:pt x="84" y="144"/>
                    </a:moveTo>
                    <a:cubicBezTo>
                      <a:pt x="84" y="144"/>
                      <a:pt x="84" y="144"/>
                      <a:pt x="84" y="145"/>
                    </a:cubicBezTo>
                    <a:cubicBezTo>
                      <a:pt x="84" y="145"/>
                      <a:pt x="84" y="145"/>
                      <a:pt x="85" y="145"/>
                    </a:cubicBezTo>
                    <a:cubicBezTo>
                      <a:pt x="85" y="145"/>
                      <a:pt x="85" y="145"/>
                      <a:pt x="86" y="145"/>
                    </a:cubicBezTo>
                    <a:cubicBezTo>
                      <a:pt x="86" y="145"/>
                      <a:pt x="85" y="144"/>
                      <a:pt x="84" y="144"/>
                    </a:cubicBezTo>
                    <a:moveTo>
                      <a:pt x="1" y="134"/>
                    </a:move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5"/>
                      <a:pt x="0" y="135"/>
                      <a:pt x="1" y="135"/>
                    </a:cubicBezTo>
                    <a:cubicBezTo>
                      <a:pt x="1" y="135"/>
                      <a:pt x="1" y="135"/>
                      <a:pt x="1" y="135"/>
                    </a:cubicBezTo>
                    <a:cubicBezTo>
                      <a:pt x="1" y="134"/>
                      <a:pt x="1" y="134"/>
                      <a:pt x="1" y="134"/>
                    </a:cubicBezTo>
                    <a:moveTo>
                      <a:pt x="138" y="123"/>
                    </a:moveTo>
                    <a:cubicBezTo>
                      <a:pt x="137" y="123"/>
                      <a:pt x="136" y="124"/>
                      <a:pt x="137" y="125"/>
                    </a:cubicBezTo>
                    <a:cubicBezTo>
                      <a:pt x="138" y="124"/>
                      <a:pt x="139" y="125"/>
                      <a:pt x="139" y="123"/>
                    </a:cubicBezTo>
                    <a:cubicBezTo>
                      <a:pt x="139" y="123"/>
                      <a:pt x="138" y="123"/>
                      <a:pt x="138" y="123"/>
                    </a:cubicBezTo>
                    <a:moveTo>
                      <a:pt x="154" y="115"/>
                    </a:moveTo>
                    <a:cubicBezTo>
                      <a:pt x="154" y="115"/>
                      <a:pt x="153" y="115"/>
                      <a:pt x="153" y="115"/>
                    </a:cubicBezTo>
                    <a:cubicBezTo>
                      <a:pt x="153" y="116"/>
                      <a:pt x="154" y="116"/>
                      <a:pt x="154" y="116"/>
                    </a:cubicBezTo>
                    <a:cubicBezTo>
                      <a:pt x="155" y="116"/>
                      <a:pt x="155" y="116"/>
                      <a:pt x="155" y="116"/>
                    </a:cubicBezTo>
                    <a:cubicBezTo>
                      <a:pt x="155" y="115"/>
                      <a:pt x="155" y="115"/>
                      <a:pt x="154" y="115"/>
                    </a:cubicBezTo>
                    <a:moveTo>
                      <a:pt x="50" y="113"/>
                    </a:moveTo>
                    <a:cubicBezTo>
                      <a:pt x="50" y="113"/>
                      <a:pt x="50" y="113"/>
                      <a:pt x="50" y="113"/>
                    </a:cubicBezTo>
                    <a:cubicBezTo>
                      <a:pt x="50" y="114"/>
                      <a:pt x="52" y="115"/>
                      <a:pt x="52" y="115"/>
                    </a:cubicBezTo>
                    <a:cubicBezTo>
                      <a:pt x="53" y="115"/>
                      <a:pt x="53" y="115"/>
                      <a:pt x="53" y="115"/>
                    </a:cubicBezTo>
                    <a:cubicBezTo>
                      <a:pt x="53" y="114"/>
                      <a:pt x="51" y="113"/>
                      <a:pt x="50" y="113"/>
                    </a:cubicBezTo>
                    <a:moveTo>
                      <a:pt x="146" y="113"/>
                    </a:move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45" y="114"/>
                      <a:pt x="146" y="114"/>
                      <a:pt x="147" y="114"/>
                    </a:cubicBezTo>
                    <a:cubicBezTo>
                      <a:pt x="147" y="114"/>
                      <a:pt x="147" y="114"/>
                      <a:pt x="147" y="113"/>
                    </a:cubicBezTo>
                    <a:cubicBezTo>
                      <a:pt x="148" y="113"/>
                      <a:pt x="147" y="113"/>
                      <a:pt x="146" y="113"/>
                    </a:cubicBezTo>
                    <a:moveTo>
                      <a:pt x="150" y="110"/>
                    </a:moveTo>
                    <a:cubicBezTo>
                      <a:pt x="149" y="110"/>
                      <a:pt x="149" y="110"/>
                      <a:pt x="149" y="111"/>
                    </a:cubicBezTo>
                    <a:cubicBezTo>
                      <a:pt x="149" y="111"/>
                      <a:pt x="150" y="111"/>
                      <a:pt x="150" y="111"/>
                    </a:cubicBezTo>
                    <a:cubicBezTo>
                      <a:pt x="151" y="111"/>
                      <a:pt x="151" y="111"/>
                      <a:pt x="151" y="111"/>
                    </a:cubicBezTo>
                    <a:cubicBezTo>
                      <a:pt x="151" y="111"/>
                      <a:pt x="150" y="110"/>
                      <a:pt x="150" y="110"/>
                    </a:cubicBezTo>
                    <a:moveTo>
                      <a:pt x="165" y="109"/>
                    </a:moveTo>
                    <a:cubicBezTo>
                      <a:pt x="165" y="109"/>
                      <a:pt x="163" y="110"/>
                      <a:pt x="162" y="111"/>
                    </a:cubicBezTo>
                    <a:cubicBezTo>
                      <a:pt x="161" y="112"/>
                      <a:pt x="161" y="113"/>
                      <a:pt x="162" y="113"/>
                    </a:cubicBezTo>
                    <a:cubicBezTo>
                      <a:pt x="162" y="113"/>
                      <a:pt x="163" y="113"/>
                      <a:pt x="164" y="113"/>
                    </a:cubicBezTo>
                    <a:cubicBezTo>
                      <a:pt x="166" y="111"/>
                      <a:pt x="166" y="111"/>
                      <a:pt x="166" y="111"/>
                    </a:cubicBezTo>
                    <a:cubicBezTo>
                      <a:pt x="166" y="110"/>
                      <a:pt x="166" y="109"/>
                      <a:pt x="165" y="109"/>
                    </a:cubicBezTo>
                    <a:moveTo>
                      <a:pt x="184" y="107"/>
                    </a:moveTo>
                    <a:cubicBezTo>
                      <a:pt x="184" y="107"/>
                      <a:pt x="183" y="109"/>
                      <a:pt x="184" y="109"/>
                    </a:cubicBezTo>
                    <a:cubicBezTo>
                      <a:pt x="184" y="109"/>
                      <a:pt x="184" y="109"/>
                      <a:pt x="184" y="109"/>
                    </a:cubicBezTo>
                    <a:cubicBezTo>
                      <a:pt x="184" y="109"/>
                      <a:pt x="185" y="107"/>
                      <a:pt x="184" y="107"/>
                    </a:cubicBezTo>
                    <a:cubicBezTo>
                      <a:pt x="184" y="107"/>
                      <a:pt x="184" y="107"/>
                      <a:pt x="184" y="107"/>
                    </a:cubicBezTo>
                    <a:moveTo>
                      <a:pt x="53" y="107"/>
                    </a:moveTo>
                    <a:cubicBezTo>
                      <a:pt x="51" y="107"/>
                      <a:pt x="50" y="108"/>
                      <a:pt x="50" y="109"/>
                    </a:cubicBezTo>
                    <a:cubicBezTo>
                      <a:pt x="50" y="110"/>
                      <a:pt x="50" y="111"/>
                      <a:pt x="51" y="111"/>
                    </a:cubicBezTo>
                    <a:cubicBezTo>
                      <a:pt x="52" y="111"/>
                      <a:pt x="52" y="111"/>
                      <a:pt x="53" y="111"/>
                    </a:cubicBezTo>
                    <a:cubicBezTo>
                      <a:pt x="54" y="111"/>
                      <a:pt x="54" y="108"/>
                      <a:pt x="54" y="107"/>
                    </a:cubicBezTo>
                    <a:cubicBezTo>
                      <a:pt x="53" y="107"/>
                      <a:pt x="53" y="107"/>
                      <a:pt x="53" y="107"/>
                    </a:cubicBezTo>
                    <a:moveTo>
                      <a:pt x="249" y="75"/>
                    </a:moveTo>
                    <a:cubicBezTo>
                      <a:pt x="249" y="75"/>
                      <a:pt x="249" y="76"/>
                      <a:pt x="248" y="77"/>
                    </a:cubicBezTo>
                    <a:cubicBezTo>
                      <a:pt x="248" y="77"/>
                      <a:pt x="248" y="77"/>
                      <a:pt x="248" y="77"/>
                    </a:cubicBezTo>
                    <a:cubicBezTo>
                      <a:pt x="249" y="77"/>
                      <a:pt x="249" y="77"/>
                      <a:pt x="249" y="77"/>
                    </a:cubicBezTo>
                    <a:cubicBezTo>
                      <a:pt x="250" y="77"/>
                      <a:pt x="250" y="76"/>
                      <a:pt x="251" y="76"/>
                    </a:cubicBezTo>
                    <a:cubicBezTo>
                      <a:pt x="250" y="76"/>
                      <a:pt x="250" y="75"/>
                      <a:pt x="249" y="75"/>
                    </a:cubicBezTo>
                    <a:moveTo>
                      <a:pt x="253" y="66"/>
                    </a:moveTo>
                    <a:cubicBezTo>
                      <a:pt x="252" y="67"/>
                      <a:pt x="252" y="67"/>
                      <a:pt x="252" y="67"/>
                    </a:cubicBezTo>
                    <a:cubicBezTo>
                      <a:pt x="250" y="67"/>
                      <a:pt x="250" y="67"/>
                      <a:pt x="250" y="67"/>
                    </a:cubicBezTo>
                    <a:cubicBezTo>
                      <a:pt x="250" y="70"/>
                      <a:pt x="251" y="70"/>
                      <a:pt x="252" y="70"/>
                    </a:cubicBezTo>
                    <a:cubicBezTo>
                      <a:pt x="254" y="70"/>
                      <a:pt x="258" y="66"/>
                      <a:pt x="253" y="66"/>
                    </a:cubicBezTo>
                    <a:moveTo>
                      <a:pt x="268" y="64"/>
                    </a:moveTo>
                    <a:cubicBezTo>
                      <a:pt x="268" y="64"/>
                      <a:pt x="268" y="65"/>
                      <a:pt x="268" y="65"/>
                    </a:cubicBezTo>
                    <a:cubicBezTo>
                      <a:pt x="266" y="66"/>
                      <a:pt x="266" y="66"/>
                      <a:pt x="266" y="66"/>
                    </a:cubicBezTo>
                    <a:cubicBezTo>
                      <a:pt x="266" y="67"/>
                      <a:pt x="266" y="67"/>
                      <a:pt x="267" y="67"/>
                    </a:cubicBezTo>
                    <a:cubicBezTo>
                      <a:pt x="267" y="67"/>
                      <a:pt x="268" y="67"/>
                      <a:pt x="268" y="66"/>
                    </a:cubicBezTo>
                    <a:cubicBezTo>
                      <a:pt x="269" y="66"/>
                      <a:pt x="269" y="64"/>
                      <a:pt x="268" y="64"/>
                    </a:cubicBezTo>
                    <a:moveTo>
                      <a:pt x="276" y="54"/>
                    </a:moveTo>
                    <a:cubicBezTo>
                      <a:pt x="276" y="54"/>
                      <a:pt x="275" y="55"/>
                      <a:pt x="276" y="55"/>
                    </a:cubicBezTo>
                    <a:cubicBezTo>
                      <a:pt x="276" y="55"/>
                      <a:pt x="276" y="55"/>
                      <a:pt x="276" y="55"/>
                    </a:cubicBezTo>
                    <a:cubicBezTo>
                      <a:pt x="276" y="55"/>
                      <a:pt x="277" y="54"/>
                      <a:pt x="276" y="54"/>
                    </a:cubicBezTo>
                    <a:cubicBezTo>
                      <a:pt x="276" y="54"/>
                      <a:pt x="276" y="54"/>
                      <a:pt x="276" y="54"/>
                    </a:cubicBezTo>
                    <a:moveTo>
                      <a:pt x="308" y="17"/>
                    </a:moveTo>
                    <a:cubicBezTo>
                      <a:pt x="308" y="17"/>
                      <a:pt x="307" y="17"/>
                      <a:pt x="307" y="17"/>
                    </a:cubicBezTo>
                    <a:cubicBezTo>
                      <a:pt x="307" y="18"/>
                      <a:pt x="308" y="18"/>
                      <a:pt x="308" y="18"/>
                    </a:cubicBezTo>
                    <a:cubicBezTo>
                      <a:pt x="309" y="18"/>
                      <a:pt x="309" y="18"/>
                      <a:pt x="309" y="17"/>
                    </a:cubicBezTo>
                    <a:cubicBezTo>
                      <a:pt x="309" y="17"/>
                      <a:pt x="308" y="17"/>
                      <a:pt x="308" y="17"/>
                    </a:cubicBezTo>
                    <a:moveTo>
                      <a:pt x="254" y="11"/>
                    </a:moveTo>
                    <a:cubicBezTo>
                      <a:pt x="253" y="11"/>
                      <a:pt x="253" y="11"/>
                      <a:pt x="253" y="11"/>
                    </a:cubicBezTo>
                    <a:cubicBezTo>
                      <a:pt x="253" y="11"/>
                      <a:pt x="254" y="12"/>
                      <a:pt x="254" y="12"/>
                    </a:cubicBezTo>
                    <a:cubicBezTo>
                      <a:pt x="254" y="12"/>
                      <a:pt x="255" y="12"/>
                      <a:pt x="255" y="11"/>
                    </a:cubicBezTo>
                    <a:cubicBezTo>
                      <a:pt x="255" y="11"/>
                      <a:pt x="254" y="11"/>
                      <a:pt x="254" y="11"/>
                    </a:cubicBezTo>
                    <a:moveTo>
                      <a:pt x="305" y="10"/>
                    </a:moveTo>
                    <a:cubicBezTo>
                      <a:pt x="304" y="10"/>
                      <a:pt x="304" y="11"/>
                      <a:pt x="304" y="12"/>
                    </a:cubicBezTo>
                    <a:cubicBezTo>
                      <a:pt x="305" y="13"/>
                      <a:pt x="306" y="14"/>
                      <a:pt x="307" y="14"/>
                    </a:cubicBezTo>
                    <a:cubicBezTo>
                      <a:pt x="307" y="14"/>
                      <a:pt x="308" y="14"/>
                      <a:pt x="308" y="14"/>
                    </a:cubicBezTo>
                    <a:cubicBezTo>
                      <a:pt x="308" y="14"/>
                      <a:pt x="308" y="14"/>
                      <a:pt x="308" y="14"/>
                    </a:cubicBezTo>
                    <a:cubicBezTo>
                      <a:pt x="308" y="13"/>
                      <a:pt x="308" y="12"/>
                      <a:pt x="307" y="11"/>
                    </a:cubicBezTo>
                    <a:cubicBezTo>
                      <a:pt x="307" y="11"/>
                      <a:pt x="306" y="10"/>
                      <a:pt x="306" y="10"/>
                    </a:cubicBezTo>
                    <a:cubicBezTo>
                      <a:pt x="306" y="10"/>
                      <a:pt x="306" y="10"/>
                      <a:pt x="305" y="10"/>
                    </a:cubicBezTo>
                    <a:moveTo>
                      <a:pt x="245" y="10"/>
                    </a:moveTo>
                    <a:cubicBezTo>
                      <a:pt x="244" y="10"/>
                      <a:pt x="243" y="12"/>
                      <a:pt x="245" y="12"/>
                    </a:cubicBezTo>
                    <a:cubicBezTo>
                      <a:pt x="245" y="12"/>
                      <a:pt x="245" y="12"/>
                      <a:pt x="245" y="12"/>
                    </a:cubicBezTo>
                    <a:cubicBezTo>
                      <a:pt x="246" y="12"/>
                      <a:pt x="247" y="10"/>
                      <a:pt x="245" y="10"/>
                    </a:cubicBezTo>
                    <a:cubicBezTo>
                      <a:pt x="245" y="10"/>
                      <a:pt x="245" y="10"/>
                      <a:pt x="245" y="10"/>
                    </a:cubicBezTo>
                    <a:moveTo>
                      <a:pt x="257" y="0"/>
                    </a:moveTo>
                    <a:cubicBezTo>
                      <a:pt x="256" y="0"/>
                      <a:pt x="255" y="0"/>
                      <a:pt x="255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2"/>
                      <a:pt x="254" y="3"/>
                      <a:pt x="255" y="3"/>
                    </a:cubicBezTo>
                    <a:cubicBezTo>
                      <a:pt x="256" y="3"/>
                      <a:pt x="258" y="1"/>
                      <a:pt x="257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28675" grpId="0"/>
      <p:bldP spid="28676" grpId="0"/>
      <p:bldP spid="4" grpId="0"/>
      <p:bldP spid="7" grpId="0"/>
      <p:bldP spid="9" grpId="0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0114" name="文本框 2"/>
          <p:cNvSpPr txBox="1"/>
          <p:nvPr/>
        </p:nvSpPr>
        <p:spPr>
          <a:xfrm>
            <a:off x="1468438" y="889000"/>
            <a:ext cx="66802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一、看拼音写词语。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0115" name="文本框 4"/>
          <p:cNvSpPr txBox="1"/>
          <p:nvPr/>
        </p:nvSpPr>
        <p:spPr>
          <a:xfrm>
            <a:off x="449263" y="88900"/>
            <a:ext cx="739775" cy="2011363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随堂练习</a:t>
            </a:r>
            <a:endParaRPr lang="zh-CN" altLang="en-US" sz="36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04975" y="1357313"/>
            <a:ext cx="5759450" cy="2932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j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ū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n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y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ú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n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ch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n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ɡ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di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é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（      ）    （      ）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y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è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b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ǐ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n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ɡ     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c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ā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o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ch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ǎ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n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ɡ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（      ）    （      ）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260600" y="2198688"/>
            <a:ext cx="2347913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均匀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260600" y="3643313"/>
            <a:ext cx="2351088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叶柄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113338" y="2198688"/>
            <a:ext cx="235108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重叠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113338" y="3641725"/>
            <a:ext cx="2351087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操场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0121" name="组合 1"/>
          <p:cNvGrpSpPr/>
          <p:nvPr/>
        </p:nvGrpSpPr>
        <p:grpSpPr>
          <a:xfrm>
            <a:off x="168275" y="166688"/>
            <a:ext cx="2249488" cy="584200"/>
            <a:chOff x="251073" y="195486"/>
            <a:chExt cx="2249488" cy="585350"/>
          </a:xfrm>
        </p:grpSpPr>
        <p:sp>
          <p:nvSpPr>
            <p:cNvPr id="90122" name="文本框 13"/>
            <p:cNvSpPr txBox="1"/>
            <p:nvPr/>
          </p:nvSpPr>
          <p:spPr>
            <a:xfrm>
              <a:off x="253093" y="195486"/>
              <a:ext cx="1943462" cy="5853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3200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随堂练习</a:t>
              </a:r>
              <a:endParaRPr lang="zh-CN" altLang="en-US" sz="32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251073" y="771292"/>
              <a:ext cx="2016125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90124" name="Group 4"/>
            <p:cNvGrpSpPr>
              <a:grpSpLocks noChangeAspect="1"/>
            </p:cNvGrpSpPr>
            <p:nvPr/>
          </p:nvGrpSpPr>
          <p:grpSpPr>
            <a:xfrm>
              <a:off x="2051298" y="411386"/>
              <a:ext cx="449263" cy="292100"/>
              <a:chOff x="2432" y="1329"/>
              <a:chExt cx="657" cy="426"/>
            </a:xfrm>
          </p:grpSpPr>
          <p:sp>
            <p:nvSpPr>
              <p:cNvPr id="1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34" y="1330"/>
                <a:ext cx="652" cy="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Freeform 5"/>
              <p:cNvSpPr/>
              <p:nvPr/>
            </p:nvSpPr>
            <p:spPr bwMode="auto">
              <a:xfrm>
                <a:off x="2478" y="1330"/>
                <a:ext cx="611" cy="422"/>
              </a:xfrm>
              <a:custGeom>
                <a:avLst/>
                <a:gdLst>
                  <a:gd name="T0" fmla="*/ 315 w 351"/>
                  <a:gd name="T1" fmla="*/ 0 h 242"/>
                  <a:gd name="T2" fmla="*/ 292 w 351"/>
                  <a:gd name="T3" fmla="*/ 9 h 242"/>
                  <a:gd name="T4" fmla="*/ 291 w 351"/>
                  <a:gd name="T5" fmla="*/ 10 h 242"/>
                  <a:gd name="T6" fmla="*/ 309 w 351"/>
                  <a:gd name="T7" fmla="*/ 3 h 242"/>
                  <a:gd name="T8" fmla="*/ 310 w 351"/>
                  <a:gd name="T9" fmla="*/ 4 h 242"/>
                  <a:gd name="T10" fmla="*/ 317 w 351"/>
                  <a:gd name="T11" fmla="*/ 10 h 242"/>
                  <a:gd name="T12" fmla="*/ 325 w 351"/>
                  <a:gd name="T13" fmla="*/ 27 h 242"/>
                  <a:gd name="T14" fmla="*/ 336 w 351"/>
                  <a:gd name="T15" fmla="*/ 59 h 242"/>
                  <a:gd name="T16" fmla="*/ 268 w 351"/>
                  <a:gd name="T17" fmla="*/ 95 h 242"/>
                  <a:gd name="T18" fmla="*/ 267 w 351"/>
                  <a:gd name="T19" fmla="*/ 95 h 242"/>
                  <a:gd name="T20" fmla="*/ 267 w 351"/>
                  <a:gd name="T21" fmla="*/ 95 h 242"/>
                  <a:gd name="T22" fmla="*/ 24 w 351"/>
                  <a:gd name="T23" fmla="*/ 219 h 242"/>
                  <a:gd name="T24" fmla="*/ 2 w 351"/>
                  <a:gd name="T25" fmla="*/ 229 h 242"/>
                  <a:gd name="T26" fmla="*/ 0 w 351"/>
                  <a:gd name="T27" fmla="*/ 229 h 242"/>
                  <a:gd name="T28" fmla="*/ 6 w 351"/>
                  <a:gd name="T29" fmla="*/ 240 h 242"/>
                  <a:gd name="T30" fmla="*/ 12 w 351"/>
                  <a:gd name="T31" fmla="*/ 242 h 242"/>
                  <a:gd name="T32" fmla="*/ 34 w 351"/>
                  <a:gd name="T33" fmla="*/ 232 h 242"/>
                  <a:gd name="T34" fmla="*/ 350 w 351"/>
                  <a:gd name="T35" fmla="*/ 68 h 242"/>
                  <a:gd name="T36" fmla="*/ 335 w 351"/>
                  <a:gd name="T37" fmla="*/ 29 h 242"/>
                  <a:gd name="T38" fmla="*/ 324 w 351"/>
                  <a:gd name="T39" fmla="*/ 8 h 242"/>
                  <a:gd name="T40" fmla="*/ 317 w 351"/>
                  <a:gd name="T41" fmla="*/ 1 h 242"/>
                  <a:gd name="T42" fmla="*/ 315 w 351"/>
                  <a:gd name="T4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1" h="242">
                    <a:moveTo>
                      <a:pt x="315" y="0"/>
                    </a:moveTo>
                    <a:cubicBezTo>
                      <a:pt x="311" y="0"/>
                      <a:pt x="299" y="6"/>
                      <a:pt x="292" y="9"/>
                    </a:cubicBezTo>
                    <a:cubicBezTo>
                      <a:pt x="292" y="9"/>
                      <a:pt x="292" y="9"/>
                      <a:pt x="291" y="10"/>
                    </a:cubicBezTo>
                    <a:cubicBezTo>
                      <a:pt x="298" y="7"/>
                      <a:pt x="306" y="3"/>
                      <a:pt x="309" y="3"/>
                    </a:cubicBezTo>
                    <a:cubicBezTo>
                      <a:pt x="309" y="3"/>
                      <a:pt x="310" y="3"/>
                      <a:pt x="310" y="4"/>
                    </a:cubicBezTo>
                    <a:cubicBezTo>
                      <a:pt x="312" y="6"/>
                      <a:pt x="317" y="10"/>
                      <a:pt x="317" y="10"/>
                    </a:cubicBezTo>
                    <a:cubicBezTo>
                      <a:pt x="317" y="10"/>
                      <a:pt x="321" y="15"/>
                      <a:pt x="325" y="27"/>
                    </a:cubicBezTo>
                    <a:cubicBezTo>
                      <a:pt x="330" y="39"/>
                      <a:pt x="338" y="56"/>
                      <a:pt x="336" y="59"/>
                    </a:cubicBezTo>
                    <a:cubicBezTo>
                      <a:pt x="336" y="60"/>
                      <a:pt x="308" y="75"/>
                      <a:pt x="268" y="95"/>
                    </a:cubicBezTo>
                    <a:cubicBezTo>
                      <a:pt x="268" y="95"/>
                      <a:pt x="268" y="95"/>
                      <a:pt x="267" y="95"/>
                    </a:cubicBezTo>
                    <a:cubicBezTo>
                      <a:pt x="267" y="95"/>
                      <a:pt x="267" y="95"/>
                      <a:pt x="267" y="95"/>
                    </a:cubicBezTo>
                    <a:cubicBezTo>
                      <a:pt x="179" y="140"/>
                      <a:pt x="38" y="211"/>
                      <a:pt x="24" y="219"/>
                    </a:cubicBezTo>
                    <a:cubicBezTo>
                      <a:pt x="11" y="227"/>
                      <a:pt x="5" y="229"/>
                      <a:pt x="2" y="229"/>
                    </a:cubicBezTo>
                    <a:cubicBezTo>
                      <a:pt x="1" y="229"/>
                      <a:pt x="0" y="229"/>
                      <a:pt x="0" y="229"/>
                    </a:cubicBezTo>
                    <a:cubicBezTo>
                      <a:pt x="3" y="235"/>
                      <a:pt x="5" y="239"/>
                      <a:pt x="6" y="240"/>
                    </a:cubicBezTo>
                    <a:cubicBezTo>
                      <a:pt x="8" y="241"/>
                      <a:pt x="9" y="242"/>
                      <a:pt x="12" y="242"/>
                    </a:cubicBezTo>
                    <a:cubicBezTo>
                      <a:pt x="16" y="242"/>
                      <a:pt x="22" y="240"/>
                      <a:pt x="34" y="232"/>
                    </a:cubicBezTo>
                    <a:cubicBezTo>
                      <a:pt x="54" y="220"/>
                      <a:pt x="348" y="72"/>
                      <a:pt x="350" y="68"/>
                    </a:cubicBezTo>
                    <a:cubicBezTo>
                      <a:pt x="351" y="65"/>
                      <a:pt x="341" y="44"/>
                      <a:pt x="335" y="29"/>
                    </a:cubicBezTo>
                    <a:cubicBezTo>
                      <a:pt x="329" y="15"/>
                      <a:pt x="324" y="8"/>
                      <a:pt x="324" y="8"/>
                    </a:cubicBezTo>
                    <a:cubicBezTo>
                      <a:pt x="324" y="8"/>
                      <a:pt x="319" y="3"/>
                      <a:pt x="317" y="1"/>
                    </a:cubicBezTo>
                    <a:cubicBezTo>
                      <a:pt x="316" y="0"/>
                      <a:pt x="316" y="0"/>
                      <a:pt x="315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2432" y="1334"/>
                <a:ext cx="634" cy="399"/>
              </a:xfrm>
              <a:custGeom>
                <a:avLst/>
                <a:gdLst>
                  <a:gd name="T0" fmla="*/ 3 w 364"/>
                  <a:gd name="T1" fmla="*/ 171 h 229"/>
                  <a:gd name="T2" fmla="*/ 3 w 364"/>
                  <a:gd name="T3" fmla="*/ 182 h 229"/>
                  <a:gd name="T4" fmla="*/ 23 w 364"/>
                  <a:gd name="T5" fmla="*/ 225 h 229"/>
                  <a:gd name="T6" fmla="*/ 50 w 364"/>
                  <a:gd name="T7" fmla="*/ 217 h 229"/>
                  <a:gd name="T8" fmla="*/ 362 w 364"/>
                  <a:gd name="T9" fmla="*/ 57 h 229"/>
                  <a:gd name="T10" fmla="*/ 351 w 364"/>
                  <a:gd name="T11" fmla="*/ 25 h 229"/>
                  <a:gd name="T12" fmla="*/ 343 w 364"/>
                  <a:gd name="T13" fmla="*/ 8 h 229"/>
                  <a:gd name="T14" fmla="*/ 336 w 364"/>
                  <a:gd name="T15" fmla="*/ 2 h 229"/>
                  <a:gd name="T16" fmla="*/ 312 w 364"/>
                  <a:gd name="T17" fmla="*/ 10 h 229"/>
                  <a:gd name="T18" fmla="*/ 10 w 364"/>
                  <a:gd name="T19" fmla="*/ 166 h 229"/>
                  <a:gd name="T20" fmla="*/ 3 w 364"/>
                  <a:gd name="T21" fmla="*/ 17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4" h="229">
                    <a:moveTo>
                      <a:pt x="3" y="171"/>
                    </a:moveTo>
                    <a:cubicBezTo>
                      <a:pt x="3" y="171"/>
                      <a:pt x="0" y="174"/>
                      <a:pt x="3" y="182"/>
                    </a:cubicBezTo>
                    <a:cubicBezTo>
                      <a:pt x="6" y="191"/>
                      <a:pt x="20" y="223"/>
                      <a:pt x="23" y="225"/>
                    </a:cubicBezTo>
                    <a:cubicBezTo>
                      <a:pt x="26" y="227"/>
                      <a:pt x="30" y="229"/>
                      <a:pt x="50" y="217"/>
                    </a:cubicBezTo>
                    <a:cubicBezTo>
                      <a:pt x="70" y="206"/>
                      <a:pt x="361" y="60"/>
                      <a:pt x="362" y="57"/>
                    </a:cubicBezTo>
                    <a:cubicBezTo>
                      <a:pt x="364" y="54"/>
                      <a:pt x="356" y="37"/>
                      <a:pt x="351" y="25"/>
                    </a:cubicBezTo>
                    <a:cubicBezTo>
                      <a:pt x="347" y="13"/>
                      <a:pt x="343" y="8"/>
                      <a:pt x="343" y="8"/>
                    </a:cubicBezTo>
                    <a:cubicBezTo>
                      <a:pt x="343" y="8"/>
                      <a:pt x="338" y="4"/>
                      <a:pt x="336" y="2"/>
                    </a:cubicBezTo>
                    <a:cubicBezTo>
                      <a:pt x="334" y="0"/>
                      <a:pt x="320" y="6"/>
                      <a:pt x="312" y="10"/>
                    </a:cubicBezTo>
                    <a:cubicBezTo>
                      <a:pt x="305" y="14"/>
                      <a:pt x="15" y="163"/>
                      <a:pt x="10" y="166"/>
                    </a:cubicBezTo>
                    <a:cubicBezTo>
                      <a:pt x="5" y="168"/>
                      <a:pt x="3" y="171"/>
                      <a:pt x="3" y="171"/>
                    </a:cubicBezTo>
                  </a:path>
                </a:pathLst>
              </a:custGeom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Freeform 7"/>
              <p:cNvSpPr/>
              <p:nvPr/>
            </p:nvSpPr>
            <p:spPr bwMode="auto">
              <a:xfrm>
                <a:off x="2432" y="1606"/>
                <a:ext cx="100" cy="125"/>
              </a:xfrm>
              <a:custGeom>
                <a:avLst/>
                <a:gdLst>
                  <a:gd name="T0" fmla="*/ 57 w 57"/>
                  <a:gd name="T1" fmla="*/ 59 h 73"/>
                  <a:gd name="T2" fmla="*/ 51 w 57"/>
                  <a:gd name="T3" fmla="*/ 50 h 73"/>
                  <a:gd name="T4" fmla="*/ 46 w 57"/>
                  <a:gd name="T5" fmla="*/ 41 h 73"/>
                  <a:gd name="T6" fmla="*/ 44 w 57"/>
                  <a:gd name="T7" fmla="*/ 34 h 73"/>
                  <a:gd name="T8" fmla="*/ 43 w 57"/>
                  <a:gd name="T9" fmla="*/ 22 h 73"/>
                  <a:gd name="T10" fmla="*/ 41 w 57"/>
                  <a:gd name="T11" fmla="*/ 12 h 73"/>
                  <a:gd name="T12" fmla="*/ 39 w 57"/>
                  <a:gd name="T13" fmla="*/ 0 h 73"/>
                  <a:gd name="T14" fmla="*/ 33 w 57"/>
                  <a:gd name="T15" fmla="*/ 0 h 73"/>
                  <a:gd name="T16" fmla="*/ 28 w 57"/>
                  <a:gd name="T17" fmla="*/ 1 h 73"/>
                  <a:gd name="T18" fmla="*/ 10 w 57"/>
                  <a:gd name="T19" fmla="*/ 11 h 73"/>
                  <a:gd name="T20" fmla="*/ 3 w 57"/>
                  <a:gd name="T21" fmla="*/ 16 h 73"/>
                  <a:gd name="T22" fmla="*/ 3 w 57"/>
                  <a:gd name="T23" fmla="*/ 27 h 73"/>
                  <a:gd name="T24" fmla="*/ 19 w 57"/>
                  <a:gd name="T25" fmla="*/ 63 h 73"/>
                  <a:gd name="T26" fmla="*/ 23 w 57"/>
                  <a:gd name="T27" fmla="*/ 70 h 73"/>
                  <a:gd name="T28" fmla="*/ 38 w 57"/>
                  <a:gd name="T29" fmla="*/ 69 h 73"/>
                  <a:gd name="T30" fmla="*/ 47 w 57"/>
                  <a:gd name="T31" fmla="*/ 64 h 73"/>
                  <a:gd name="T32" fmla="*/ 50 w 57"/>
                  <a:gd name="T33" fmla="*/ 62 h 73"/>
                  <a:gd name="T34" fmla="*/ 57 w 57"/>
                  <a:gd name="T35" fmla="*/ 5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3">
                    <a:moveTo>
                      <a:pt x="57" y="59"/>
                    </a:moveTo>
                    <a:cubicBezTo>
                      <a:pt x="55" y="55"/>
                      <a:pt x="51" y="50"/>
                      <a:pt x="51" y="50"/>
                    </a:cubicBezTo>
                    <a:cubicBezTo>
                      <a:pt x="51" y="50"/>
                      <a:pt x="48" y="44"/>
                      <a:pt x="46" y="41"/>
                    </a:cubicBezTo>
                    <a:cubicBezTo>
                      <a:pt x="45" y="39"/>
                      <a:pt x="44" y="34"/>
                      <a:pt x="44" y="34"/>
                    </a:cubicBezTo>
                    <a:cubicBezTo>
                      <a:pt x="44" y="34"/>
                      <a:pt x="43" y="26"/>
                      <a:pt x="43" y="22"/>
                    </a:cubicBezTo>
                    <a:cubicBezTo>
                      <a:pt x="42" y="19"/>
                      <a:pt x="41" y="14"/>
                      <a:pt x="41" y="12"/>
                    </a:cubicBezTo>
                    <a:cubicBezTo>
                      <a:pt x="40" y="10"/>
                      <a:pt x="40" y="4"/>
                      <a:pt x="39" y="0"/>
                    </a:cubicBezTo>
                    <a:cubicBezTo>
                      <a:pt x="36" y="0"/>
                      <a:pt x="33" y="0"/>
                      <a:pt x="33" y="0"/>
                    </a:cubicBezTo>
                    <a:cubicBezTo>
                      <a:pt x="33" y="0"/>
                      <a:pt x="31" y="0"/>
                      <a:pt x="28" y="1"/>
                    </a:cubicBezTo>
                    <a:cubicBezTo>
                      <a:pt x="17" y="7"/>
                      <a:pt x="11" y="10"/>
                      <a:pt x="10" y="11"/>
                    </a:cubicBezTo>
                    <a:cubicBezTo>
                      <a:pt x="5" y="13"/>
                      <a:pt x="3" y="16"/>
                      <a:pt x="3" y="16"/>
                    </a:cubicBezTo>
                    <a:cubicBezTo>
                      <a:pt x="3" y="16"/>
                      <a:pt x="0" y="19"/>
                      <a:pt x="3" y="27"/>
                    </a:cubicBezTo>
                    <a:cubicBezTo>
                      <a:pt x="5" y="33"/>
                      <a:pt x="13" y="52"/>
                      <a:pt x="19" y="63"/>
                    </a:cubicBezTo>
                    <a:cubicBezTo>
                      <a:pt x="20" y="67"/>
                      <a:pt x="22" y="69"/>
                      <a:pt x="23" y="70"/>
                    </a:cubicBezTo>
                    <a:cubicBezTo>
                      <a:pt x="25" y="72"/>
                      <a:pt x="28" y="73"/>
                      <a:pt x="38" y="69"/>
                    </a:cubicBezTo>
                    <a:cubicBezTo>
                      <a:pt x="41" y="67"/>
                      <a:pt x="44" y="66"/>
                      <a:pt x="47" y="64"/>
                    </a:cubicBezTo>
                    <a:cubicBezTo>
                      <a:pt x="48" y="63"/>
                      <a:pt x="49" y="63"/>
                      <a:pt x="50" y="62"/>
                    </a:cubicBezTo>
                    <a:cubicBezTo>
                      <a:pt x="51" y="62"/>
                      <a:pt x="54" y="60"/>
                      <a:pt x="57" y="59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Freeform 8"/>
              <p:cNvSpPr/>
              <p:nvPr/>
            </p:nvSpPr>
            <p:spPr bwMode="auto">
              <a:xfrm>
                <a:off x="2954" y="1362"/>
                <a:ext cx="5" cy="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EEEBEA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Freeform 9"/>
              <p:cNvSpPr/>
              <p:nvPr/>
            </p:nvSpPr>
            <p:spPr bwMode="auto">
              <a:xfrm>
                <a:off x="2943" y="149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78C9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Freeform 10"/>
              <p:cNvSpPr>
                <a:spLocks noEditPoints="1"/>
              </p:cNvSpPr>
              <p:nvPr/>
            </p:nvSpPr>
            <p:spPr bwMode="auto">
              <a:xfrm>
                <a:off x="2511" y="1362"/>
                <a:ext cx="539" cy="322"/>
              </a:xfrm>
              <a:custGeom>
                <a:avLst/>
                <a:gdLst>
                  <a:gd name="T0" fmla="*/ 7 w 309"/>
                  <a:gd name="T1" fmla="*/ 184 h 184"/>
                  <a:gd name="T2" fmla="*/ 9 w 309"/>
                  <a:gd name="T3" fmla="*/ 184 h 184"/>
                  <a:gd name="T4" fmla="*/ 9 w 309"/>
                  <a:gd name="T5" fmla="*/ 178 h 184"/>
                  <a:gd name="T6" fmla="*/ 8 w 309"/>
                  <a:gd name="T7" fmla="*/ 180 h 184"/>
                  <a:gd name="T8" fmla="*/ 9 w 309"/>
                  <a:gd name="T9" fmla="*/ 178 h 184"/>
                  <a:gd name="T10" fmla="*/ 34 w 309"/>
                  <a:gd name="T11" fmla="*/ 174 h 184"/>
                  <a:gd name="T12" fmla="*/ 34 w 309"/>
                  <a:gd name="T13" fmla="*/ 179 h 184"/>
                  <a:gd name="T14" fmla="*/ 36 w 309"/>
                  <a:gd name="T15" fmla="*/ 176 h 184"/>
                  <a:gd name="T16" fmla="*/ 38 w 309"/>
                  <a:gd name="T17" fmla="*/ 176 h 184"/>
                  <a:gd name="T18" fmla="*/ 84 w 309"/>
                  <a:gd name="T19" fmla="*/ 144 h 184"/>
                  <a:gd name="T20" fmla="*/ 85 w 309"/>
                  <a:gd name="T21" fmla="*/ 145 h 184"/>
                  <a:gd name="T22" fmla="*/ 84 w 309"/>
                  <a:gd name="T23" fmla="*/ 144 h 184"/>
                  <a:gd name="T24" fmla="*/ 0 w 309"/>
                  <a:gd name="T25" fmla="*/ 135 h 184"/>
                  <a:gd name="T26" fmla="*/ 1 w 309"/>
                  <a:gd name="T27" fmla="*/ 135 h 184"/>
                  <a:gd name="T28" fmla="*/ 138 w 309"/>
                  <a:gd name="T29" fmla="*/ 123 h 184"/>
                  <a:gd name="T30" fmla="*/ 139 w 309"/>
                  <a:gd name="T31" fmla="*/ 123 h 184"/>
                  <a:gd name="T32" fmla="*/ 154 w 309"/>
                  <a:gd name="T33" fmla="*/ 115 h 184"/>
                  <a:gd name="T34" fmla="*/ 154 w 309"/>
                  <a:gd name="T35" fmla="*/ 116 h 184"/>
                  <a:gd name="T36" fmla="*/ 154 w 309"/>
                  <a:gd name="T37" fmla="*/ 115 h 184"/>
                  <a:gd name="T38" fmla="*/ 50 w 309"/>
                  <a:gd name="T39" fmla="*/ 113 h 184"/>
                  <a:gd name="T40" fmla="*/ 53 w 309"/>
                  <a:gd name="T41" fmla="*/ 115 h 184"/>
                  <a:gd name="T42" fmla="*/ 146 w 309"/>
                  <a:gd name="T43" fmla="*/ 113 h 184"/>
                  <a:gd name="T44" fmla="*/ 147 w 309"/>
                  <a:gd name="T45" fmla="*/ 114 h 184"/>
                  <a:gd name="T46" fmla="*/ 146 w 309"/>
                  <a:gd name="T47" fmla="*/ 113 h 184"/>
                  <a:gd name="T48" fmla="*/ 149 w 309"/>
                  <a:gd name="T49" fmla="*/ 111 h 184"/>
                  <a:gd name="T50" fmla="*/ 151 w 309"/>
                  <a:gd name="T51" fmla="*/ 111 h 184"/>
                  <a:gd name="T52" fmla="*/ 165 w 309"/>
                  <a:gd name="T53" fmla="*/ 109 h 184"/>
                  <a:gd name="T54" fmla="*/ 162 w 309"/>
                  <a:gd name="T55" fmla="*/ 113 h 184"/>
                  <a:gd name="T56" fmla="*/ 166 w 309"/>
                  <a:gd name="T57" fmla="*/ 111 h 184"/>
                  <a:gd name="T58" fmla="*/ 184 w 309"/>
                  <a:gd name="T59" fmla="*/ 107 h 184"/>
                  <a:gd name="T60" fmla="*/ 184 w 309"/>
                  <a:gd name="T61" fmla="*/ 109 h 184"/>
                  <a:gd name="T62" fmla="*/ 184 w 309"/>
                  <a:gd name="T63" fmla="*/ 107 h 184"/>
                  <a:gd name="T64" fmla="*/ 50 w 309"/>
                  <a:gd name="T65" fmla="*/ 109 h 184"/>
                  <a:gd name="T66" fmla="*/ 53 w 309"/>
                  <a:gd name="T67" fmla="*/ 111 h 184"/>
                  <a:gd name="T68" fmla="*/ 53 w 309"/>
                  <a:gd name="T69" fmla="*/ 107 h 184"/>
                  <a:gd name="T70" fmla="*/ 248 w 309"/>
                  <a:gd name="T71" fmla="*/ 77 h 184"/>
                  <a:gd name="T72" fmla="*/ 249 w 309"/>
                  <a:gd name="T73" fmla="*/ 77 h 184"/>
                  <a:gd name="T74" fmla="*/ 249 w 309"/>
                  <a:gd name="T75" fmla="*/ 75 h 184"/>
                  <a:gd name="T76" fmla="*/ 252 w 309"/>
                  <a:gd name="T77" fmla="*/ 67 h 184"/>
                  <a:gd name="T78" fmla="*/ 252 w 309"/>
                  <a:gd name="T79" fmla="*/ 70 h 184"/>
                  <a:gd name="T80" fmla="*/ 268 w 309"/>
                  <a:gd name="T81" fmla="*/ 64 h 184"/>
                  <a:gd name="T82" fmla="*/ 266 w 309"/>
                  <a:gd name="T83" fmla="*/ 66 h 184"/>
                  <a:gd name="T84" fmla="*/ 268 w 309"/>
                  <a:gd name="T85" fmla="*/ 66 h 184"/>
                  <a:gd name="T86" fmla="*/ 276 w 309"/>
                  <a:gd name="T87" fmla="*/ 54 h 184"/>
                  <a:gd name="T88" fmla="*/ 276 w 309"/>
                  <a:gd name="T89" fmla="*/ 55 h 184"/>
                  <a:gd name="T90" fmla="*/ 276 w 309"/>
                  <a:gd name="T91" fmla="*/ 54 h 184"/>
                  <a:gd name="T92" fmla="*/ 307 w 309"/>
                  <a:gd name="T93" fmla="*/ 17 h 184"/>
                  <a:gd name="T94" fmla="*/ 309 w 309"/>
                  <a:gd name="T95" fmla="*/ 17 h 184"/>
                  <a:gd name="T96" fmla="*/ 254 w 309"/>
                  <a:gd name="T97" fmla="*/ 11 h 184"/>
                  <a:gd name="T98" fmla="*/ 254 w 309"/>
                  <a:gd name="T99" fmla="*/ 12 h 184"/>
                  <a:gd name="T100" fmla="*/ 254 w 309"/>
                  <a:gd name="T101" fmla="*/ 11 h 184"/>
                  <a:gd name="T102" fmla="*/ 304 w 309"/>
                  <a:gd name="T103" fmla="*/ 12 h 184"/>
                  <a:gd name="T104" fmla="*/ 308 w 309"/>
                  <a:gd name="T105" fmla="*/ 14 h 184"/>
                  <a:gd name="T106" fmla="*/ 307 w 309"/>
                  <a:gd name="T107" fmla="*/ 11 h 184"/>
                  <a:gd name="T108" fmla="*/ 305 w 309"/>
                  <a:gd name="T109" fmla="*/ 10 h 184"/>
                  <a:gd name="T110" fmla="*/ 245 w 309"/>
                  <a:gd name="T111" fmla="*/ 12 h 184"/>
                  <a:gd name="T112" fmla="*/ 245 w 309"/>
                  <a:gd name="T113" fmla="*/ 10 h 184"/>
                  <a:gd name="T114" fmla="*/ 257 w 309"/>
                  <a:gd name="T115" fmla="*/ 0 h 184"/>
                  <a:gd name="T116" fmla="*/ 254 w 309"/>
                  <a:gd name="T117" fmla="*/ 1 h 184"/>
                  <a:gd name="T118" fmla="*/ 255 w 309"/>
                  <a:gd name="T119" fmla="*/ 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9" h="184">
                    <a:moveTo>
                      <a:pt x="8" y="183"/>
                    </a:moveTo>
                    <a:cubicBezTo>
                      <a:pt x="7" y="183"/>
                      <a:pt x="7" y="183"/>
                      <a:pt x="7" y="184"/>
                    </a:cubicBezTo>
                    <a:cubicBezTo>
                      <a:pt x="7" y="184"/>
                      <a:pt x="8" y="184"/>
                      <a:pt x="8" y="184"/>
                    </a:cubicBezTo>
                    <a:cubicBezTo>
                      <a:pt x="8" y="184"/>
                      <a:pt x="9" y="184"/>
                      <a:pt x="9" y="184"/>
                    </a:cubicBezTo>
                    <a:cubicBezTo>
                      <a:pt x="9" y="183"/>
                      <a:pt x="8" y="183"/>
                      <a:pt x="8" y="183"/>
                    </a:cubicBezTo>
                    <a:moveTo>
                      <a:pt x="9" y="178"/>
                    </a:moveTo>
                    <a:cubicBezTo>
                      <a:pt x="8" y="178"/>
                      <a:pt x="7" y="180"/>
                      <a:pt x="8" y="180"/>
                    </a:cubicBezTo>
                    <a:cubicBezTo>
                      <a:pt x="8" y="180"/>
                      <a:pt x="8" y="180"/>
                      <a:pt x="8" y="180"/>
                    </a:cubicBezTo>
                    <a:cubicBezTo>
                      <a:pt x="9" y="180"/>
                      <a:pt x="10" y="178"/>
                      <a:pt x="9" y="178"/>
                    </a:cubicBezTo>
                    <a:cubicBezTo>
                      <a:pt x="9" y="178"/>
                      <a:pt x="9" y="178"/>
                      <a:pt x="9" y="178"/>
                    </a:cubicBezTo>
                    <a:moveTo>
                      <a:pt x="35" y="171"/>
                    </a:moveTo>
                    <a:cubicBezTo>
                      <a:pt x="35" y="171"/>
                      <a:pt x="34" y="172"/>
                      <a:pt x="34" y="174"/>
                    </a:cubicBezTo>
                    <a:cubicBezTo>
                      <a:pt x="34" y="174"/>
                      <a:pt x="34" y="174"/>
                      <a:pt x="34" y="174"/>
                    </a:cubicBezTo>
                    <a:cubicBezTo>
                      <a:pt x="33" y="175"/>
                      <a:pt x="32" y="179"/>
                      <a:pt x="34" y="179"/>
                    </a:cubicBezTo>
                    <a:cubicBezTo>
                      <a:pt x="34" y="179"/>
                      <a:pt x="34" y="179"/>
                      <a:pt x="35" y="179"/>
                    </a:cubicBezTo>
                    <a:cubicBezTo>
                      <a:pt x="35" y="178"/>
                      <a:pt x="36" y="177"/>
                      <a:pt x="36" y="176"/>
                    </a:cubicBezTo>
                    <a:cubicBezTo>
                      <a:pt x="37" y="176"/>
                      <a:pt x="37" y="176"/>
                      <a:pt x="38" y="176"/>
                    </a:cubicBezTo>
                    <a:cubicBezTo>
                      <a:pt x="38" y="176"/>
                      <a:pt x="38" y="176"/>
                      <a:pt x="38" y="176"/>
                    </a:cubicBezTo>
                    <a:cubicBezTo>
                      <a:pt x="39" y="176"/>
                      <a:pt x="37" y="171"/>
                      <a:pt x="35" y="171"/>
                    </a:cubicBezTo>
                    <a:moveTo>
                      <a:pt x="84" y="144"/>
                    </a:moveTo>
                    <a:cubicBezTo>
                      <a:pt x="84" y="144"/>
                      <a:pt x="84" y="144"/>
                      <a:pt x="84" y="145"/>
                    </a:cubicBezTo>
                    <a:cubicBezTo>
                      <a:pt x="84" y="145"/>
                      <a:pt x="84" y="145"/>
                      <a:pt x="85" y="145"/>
                    </a:cubicBezTo>
                    <a:cubicBezTo>
                      <a:pt x="85" y="145"/>
                      <a:pt x="85" y="145"/>
                      <a:pt x="86" y="145"/>
                    </a:cubicBezTo>
                    <a:cubicBezTo>
                      <a:pt x="86" y="145"/>
                      <a:pt x="85" y="144"/>
                      <a:pt x="84" y="144"/>
                    </a:cubicBezTo>
                    <a:moveTo>
                      <a:pt x="1" y="134"/>
                    </a:move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5"/>
                      <a:pt x="0" y="135"/>
                      <a:pt x="1" y="135"/>
                    </a:cubicBezTo>
                    <a:cubicBezTo>
                      <a:pt x="1" y="135"/>
                      <a:pt x="1" y="135"/>
                      <a:pt x="1" y="135"/>
                    </a:cubicBezTo>
                    <a:cubicBezTo>
                      <a:pt x="1" y="134"/>
                      <a:pt x="1" y="134"/>
                      <a:pt x="1" y="134"/>
                    </a:cubicBezTo>
                    <a:moveTo>
                      <a:pt x="138" y="123"/>
                    </a:moveTo>
                    <a:cubicBezTo>
                      <a:pt x="137" y="123"/>
                      <a:pt x="136" y="124"/>
                      <a:pt x="137" y="125"/>
                    </a:cubicBezTo>
                    <a:cubicBezTo>
                      <a:pt x="138" y="124"/>
                      <a:pt x="139" y="125"/>
                      <a:pt x="139" y="123"/>
                    </a:cubicBezTo>
                    <a:cubicBezTo>
                      <a:pt x="139" y="123"/>
                      <a:pt x="138" y="123"/>
                      <a:pt x="138" y="123"/>
                    </a:cubicBezTo>
                    <a:moveTo>
                      <a:pt x="154" y="115"/>
                    </a:moveTo>
                    <a:cubicBezTo>
                      <a:pt x="154" y="115"/>
                      <a:pt x="153" y="115"/>
                      <a:pt x="153" y="115"/>
                    </a:cubicBezTo>
                    <a:cubicBezTo>
                      <a:pt x="153" y="116"/>
                      <a:pt x="154" y="116"/>
                      <a:pt x="154" y="116"/>
                    </a:cubicBezTo>
                    <a:cubicBezTo>
                      <a:pt x="155" y="116"/>
                      <a:pt x="155" y="116"/>
                      <a:pt x="155" y="116"/>
                    </a:cubicBezTo>
                    <a:cubicBezTo>
                      <a:pt x="155" y="115"/>
                      <a:pt x="155" y="115"/>
                      <a:pt x="154" y="115"/>
                    </a:cubicBezTo>
                    <a:moveTo>
                      <a:pt x="50" y="113"/>
                    </a:moveTo>
                    <a:cubicBezTo>
                      <a:pt x="50" y="113"/>
                      <a:pt x="50" y="113"/>
                      <a:pt x="50" y="113"/>
                    </a:cubicBezTo>
                    <a:cubicBezTo>
                      <a:pt x="50" y="114"/>
                      <a:pt x="52" y="115"/>
                      <a:pt x="52" y="115"/>
                    </a:cubicBezTo>
                    <a:cubicBezTo>
                      <a:pt x="53" y="115"/>
                      <a:pt x="53" y="115"/>
                      <a:pt x="53" y="115"/>
                    </a:cubicBezTo>
                    <a:cubicBezTo>
                      <a:pt x="53" y="114"/>
                      <a:pt x="51" y="113"/>
                      <a:pt x="50" y="113"/>
                    </a:cubicBezTo>
                    <a:moveTo>
                      <a:pt x="146" y="113"/>
                    </a:move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45" y="114"/>
                      <a:pt x="146" y="114"/>
                      <a:pt x="147" y="114"/>
                    </a:cubicBezTo>
                    <a:cubicBezTo>
                      <a:pt x="147" y="114"/>
                      <a:pt x="147" y="114"/>
                      <a:pt x="147" y="113"/>
                    </a:cubicBezTo>
                    <a:cubicBezTo>
                      <a:pt x="148" y="113"/>
                      <a:pt x="147" y="113"/>
                      <a:pt x="146" y="113"/>
                    </a:cubicBezTo>
                    <a:moveTo>
                      <a:pt x="150" y="110"/>
                    </a:moveTo>
                    <a:cubicBezTo>
                      <a:pt x="149" y="110"/>
                      <a:pt x="149" y="110"/>
                      <a:pt x="149" y="111"/>
                    </a:cubicBezTo>
                    <a:cubicBezTo>
                      <a:pt x="149" y="111"/>
                      <a:pt x="150" y="111"/>
                      <a:pt x="150" y="111"/>
                    </a:cubicBezTo>
                    <a:cubicBezTo>
                      <a:pt x="151" y="111"/>
                      <a:pt x="151" y="111"/>
                      <a:pt x="151" y="111"/>
                    </a:cubicBezTo>
                    <a:cubicBezTo>
                      <a:pt x="151" y="111"/>
                      <a:pt x="150" y="110"/>
                      <a:pt x="150" y="110"/>
                    </a:cubicBezTo>
                    <a:moveTo>
                      <a:pt x="165" y="109"/>
                    </a:moveTo>
                    <a:cubicBezTo>
                      <a:pt x="165" y="109"/>
                      <a:pt x="163" y="110"/>
                      <a:pt x="162" y="111"/>
                    </a:cubicBezTo>
                    <a:cubicBezTo>
                      <a:pt x="161" y="112"/>
                      <a:pt x="161" y="113"/>
                      <a:pt x="162" y="113"/>
                    </a:cubicBezTo>
                    <a:cubicBezTo>
                      <a:pt x="162" y="113"/>
                      <a:pt x="163" y="113"/>
                      <a:pt x="164" y="113"/>
                    </a:cubicBezTo>
                    <a:cubicBezTo>
                      <a:pt x="166" y="111"/>
                      <a:pt x="166" y="111"/>
                      <a:pt x="166" y="111"/>
                    </a:cubicBezTo>
                    <a:cubicBezTo>
                      <a:pt x="166" y="110"/>
                      <a:pt x="166" y="109"/>
                      <a:pt x="165" y="109"/>
                    </a:cubicBezTo>
                    <a:moveTo>
                      <a:pt x="184" y="107"/>
                    </a:moveTo>
                    <a:cubicBezTo>
                      <a:pt x="184" y="107"/>
                      <a:pt x="183" y="109"/>
                      <a:pt x="184" y="109"/>
                    </a:cubicBezTo>
                    <a:cubicBezTo>
                      <a:pt x="184" y="109"/>
                      <a:pt x="184" y="109"/>
                      <a:pt x="184" y="109"/>
                    </a:cubicBezTo>
                    <a:cubicBezTo>
                      <a:pt x="184" y="109"/>
                      <a:pt x="185" y="107"/>
                      <a:pt x="184" y="107"/>
                    </a:cubicBezTo>
                    <a:cubicBezTo>
                      <a:pt x="184" y="107"/>
                      <a:pt x="184" y="107"/>
                      <a:pt x="184" y="107"/>
                    </a:cubicBezTo>
                    <a:moveTo>
                      <a:pt x="53" y="107"/>
                    </a:moveTo>
                    <a:cubicBezTo>
                      <a:pt x="51" y="107"/>
                      <a:pt x="50" y="108"/>
                      <a:pt x="50" y="109"/>
                    </a:cubicBezTo>
                    <a:cubicBezTo>
                      <a:pt x="50" y="110"/>
                      <a:pt x="50" y="111"/>
                      <a:pt x="51" y="111"/>
                    </a:cubicBezTo>
                    <a:cubicBezTo>
                      <a:pt x="52" y="111"/>
                      <a:pt x="52" y="111"/>
                      <a:pt x="53" y="111"/>
                    </a:cubicBezTo>
                    <a:cubicBezTo>
                      <a:pt x="54" y="111"/>
                      <a:pt x="54" y="108"/>
                      <a:pt x="54" y="107"/>
                    </a:cubicBezTo>
                    <a:cubicBezTo>
                      <a:pt x="53" y="107"/>
                      <a:pt x="53" y="107"/>
                      <a:pt x="53" y="107"/>
                    </a:cubicBezTo>
                    <a:moveTo>
                      <a:pt x="249" y="75"/>
                    </a:moveTo>
                    <a:cubicBezTo>
                      <a:pt x="249" y="75"/>
                      <a:pt x="249" y="76"/>
                      <a:pt x="248" y="77"/>
                    </a:cubicBezTo>
                    <a:cubicBezTo>
                      <a:pt x="248" y="77"/>
                      <a:pt x="248" y="77"/>
                      <a:pt x="248" y="77"/>
                    </a:cubicBezTo>
                    <a:cubicBezTo>
                      <a:pt x="249" y="77"/>
                      <a:pt x="249" y="77"/>
                      <a:pt x="249" y="77"/>
                    </a:cubicBezTo>
                    <a:cubicBezTo>
                      <a:pt x="250" y="77"/>
                      <a:pt x="250" y="76"/>
                      <a:pt x="251" y="76"/>
                    </a:cubicBezTo>
                    <a:cubicBezTo>
                      <a:pt x="250" y="76"/>
                      <a:pt x="250" y="75"/>
                      <a:pt x="249" y="75"/>
                    </a:cubicBezTo>
                    <a:moveTo>
                      <a:pt x="253" y="66"/>
                    </a:moveTo>
                    <a:cubicBezTo>
                      <a:pt x="252" y="67"/>
                      <a:pt x="252" y="67"/>
                      <a:pt x="252" y="67"/>
                    </a:cubicBezTo>
                    <a:cubicBezTo>
                      <a:pt x="250" y="67"/>
                      <a:pt x="250" y="67"/>
                      <a:pt x="250" y="67"/>
                    </a:cubicBezTo>
                    <a:cubicBezTo>
                      <a:pt x="250" y="70"/>
                      <a:pt x="251" y="70"/>
                      <a:pt x="252" y="70"/>
                    </a:cubicBezTo>
                    <a:cubicBezTo>
                      <a:pt x="254" y="70"/>
                      <a:pt x="258" y="66"/>
                      <a:pt x="253" y="66"/>
                    </a:cubicBezTo>
                    <a:moveTo>
                      <a:pt x="268" y="64"/>
                    </a:moveTo>
                    <a:cubicBezTo>
                      <a:pt x="268" y="64"/>
                      <a:pt x="268" y="65"/>
                      <a:pt x="268" y="65"/>
                    </a:cubicBezTo>
                    <a:cubicBezTo>
                      <a:pt x="266" y="66"/>
                      <a:pt x="266" y="66"/>
                      <a:pt x="266" y="66"/>
                    </a:cubicBezTo>
                    <a:cubicBezTo>
                      <a:pt x="266" y="67"/>
                      <a:pt x="266" y="67"/>
                      <a:pt x="267" y="67"/>
                    </a:cubicBezTo>
                    <a:cubicBezTo>
                      <a:pt x="267" y="67"/>
                      <a:pt x="268" y="67"/>
                      <a:pt x="268" y="66"/>
                    </a:cubicBezTo>
                    <a:cubicBezTo>
                      <a:pt x="269" y="66"/>
                      <a:pt x="269" y="64"/>
                      <a:pt x="268" y="64"/>
                    </a:cubicBezTo>
                    <a:moveTo>
                      <a:pt x="276" y="54"/>
                    </a:moveTo>
                    <a:cubicBezTo>
                      <a:pt x="276" y="54"/>
                      <a:pt x="275" y="55"/>
                      <a:pt x="276" y="55"/>
                    </a:cubicBezTo>
                    <a:cubicBezTo>
                      <a:pt x="276" y="55"/>
                      <a:pt x="276" y="55"/>
                      <a:pt x="276" y="55"/>
                    </a:cubicBezTo>
                    <a:cubicBezTo>
                      <a:pt x="276" y="55"/>
                      <a:pt x="277" y="54"/>
                      <a:pt x="276" y="54"/>
                    </a:cubicBezTo>
                    <a:cubicBezTo>
                      <a:pt x="276" y="54"/>
                      <a:pt x="276" y="54"/>
                      <a:pt x="276" y="54"/>
                    </a:cubicBezTo>
                    <a:moveTo>
                      <a:pt x="308" y="17"/>
                    </a:moveTo>
                    <a:cubicBezTo>
                      <a:pt x="308" y="17"/>
                      <a:pt x="307" y="17"/>
                      <a:pt x="307" y="17"/>
                    </a:cubicBezTo>
                    <a:cubicBezTo>
                      <a:pt x="307" y="18"/>
                      <a:pt x="308" y="18"/>
                      <a:pt x="308" y="18"/>
                    </a:cubicBezTo>
                    <a:cubicBezTo>
                      <a:pt x="309" y="18"/>
                      <a:pt x="309" y="18"/>
                      <a:pt x="309" y="17"/>
                    </a:cubicBezTo>
                    <a:cubicBezTo>
                      <a:pt x="309" y="17"/>
                      <a:pt x="308" y="17"/>
                      <a:pt x="308" y="17"/>
                    </a:cubicBezTo>
                    <a:moveTo>
                      <a:pt x="254" y="11"/>
                    </a:moveTo>
                    <a:cubicBezTo>
                      <a:pt x="253" y="11"/>
                      <a:pt x="253" y="11"/>
                      <a:pt x="253" y="11"/>
                    </a:cubicBezTo>
                    <a:cubicBezTo>
                      <a:pt x="253" y="11"/>
                      <a:pt x="254" y="12"/>
                      <a:pt x="254" y="12"/>
                    </a:cubicBezTo>
                    <a:cubicBezTo>
                      <a:pt x="254" y="12"/>
                      <a:pt x="255" y="12"/>
                      <a:pt x="255" y="11"/>
                    </a:cubicBezTo>
                    <a:cubicBezTo>
                      <a:pt x="255" y="11"/>
                      <a:pt x="254" y="11"/>
                      <a:pt x="254" y="11"/>
                    </a:cubicBezTo>
                    <a:moveTo>
                      <a:pt x="305" y="10"/>
                    </a:moveTo>
                    <a:cubicBezTo>
                      <a:pt x="304" y="10"/>
                      <a:pt x="304" y="11"/>
                      <a:pt x="304" y="12"/>
                    </a:cubicBezTo>
                    <a:cubicBezTo>
                      <a:pt x="305" y="13"/>
                      <a:pt x="306" y="14"/>
                      <a:pt x="307" y="14"/>
                    </a:cubicBezTo>
                    <a:cubicBezTo>
                      <a:pt x="307" y="14"/>
                      <a:pt x="308" y="14"/>
                      <a:pt x="308" y="14"/>
                    </a:cubicBezTo>
                    <a:cubicBezTo>
                      <a:pt x="308" y="14"/>
                      <a:pt x="308" y="14"/>
                      <a:pt x="308" y="14"/>
                    </a:cubicBezTo>
                    <a:cubicBezTo>
                      <a:pt x="308" y="13"/>
                      <a:pt x="308" y="12"/>
                      <a:pt x="307" y="11"/>
                    </a:cubicBezTo>
                    <a:cubicBezTo>
                      <a:pt x="307" y="11"/>
                      <a:pt x="306" y="10"/>
                      <a:pt x="306" y="10"/>
                    </a:cubicBezTo>
                    <a:cubicBezTo>
                      <a:pt x="306" y="10"/>
                      <a:pt x="306" y="10"/>
                      <a:pt x="305" y="10"/>
                    </a:cubicBezTo>
                    <a:moveTo>
                      <a:pt x="245" y="10"/>
                    </a:moveTo>
                    <a:cubicBezTo>
                      <a:pt x="244" y="10"/>
                      <a:pt x="243" y="12"/>
                      <a:pt x="245" y="12"/>
                    </a:cubicBezTo>
                    <a:cubicBezTo>
                      <a:pt x="245" y="12"/>
                      <a:pt x="245" y="12"/>
                      <a:pt x="245" y="12"/>
                    </a:cubicBezTo>
                    <a:cubicBezTo>
                      <a:pt x="246" y="12"/>
                      <a:pt x="247" y="10"/>
                      <a:pt x="245" y="10"/>
                    </a:cubicBezTo>
                    <a:cubicBezTo>
                      <a:pt x="245" y="10"/>
                      <a:pt x="245" y="10"/>
                      <a:pt x="245" y="10"/>
                    </a:cubicBezTo>
                    <a:moveTo>
                      <a:pt x="257" y="0"/>
                    </a:moveTo>
                    <a:cubicBezTo>
                      <a:pt x="256" y="0"/>
                      <a:pt x="255" y="0"/>
                      <a:pt x="255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2"/>
                      <a:pt x="254" y="3"/>
                      <a:pt x="255" y="3"/>
                    </a:cubicBezTo>
                    <a:cubicBezTo>
                      <a:pt x="256" y="3"/>
                      <a:pt x="258" y="1"/>
                      <a:pt x="257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312738" y="1500188"/>
            <a:ext cx="8458200" cy="24558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“隙”用部首查字法应查部首（ 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），再查（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）画。字义是“空”；“空隙”是由近义字组成的词。再写三个结构相同的词语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（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）。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1139" name="矩形 3"/>
          <p:cNvSpPr/>
          <p:nvPr/>
        </p:nvSpPr>
        <p:spPr>
          <a:xfrm>
            <a:off x="809625" y="522288"/>
            <a:ext cx="55245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二、按照要求进行填空。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907213" y="1550988"/>
            <a:ext cx="620712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阝</a:t>
            </a:r>
            <a:endParaRPr lang="zh-CN" altLang="en-US" sz="2400" dirty="0">
              <a:latin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19200" y="2136775"/>
            <a:ext cx="6223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10</a:t>
            </a:r>
            <a:endParaRPr lang="zh-CN" altLang="en-US" sz="2400" dirty="0">
              <a:latin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3263" y="3302000"/>
            <a:ext cx="10318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奔跑</a:t>
            </a:r>
            <a:endParaRPr lang="zh-CN" altLang="en-US" sz="2400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28900" y="3268663"/>
            <a:ext cx="1030288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忧愁</a:t>
            </a:r>
            <a:endParaRPr lang="zh-CN" altLang="en-US" sz="2400" dirty="0">
              <a:latin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49788" y="3268663"/>
            <a:ext cx="1030287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疼痛</a:t>
            </a:r>
            <a:endParaRPr lang="zh-CN" altLang="en-US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62" name="文本框 1"/>
          <p:cNvSpPr txBox="1"/>
          <p:nvPr/>
        </p:nvSpPr>
        <p:spPr>
          <a:xfrm>
            <a:off x="574675" y="290513"/>
            <a:ext cx="3484563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三、选词填空。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163" name="矩形 2"/>
          <p:cNvSpPr/>
          <p:nvPr/>
        </p:nvSpPr>
        <p:spPr>
          <a:xfrm>
            <a:off x="574675" y="942975"/>
            <a:ext cx="8010525" cy="3559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>
              <a:lnSpc>
                <a:spcPct val="120000"/>
              </a:lnSpc>
            </a:pP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A.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触  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B.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贴  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C.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巴  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D.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爬  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E.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拉  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F.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变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爬山虎的脚（  ）着墙的时候，六七根细丝的头上就（  ）成小圆片，（  ）住墙。细丝原先是直的，现在弯曲了，把爬山虎的嫩茎（  ）一把，使它紧（  ）在墙上。爬山虎就是这样一脚一脚地往上（  ）。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48113" y="1539875"/>
            <a:ext cx="409575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38538" y="2125663"/>
            <a:ext cx="409575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F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96088" y="2125663"/>
            <a:ext cx="409575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82775" y="3282950"/>
            <a:ext cx="409575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E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618163" y="3282950"/>
            <a:ext cx="409575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386513" y="3868738"/>
            <a:ext cx="409575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D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185863" y="1209675"/>
            <a:ext cx="7135812" cy="2490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10000"/>
              </a:lnSpc>
              <a:spcBef>
                <a:spcPts val="1800"/>
              </a:spcBef>
            </a:pP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、摘抄文中描写准确、形象的句子。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10000"/>
              </a:lnSpc>
              <a:spcBef>
                <a:spcPts val="1800"/>
              </a:spcBef>
            </a:pP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、选定观察对象，连续观察一段时间，试着用“资料袋”中提供的方法，记录它的变化过程。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93187" name="组合 1"/>
          <p:cNvGrpSpPr/>
          <p:nvPr/>
        </p:nvGrpSpPr>
        <p:grpSpPr>
          <a:xfrm>
            <a:off x="176213" y="304800"/>
            <a:ext cx="2251075" cy="584200"/>
            <a:chOff x="251073" y="195486"/>
            <a:chExt cx="2249488" cy="585350"/>
          </a:xfrm>
        </p:grpSpPr>
        <p:sp>
          <p:nvSpPr>
            <p:cNvPr id="93188" name="文本框 13"/>
            <p:cNvSpPr txBox="1"/>
            <p:nvPr/>
          </p:nvSpPr>
          <p:spPr>
            <a:xfrm>
              <a:off x="253093" y="195486"/>
              <a:ext cx="1943462" cy="58535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3200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课后作业</a:t>
              </a:r>
              <a:endParaRPr lang="zh-CN" altLang="en-US" sz="3200" b="1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251073" y="771292"/>
              <a:ext cx="2016290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93190" name="Group 4"/>
            <p:cNvGrpSpPr>
              <a:grpSpLocks noChangeAspect="1"/>
            </p:cNvGrpSpPr>
            <p:nvPr/>
          </p:nvGrpSpPr>
          <p:grpSpPr>
            <a:xfrm>
              <a:off x="2051298" y="411386"/>
              <a:ext cx="449263" cy="292100"/>
              <a:chOff x="2432" y="1329"/>
              <a:chExt cx="657" cy="426"/>
            </a:xfrm>
          </p:grpSpPr>
          <p:sp>
            <p:nvSpPr>
              <p:cNvPr id="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435" y="1330"/>
                <a:ext cx="652" cy="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" name="Freeform 5"/>
              <p:cNvSpPr/>
              <p:nvPr/>
            </p:nvSpPr>
            <p:spPr bwMode="auto">
              <a:xfrm>
                <a:off x="2479" y="1330"/>
                <a:ext cx="610" cy="422"/>
              </a:xfrm>
              <a:custGeom>
                <a:avLst/>
                <a:gdLst>
                  <a:gd name="T0" fmla="*/ 315 w 351"/>
                  <a:gd name="T1" fmla="*/ 0 h 242"/>
                  <a:gd name="T2" fmla="*/ 292 w 351"/>
                  <a:gd name="T3" fmla="*/ 9 h 242"/>
                  <a:gd name="T4" fmla="*/ 291 w 351"/>
                  <a:gd name="T5" fmla="*/ 10 h 242"/>
                  <a:gd name="T6" fmla="*/ 309 w 351"/>
                  <a:gd name="T7" fmla="*/ 3 h 242"/>
                  <a:gd name="T8" fmla="*/ 310 w 351"/>
                  <a:gd name="T9" fmla="*/ 4 h 242"/>
                  <a:gd name="T10" fmla="*/ 317 w 351"/>
                  <a:gd name="T11" fmla="*/ 10 h 242"/>
                  <a:gd name="T12" fmla="*/ 325 w 351"/>
                  <a:gd name="T13" fmla="*/ 27 h 242"/>
                  <a:gd name="T14" fmla="*/ 336 w 351"/>
                  <a:gd name="T15" fmla="*/ 59 h 242"/>
                  <a:gd name="T16" fmla="*/ 268 w 351"/>
                  <a:gd name="T17" fmla="*/ 95 h 242"/>
                  <a:gd name="T18" fmla="*/ 267 w 351"/>
                  <a:gd name="T19" fmla="*/ 95 h 242"/>
                  <a:gd name="T20" fmla="*/ 267 w 351"/>
                  <a:gd name="T21" fmla="*/ 95 h 242"/>
                  <a:gd name="T22" fmla="*/ 24 w 351"/>
                  <a:gd name="T23" fmla="*/ 219 h 242"/>
                  <a:gd name="T24" fmla="*/ 2 w 351"/>
                  <a:gd name="T25" fmla="*/ 229 h 242"/>
                  <a:gd name="T26" fmla="*/ 0 w 351"/>
                  <a:gd name="T27" fmla="*/ 229 h 242"/>
                  <a:gd name="T28" fmla="*/ 6 w 351"/>
                  <a:gd name="T29" fmla="*/ 240 h 242"/>
                  <a:gd name="T30" fmla="*/ 12 w 351"/>
                  <a:gd name="T31" fmla="*/ 242 h 242"/>
                  <a:gd name="T32" fmla="*/ 34 w 351"/>
                  <a:gd name="T33" fmla="*/ 232 h 242"/>
                  <a:gd name="T34" fmla="*/ 350 w 351"/>
                  <a:gd name="T35" fmla="*/ 68 h 242"/>
                  <a:gd name="T36" fmla="*/ 335 w 351"/>
                  <a:gd name="T37" fmla="*/ 29 h 242"/>
                  <a:gd name="T38" fmla="*/ 324 w 351"/>
                  <a:gd name="T39" fmla="*/ 8 h 242"/>
                  <a:gd name="T40" fmla="*/ 317 w 351"/>
                  <a:gd name="T41" fmla="*/ 1 h 242"/>
                  <a:gd name="T42" fmla="*/ 315 w 351"/>
                  <a:gd name="T43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1" h="242">
                    <a:moveTo>
                      <a:pt x="315" y="0"/>
                    </a:moveTo>
                    <a:cubicBezTo>
                      <a:pt x="311" y="0"/>
                      <a:pt x="299" y="6"/>
                      <a:pt x="292" y="9"/>
                    </a:cubicBezTo>
                    <a:cubicBezTo>
                      <a:pt x="292" y="9"/>
                      <a:pt x="292" y="9"/>
                      <a:pt x="291" y="10"/>
                    </a:cubicBezTo>
                    <a:cubicBezTo>
                      <a:pt x="298" y="7"/>
                      <a:pt x="306" y="3"/>
                      <a:pt x="309" y="3"/>
                    </a:cubicBezTo>
                    <a:cubicBezTo>
                      <a:pt x="309" y="3"/>
                      <a:pt x="310" y="3"/>
                      <a:pt x="310" y="4"/>
                    </a:cubicBezTo>
                    <a:cubicBezTo>
                      <a:pt x="312" y="6"/>
                      <a:pt x="317" y="10"/>
                      <a:pt x="317" y="10"/>
                    </a:cubicBezTo>
                    <a:cubicBezTo>
                      <a:pt x="317" y="10"/>
                      <a:pt x="321" y="15"/>
                      <a:pt x="325" y="27"/>
                    </a:cubicBezTo>
                    <a:cubicBezTo>
                      <a:pt x="330" y="39"/>
                      <a:pt x="338" y="56"/>
                      <a:pt x="336" y="59"/>
                    </a:cubicBezTo>
                    <a:cubicBezTo>
                      <a:pt x="336" y="60"/>
                      <a:pt x="308" y="75"/>
                      <a:pt x="268" y="95"/>
                    </a:cubicBezTo>
                    <a:cubicBezTo>
                      <a:pt x="268" y="95"/>
                      <a:pt x="268" y="95"/>
                      <a:pt x="267" y="95"/>
                    </a:cubicBezTo>
                    <a:cubicBezTo>
                      <a:pt x="267" y="95"/>
                      <a:pt x="267" y="95"/>
                      <a:pt x="267" y="95"/>
                    </a:cubicBezTo>
                    <a:cubicBezTo>
                      <a:pt x="179" y="140"/>
                      <a:pt x="38" y="211"/>
                      <a:pt x="24" y="219"/>
                    </a:cubicBezTo>
                    <a:cubicBezTo>
                      <a:pt x="11" y="227"/>
                      <a:pt x="5" y="229"/>
                      <a:pt x="2" y="229"/>
                    </a:cubicBezTo>
                    <a:cubicBezTo>
                      <a:pt x="1" y="229"/>
                      <a:pt x="0" y="229"/>
                      <a:pt x="0" y="229"/>
                    </a:cubicBezTo>
                    <a:cubicBezTo>
                      <a:pt x="3" y="235"/>
                      <a:pt x="5" y="239"/>
                      <a:pt x="6" y="240"/>
                    </a:cubicBezTo>
                    <a:cubicBezTo>
                      <a:pt x="8" y="241"/>
                      <a:pt x="9" y="242"/>
                      <a:pt x="12" y="242"/>
                    </a:cubicBezTo>
                    <a:cubicBezTo>
                      <a:pt x="16" y="242"/>
                      <a:pt x="22" y="240"/>
                      <a:pt x="34" y="232"/>
                    </a:cubicBezTo>
                    <a:cubicBezTo>
                      <a:pt x="54" y="220"/>
                      <a:pt x="348" y="72"/>
                      <a:pt x="350" y="68"/>
                    </a:cubicBezTo>
                    <a:cubicBezTo>
                      <a:pt x="351" y="65"/>
                      <a:pt x="341" y="44"/>
                      <a:pt x="335" y="29"/>
                    </a:cubicBezTo>
                    <a:cubicBezTo>
                      <a:pt x="329" y="15"/>
                      <a:pt x="324" y="8"/>
                      <a:pt x="324" y="8"/>
                    </a:cubicBezTo>
                    <a:cubicBezTo>
                      <a:pt x="324" y="8"/>
                      <a:pt x="319" y="3"/>
                      <a:pt x="317" y="1"/>
                    </a:cubicBezTo>
                    <a:cubicBezTo>
                      <a:pt x="316" y="0"/>
                      <a:pt x="316" y="0"/>
                      <a:pt x="315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2432" y="1334"/>
                <a:ext cx="633" cy="399"/>
              </a:xfrm>
              <a:custGeom>
                <a:avLst/>
                <a:gdLst>
                  <a:gd name="T0" fmla="*/ 3 w 364"/>
                  <a:gd name="T1" fmla="*/ 171 h 229"/>
                  <a:gd name="T2" fmla="*/ 3 w 364"/>
                  <a:gd name="T3" fmla="*/ 182 h 229"/>
                  <a:gd name="T4" fmla="*/ 23 w 364"/>
                  <a:gd name="T5" fmla="*/ 225 h 229"/>
                  <a:gd name="T6" fmla="*/ 50 w 364"/>
                  <a:gd name="T7" fmla="*/ 217 h 229"/>
                  <a:gd name="T8" fmla="*/ 362 w 364"/>
                  <a:gd name="T9" fmla="*/ 57 h 229"/>
                  <a:gd name="T10" fmla="*/ 351 w 364"/>
                  <a:gd name="T11" fmla="*/ 25 h 229"/>
                  <a:gd name="T12" fmla="*/ 343 w 364"/>
                  <a:gd name="T13" fmla="*/ 8 h 229"/>
                  <a:gd name="T14" fmla="*/ 336 w 364"/>
                  <a:gd name="T15" fmla="*/ 2 h 229"/>
                  <a:gd name="T16" fmla="*/ 312 w 364"/>
                  <a:gd name="T17" fmla="*/ 10 h 229"/>
                  <a:gd name="T18" fmla="*/ 10 w 364"/>
                  <a:gd name="T19" fmla="*/ 166 h 229"/>
                  <a:gd name="T20" fmla="*/ 3 w 364"/>
                  <a:gd name="T21" fmla="*/ 17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4" h="229">
                    <a:moveTo>
                      <a:pt x="3" y="171"/>
                    </a:moveTo>
                    <a:cubicBezTo>
                      <a:pt x="3" y="171"/>
                      <a:pt x="0" y="174"/>
                      <a:pt x="3" y="182"/>
                    </a:cubicBezTo>
                    <a:cubicBezTo>
                      <a:pt x="6" y="191"/>
                      <a:pt x="20" y="223"/>
                      <a:pt x="23" y="225"/>
                    </a:cubicBezTo>
                    <a:cubicBezTo>
                      <a:pt x="26" y="227"/>
                      <a:pt x="30" y="229"/>
                      <a:pt x="50" y="217"/>
                    </a:cubicBezTo>
                    <a:cubicBezTo>
                      <a:pt x="70" y="206"/>
                      <a:pt x="361" y="60"/>
                      <a:pt x="362" y="57"/>
                    </a:cubicBezTo>
                    <a:cubicBezTo>
                      <a:pt x="364" y="54"/>
                      <a:pt x="356" y="37"/>
                      <a:pt x="351" y="25"/>
                    </a:cubicBezTo>
                    <a:cubicBezTo>
                      <a:pt x="347" y="13"/>
                      <a:pt x="343" y="8"/>
                      <a:pt x="343" y="8"/>
                    </a:cubicBezTo>
                    <a:cubicBezTo>
                      <a:pt x="343" y="8"/>
                      <a:pt x="338" y="4"/>
                      <a:pt x="336" y="2"/>
                    </a:cubicBezTo>
                    <a:cubicBezTo>
                      <a:pt x="334" y="0"/>
                      <a:pt x="320" y="6"/>
                      <a:pt x="312" y="10"/>
                    </a:cubicBezTo>
                    <a:cubicBezTo>
                      <a:pt x="305" y="14"/>
                      <a:pt x="15" y="163"/>
                      <a:pt x="10" y="166"/>
                    </a:cubicBezTo>
                    <a:cubicBezTo>
                      <a:pt x="5" y="168"/>
                      <a:pt x="3" y="171"/>
                      <a:pt x="3" y="171"/>
                    </a:cubicBezTo>
                  </a:path>
                </a:pathLst>
              </a:custGeom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2432" y="1606"/>
                <a:ext cx="100" cy="125"/>
              </a:xfrm>
              <a:custGeom>
                <a:avLst/>
                <a:gdLst>
                  <a:gd name="T0" fmla="*/ 57 w 57"/>
                  <a:gd name="T1" fmla="*/ 59 h 73"/>
                  <a:gd name="T2" fmla="*/ 51 w 57"/>
                  <a:gd name="T3" fmla="*/ 50 h 73"/>
                  <a:gd name="T4" fmla="*/ 46 w 57"/>
                  <a:gd name="T5" fmla="*/ 41 h 73"/>
                  <a:gd name="T6" fmla="*/ 44 w 57"/>
                  <a:gd name="T7" fmla="*/ 34 h 73"/>
                  <a:gd name="T8" fmla="*/ 43 w 57"/>
                  <a:gd name="T9" fmla="*/ 22 h 73"/>
                  <a:gd name="T10" fmla="*/ 41 w 57"/>
                  <a:gd name="T11" fmla="*/ 12 h 73"/>
                  <a:gd name="T12" fmla="*/ 39 w 57"/>
                  <a:gd name="T13" fmla="*/ 0 h 73"/>
                  <a:gd name="T14" fmla="*/ 33 w 57"/>
                  <a:gd name="T15" fmla="*/ 0 h 73"/>
                  <a:gd name="T16" fmla="*/ 28 w 57"/>
                  <a:gd name="T17" fmla="*/ 1 h 73"/>
                  <a:gd name="T18" fmla="*/ 10 w 57"/>
                  <a:gd name="T19" fmla="*/ 11 h 73"/>
                  <a:gd name="T20" fmla="*/ 3 w 57"/>
                  <a:gd name="T21" fmla="*/ 16 h 73"/>
                  <a:gd name="T22" fmla="*/ 3 w 57"/>
                  <a:gd name="T23" fmla="*/ 27 h 73"/>
                  <a:gd name="T24" fmla="*/ 19 w 57"/>
                  <a:gd name="T25" fmla="*/ 63 h 73"/>
                  <a:gd name="T26" fmla="*/ 23 w 57"/>
                  <a:gd name="T27" fmla="*/ 70 h 73"/>
                  <a:gd name="T28" fmla="*/ 38 w 57"/>
                  <a:gd name="T29" fmla="*/ 69 h 73"/>
                  <a:gd name="T30" fmla="*/ 47 w 57"/>
                  <a:gd name="T31" fmla="*/ 64 h 73"/>
                  <a:gd name="T32" fmla="*/ 50 w 57"/>
                  <a:gd name="T33" fmla="*/ 62 h 73"/>
                  <a:gd name="T34" fmla="*/ 57 w 57"/>
                  <a:gd name="T35" fmla="*/ 5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73">
                    <a:moveTo>
                      <a:pt x="57" y="59"/>
                    </a:moveTo>
                    <a:cubicBezTo>
                      <a:pt x="55" y="55"/>
                      <a:pt x="51" y="50"/>
                      <a:pt x="51" y="50"/>
                    </a:cubicBezTo>
                    <a:cubicBezTo>
                      <a:pt x="51" y="50"/>
                      <a:pt x="48" y="44"/>
                      <a:pt x="46" y="41"/>
                    </a:cubicBezTo>
                    <a:cubicBezTo>
                      <a:pt x="45" y="39"/>
                      <a:pt x="44" y="34"/>
                      <a:pt x="44" y="34"/>
                    </a:cubicBezTo>
                    <a:cubicBezTo>
                      <a:pt x="44" y="34"/>
                      <a:pt x="43" y="26"/>
                      <a:pt x="43" y="22"/>
                    </a:cubicBezTo>
                    <a:cubicBezTo>
                      <a:pt x="42" y="19"/>
                      <a:pt x="41" y="14"/>
                      <a:pt x="41" y="12"/>
                    </a:cubicBezTo>
                    <a:cubicBezTo>
                      <a:pt x="40" y="10"/>
                      <a:pt x="40" y="4"/>
                      <a:pt x="39" y="0"/>
                    </a:cubicBezTo>
                    <a:cubicBezTo>
                      <a:pt x="36" y="0"/>
                      <a:pt x="33" y="0"/>
                      <a:pt x="33" y="0"/>
                    </a:cubicBezTo>
                    <a:cubicBezTo>
                      <a:pt x="33" y="0"/>
                      <a:pt x="31" y="0"/>
                      <a:pt x="28" y="1"/>
                    </a:cubicBezTo>
                    <a:cubicBezTo>
                      <a:pt x="17" y="7"/>
                      <a:pt x="11" y="10"/>
                      <a:pt x="10" y="11"/>
                    </a:cubicBezTo>
                    <a:cubicBezTo>
                      <a:pt x="5" y="13"/>
                      <a:pt x="3" y="16"/>
                      <a:pt x="3" y="16"/>
                    </a:cubicBezTo>
                    <a:cubicBezTo>
                      <a:pt x="3" y="16"/>
                      <a:pt x="0" y="19"/>
                      <a:pt x="3" y="27"/>
                    </a:cubicBezTo>
                    <a:cubicBezTo>
                      <a:pt x="5" y="33"/>
                      <a:pt x="13" y="52"/>
                      <a:pt x="19" y="63"/>
                    </a:cubicBezTo>
                    <a:cubicBezTo>
                      <a:pt x="20" y="67"/>
                      <a:pt x="22" y="69"/>
                      <a:pt x="23" y="70"/>
                    </a:cubicBezTo>
                    <a:cubicBezTo>
                      <a:pt x="25" y="72"/>
                      <a:pt x="28" y="73"/>
                      <a:pt x="38" y="69"/>
                    </a:cubicBezTo>
                    <a:cubicBezTo>
                      <a:pt x="41" y="67"/>
                      <a:pt x="44" y="66"/>
                      <a:pt x="47" y="64"/>
                    </a:cubicBezTo>
                    <a:cubicBezTo>
                      <a:pt x="48" y="63"/>
                      <a:pt x="49" y="63"/>
                      <a:pt x="50" y="62"/>
                    </a:cubicBezTo>
                    <a:cubicBezTo>
                      <a:pt x="51" y="62"/>
                      <a:pt x="54" y="60"/>
                      <a:pt x="57" y="59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2954" y="1362"/>
                <a:ext cx="5" cy="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EEEBEA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Freeform 9"/>
              <p:cNvSpPr/>
              <p:nvPr/>
            </p:nvSpPr>
            <p:spPr bwMode="auto">
              <a:xfrm>
                <a:off x="2943" y="149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578C94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Freeform 10"/>
              <p:cNvSpPr>
                <a:spLocks noEditPoints="1"/>
              </p:cNvSpPr>
              <p:nvPr/>
            </p:nvSpPr>
            <p:spPr bwMode="auto">
              <a:xfrm>
                <a:off x="2511" y="1362"/>
                <a:ext cx="538" cy="322"/>
              </a:xfrm>
              <a:custGeom>
                <a:avLst/>
                <a:gdLst>
                  <a:gd name="T0" fmla="*/ 7 w 309"/>
                  <a:gd name="T1" fmla="*/ 184 h 184"/>
                  <a:gd name="T2" fmla="*/ 9 w 309"/>
                  <a:gd name="T3" fmla="*/ 184 h 184"/>
                  <a:gd name="T4" fmla="*/ 9 w 309"/>
                  <a:gd name="T5" fmla="*/ 178 h 184"/>
                  <a:gd name="T6" fmla="*/ 8 w 309"/>
                  <a:gd name="T7" fmla="*/ 180 h 184"/>
                  <a:gd name="T8" fmla="*/ 9 w 309"/>
                  <a:gd name="T9" fmla="*/ 178 h 184"/>
                  <a:gd name="T10" fmla="*/ 34 w 309"/>
                  <a:gd name="T11" fmla="*/ 174 h 184"/>
                  <a:gd name="T12" fmla="*/ 34 w 309"/>
                  <a:gd name="T13" fmla="*/ 179 h 184"/>
                  <a:gd name="T14" fmla="*/ 36 w 309"/>
                  <a:gd name="T15" fmla="*/ 176 h 184"/>
                  <a:gd name="T16" fmla="*/ 38 w 309"/>
                  <a:gd name="T17" fmla="*/ 176 h 184"/>
                  <a:gd name="T18" fmla="*/ 84 w 309"/>
                  <a:gd name="T19" fmla="*/ 144 h 184"/>
                  <a:gd name="T20" fmla="*/ 85 w 309"/>
                  <a:gd name="T21" fmla="*/ 145 h 184"/>
                  <a:gd name="T22" fmla="*/ 84 w 309"/>
                  <a:gd name="T23" fmla="*/ 144 h 184"/>
                  <a:gd name="T24" fmla="*/ 0 w 309"/>
                  <a:gd name="T25" fmla="*/ 135 h 184"/>
                  <a:gd name="T26" fmla="*/ 1 w 309"/>
                  <a:gd name="T27" fmla="*/ 135 h 184"/>
                  <a:gd name="T28" fmla="*/ 138 w 309"/>
                  <a:gd name="T29" fmla="*/ 123 h 184"/>
                  <a:gd name="T30" fmla="*/ 139 w 309"/>
                  <a:gd name="T31" fmla="*/ 123 h 184"/>
                  <a:gd name="T32" fmla="*/ 154 w 309"/>
                  <a:gd name="T33" fmla="*/ 115 h 184"/>
                  <a:gd name="T34" fmla="*/ 154 w 309"/>
                  <a:gd name="T35" fmla="*/ 116 h 184"/>
                  <a:gd name="T36" fmla="*/ 154 w 309"/>
                  <a:gd name="T37" fmla="*/ 115 h 184"/>
                  <a:gd name="T38" fmla="*/ 50 w 309"/>
                  <a:gd name="T39" fmla="*/ 113 h 184"/>
                  <a:gd name="T40" fmla="*/ 53 w 309"/>
                  <a:gd name="T41" fmla="*/ 115 h 184"/>
                  <a:gd name="T42" fmla="*/ 146 w 309"/>
                  <a:gd name="T43" fmla="*/ 113 h 184"/>
                  <a:gd name="T44" fmla="*/ 147 w 309"/>
                  <a:gd name="T45" fmla="*/ 114 h 184"/>
                  <a:gd name="T46" fmla="*/ 146 w 309"/>
                  <a:gd name="T47" fmla="*/ 113 h 184"/>
                  <a:gd name="T48" fmla="*/ 149 w 309"/>
                  <a:gd name="T49" fmla="*/ 111 h 184"/>
                  <a:gd name="T50" fmla="*/ 151 w 309"/>
                  <a:gd name="T51" fmla="*/ 111 h 184"/>
                  <a:gd name="T52" fmla="*/ 165 w 309"/>
                  <a:gd name="T53" fmla="*/ 109 h 184"/>
                  <a:gd name="T54" fmla="*/ 162 w 309"/>
                  <a:gd name="T55" fmla="*/ 113 h 184"/>
                  <a:gd name="T56" fmla="*/ 166 w 309"/>
                  <a:gd name="T57" fmla="*/ 111 h 184"/>
                  <a:gd name="T58" fmla="*/ 184 w 309"/>
                  <a:gd name="T59" fmla="*/ 107 h 184"/>
                  <a:gd name="T60" fmla="*/ 184 w 309"/>
                  <a:gd name="T61" fmla="*/ 109 h 184"/>
                  <a:gd name="T62" fmla="*/ 184 w 309"/>
                  <a:gd name="T63" fmla="*/ 107 h 184"/>
                  <a:gd name="T64" fmla="*/ 50 w 309"/>
                  <a:gd name="T65" fmla="*/ 109 h 184"/>
                  <a:gd name="T66" fmla="*/ 53 w 309"/>
                  <a:gd name="T67" fmla="*/ 111 h 184"/>
                  <a:gd name="T68" fmla="*/ 53 w 309"/>
                  <a:gd name="T69" fmla="*/ 107 h 184"/>
                  <a:gd name="T70" fmla="*/ 248 w 309"/>
                  <a:gd name="T71" fmla="*/ 77 h 184"/>
                  <a:gd name="T72" fmla="*/ 249 w 309"/>
                  <a:gd name="T73" fmla="*/ 77 h 184"/>
                  <a:gd name="T74" fmla="*/ 249 w 309"/>
                  <a:gd name="T75" fmla="*/ 75 h 184"/>
                  <a:gd name="T76" fmla="*/ 252 w 309"/>
                  <a:gd name="T77" fmla="*/ 67 h 184"/>
                  <a:gd name="T78" fmla="*/ 252 w 309"/>
                  <a:gd name="T79" fmla="*/ 70 h 184"/>
                  <a:gd name="T80" fmla="*/ 268 w 309"/>
                  <a:gd name="T81" fmla="*/ 64 h 184"/>
                  <a:gd name="T82" fmla="*/ 266 w 309"/>
                  <a:gd name="T83" fmla="*/ 66 h 184"/>
                  <a:gd name="T84" fmla="*/ 268 w 309"/>
                  <a:gd name="T85" fmla="*/ 66 h 184"/>
                  <a:gd name="T86" fmla="*/ 276 w 309"/>
                  <a:gd name="T87" fmla="*/ 54 h 184"/>
                  <a:gd name="T88" fmla="*/ 276 w 309"/>
                  <a:gd name="T89" fmla="*/ 55 h 184"/>
                  <a:gd name="T90" fmla="*/ 276 w 309"/>
                  <a:gd name="T91" fmla="*/ 54 h 184"/>
                  <a:gd name="T92" fmla="*/ 307 w 309"/>
                  <a:gd name="T93" fmla="*/ 17 h 184"/>
                  <a:gd name="T94" fmla="*/ 309 w 309"/>
                  <a:gd name="T95" fmla="*/ 17 h 184"/>
                  <a:gd name="T96" fmla="*/ 254 w 309"/>
                  <a:gd name="T97" fmla="*/ 11 h 184"/>
                  <a:gd name="T98" fmla="*/ 254 w 309"/>
                  <a:gd name="T99" fmla="*/ 12 h 184"/>
                  <a:gd name="T100" fmla="*/ 254 w 309"/>
                  <a:gd name="T101" fmla="*/ 11 h 184"/>
                  <a:gd name="T102" fmla="*/ 304 w 309"/>
                  <a:gd name="T103" fmla="*/ 12 h 184"/>
                  <a:gd name="T104" fmla="*/ 308 w 309"/>
                  <a:gd name="T105" fmla="*/ 14 h 184"/>
                  <a:gd name="T106" fmla="*/ 307 w 309"/>
                  <a:gd name="T107" fmla="*/ 11 h 184"/>
                  <a:gd name="T108" fmla="*/ 305 w 309"/>
                  <a:gd name="T109" fmla="*/ 10 h 184"/>
                  <a:gd name="T110" fmla="*/ 245 w 309"/>
                  <a:gd name="T111" fmla="*/ 12 h 184"/>
                  <a:gd name="T112" fmla="*/ 245 w 309"/>
                  <a:gd name="T113" fmla="*/ 10 h 184"/>
                  <a:gd name="T114" fmla="*/ 257 w 309"/>
                  <a:gd name="T115" fmla="*/ 0 h 184"/>
                  <a:gd name="T116" fmla="*/ 254 w 309"/>
                  <a:gd name="T117" fmla="*/ 1 h 184"/>
                  <a:gd name="T118" fmla="*/ 255 w 309"/>
                  <a:gd name="T119" fmla="*/ 3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9" h="184">
                    <a:moveTo>
                      <a:pt x="8" y="183"/>
                    </a:moveTo>
                    <a:cubicBezTo>
                      <a:pt x="7" y="183"/>
                      <a:pt x="7" y="183"/>
                      <a:pt x="7" y="184"/>
                    </a:cubicBezTo>
                    <a:cubicBezTo>
                      <a:pt x="7" y="184"/>
                      <a:pt x="8" y="184"/>
                      <a:pt x="8" y="184"/>
                    </a:cubicBezTo>
                    <a:cubicBezTo>
                      <a:pt x="8" y="184"/>
                      <a:pt x="9" y="184"/>
                      <a:pt x="9" y="184"/>
                    </a:cubicBezTo>
                    <a:cubicBezTo>
                      <a:pt x="9" y="183"/>
                      <a:pt x="8" y="183"/>
                      <a:pt x="8" y="183"/>
                    </a:cubicBezTo>
                    <a:moveTo>
                      <a:pt x="9" y="178"/>
                    </a:moveTo>
                    <a:cubicBezTo>
                      <a:pt x="8" y="178"/>
                      <a:pt x="7" y="180"/>
                      <a:pt x="8" y="180"/>
                    </a:cubicBezTo>
                    <a:cubicBezTo>
                      <a:pt x="8" y="180"/>
                      <a:pt x="8" y="180"/>
                      <a:pt x="8" y="180"/>
                    </a:cubicBezTo>
                    <a:cubicBezTo>
                      <a:pt x="9" y="180"/>
                      <a:pt x="10" y="178"/>
                      <a:pt x="9" y="178"/>
                    </a:cubicBezTo>
                    <a:cubicBezTo>
                      <a:pt x="9" y="178"/>
                      <a:pt x="9" y="178"/>
                      <a:pt x="9" y="178"/>
                    </a:cubicBezTo>
                    <a:moveTo>
                      <a:pt x="35" y="171"/>
                    </a:moveTo>
                    <a:cubicBezTo>
                      <a:pt x="35" y="171"/>
                      <a:pt x="34" y="172"/>
                      <a:pt x="34" y="174"/>
                    </a:cubicBezTo>
                    <a:cubicBezTo>
                      <a:pt x="34" y="174"/>
                      <a:pt x="34" y="174"/>
                      <a:pt x="34" y="174"/>
                    </a:cubicBezTo>
                    <a:cubicBezTo>
                      <a:pt x="33" y="175"/>
                      <a:pt x="32" y="179"/>
                      <a:pt x="34" y="179"/>
                    </a:cubicBezTo>
                    <a:cubicBezTo>
                      <a:pt x="34" y="179"/>
                      <a:pt x="34" y="179"/>
                      <a:pt x="35" y="179"/>
                    </a:cubicBezTo>
                    <a:cubicBezTo>
                      <a:pt x="35" y="178"/>
                      <a:pt x="36" y="177"/>
                      <a:pt x="36" y="176"/>
                    </a:cubicBezTo>
                    <a:cubicBezTo>
                      <a:pt x="37" y="176"/>
                      <a:pt x="37" y="176"/>
                      <a:pt x="38" y="176"/>
                    </a:cubicBezTo>
                    <a:cubicBezTo>
                      <a:pt x="38" y="176"/>
                      <a:pt x="38" y="176"/>
                      <a:pt x="38" y="176"/>
                    </a:cubicBezTo>
                    <a:cubicBezTo>
                      <a:pt x="39" y="176"/>
                      <a:pt x="37" y="171"/>
                      <a:pt x="35" y="171"/>
                    </a:cubicBezTo>
                    <a:moveTo>
                      <a:pt x="84" y="144"/>
                    </a:moveTo>
                    <a:cubicBezTo>
                      <a:pt x="84" y="144"/>
                      <a:pt x="84" y="144"/>
                      <a:pt x="84" y="145"/>
                    </a:cubicBezTo>
                    <a:cubicBezTo>
                      <a:pt x="84" y="145"/>
                      <a:pt x="84" y="145"/>
                      <a:pt x="85" y="145"/>
                    </a:cubicBezTo>
                    <a:cubicBezTo>
                      <a:pt x="85" y="145"/>
                      <a:pt x="85" y="145"/>
                      <a:pt x="86" y="145"/>
                    </a:cubicBezTo>
                    <a:cubicBezTo>
                      <a:pt x="86" y="145"/>
                      <a:pt x="85" y="144"/>
                      <a:pt x="84" y="144"/>
                    </a:cubicBezTo>
                    <a:moveTo>
                      <a:pt x="1" y="134"/>
                    </a:move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5"/>
                      <a:pt x="0" y="135"/>
                      <a:pt x="1" y="135"/>
                    </a:cubicBezTo>
                    <a:cubicBezTo>
                      <a:pt x="1" y="135"/>
                      <a:pt x="1" y="135"/>
                      <a:pt x="1" y="135"/>
                    </a:cubicBezTo>
                    <a:cubicBezTo>
                      <a:pt x="1" y="134"/>
                      <a:pt x="1" y="134"/>
                      <a:pt x="1" y="134"/>
                    </a:cubicBezTo>
                    <a:moveTo>
                      <a:pt x="138" y="123"/>
                    </a:moveTo>
                    <a:cubicBezTo>
                      <a:pt x="137" y="123"/>
                      <a:pt x="136" y="124"/>
                      <a:pt x="137" y="125"/>
                    </a:cubicBezTo>
                    <a:cubicBezTo>
                      <a:pt x="138" y="124"/>
                      <a:pt x="139" y="125"/>
                      <a:pt x="139" y="123"/>
                    </a:cubicBezTo>
                    <a:cubicBezTo>
                      <a:pt x="139" y="123"/>
                      <a:pt x="138" y="123"/>
                      <a:pt x="138" y="123"/>
                    </a:cubicBezTo>
                    <a:moveTo>
                      <a:pt x="154" y="115"/>
                    </a:moveTo>
                    <a:cubicBezTo>
                      <a:pt x="154" y="115"/>
                      <a:pt x="153" y="115"/>
                      <a:pt x="153" y="115"/>
                    </a:cubicBezTo>
                    <a:cubicBezTo>
                      <a:pt x="153" y="116"/>
                      <a:pt x="154" y="116"/>
                      <a:pt x="154" y="116"/>
                    </a:cubicBezTo>
                    <a:cubicBezTo>
                      <a:pt x="155" y="116"/>
                      <a:pt x="155" y="116"/>
                      <a:pt x="155" y="116"/>
                    </a:cubicBezTo>
                    <a:cubicBezTo>
                      <a:pt x="155" y="115"/>
                      <a:pt x="155" y="115"/>
                      <a:pt x="154" y="115"/>
                    </a:cubicBezTo>
                    <a:moveTo>
                      <a:pt x="50" y="113"/>
                    </a:moveTo>
                    <a:cubicBezTo>
                      <a:pt x="50" y="113"/>
                      <a:pt x="50" y="113"/>
                      <a:pt x="50" y="113"/>
                    </a:cubicBezTo>
                    <a:cubicBezTo>
                      <a:pt x="50" y="114"/>
                      <a:pt x="52" y="115"/>
                      <a:pt x="52" y="115"/>
                    </a:cubicBezTo>
                    <a:cubicBezTo>
                      <a:pt x="53" y="115"/>
                      <a:pt x="53" y="115"/>
                      <a:pt x="53" y="115"/>
                    </a:cubicBezTo>
                    <a:cubicBezTo>
                      <a:pt x="53" y="114"/>
                      <a:pt x="51" y="113"/>
                      <a:pt x="50" y="113"/>
                    </a:cubicBezTo>
                    <a:moveTo>
                      <a:pt x="146" y="113"/>
                    </a:move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45" y="114"/>
                      <a:pt x="146" y="114"/>
                      <a:pt x="147" y="114"/>
                    </a:cubicBezTo>
                    <a:cubicBezTo>
                      <a:pt x="147" y="114"/>
                      <a:pt x="147" y="114"/>
                      <a:pt x="147" y="113"/>
                    </a:cubicBezTo>
                    <a:cubicBezTo>
                      <a:pt x="148" y="113"/>
                      <a:pt x="147" y="113"/>
                      <a:pt x="146" y="113"/>
                    </a:cubicBezTo>
                    <a:moveTo>
                      <a:pt x="150" y="110"/>
                    </a:moveTo>
                    <a:cubicBezTo>
                      <a:pt x="149" y="110"/>
                      <a:pt x="149" y="110"/>
                      <a:pt x="149" y="111"/>
                    </a:cubicBezTo>
                    <a:cubicBezTo>
                      <a:pt x="149" y="111"/>
                      <a:pt x="150" y="111"/>
                      <a:pt x="150" y="111"/>
                    </a:cubicBezTo>
                    <a:cubicBezTo>
                      <a:pt x="151" y="111"/>
                      <a:pt x="151" y="111"/>
                      <a:pt x="151" y="111"/>
                    </a:cubicBezTo>
                    <a:cubicBezTo>
                      <a:pt x="151" y="111"/>
                      <a:pt x="150" y="110"/>
                      <a:pt x="150" y="110"/>
                    </a:cubicBezTo>
                    <a:moveTo>
                      <a:pt x="165" y="109"/>
                    </a:moveTo>
                    <a:cubicBezTo>
                      <a:pt x="165" y="109"/>
                      <a:pt x="163" y="110"/>
                      <a:pt x="162" y="111"/>
                    </a:cubicBezTo>
                    <a:cubicBezTo>
                      <a:pt x="161" y="112"/>
                      <a:pt x="161" y="113"/>
                      <a:pt x="162" y="113"/>
                    </a:cubicBezTo>
                    <a:cubicBezTo>
                      <a:pt x="162" y="113"/>
                      <a:pt x="163" y="113"/>
                      <a:pt x="164" y="113"/>
                    </a:cubicBezTo>
                    <a:cubicBezTo>
                      <a:pt x="166" y="111"/>
                      <a:pt x="166" y="111"/>
                      <a:pt x="166" y="111"/>
                    </a:cubicBezTo>
                    <a:cubicBezTo>
                      <a:pt x="166" y="110"/>
                      <a:pt x="166" y="109"/>
                      <a:pt x="165" y="109"/>
                    </a:cubicBezTo>
                    <a:moveTo>
                      <a:pt x="184" y="107"/>
                    </a:moveTo>
                    <a:cubicBezTo>
                      <a:pt x="184" y="107"/>
                      <a:pt x="183" y="109"/>
                      <a:pt x="184" y="109"/>
                    </a:cubicBezTo>
                    <a:cubicBezTo>
                      <a:pt x="184" y="109"/>
                      <a:pt x="184" y="109"/>
                      <a:pt x="184" y="109"/>
                    </a:cubicBezTo>
                    <a:cubicBezTo>
                      <a:pt x="184" y="109"/>
                      <a:pt x="185" y="107"/>
                      <a:pt x="184" y="107"/>
                    </a:cubicBezTo>
                    <a:cubicBezTo>
                      <a:pt x="184" y="107"/>
                      <a:pt x="184" y="107"/>
                      <a:pt x="184" y="107"/>
                    </a:cubicBezTo>
                    <a:moveTo>
                      <a:pt x="53" y="107"/>
                    </a:moveTo>
                    <a:cubicBezTo>
                      <a:pt x="51" y="107"/>
                      <a:pt x="50" y="108"/>
                      <a:pt x="50" y="109"/>
                    </a:cubicBezTo>
                    <a:cubicBezTo>
                      <a:pt x="50" y="110"/>
                      <a:pt x="50" y="111"/>
                      <a:pt x="51" y="111"/>
                    </a:cubicBezTo>
                    <a:cubicBezTo>
                      <a:pt x="52" y="111"/>
                      <a:pt x="52" y="111"/>
                      <a:pt x="53" y="111"/>
                    </a:cubicBezTo>
                    <a:cubicBezTo>
                      <a:pt x="54" y="111"/>
                      <a:pt x="54" y="108"/>
                      <a:pt x="54" y="107"/>
                    </a:cubicBezTo>
                    <a:cubicBezTo>
                      <a:pt x="53" y="107"/>
                      <a:pt x="53" y="107"/>
                      <a:pt x="53" y="107"/>
                    </a:cubicBezTo>
                    <a:moveTo>
                      <a:pt x="249" y="75"/>
                    </a:moveTo>
                    <a:cubicBezTo>
                      <a:pt x="249" y="75"/>
                      <a:pt x="249" y="76"/>
                      <a:pt x="248" y="77"/>
                    </a:cubicBezTo>
                    <a:cubicBezTo>
                      <a:pt x="248" y="77"/>
                      <a:pt x="248" y="77"/>
                      <a:pt x="248" y="77"/>
                    </a:cubicBezTo>
                    <a:cubicBezTo>
                      <a:pt x="249" y="77"/>
                      <a:pt x="249" y="77"/>
                      <a:pt x="249" y="77"/>
                    </a:cubicBezTo>
                    <a:cubicBezTo>
                      <a:pt x="250" y="77"/>
                      <a:pt x="250" y="76"/>
                      <a:pt x="251" y="76"/>
                    </a:cubicBezTo>
                    <a:cubicBezTo>
                      <a:pt x="250" y="76"/>
                      <a:pt x="250" y="75"/>
                      <a:pt x="249" y="75"/>
                    </a:cubicBezTo>
                    <a:moveTo>
                      <a:pt x="253" y="66"/>
                    </a:moveTo>
                    <a:cubicBezTo>
                      <a:pt x="252" y="67"/>
                      <a:pt x="252" y="67"/>
                      <a:pt x="252" y="67"/>
                    </a:cubicBezTo>
                    <a:cubicBezTo>
                      <a:pt x="250" y="67"/>
                      <a:pt x="250" y="67"/>
                      <a:pt x="250" y="67"/>
                    </a:cubicBezTo>
                    <a:cubicBezTo>
                      <a:pt x="250" y="70"/>
                      <a:pt x="251" y="70"/>
                      <a:pt x="252" y="70"/>
                    </a:cubicBezTo>
                    <a:cubicBezTo>
                      <a:pt x="254" y="70"/>
                      <a:pt x="258" y="66"/>
                      <a:pt x="253" y="66"/>
                    </a:cubicBezTo>
                    <a:moveTo>
                      <a:pt x="268" y="64"/>
                    </a:moveTo>
                    <a:cubicBezTo>
                      <a:pt x="268" y="64"/>
                      <a:pt x="268" y="65"/>
                      <a:pt x="268" y="65"/>
                    </a:cubicBezTo>
                    <a:cubicBezTo>
                      <a:pt x="266" y="66"/>
                      <a:pt x="266" y="66"/>
                      <a:pt x="266" y="66"/>
                    </a:cubicBezTo>
                    <a:cubicBezTo>
                      <a:pt x="266" y="67"/>
                      <a:pt x="266" y="67"/>
                      <a:pt x="267" y="67"/>
                    </a:cubicBezTo>
                    <a:cubicBezTo>
                      <a:pt x="267" y="67"/>
                      <a:pt x="268" y="67"/>
                      <a:pt x="268" y="66"/>
                    </a:cubicBezTo>
                    <a:cubicBezTo>
                      <a:pt x="269" y="66"/>
                      <a:pt x="269" y="64"/>
                      <a:pt x="268" y="64"/>
                    </a:cubicBezTo>
                    <a:moveTo>
                      <a:pt x="276" y="54"/>
                    </a:moveTo>
                    <a:cubicBezTo>
                      <a:pt x="276" y="54"/>
                      <a:pt x="275" y="55"/>
                      <a:pt x="276" y="55"/>
                    </a:cubicBezTo>
                    <a:cubicBezTo>
                      <a:pt x="276" y="55"/>
                      <a:pt x="276" y="55"/>
                      <a:pt x="276" y="55"/>
                    </a:cubicBezTo>
                    <a:cubicBezTo>
                      <a:pt x="276" y="55"/>
                      <a:pt x="277" y="54"/>
                      <a:pt x="276" y="54"/>
                    </a:cubicBezTo>
                    <a:cubicBezTo>
                      <a:pt x="276" y="54"/>
                      <a:pt x="276" y="54"/>
                      <a:pt x="276" y="54"/>
                    </a:cubicBezTo>
                    <a:moveTo>
                      <a:pt x="308" y="17"/>
                    </a:moveTo>
                    <a:cubicBezTo>
                      <a:pt x="308" y="17"/>
                      <a:pt x="307" y="17"/>
                      <a:pt x="307" y="17"/>
                    </a:cubicBezTo>
                    <a:cubicBezTo>
                      <a:pt x="307" y="18"/>
                      <a:pt x="308" y="18"/>
                      <a:pt x="308" y="18"/>
                    </a:cubicBezTo>
                    <a:cubicBezTo>
                      <a:pt x="309" y="18"/>
                      <a:pt x="309" y="18"/>
                      <a:pt x="309" y="17"/>
                    </a:cubicBezTo>
                    <a:cubicBezTo>
                      <a:pt x="309" y="17"/>
                      <a:pt x="308" y="17"/>
                      <a:pt x="308" y="17"/>
                    </a:cubicBezTo>
                    <a:moveTo>
                      <a:pt x="254" y="11"/>
                    </a:moveTo>
                    <a:cubicBezTo>
                      <a:pt x="253" y="11"/>
                      <a:pt x="253" y="11"/>
                      <a:pt x="253" y="11"/>
                    </a:cubicBezTo>
                    <a:cubicBezTo>
                      <a:pt x="253" y="11"/>
                      <a:pt x="254" y="12"/>
                      <a:pt x="254" y="12"/>
                    </a:cubicBezTo>
                    <a:cubicBezTo>
                      <a:pt x="254" y="12"/>
                      <a:pt x="255" y="12"/>
                      <a:pt x="255" y="11"/>
                    </a:cubicBezTo>
                    <a:cubicBezTo>
                      <a:pt x="255" y="11"/>
                      <a:pt x="254" y="11"/>
                      <a:pt x="254" y="11"/>
                    </a:cubicBezTo>
                    <a:moveTo>
                      <a:pt x="305" y="10"/>
                    </a:moveTo>
                    <a:cubicBezTo>
                      <a:pt x="304" y="10"/>
                      <a:pt x="304" y="11"/>
                      <a:pt x="304" y="12"/>
                    </a:cubicBezTo>
                    <a:cubicBezTo>
                      <a:pt x="305" y="13"/>
                      <a:pt x="306" y="14"/>
                      <a:pt x="307" y="14"/>
                    </a:cubicBezTo>
                    <a:cubicBezTo>
                      <a:pt x="307" y="14"/>
                      <a:pt x="308" y="14"/>
                      <a:pt x="308" y="14"/>
                    </a:cubicBezTo>
                    <a:cubicBezTo>
                      <a:pt x="308" y="14"/>
                      <a:pt x="308" y="14"/>
                      <a:pt x="308" y="14"/>
                    </a:cubicBezTo>
                    <a:cubicBezTo>
                      <a:pt x="308" y="13"/>
                      <a:pt x="308" y="12"/>
                      <a:pt x="307" y="11"/>
                    </a:cubicBezTo>
                    <a:cubicBezTo>
                      <a:pt x="307" y="11"/>
                      <a:pt x="306" y="10"/>
                      <a:pt x="306" y="10"/>
                    </a:cubicBezTo>
                    <a:cubicBezTo>
                      <a:pt x="306" y="10"/>
                      <a:pt x="306" y="10"/>
                      <a:pt x="305" y="10"/>
                    </a:cubicBezTo>
                    <a:moveTo>
                      <a:pt x="245" y="10"/>
                    </a:moveTo>
                    <a:cubicBezTo>
                      <a:pt x="244" y="10"/>
                      <a:pt x="243" y="12"/>
                      <a:pt x="245" y="12"/>
                    </a:cubicBezTo>
                    <a:cubicBezTo>
                      <a:pt x="245" y="12"/>
                      <a:pt x="245" y="12"/>
                      <a:pt x="245" y="12"/>
                    </a:cubicBezTo>
                    <a:cubicBezTo>
                      <a:pt x="246" y="12"/>
                      <a:pt x="247" y="10"/>
                      <a:pt x="245" y="10"/>
                    </a:cubicBezTo>
                    <a:cubicBezTo>
                      <a:pt x="245" y="10"/>
                      <a:pt x="245" y="10"/>
                      <a:pt x="245" y="10"/>
                    </a:cubicBezTo>
                    <a:moveTo>
                      <a:pt x="257" y="0"/>
                    </a:moveTo>
                    <a:cubicBezTo>
                      <a:pt x="256" y="0"/>
                      <a:pt x="255" y="0"/>
                      <a:pt x="255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1"/>
                      <a:pt x="254" y="1"/>
                      <a:pt x="254" y="1"/>
                    </a:cubicBezTo>
                    <a:cubicBezTo>
                      <a:pt x="254" y="2"/>
                      <a:pt x="254" y="3"/>
                      <a:pt x="255" y="3"/>
                    </a:cubicBezTo>
                    <a:cubicBezTo>
                      <a:pt x="256" y="3"/>
                      <a:pt x="258" y="1"/>
                      <a:pt x="257" y="0"/>
                    </a:cubicBezTo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62230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7310" name="Freeform 30"/>
          <p:cNvSpPr/>
          <p:nvPr/>
        </p:nvSpPr>
        <p:spPr>
          <a:xfrm>
            <a:off x="6662738" y="914400"/>
            <a:ext cx="166687" cy="449263"/>
          </a:xfrm>
          <a:custGeom>
            <a:avLst/>
            <a:gdLst>
              <a:gd name="txL" fmla="*/ 0 w 261"/>
              <a:gd name="txT" fmla="*/ 0 h 708"/>
              <a:gd name="txR" fmla="*/ 261 w 261"/>
              <a:gd name="txB" fmla="*/ 708 h 708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61" h="708">
                <a:moveTo>
                  <a:pt x="240" y="272"/>
                </a:moveTo>
                <a:lnTo>
                  <a:pt x="229" y="316"/>
                </a:lnTo>
                <a:lnTo>
                  <a:pt x="229" y="359"/>
                </a:lnTo>
                <a:lnTo>
                  <a:pt x="229" y="414"/>
                </a:lnTo>
                <a:lnTo>
                  <a:pt x="229" y="457"/>
                </a:lnTo>
                <a:lnTo>
                  <a:pt x="229" y="523"/>
                </a:lnTo>
                <a:lnTo>
                  <a:pt x="229" y="577"/>
                </a:lnTo>
                <a:lnTo>
                  <a:pt x="229" y="642"/>
                </a:lnTo>
                <a:lnTo>
                  <a:pt x="229" y="708"/>
                </a:lnTo>
                <a:lnTo>
                  <a:pt x="98" y="708"/>
                </a:lnTo>
                <a:lnTo>
                  <a:pt x="98" y="653"/>
                </a:lnTo>
                <a:lnTo>
                  <a:pt x="98" y="599"/>
                </a:lnTo>
                <a:lnTo>
                  <a:pt x="98" y="544"/>
                </a:lnTo>
                <a:lnTo>
                  <a:pt x="98" y="501"/>
                </a:lnTo>
                <a:lnTo>
                  <a:pt x="98" y="457"/>
                </a:lnTo>
                <a:lnTo>
                  <a:pt x="98" y="414"/>
                </a:lnTo>
                <a:lnTo>
                  <a:pt x="98" y="381"/>
                </a:lnTo>
                <a:lnTo>
                  <a:pt x="98" y="349"/>
                </a:lnTo>
                <a:lnTo>
                  <a:pt x="98" y="316"/>
                </a:lnTo>
                <a:lnTo>
                  <a:pt x="87" y="283"/>
                </a:lnTo>
                <a:lnTo>
                  <a:pt x="87" y="261"/>
                </a:lnTo>
                <a:lnTo>
                  <a:pt x="87" y="229"/>
                </a:lnTo>
                <a:lnTo>
                  <a:pt x="87" y="207"/>
                </a:lnTo>
                <a:lnTo>
                  <a:pt x="87" y="196"/>
                </a:lnTo>
                <a:lnTo>
                  <a:pt x="76" y="174"/>
                </a:lnTo>
                <a:lnTo>
                  <a:pt x="76" y="164"/>
                </a:lnTo>
                <a:lnTo>
                  <a:pt x="66" y="131"/>
                </a:lnTo>
                <a:lnTo>
                  <a:pt x="55" y="98"/>
                </a:lnTo>
                <a:lnTo>
                  <a:pt x="44" y="76"/>
                </a:lnTo>
                <a:lnTo>
                  <a:pt x="22" y="66"/>
                </a:lnTo>
                <a:lnTo>
                  <a:pt x="11" y="55"/>
                </a:lnTo>
                <a:lnTo>
                  <a:pt x="0" y="44"/>
                </a:lnTo>
                <a:lnTo>
                  <a:pt x="11" y="22"/>
                </a:lnTo>
                <a:lnTo>
                  <a:pt x="11" y="11"/>
                </a:lnTo>
                <a:lnTo>
                  <a:pt x="22" y="11"/>
                </a:lnTo>
                <a:lnTo>
                  <a:pt x="22" y="0"/>
                </a:lnTo>
                <a:lnTo>
                  <a:pt x="44" y="0"/>
                </a:lnTo>
                <a:lnTo>
                  <a:pt x="55" y="0"/>
                </a:lnTo>
                <a:lnTo>
                  <a:pt x="76" y="0"/>
                </a:lnTo>
                <a:lnTo>
                  <a:pt x="98" y="0"/>
                </a:lnTo>
                <a:lnTo>
                  <a:pt x="120" y="11"/>
                </a:lnTo>
                <a:lnTo>
                  <a:pt x="142" y="11"/>
                </a:lnTo>
                <a:lnTo>
                  <a:pt x="174" y="22"/>
                </a:lnTo>
                <a:lnTo>
                  <a:pt x="196" y="22"/>
                </a:lnTo>
                <a:lnTo>
                  <a:pt x="218" y="33"/>
                </a:lnTo>
                <a:lnTo>
                  <a:pt x="229" y="44"/>
                </a:lnTo>
                <a:lnTo>
                  <a:pt x="240" y="55"/>
                </a:lnTo>
                <a:lnTo>
                  <a:pt x="250" y="55"/>
                </a:lnTo>
                <a:lnTo>
                  <a:pt x="261" y="66"/>
                </a:lnTo>
                <a:lnTo>
                  <a:pt x="250" y="76"/>
                </a:lnTo>
                <a:lnTo>
                  <a:pt x="250" y="87"/>
                </a:lnTo>
                <a:lnTo>
                  <a:pt x="250" y="109"/>
                </a:lnTo>
                <a:lnTo>
                  <a:pt x="250" y="131"/>
                </a:lnTo>
                <a:lnTo>
                  <a:pt x="240" y="164"/>
                </a:lnTo>
                <a:lnTo>
                  <a:pt x="240" y="196"/>
                </a:lnTo>
                <a:lnTo>
                  <a:pt x="240" y="229"/>
                </a:lnTo>
                <a:lnTo>
                  <a:pt x="240" y="272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7311" name="Freeform 31"/>
          <p:cNvSpPr/>
          <p:nvPr/>
        </p:nvSpPr>
        <p:spPr>
          <a:xfrm>
            <a:off x="6365875" y="1246188"/>
            <a:ext cx="1042988" cy="242887"/>
          </a:xfrm>
          <a:custGeom>
            <a:avLst/>
            <a:gdLst>
              <a:gd name="txL" fmla="*/ 0 w 1642"/>
              <a:gd name="txT" fmla="*/ 0 h 381"/>
              <a:gd name="txR" fmla="*/ 1642 w 1642"/>
              <a:gd name="txB" fmla="*/ 381 h 381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</a:cxnLst>
            <a:rect l="txL" t="txT" r="txR" b="txB"/>
            <a:pathLst>
              <a:path w="1642" h="381">
                <a:moveTo>
                  <a:pt x="1337" y="0"/>
                </a:moveTo>
                <a:lnTo>
                  <a:pt x="1348" y="11"/>
                </a:lnTo>
                <a:lnTo>
                  <a:pt x="1359" y="11"/>
                </a:lnTo>
                <a:lnTo>
                  <a:pt x="1381" y="11"/>
                </a:lnTo>
                <a:lnTo>
                  <a:pt x="1391" y="21"/>
                </a:lnTo>
                <a:lnTo>
                  <a:pt x="1413" y="32"/>
                </a:lnTo>
                <a:lnTo>
                  <a:pt x="1446" y="43"/>
                </a:lnTo>
                <a:lnTo>
                  <a:pt x="1468" y="54"/>
                </a:lnTo>
                <a:lnTo>
                  <a:pt x="1500" y="76"/>
                </a:lnTo>
                <a:lnTo>
                  <a:pt x="1533" y="87"/>
                </a:lnTo>
                <a:lnTo>
                  <a:pt x="1565" y="108"/>
                </a:lnTo>
                <a:lnTo>
                  <a:pt x="1587" y="130"/>
                </a:lnTo>
                <a:lnTo>
                  <a:pt x="1609" y="141"/>
                </a:lnTo>
                <a:lnTo>
                  <a:pt x="1620" y="152"/>
                </a:lnTo>
                <a:lnTo>
                  <a:pt x="1631" y="163"/>
                </a:lnTo>
                <a:lnTo>
                  <a:pt x="1642" y="174"/>
                </a:lnTo>
                <a:lnTo>
                  <a:pt x="1642" y="185"/>
                </a:lnTo>
                <a:lnTo>
                  <a:pt x="1631" y="185"/>
                </a:lnTo>
                <a:lnTo>
                  <a:pt x="1620" y="196"/>
                </a:lnTo>
                <a:lnTo>
                  <a:pt x="1609" y="196"/>
                </a:lnTo>
                <a:lnTo>
                  <a:pt x="1598" y="206"/>
                </a:lnTo>
                <a:lnTo>
                  <a:pt x="1587" y="206"/>
                </a:lnTo>
                <a:lnTo>
                  <a:pt x="1565" y="217"/>
                </a:lnTo>
                <a:lnTo>
                  <a:pt x="1544" y="217"/>
                </a:lnTo>
                <a:lnTo>
                  <a:pt x="1500" y="228"/>
                </a:lnTo>
                <a:lnTo>
                  <a:pt x="1457" y="239"/>
                </a:lnTo>
                <a:lnTo>
                  <a:pt x="1413" y="272"/>
                </a:lnTo>
                <a:lnTo>
                  <a:pt x="1370" y="293"/>
                </a:lnTo>
                <a:lnTo>
                  <a:pt x="1348" y="315"/>
                </a:lnTo>
                <a:lnTo>
                  <a:pt x="1326" y="337"/>
                </a:lnTo>
                <a:lnTo>
                  <a:pt x="1315" y="348"/>
                </a:lnTo>
                <a:lnTo>
                  <a:pt x="1294" y="359"/>
                </a:lnTo>
                <a:lnTo>
                  <a:pt x="1283" y="370"/>
                </a:lnTo>
                <a:lnTo>
                  <a:pt x="1272" y="370"/>
                </a:lnTo>
                <a:lnTo>
                  <a:pt x="1261" y="370"/>
                </a:lnTo>
                <a:lnTo>
                  <a:pt x="1261" y="381"/>
                </a:lnTo>
                <a:lnTo>
                  <a:pt x="1250" y="370"/>
                </a:lnTo>
                <a:lnTo>
                  <a:pt x="1250" y="359"/>
                </a:lnTo>
                <a:lnTo>
                  <a:pt x="1250" y="348"/>
                </a:lnTo>
                <a:lnTo>
                  <a:pt x="1250" y="337"/>
                </a:lnTo>
                <a:lnTo>
                  <a:pt x="1250" y="315"/>
                </a:lnTo>
                <a:lnTo>
                  <a:pt x="1261" y="293"/>
                </a:lnTo>
                <a:lnTo>
                  <a:pt x="1261" y="261"/>
                </a:lnTo>
                <a:lnTo>
                  <a:pt x="1261" y="239"/>
                </a:lnTo>
                <a:lnTo>
                  <a:pt x="1261" y="217"/>
                </a:lnTo>
                <a:lnTo>
                  <a:pt x="1261" y="196"/>
                </a:lnTo>
                <a:lnTo>
                  <a:pt x="1261" y="174"/>
                </a:lnTo>
                <a:lnTo>
                  <a:pt x="1261" y="163"/>
                </a:lnTo>
                <a:lnTo>
                  <a:pt x="1261" y="152"/>
                </a:lnTo>
                <a:lnTo>
                  <a:pt x="1250" y="152"/>
                </a:lnTo>
                <a:lnTo>
                  <a:pt x="1239" y="152"/>
                </a:lnTo>
                <a:lnTo>
                  <a:pt x="1228" y="152"/>
                </a:lnTo>
                <a:lnTo>
                  <a:pt x="1218" y="152"/>
                </a:lnTo>
                <a:lnTo>
                  <a:pt x="1207" y="152"/>
                </a:lnTo>
                <a:lnTo>
                  <a:pt x="1196" y="152"/>
                </a:lnTo>
                <a:lnTo>
                  <a:pt x="1174" y="163"/>
                </a:lnTo>
                <a:lnTo>
                  <a:pt x="1163" y="163"/>
                </a:lnTo>
                <a:lnTo>
                  <a:pt x="1141" y="163"/>
                </a:lnTo>
                <a:lnTo>
                  <a:pt x="1109" y="174"/>
                </a:lnTo>
                <a:lnTo>
                  <a:pt x="1087" y="174"/>
                </a:lnTo>
                <a:lnTo>
                  <a:pt x="1054" y="174"/>
                </a:lnTo>
                <a:lnTo>
                  <a:pt x="1022" y="185"/>
                </a:lnTo>
                <a:lnTo>
                  <a:pt x="989" y="185"/>
                </a:lnTo>
                <a:lnTo>
                  <a:pt x="957" y="196"/>
                </a:lnTo>
                <a:lnTo>
                  <a:pt x="924" y="196"/>
                </a:lnTo>
                <a:lnTo>
                  <a:pt x="881" y="206"/>
                </a:lnTo>
                <a:lnTo>
                  <a:pt x="837" y="206"/>
                </a:lnTo>
                <a:lnTo>
                  <a:pt x="794" y="217"/>
                </a:lnTo>
                <a:lnTo>
                  <a:pt x="750" y="228"/>
                </a:lnTo>
                <a:lnTo>
                  <a:pt x="696" y="228"/>
                </a:lnTo>
                <a:lnTo>
                  <a:pt x="641" y="239"/>
                </a:lnTo>
                <a:lnTo>
                  <a:pt x="587" y="250"/>
                </a:lnTo>
                <a:lnTo>
                  <a:pt x="533" y="261"/>
                </a:lnTo>
                <a:lnTo>
                  <a:pt x="478" y="272"/>
                </a:lnTo>
                <a:lnTo>
                  <a:pt x="413" y="272"/>
                </a:lnTo>
                <a:lnTo>
                  <a:pt x="348" y="283"/>
                </a:lnTo>
                <a:lnTo>
                  <a:pt x="283" y="293"/>
                </a:lnTo>
                <a:lnTo>
                  <a:pt x="217" y="304"/>
                </a:lnTo>
                <a:lnTo>
                  <a:pt x="152" y="315"/>
                </a:lnTo>
                <a:lnTo>
                  <a:pt x="76" y="326"/>
                </a:lnTo>
                <a:lnTo>
                  <a:pt x="0" y="337"/>
                </a:lnTo>
                <a:lnTo>
                  <a:pt x="0" y="239"/>
                </a:lnTo>
                <a:lnTo>
                  <a:pt x="22" y="239"/>
                </a:lnTo>
                <a:lnTo>
                  <a:pt x="54" y="239"/>
                </a:lnTo>
                <a:lnTo>
                  <a:pt x="98" y="228"/>
                </a:lnTo>
                <a:lnTo>
                  <a:pt x="141" y="228"/>
                </a:lnTo>
                <a:lnTo>
                  <a:pt x="196" y="217"/>
                </a:lnTo>
                <a:lnTo>
                  <a:pt x="250" y="206"/>
                </a:lnTo>
                <a:lnTo>
                  <a:pt x="315" y="196"/>
                </a:lnTo>
                <a:lnTo>
                  <a:pt x="391" y="185"/>
                </a:lnTo>
                <a:lnTo>
                  <a:pt x="533" y="163"/>
                </a:lnTo>
                <a:lnTo>
                  <a:pt x="674" y="130"/>
                </a:lnTo>
                <a:lnTo>
                  <a:pt x="804" y="108"/>
                </a:lnTo>
                <a:lnTo>
                  <a:pt x="935" y="98"/>
                </a:lnTo>
                <a:lnTo>
                  <a:pt x="1000" y="87"/>
                </a:lnTo>
                <a:lnTo>
                  <a:pt x="1054" y="76"/>
                </a:lnTo>
                <a:lnTo>
                  <a:pt x="1098" y="65"/>
                </a:lnTo>
                <a:lnTo>
                  <a:pt x="1141" y="65"/>
                </a:lnTo>
                <a:lnTo>
                  <a:pt x="1174" y="54"/>
                </a:lnTo>
                <a:lnTo>
                  <a:pt x="1207" y="43"/>
                </a:lnTo>
                <a:lnTo>
                  <a:pt x="1228" y="32"/>
                </a:lnTo>
                <a:lnTo>
                  <a:pt x="1250" y="21"/>
                </a:lnTo>
                <a:lnTo>
                  <a:pt x="1294" y="11"/>
                </a:lnTo>
                <a:lnTo>
                  <a:pt x="1315" y="11"/>
                </a:lnTo>
                <a:lnTo>
                  <a:pt x="1337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7313" name="Freeform 33"/>
          <p:cNvSpPr/>
          <p:nvPr/>
        </p:nvSpPr>
        <p:spPr>
          <a:xfrm>
            <a:off x="6283325" y="1985963"/>
            <a:ext cx="441325" cy="573087"/>
          </a:xfrm>
          <a:custGeom>
            <a:avLst/>
            <a:gdLst>
              <a:gd name="txL" fmla="*/ 0 w 696"/>
              <a:gd name="txT" fmla="*/ 0 h 903"/>
              <a:gd name="txR" fmla="*/ 696 w 696"/>
              <a:gd name="txB" fmla="*/ 903 h 903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696" h="903">
                <a:moveTo>
                  <a:pt x="696" y="44"/>
                </a:moveTo>
                <a:lnTo>
                  <a:pt x="696" y="54"/>
                </a:lnTo>
                <a:lnTo>
                  <a:pt x="696" y="76"/>
                </a:lnTo>
                <a:lnTo>
                  <a:pt x="696" y="109"/>
                </a:lnTo>
                <a:lnTo>
                  <a:pt x="685" y="131"/>
                </a:lnTo>
                <a:lnTo>
                  <a:pt x="685" y="174"/>
                </a:lnTo>
                <a:lnTo>
                  <a:pt x="674" y="207"/>
                </a:lnTo>
                <a:lnTo>
                  <a:pt x="664" y="250"/>
                </a:lnTo>
                <a:lnTo>
                  <a:pt x="653" y="305"/>
                </a:lnTo>
                <a:lnTo>
                  <a:pt x="642" y="348"/>
                </a:lnTo>
                <a:lnTo>
                  <a:pt x="631" y="403"/>
                </a:lnTo>
                <a:lnTo>
                  <a:pt x="609" y="446"/>
                </a:lnTo>
                <a:lnTo>
                  <a:pt x="598" y="490"/>
                </a:lnTo>
                <a:lnTo>
                  <a:pt x="577" y="522"/>
                </a:lnTo>
                <a:lnTo>
                  <a:pt x="555" y="566"/>
                </a:lnTo>
                <a:lnTo>
                  <a:pt x="522" y="599"/>
                </a:lnTo>
                <a:lnTo>
                  <a:pt x="501" y="631"/>
                </a:lnTo>
                <a:lnTo>
                  <a:pt x="468" y="664"/>
                </a:lnTo>
                <a:lnTo>
                  <a:pt x="435" y="686"/>
                </a:lnTo>
                <a:lnTo>
                  <a:pt x="370" y="751"/>
                </a:lnTo>
                <a:lnTo>
                  <a:pt x="283" y="794"/>
                </a:lnTo>
                <a:lnTo>
                  <a:pt x="196" y="838"/>
                </a:lnTo>
                <a:lnTo>
                  <a:pt x="153" y="860"/>
                </a:lnTo>
                <a:lnTo>
                  <a:pt x="120" y="871"/>
                </a:lnTo>
                <a:lnTo>
                  <a:pt x="87" y="882"/>
                </a:lnTo>
                <a:lnTo>
                  <a:pt x="55" y="892"/>
                </a:lnTo>
                <a:lnTo>
                  <a:pt x="33" y="892"/>
                </a:lnTo>
                <a:lnTo>
                  <a:pt x="22" y="903"/>
                </a:lnTo>
                <a:lnTo>
                  <a:pt x="0" y="903"/>
                </a:lnTo>
                <a:lnTo>
                  <a:pt x="0" y="892"/>
                </a:lnTo>
                <a:lnTo>
                  <a:pt x="0" y="882"/>
                </a:lnTo>
                <a:lnTo>
                  <a:pt x="11" y="871"/>
                </a:lnTo>
                <a:lnTo>
                  <a:pt x="22" y="860"/>
                </a:lnTo>
                <a:lnTo>
                  <a:pt x="44" y="849"/>
                </a:lnTo>
                <a:lnTo>
                  <a:pt x="66" y="838"/>
                </a:lnTo>
                <a:lnTo>
                  <a:pt x="87" y="827"/>
                </a:lnTo>
                <a:lnTo>
                  <a:pt x="131" y="805"/>
                </a:lnTo>
                <a:lnTo>
                  <a:pt x="164" y="784"/>
                </a:lnTo>
                <a:lnTo>
                  <a:pt x="185" y="762"/>
                </a:lnTo>
                <a:lnTo>
                  <a:pt x="218" y="740"/>
                </a:lnTo>
                <a:lnTo>
                  <a:pt x="250" y="707"/>
                </a:lnTo>
                <a:lnTo>
                  <a:pt x="283" y="686"/>
                </a:lnTo>
                <a:lnTo>
                  <a:pt x="316" y="653"/>
                </a:lnTo>
                <a:lnTo>
                  <a:pt x="359" y="620"/>
                </a:lnTo>
                <a:lnTo>
                  <a:pt x="392" y="577"/>
                </a:lnTo>
                <a:lnTo>
                  <a:pt x="414" y="544"/>
                </a:lnTo>
                <a:lnTo>
                  <a:pt x="435" y="501"/>
                </a:lnTo>
                <a:lnTo>
                  <a:pt x="457" y="468"/>
                </a:lnTo>
                <a:lnTo>
                  <a:pt x="479" y="424"/>
                </a:lnTo>
                <a:lnTo>
                  <a:pt x="501" y="381"/>
                </a:lnTo>
                <a:lnTo>
                  <a:pt x="511" y="337"/>
                </a:lnTo>
                <a:lnTo>
                  <a:pt x="522" y="294"/>
                </a:lnTo>
                <a:lnTo>
                  <a:pt x="522" y="261"/>
                </a:lnTo>
                <a:lnTo>
                  <a:pt x="533" y="218"/>
                </a:lnTo>
                <a:lnTo>
                  <a:pt x="533" y="185"/>
                </a:lnTo>
                <a:lnTo>
                  <a:pt x="533" y="163"/>
                </a:lnTo>
                <a:lnTo>
                  <a:pt x="533" y="131"/>
                </a:lnTo>
                <a:lnTo>
                  <a:pt x="533" y="109"/>
                </a:lnTo>
                <a:lnTo>
                  <a:pt x="533" y="87"/>
                </a:lnTo>
                <a:lnTo>
                  <a:pt x="533" y="65"/>
                </a:lnTo>
                <a:lnTo>
                  <a:pt x="533" y="54"/>
                </a:lnTo>
                <a:lnTo>
                  <a:pt x="533" y="33"/>
                </a:lnTo>
                <a:lnTo>
                  <a:pt x="533" y="22"/>
                </a:lnTo>
                <a:lnTo>
                  <a:pt x="544" y="11"/>
                </a:lnTo>
                <a:lnTo>
                  <a:pt x="555" y="0"/>
                </a:lnTo>
                <a:lnTo>
                  <a:pt x="566" y="0"/>
                </a:lnTo>
                <a:lnTo>
                  <a:pt x="577" y="0"/>
                </a:lnTo>
                <a:lnTo>
                  <a:pt x="588" y="0"/>
                </a:lnTo>
                <a:lnTo>
                  <a:pt x="598" y="0"/>
                </a:lnTo>
                <a:lnTo>
                  <a:pt x="620" y="11"/>
                </a:lnTo>
                <a:lnTo>
                  <a:pt x="642" y="22"/>
                </a:lnTo>
                <a:lnTo>
                  <a:pt x="674" y="33"/>
                </a:lnTo>
                <a:lnTo>
                  <a:pt x="696" y="44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7314" name="Freeform 34"/>
          <p:cNvSpPr/>
          <p:nvPr/>
        </p:nvSpPr>
        <p:spPr>
          <a:xfrm>
            <a:off x="6670675" y="1951038"/>
            <a:ext cx="909638" cy="601662"/>
          </a:xfrm>
          <a:custGeom>
            <a:avLst/>
            <a:gdLst>
              <a:gd name="txL" fmla="*/ 0 w 1435"/>
              <a:gd name="txT" fmla="*/ 0 h 946"/>
              <a:gd name="txR" fmla="*/ 1435 w 1435"/>
              <a:gd name="txB" fmla="*/ 946 h 94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435" h="946">
                <a:moveTo>
                  <a:pt x="1370" y="827"/>
                </a:moveTo>
                <a:lnTo>
                  <a:pt x="1327" y="848"/>
                </a:lnTo>
                <a:lnTo>
                  <a:pt x="1283" y="870"/>
                </a:lnTo>
                <a:lnTo>
                  <a:pt x="1229" y="892"/>
                </a:lnTo>
                <a:lnTo>
                  <a:pt x="1174" y="903"/>
                </a:lnTo>
                <a:lnTo>
                  <a:pt x="1109" y="925"/>
                </a:lnTo>
                <a:lnTo>
                  <a:pt x="1055" y="936"/>
                </a:lnTo>
                <a:lnTo>
                  <a:pt x="1000" y="946"/>
                </a:lnTo>
                <a:lnTo>
                  <a:pt x="946" y="946"/>
                </a:lnTo>
                <a:lnTo>
                  <a:pt x="892" y="946"/>
                </a:lnTo>
                <a:lnTo>
                  <a:pt x="837" y="946"/>
                </a:lnTo>
                <a:lnTo>
                  <a:pt x="794" y="946"/>
                </a:lnTo>
                <a:lnTo>
                  <a:pt x="750" y="936"/>
                </a:lnTo>
                <a:lnTo>
                  <a:pt x="696" y="936"/>
                </a:lnTo>
                <a:lnTo>
                  <a:pt x="653" y="925"/>
                </a:lnTo>
                <a:lnTo>
                  <a:pt x="598" y="903"/>
                </a:lnTo>
                <a:lnTo>
                  <a:pt x="544" y="881"/>
                </a:lnTo>
                <a:lnTo>
                  <a:pt x="500" y="859"/>
                </a:lnTo>
                <a:lnTo>
                  <a:pt x="457" y="827"/>
                </a:lnTo>
                <a:lnTo>
                  <a:pt x="424" y="783"/>
                </a:lnTo>
                <a:lnTo>
                  <a:pt x="403" y="740"/>
                </a:lnTo>
                <a:lnTo>
                  <a:pt x="381" y="685"/>
                </a:lnTo>
                <a:lnTo>
                  <a:pt x="370" y="642"/>
                </a:lnTo>
                <a:lnTo>
                  <a:pt x="359" y="587"/>
                </a:lnTo>
                <a:lnTo>
                  <a:pt x="359" y="533"/>
                </a:lnTo>
                <a:lnTo>
                  <a:pt x="359" y="489"/>
                </a:lnTo>
                <a:lnTo>
                  <a:pt x="370" y="435"/>
                </a:lnTo>
                <a:lnTo>
                  <a:pt x="370" y="381"/>
                </a:lnTo>
                <a:lnTo>
                  <a:pt x="381" y="315"/>
                </a:lnTo>
                <a:lnTo>
                  <a:pt x="381" y="283"/>
                </a:lnTo>
                <a:lnTo>
                  <a:pt x="392" y="250"/>
                </a:lnTo>
                <a:lnTo>
                  <a:pt x="392" y="228"/>
                </a:lnTo>
                <a:lnTo>
                  <a:pt x="392" y="206"/>
                </a:lnTo>
                <a:lnTo>
                  <a:pt x="392" y="185"/>
                </a:lnTo>
                <a:lnTo>
                  <a:pt x="392" y="174"/>
                </a:lnTo>
                <a:lnTo>
                  <a:pt x="381" y="163"/>
                </a:lnTo>
                <a:lnTo>
                  <a:pt x="381" y="152"/>
                </a:lnTo>
                <a:lnTo>
                  <a:pt x="370" y="152"/>
                </a:lnTo>
                <a:lnTo>
                  <a:pt x="359" y="152"/>
                </a:lnTo>
                <a:lnTo>
                  <a:pt x="348" y="152"/>
                </a:lnTo>
                <a:lnTo>
                  <a:pt x="337" y="152"/>
                </a:lnTo>
                <a:lnTo>
                  <a:pt x="316" y="152"/>
                </a:lnTo>
                <a:lnTo>
                  <a:pt x="294" y="152"/>
                </a:lnTo>
                <a:lnTo>
                  <a:pt x="272" y="152"/>
                </a:lnTo>
                <a:lnTo>
                  <a:pt x="250" y="152"/>
                </a:lnTo>
                <a:lnTo>
                  <a:pt x="218" y="163"/>
                </a:lnTo>
                <a:lnTo>
                  <a:pt x="196" y="163"/>
                </a:lnTo>
                <a:lnTo>
                  <a:pt x="152" y="163"/>
                </a:lnTo>
                <a:lnTo>
                  <a:pt x="120" y="174"/>
                </a:lnTo>
                <a:lnTo>
                  <a:pt x="87" y="174"/>
                </a:lnTo>
                <a:lnTo>
                  <a:pt x="44" y="185"/>
                </a:lnTo>
                <a:lnTo>
                  <a:pt x="0" y="185"/>
                </a:lnTo>
                <a:lnTo>
                  <a:pt x="0" y="87"/>
                </a:lnTo>
                <a:lnTo>
                  <a:pt x="55" y="87"/>
                </a:lnTo>
                <a:lnTo>
                  <a:pt x="98" y="87"/>
                </a:lnTo>
                <a:lnTo>
                  <a:pt x="142" y="87"/>
                </a:lnTo>
                <a:lnTo>
                  <a:pt x="174" y="76"/>
                </a:lnTo>
                <a:lnTo>
                  <a:pt x="207" y="76"/>
                </a:lnTo>
                <a:lnTo>
                  <a:pt x="239" y="76"/>
                </a:lnTo>
                <a:lnTo>
                  <a:pt x="261" y="65"/>
                </a:lnTo>
                <a:lnTo>
                  <a:pt x="283" y="65"/>
                </a:lnTo>
                <a:lnTo>
                  <a:pt x="326" y="43"/>
                </a:lnTo>
                <a:lnTo>
                  <a:pt x="348" y="32"/>
                </a:lnTo>
                <a:lnTo>
                  <a:pt x="370" y="21"/>
                </a:lnTo>
                <a:lnTo>
                  <a:pt x="381" y="11"/>
                </a:lnTo>
                <a:lnTo>
                  <a:pt x="392" y="0"/>
                </a:lnTo>
                <a:lnTo>
                  <a:pt x="413" y="0"/>
                </a:lnTo>
                <a:lnTo>
                  <a:pt x="424" y="0"/>
                </a:lnTo>
                <a:lnTo>
                  <a:pt x="435" y="0"/>
                </a:lnTo>
                <a:lnTo>
                  <a:pt x="446" y="0"/>
                </a:lnTo>
                <a:lnTo>
                  <a:pt x="468" y="11"/>
                </a:lnTo>
                <a:lnTo>
                  <a:pt x="479" y="11"/>
                </a:lnTo>
                <a:lnTo>
                  <a:pt x="500" y="21"/>
                </a:lnTo>
                <a:lnTo>
                  <a:pt x="522" y="32"/>
                </a:lnTo>
                <a:lnTo>
                  <a:pt x="544" y="43"/>
                </a:lnTo>
                <a:lnTo>
                  <a:pt x="566" y="54"/>
                </a:lnTo>
                <a:lnTo>
                  <a:pt x="587" y="65"/>
                </a:lnTo>
                <a:lnTo>
                  <a:pt x="598" y="76"/>
                </a:lnTo>
                <a:lnTo>
                  <a:pt x="609" y="87"/>
                </a:lnTo>
                <a:lnTo>
                  <a:pt x="620" y="98"/>
                </a:lnTo>
                <a:lnTo>
                  <a:pt x="631" y="98"/>
                </a:lnTo>
                <a:lnTo>
                  <a:pt x="631" y="108"/>
                </a:lnTo>
                <a:lnTo>
                  <a:pt x="642" y="119"/>
                </a:lnTo>
                <a:lnTo>
                  <a:pt x="631" y="141"/>
                </a:lnTo>
                <a:lnTo>
                  <a:pt x="620" y="152"/>
                </a:lnTo>
                <a:lnTo>
                  <a:pt x="598" y="174"/>
                </a:lnTo>
                <a:lnTo>
                  <a:pt x="576" y="196"/>
                </a:lnTo>
                <a:lnTo>
                  <a:pt x="566" y="217"/>
                </a:lnTo>
                <a:lnTo>
                  <a:pt x="555" y="228"/>
                </a:lnTo>
                <a:lnTo>
                  <a:pt x="544" y="250"/>
                </a:lnTo>
                <a:lnTo>
                  <a:pt x="544" y="283"/>
                </a:lnTo>
                <a:lnTo>
                  <a:pt x="533" y="315"/>
                </a:lnTo>
                <a:lnTo>
                  <a:pt x="522" y="348"/>
                </a:lnTo>
                <a:lnTo>
                  <a:pt x="522" y="381"/>
                </a:lnTo>
                <a:lnTo>
                  <a:pt x="511" y="424"/>
                </a:lnTo>
                <a:lnTo>
                  <a:pt x="511" y="468"/>
                </a:lnTo>
                <a:lnTo>
                  <a:pt x="500" y="500"/>
                </a:lnTo>
                <a:lnTo>
                  <a:pt x="500" y="533"/>
                </a:lnTo>
                <a:lnTo>
                  <a:pt x="500" y="566"/>
                </a:lnTo>
                <a:lnTo>
                  <a:pt x="500" y="598"/>
                </a:lnTo>
                <a:lnTo>
                  <a:pt x="511" y="620"/>
                </a:lnTo>
                <a:lnTo>
                  <a:pt x="511" y="642"/>
                </a:lnTo>
                <a:lnTo>
                  <a:pt x="522" y="663"/>
                </a:lnTo>
                <a:lnTo>
                  <a:pt x="533" y="674"/>
                </a:lnTo>
                <a:lnTo>
                  <a:pt x="544" y="696"/>
                </a:lnTo>
                <a:lnTo>
                  <a:pt x="566" y="718"/>
                </a:lnTo>
                <a:lnTo>
                  <a:pt x="587" y="729"/>
                </a:lnTo>
                <a:lnTo>
                  <a:pt x="598" y="740"/>
                </a:lnTo>
                <a:lnTo>
                  <a:pt x="631" y="751"/>
                </a:lnTo>
                <a:lnTo>
                  <a:pt x="653" y="761"/>
                </a:lnTo>
                <a:lnTo>
                  <a:pt x="685" y="772"/>
                </a:lnTo>
                <a:lnTo>
                  <a:pt x="794" y="783"/>
                </a:lnTo>
                <a:lnTo>
                  <a:pt x="848" y="794"/>
                </a:lnTo>
                <a:lnTo>
                  <a:pt x="903" y="794"/>
                </a:lnTo>
                <a:lnTo>
                  <a:pt x="946" y="783"/>
                </a:lnTo>
                <a:lnTo>
                  <a:pt x="1000" y="772"/>
                </a:lnTo>
                <a:lnTo>
                  <a:pt x="1044" y="761"/>
                </a:lnTo>
                <a:lnTo>
                  <a:pt x="1109" y="740"/>
                </a:lnTo>
                <a:lnTo>
                  <a:pt x="1131" y="718"/>
                </a:lnTo>
                <a:lnTo>
                  <a:pt x="1153" y="707"/>
                </a:lnTo>
                <a:lnTo>
                  <a:pt x="1174" y="685"/>
                </a:lnTo>
                <a:lnTo>
                  <a:pt x="1196" y="653"/>
                </a:lnTo>
                <a:lnTo>
                  <a:pt x="1207" y="620"/>
                </a:lnTo>
                <a:lnTo>
                  <a:pt x="1229" y="576"/>
                </a:lnTo>
                <a:lnTo>
                  <a:pt x="1229" y="544"/>
                </a:lnTo>
                <a:lnTo>
                  <a:pt x="1240" y="489"/>
                </a:lnTo>
                <a:lnTo>
                  <a:pt x="1240" y="446"/>
                </a:lnTo>
                <a:lnTo>
                  <a:pt x="1250" y="402"/>
                </a:lnTo>
                <a:lnTo>
                  <a:pt x="1250" y="370"/>
                </a:lnTo>
                <a:lnTo>
                  <a:pt x="1261" y="337"/>
                </a:lnTo>
                <a:lnTo>
                  <a:pt x="1261" y="315"/>
                </a:lnTo>
                <a:lnTo>
                  <a:pt x="1272" y="293"/>
                </a:lnTo>
                <a:lnTo>
                  <a:pt x="1283" y="283"/>
                </a:lnTo>
                <a:lnTo>
                  <a:pt x="1283" y="272"/>
                </a:lnTo>
                <a:lnTo>
                  <a:pt x="1283" y="283"/>
                </a:lnTo>
                <a:lnTo>
                  <a:pt x="1294" y="283"/>
                </a:lnTo>
                <a:lnTo>
                  <a:pt x="1294" y="304"/>
                </a:lnTo>
                <a:lnTo>
                  <a:pt x="1305" y="315"/>
                </a:lnTo>
                <a:lnTo>
                  <a:pt x="1316" y="348"/>
                </a:lnTo>
                <a:lnTo>
                  <a:pt x="1327" y="381"/>
                </a:lnTo>
                <a:lnTo>
                  <a:pt x="1327" y="413"/>
                </a:lnTo>
                <a:lnTo>
                  <a:pt x="1337" y="457"/>
                </a:lnTo>
                <a:lnTo>
                  <a:pt x="1348" y="500"/>
                </a:lnTo>
                <a:lnTo>
                  <a:pt x="1359" y="544"/>
                </a:lnTo>
                <a:lnTo>
                  <a:pt x="1359" y="576"/>
                </a:lnTo>
                <a:lnTo>
                  <a:pt x="1370" y="609"/>
                </a:lnTo>
                <a:lnTo>
                  <a:pt x="1381" y="642"/>
                </a:lnTo>
                <a:lnTo>
                  <a:pt x="1392" y="663"/>
                </a:lnTo>
                <a:lnTo>
                  <a:pt x="1403" y="685"/>
                </a:lnTo>
                <a:lnTo>
                  <a:pt x="1414" y="707"/>
                </a:lnTo>
                <a:lnTo>
                  <a:pt x="1424" y="718"/>
                </a:lnTo>
                <a:lnTo>
                  <a:pt x="1435" y="740"/>
                </a:lnTo>
                <a:lnTo>
                  <a:pt x="1435" y="751"/>
                </a:lnTo>
                <a:lnTo>
                  <a:pt x="1424" y="772"/>
                </a:lnTo>
                <a:lnTo>
                  <a:pt x="1414" y="783"/>
                </a:lnTo>
                <a:lnTo>
                  <a:pt x="1403" y="805"/>
                </a:lnTo>
                <a:lnTo>
                  <a:pt x="1392" y="816"/>
                </a:lnTo>
                <a:lnTo>
                  <a:pt x="1370" y="827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7315" name="Freeform 35"/>
          <p:cNvSpPr/>
          <p:nvPr/>
        </p:nvSpPr>
        <p:spPr>
          <a:xfrm>
            <a:off x="6400800" y="1508125"/>
            <a:ext cx="717550" cy="234950"/>
          </a:xfrm>
          <a:custGeom>
            <a:avLst/>
            <a:gdLst>
              <a:gd name="txL" fmla="*/ 0 w 1131"/>
              <a:gd name="txT" fmla="*/ 0 h 370"/>
              <a:gd name="txR" fmla="*/ 1131 w 1131"/>
              <a:gd name="txB" fmla="*/ 370 h 370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131" h="370">
                <a:moveTo>
                  <a:pt x="1087" y="22"/>
                </a:moveTo>
                <a:lnTo>
                  <a:pt x="1098" y="33"/>
                </a:lnTo>
                <a:lnTo>
                  <a:pt x="1120" y="44"/>
                </a:lnTo>
                <a:lnTo>
                  <a:pt x="1120" y="55"/>
                </a:lnTo>
                <a:lnTo>
                  <a:pt x="1131" y="65"/>
                </a:lnTo>
                <a:lnTo>
                  <a:pt x="1120" y="65"/>
                </a:lnTo>
                <a:lnTo>
                  <a:pt x="1120" y="76"/>
                </a:lnTo>
                <a:lnTo>
                  <a:pt x="1109" y="76"/>
                </a:lnTo>
                <a:lnTo>
                  <a:pt x="1098" y="87"/>
                </a:lnTo>
                <a:lnTo>
                  <a:pt x="1077" y="87"/>
                </a:lnTo>
                <a:lnTo>
                  <a:pt x="1066" y="98"/>
                </a:lnTo>
                <a:lnTo>
                  <a:pt x="1044" y="98"/>
                </a:lnTo>
                <a:lnTo>
                  <a:pt x="1022" y="109"/>
                </a:lnTo>
                <a:lnTo>
                  <a:pt x="1000" y="120"/>
                </a:lnTo>
                <a:lnTo>
                  <a:pt x="968" y="131"/>
                </a:lnTo>
                <a:lnTo>
                  <a:pt x="946" y="131"/>
                </a:lnTo>
                <a:lnTo>
                  <a:pt x="913" y="142"/>
                </a:lnTo>
                <a:lnTo>
                  <a:pt x="881" y="153"/>
                </a:lnTo>
                <a:lnTo>
                  <a:pt x="837" y="163"/>
                </a:lnTo>
                <a:lnTo>
                  <a:pt x="805" y="174"/>
                </a:lnTo>
                <a:lnTo>
                  <a:pt x="729" y="196"/>
                </a:lnTo>
                <a:lnTo>
                  <a:pt x="663" y="218"/>
                </a:lnTo>
                <a:lnTo>
                  <a:pt x="598" y="240"/>
                </a:lnTo>
                <a:lnTo>
                  <a:pt x="533" y="261"/>
                </a:lnTo>
                <a:lnTo>
                  <a:pt x="489" y="283"/>
                </a:lnTo>
                <a:lnTo>
                  <a:pt x="446" y="294"/>
                </a:lnTo>
                <a:lnTo>
                  <a:pt x="403" y="305"/>
                </a:lnTo>
                <a:lnTo>
                  <a:pt x="370" y="327"/>
                </a:lnTo>
                <a:lnTo>
                  <a:pt x="316" y="348"/>
                </a:lnTo>
                <a:lnTo>
                  <a:pt x="272" y="359"/>
                </a:lnTo>
                <a:lnTo>
                  <a:pt x="218" y="370"/>
                </a:lnTo>
                <a:lnTo>
                  <a:pt x="185" y="370"/>
                </a:lnTo>
                <a:lnTo>
                  <a:pt x="142" y="359"/>
                </a:lnTo>
                <a:lnTo>
                  <a:pt x="87" y="348"/>
                </a:lnTo>
                <a:lnTo>
                  <a:pt x="44" y="338"/>
                </a:lnTo>
                <a:lnTo>
                  <a:pt x="0" y="316"/>
                </a:lnTo>
                <a:lnTo>
                  <a:pt x="44" y="305"/>
                </a:lnTo>
                <a:lnTo>
                  <a:pt x="98" y="294"/>
                </a:lnTo>
                <a:lnTo>
                  <a:pt x="152" y="283"/>
                </a:lnTo>
                <a:lnTo>
                  <a:pt x="218" y="261"/>
                </a:lnTo>
                <a:lnTo>
                  <a:pt x="294" y="240"/>
                </a:lnTo>
                <a:lnTo>
                  <a:pt x="370" y="207"/>
                </a:lnTo>
                <a:lnTo>
                  <a:pt x="468" y="174"/>
                </a:lnTo>
                <a:lnTo>
                  <a:pt x="555" y="142"/>
                </a:lnTo>
                <a:lnTo>
                  <a:pt x="609" y="120"/>
                </a:lnTo>
                <a:lnTo>
                  <a:pt x="653" y="109"/>
                </a:lnTo>
                <a:lnTo>
                  <a:pt x="696" y="87"/>
                </a:lnTo>
                <a:lnTo>
                  <a:pt x="729" y="76"/>
                </a:lnTo>
                <a:lnTo>
                  <a:pt x="761" y="65"/>
                </a:lnTo>
                <a:lnTo>
                  <a:pt x="805" y="55"/>
                </a:lnTo>
                <a:lnTo>
                  <a:pt x="827" y="44"/>
                </a:lnTo>
                <a:lnTo>
                  <a:pt x="859" y="33"/>
                </a:lnTo>
                <a:lnTo>
                  <a:pt x="881" y="22"/>
                </a:lnTo>
                <a:lnTo>
                  <a:pt x="913" y="11"/>
                </a:lnTo>
                <a:lnTo>
                  <a:pt x="924" y="11"/>
                </a:lnTo>
                <a:lnTo>
                  <a:pt x="946" y="0"/>
                </a:lnTo>
                <a:lnTo>
                  <a:pt x="968" y="0"/>
                </a:lnTo>
                <a:lnTo>
                  <a:pt x="979" y="0"/>
                </a:lnTo>
                <a:lnTo>
                  <a:pt x="990" y="0"/>
                </a:lnTo>
                <a:lnTo>
                  <a:pt x="1022" y="0"/>
                </a:lnTo>
                <a:lnTo>
                  <a:pt x="1033" y="0"/>
                </a:lnTo>
                <a:lnTo>
                  <a:pt x="1055" y="11"/>
                </a:lnTo>
                <a:lnTo>
                  <a:pt x="1087" y="22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7308" name="Freeform 28"/>
          <p:cNvSpPr/>
          <p:nvPr/>
        </p:nvSpPr>
        <p:spPr>
          <a:xfrm>
            <a:off x="5938838" y="1371600"/>
            <a:ext cx="476250" cy="1201738"/>
          </a:xfrm>
          <a:custGeom>
            <a:avLst/>
            <a:gdLst>
              <a:gd name="txL" fmla="*/ 0 w 750"/>
              <a:gd name="txT" fmla="*/ 0 h 1893"/>
              <a:gd name="txR" fmla="*/ 750 w 750"/>
              <a:gd name="txB" fmla="*/ 1893 h 1893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</a:cxnLst>
            <a:rect l="txL" t="txT" r="txR" b="txB"/>
            <a:pathLst>
              <a:path w="750" h="1893">
                <a:moveTo>
                  <a:pt x="554" y="0"/>
                </a:moveTo>
                <a:lnTo>
                  <a:pt x="565" y="0"/>
                </a:lnTo>
                <a:lnTo>
                  <a:pt x="587" y="0"/>
                </a:lnTo>
                <a:lnTo>
                  <a:pt x="609" y="0"/>
                </a:lnTo>
                <a:lnTo>
                  <a:pt x="630" y="10"/>
                </a:lnTo>
                <a:lnTo>
                  <a:pt x="652" y="10"/>
                </a:lnTo>
                <a:lnTo>
                  <a:pt x="685" y="21"/>
                </a:lnTo>
                <a:lnTo>
                  <a:pt x="717" y="43"/>
                </a:lnTo>
                <a:lnTo>
                  <a:pt x="750" y="54"/>
                </a:lnTo>
                <a:lnTo>
                  <a:pt x="750" y="87"/>
                </a:lnTo>
                <a:lnTo>
                  <a:pt x="750" y="119"/>
                </a:lnTo>
                <a:lnTo>
                  <a:pt x="750" y="163"/>
                </a:lnTo>
                <a:lnTo>
                  <a:pt x="750" y="206"/>
                </a:lnTo>
                <a:lnTo>
                  <a:pt x="750" y="250"/>
                </a:lnTo>
                <a:lnTo>
                  <a:pt x="750" y="304"/>
                </a:lnTo>
                <a:lnTo>
                  <a:pt x="750" y="359"/>
                </a:lnTo>
                <a:lnTo>
                  <a:pt x="739" y="413"/>
                </a:lnTo>
                <a:lnTo>
                  <a:pt x="728" y="544"/>
                </a:lnTo>
                <a:lnTo>
                  <a:pt x="717" y="674"/>
                </a:lnTo>
                <a:lnTo>
                  <a:pt x="696" y="816"/>
                </a:lnTo>
                <a:lnTo>
                  <a:pt x="663" y="957"/>
                </a:lnTo>
                <a:lnTo>
                  <a:pt x="641" y="1022"/>
                </a:lnTo>
                <a:lnTo>
                  <a:pt x="620" y="1099"/>
                </a:lnTo>
                <a:lnTo>
                  <a:pt x="565" y="1229"/>
                </a:lnTo>
                <a:lnTo>
                  <a:pt x="500" y="1360"/>
                </a:lnTo>
                <a:lnTo>
                  <a:pt x="435" y="1480"/>
                </a:lnTo>
                <a:lnTo>
                  <a:pt x="391" y="1545"/>
                </a:lnTo>
                <a:lnTo>
                  <a:pt x="348" y="1588"/>
                </a:lnTo>
                <a:lnTo>
                  <a:pt x="315" y="1643"/>
                </a:lnTo>
                <a:lnTo>
                  <a:pt x="272" y="1686"/>
                </a:lnTo>
                <a:lnTo>
                  <a:pt x="239" y="1719"/>
                </a:lnTo>
                <a:lnTo>
                  <a:pt x="206" y="1752"/>
                </a:lnTo>
                <a:lnTo>
                  <a:pt x="174" y="1784"/>
                </a:lnTo>
                <a:lnTo>
                  <a:pt x="141" y="1806"/>
                </a:lnTo>
                <a:lnTo>
                  <a:pt x="109" y="1828"/>
                </a:lnTo>
                <a:lnTo>
                  <a:pt x="87" y="1850"/>
                </a:lnTo>
                <a:lnTo>
                  <a:pt x="65" y="1860"/>
                </a:lnTo>
                <a:lnTo>
                  <a:pt x="43" y="1871"/>
                </a:lnTo>
                <a:lnTo>
                  <a:pt x="32" y="1882"/>
                </a:lnTo>
                <a:lnTo>
                  <a:pt x="22" y="1893"/>
                </a:lnTo>
                <a:lnTo>
                  <a:pt x="11" y="1893"/>
                </a:lnTo>
                <a:lnTo>
                  <a:pt x="0" y="1882"/>
                </a:lnTo>
                <a:lnTo>
                  <a:pt x="11" y="1871"/>
                </a:lnTo>
                <a:lnTo>
                  <a:pt x="11" y="1860"/>
                </a:lnTo>
                <a:lnTo>
                  <a:pt x="22" y="1850"/>
                </a:lnTo>
                <a:lnTo>
                  <a:pt x="32" y="1839"/>
                </a:lnTo>
                <a:lnTo>
                  <a:pt x="43" y="1828"/>
                </a:lnTo>
                <a:lnTo>
                  <a:pt x="65" y="1806"/>
                </a:lnTo>
                <a:lnTo>
                  <a:pt x="87" y="1784"/>
                </a:lnTo>
                <a:lnTo>
                  <a:pt x="109" y="1762"/>
                </a:lnTo>
                <a:lnTo>
                  <a:pt x="130" y="1730"/>
                </a:lnTo>
                <a:lnTo>
                  <a:pt x="152" y="1697"/>
                </a:lnTo>
                <a:lnTo>
                  <a:pt x="185" y="1665"/>
                </a:lnTo>
                <a:lnTo>
                  <a:pt x="206" y="1621"/>
                </a:lnTo>
                <a:lnTo>
                  <a:pt x="239" y="1577"/>
                </a:lnTo>
                <a:lnTo>
                  <a:pt x="272" y="1523"/>
                </a:lnTo>
                <a:lnTo>
                  <a:pt x="304" y="1469"/>
                </a:lnTo>
                <a:lnTo>
                  <a:pt x="337" y="1414"/>
                </a:lnTo>
                <a:lnTo>
                  <a:pt x="370" y="1360"/>
                </a:lnTo>
                <a:lnTo>
                  <a:pt x="402" y="1295"/>
                </a:lnTo>
                <a:lnTo>
                  <a:pt x="424" y="1229"/>
                </a:lnTo>
                <a:lnTo>
                  <a:pt x="467" y="1099"/>
                </a:lnTo>
                <a:lnTo>
                  <a:pt x="489" y="1022"/>
                </a:lnTo>
                <a:lnTo>
                  <a:pt x="511" y="957"/>
                </a:lnTo>
                <a:lnTo>
                  <a:pt x="533" y="816"/>
                </a:lnTo>
                <a:lnTo>
                  <a:pt x="554" y="674"/>
                </a:lnTo>
                <a:lnTo>
                  <a:pt x="576" y="544"/>
                </a:lnTo>
                <a:lnTo>
                  <a:pt x="587" y="413"/>
                </a:lnTo>
                <a:lnTo>
                  <a:pt x="587" y="359"/>
                </a:lnTo>
                <a:lnTo>
                  <a:pt x="587" y="304"/>
                </a:lnTo>
                <a:lnTo>
                  <a:pt x="576" y="250"/>
                </a:lnTo>
                <a:lnTo>
                  <a:pt x="576" y="206"/>
                </a:lnTo>
                <a:lnTo>
                  <a:pt x="576" y="163"/>
                </a:lnTo>
                <a:lnTo>
                  <a:pt x="565" y="130"/>
                </a:lnTo>
                <a:lnTo>
                  <a:pt x="565" y="97"/>
                </a:lnTo>
                <a:lnTo>
                  <a:pt x="554" y="76"/>
                </a:lnTo>
                <a:lnTo>
                  <a:pt x="543" y="54"/>
                </a:lnTo>
                <a:lnTo>
                  <a:pt x="543" y="43"/>
                </a:lnTo>
                <a:lnTo>
                  <a:pt x="533" y="32"/>
                </a:lnTo>
                <a:lnTo>
                  <a:pt x="533" y="21"/>
                </a:lnTo>
                <a:lnTo>
                  <a:pt x="533" y="10"/>
                </a:lnTo>
                <a:lnTo>
                  <a:pt x="543" y="0"/>
                </a:lnTo>
                <a:lnTo>
                  <a:pt x="554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7312" name="Freeform 32"/>
          <p:cNvSpPr/>
          <p:nvPr/>
        </p:nvSpPr>
        <p:spPr>
          <a:xfrm>
            <a:off x="6683375" y="1377950"/>
            <a:ext cx="587375" cy="476250"/>
          </a:xfrm>
          <a:custGeom>
            <a:avLst/>
            <a:gdLst>
              <a:gd name="txL" fmla="*/ 0 w 924"/>
              <a:gd name="txT" fmla="*/ 0 h 751"/>
              <a:gd name="txR" fmla="*/ 924 w 924"/>
              <a:gd name="txB" fmla="*/ 751 h 751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924" h="751">
                <a:moveTo>
                  <a:pt x="141" y="240"/>
                </a:moveTo>
                <a:lnTo>
                  <a:pt x="141" y="272"/>
                </a:lnTo>
                <a:lnTo>
                  <a:pt x="130" y="316"/>
                </a:lnTo>
                <a:lnTo>
                  <a:pt x="130" y="360"/>
                </a:lnTo>
                <a:lnTo>
                  <a:pt x="130" y="414"/>
                </a:lnTo>
                <a:lnTo>
                  <a:pt x="141" y="447"/>
                </a:lnTo>
                <a:lnTo>
                  <a:pt x="141" y="468"/>
                </a:lnTo>
                <a:lnTo>
                  <a:pt x="152" y="490"/>
                </a:lnTo>
                <a:lnTo>
                  <a:pt x="152" y="512"/>
                </a:lnTo>
                <a:lnTo>
                  <a:pt x="174" y="545"/>
                </a:lnTo>
                <a:lnTo>
                  <a:pt x="196" y="577"/>
                </a:lnTo>
                <a:lnTo>
                  <a:pt x="207" y="588"/>
                </a:lnTo>
                <a:lnTo>
                  <a:pt x="217" y="599"/>
                </a:lnTo>
                <a:lnTo>
                  <a:pt x="239" y="610"/>
                </a:lnTo>
                <a:lnTo>
                  <a:pt x="272" y="610"/>
                </a:lnTo>
                <a:lnTo>
                  <a:pt x="294" y="621"/>
                </a:lnTo>
                <a:lnTo>
                  <a:pt x="337" y="621"/>
                </a:lnTo>
                <a:lnTo>
                  <a:pt x="370" y="632"/>
                </a:lnTo>
                <a:lnTo>
                  <a:pt x="413" y="632"/>
                </a:lnTo>
                <a:lnTo>
                  <a:pt x="457" y="632"/>
                </a:lnTo>
                <a:lnTo>
                  <a:pt x="500" y="632"/>
                </a:lnTo>
                <a:lnTo>
                  <a:pt x="533" y="621"/>
                </a:lnTo>
                <a:lnTo>
                  <a:pt x="565" y="621"/>
                </a:lnTo>
                <a:lnTo>
                  <a:pt x="598" y="621"/>
                </a:lnTo>
                <a:lnTo>
                  <a:pt x="620" y="610"/>
                </a:lnTo>
                <a:lnTo>
                  <a:pt x="652" y="599"/>
                </a:lnTo>
                <a:lnTo>
                  <a:pt x="674" y="599"/>
                </a:lnTo>
                <a:lnTo>
                  <a:pt x="685" y="588"/>
                </a:lnTo>
                <a:lnTo>
                  <a:pt x="707" y="577"/>
                </a:lnTo>
                <a:lnTo>
                  <a:pt x="728" y="566"/>
                </a:lnTo>
                <a:lnTo>
                  <a:pt x="739" y="545"/>
                </a:lnTo>
                <a:lnTo>
                  <a:pt x="750" y="523"/>
                </a:lnTo>
                <a:lnTo>
                  <a:pt x="761" y="501"/>
                </a:lnTo>
                <a:lnTo>
                  <a:pt x="772" y="479"/>
                </a:lnTo>
                <a:lnTo>
                  <a:pt x="783" y="447"/>
                </a:lnTo>
                <a:lnTo>
                  <a:pt x="783" y="425"/>
                </a:lnTo>
                <a:lnTo>
                  <a:pt x="794" y="403"/>
                </a:lnTo>
                <a:lnTo>
                  <a:pt x="794" y="381"/>
                </a:lnTo>
                <a:lnTo>
                  <a:pt x="804" y="360"/>
                </a:lnTo>
                <a:lnTo>
                  <a:pt x="815" y="349"/>
                </a:lnTo>
                <a:lnTo>
                  <a:pt x="815" y="338"/>
                </a:lnTo>
                <a:lnTo>
                  <a:pt x="826" y="327"/>
                </a:lnTo>
                <a:lnTo>
                  <a:pt x="837" y="327"/>
                </a:lnTo>
                <a:lnTo>
                  <a:pt x="859" y="403"/>
                </a:lnTo>
                <a:lnTo>
                  <a:pt x="870" y="457"/>
                </a:lnTo>
                <a:lnTo>
                  <a:pt x="891" y="512"/>
                </a:lnTo>
                <a:lnTo>
                  <a:pt x="902" y="566"/>
                </a:lnTo>
                <a:lnTo>
                  <a:pt x="913" y="599"/>
                </a:lnTo>
                <a:lnTo>
                  <a:pt x="924" y="621"/>
                </a:lnTo>
                <a:lnTo>
                  <a:pt x="924" y="632"/>
                </a:lnTo>
                <a:lnTo>
                  <a:pt x="924" y="642"/>
                </a:lnTo>
                <a:lnTo>
                  <a:pt x="924" y="653"/>
                </a:lnTo>
                <a:lnTo>
                  <a:pt x="913" y="664"/>
                </a:lnTo>
                <a:lnTo>
                  <a:pt x="902" y="664"/>
                </a:lnTo>
                <a:lnTo>
                  <a:pt x="881" y="675"/>
                </a:lnTo>
                <a:lnTo>
                  <a:pt x="870" y="686"/>
                </a:lnTo>
                <a:lnTo>
                  <a:pt x="848" y="697"/>
                </a:lnTo>
                <a:lnTo>
                  <a:pt x="815" y="697"/>
                </a:lnTo>
                <a:lnTo>
                  <a:pt x="794" y="708"/>
                </a:lnTo>
                <a:lnTo>
                  <a:pt x="761" y="719"/>
                </a:lnTo>
                <a:lnTo>
                  <a:pt x="718" y="730"/>
                </a:lnTo>
                <a:lnTo>
                  <a:pt x="674" y="740"/>
                </a:lnTo>
                <a:lnTo>
                  <a:pt x="631" y="740"/>
                </a:lnTo>
                <a:lnTo>
                  <a:pt x="587" y="751"/>
                </a:lnTo>
                <a:lnTo>
                  <a:pt x="533" y="751"/>
                </a:lnTo>
                <a:lnTo>
                  <a:pt x="478" y="751"/>
                </a:lnTo>
                <a:lnTo>
                  <a:pt x="424" y="751"/>
                </a:lnTo>
                <a:lnTo>
                  <a:pt x="370" y="751"/>
                </a:lnTo>
                <a:lnTo>
                  <a:pt x="315" y="751"/>
                </a:lnTo>
                <a:lnTo>
                  <a:pt x="261" y="740"/>
                </a:lnTo>
                <a:lnTo>
                  <a:pt x="228" y="740"/>
                </a:lnTo>
                <a:lnTo>
                  <a:pt x="185" y="730"/>
                </a:lnTo>
                <a:lnTo>
                  <a:pt x="152" y="708"/>
                </a:lnTo>
                <a:lnTo>
                  <a:pt x="130" y="697"/>
                </a:lnTo>
                <a:lnTo>
                  <a:pt x="109" y="675"/>
                </a:lnTo>
                <a:lnTo>
                  <a:pt x="98" y="653"/>
                </a:lnTo>
                <a:lnTo>
                  <a:pt x="76" y="632"/>
                </a:lnTo>
                <a:lnTo>
                  <a:pt x="65" y="610"/>
                </a:lnTo>
                <a:lnTo>
                  <a:pt x="54" y="588"/>
                </a:lnTo>
                <a:lnTo>
                  <a:pt x="43" y="555"/>
                </a:lnTo>
                <a:lnTo>
                  <a:pt x="43" y="523"/>
                </a:lnTo>
                <a:lnTo>
                  <a:pt x="33" y="490"/>
                </a:lnTo>
                <a:lnTo>
                  <a:pt x="33" y="447"/>
                </a:lnTo>
                <a:lnTo>
                  <a:pt x="33" y="414"/>
                </a:lnTo>
                <a:lnTo>
                  <a:pt x="33" y="370"/>
                </a:lnTo>
                <a:lnTo>
                  <a:pt x="33" y="316"/>
                </a:lnTo>
                <a:lnTo>
                  <a:pt x="22" y="262"/>
                </a:lnTo>
                <a:lnTo>
                  <a:pt x="22" y="207"/>
                </a:lnTo>
                <a:lnTo>
                  <a:pt x="22" y="142"/>
                </a:lnTo>
                <a:lnTo>
                  <a:pt x="11" y="77"/>
                </a:lnTo>
                <a:lnTo>
                  <a:pt x="0" y="0"/>
                </a:lnTo>
                <a:lnTo>
                  <a:pt x="33" y="22"/>
                </a:lnTo>
                <a:lnTo>
                  <a:pt x="65" y="44"/>
                </a:lnTo>
                <a:lnTo>
                  <a:pt x="98" y="66"/>
                </a:lnTo>
                <a:lnTo>
                  <a:pt x="120" y="87"/>
                </a:lnTo>
                <a:lnTo>
                  <a:pt x="141" y="98"/>
                </a:lnTo>
                <a:lnTo>
                  <a:pt x="152" y="109"/>
                </a:lnTo>
                <a:lnTo>
                  <a:pt x="163" y="120"/>
                </a:lnTo>
                <a:lnTo>
                  <a:pt x="174" y="120"/>
                </a:lnTo>
                <a:lnTo>
                  <a:pt x="163" y="142"/>
                </a:lnTo>
                <a:lnTo>
                  <a:pt x="163" y="164"/>
                </a:lnTo>
                <a:lnTo>
                  <a:pt x="152" y="196"/>
                </a:lnTo>
                <a:lnTo>
                  <a:pt x="141" y="24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7309" name="Freeform 29"/>
          <p:cNvSpPr/>
          <p:nvPr/>
        </p:nvSpPr>
        <p:spPr>
          <a:xfrm>
            <a:off x="6759575" y="1031875"/>
            <a:ext cx="434975" cy="104775"/>
          </a:xfrm>
          <a:custGeom>
            <a:avLst/>
            <a:gdLst>
              <a:gd name="txL" fmla="*/ 0 w 684"/>
              <a:gd name="txT" fmla="*/ 0 h 164"/>
              <a:gd name="txR" fmla="*/ 684 w 684"/>
              <a:gd name="txB" fmla="*/ 164 h 164"/>
            </a:gdLst>
            <a:ahLst/>
            <a:cxnLst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</a:cxnLst>
            <a:rect l="txL" t="txT" r="txR" b="txB"/>
            <a:pathLst>
              <a:path w="684" h="164">
                <a:moveTo>
                  <a:pt x="0" y="98"/>
                </a:moveTo>
                <a:lnTo>
                  <a:pt x="65" y="87"/>
                </a:lnTo>
                <a:lnTo>
                  <a:pt x="141" y="66"/>
                </a:lnTo>
                <a:lnTo>
                  <a:pt x="217" y="55"/>
                </a:lnTo>
                <a:lnTo>
                  <a:pt x="304" y="33"/>
                </a:lnTo>
                <a:lnTo>
                  <a:pt x="347" y="11"/>
                </a:lnTo>
                <a:lnTo>
                  <a:pt x="391" y="11"/>
                </a:lnTo>
                <a:lnTo>
                  <a:pt x="434" y="0"/>
                </a:lnTo>
                <a:lnTo>
                  <a:pt x="467" y="0"/>
                </a:lnTo>
                <a:lnTo>
                  <a:pt x="500" y="0"/>
                </a:lnTo>
                <a:lnTo>
                  <a:pt x="532" y="0"/>
                </a:lnTo>
                <a:lnTo>
                  <a:pt x="554" y="0"/>
                </a:lnTo>
                <a:lnTo>
                  <a:pt x="587" y="0"/>
                </a:lnTo>
                <a:lnTo>
                  <a:pt x="608" y="11"/>
                </a:lnTo>
                <a:lnTo>
                  <a:pt x="630" y="22"/>
                </a:lnTo>
                <a:lnTo>
                  <a:pt x="641" y="33"/>
                </a:lnTo>
                <a:lnTo>
                  <a:pt x="663" y="33"/>
                </a:lnTo>
                <a:lnTo>
                  <a:pt x="674" y="44"/>
                </a:lnTo>
                <a:lnTo>
                  <a:pt x="674" y="55"/>
                </a:lnTo>
                <a:lnTo>
                  <a:pt x="684" y="55"/>
                </a:lnTo>
                <a:lnTo>
                  <a:pt x="684" y="66"/>
                </a:lnTo>
                <a:lnTo>
                  <a:pt x="674" y="66"/>
                </a:lnTo>
                <a:lnTo>
                  <a:pt x="663" y="76"/>
                </a:lnTo>
                <a:lnTo>
                  <a:pt x="652" y="76"/>
                </a:lnTo>
                <a:lnTo>
                  <a:pt x="630" y="87"/>
                </a:lnTo>
                <a:lnTo>
                  <a:pt x="608" y="87"/>
                </a:lnTo>
                <a:lnTo>
                  <a:pt x="576" y="98"/>
                </a:lnTo>
                <a:lnTo>
                  <a:pt x="543" y="109"/>
                </a:lnTo>
                <a:lnTo>
                  <a:pt x="511" y="120"/>
                </a:lnTo>
                <a:lnTo>
                  <a:pt x="456" y="131"/>
                </a:lnTo>
                <a:lnTo>
                  <a:pt x="402" y="142"/>
                </a:lnTo>
                <a:lnTo>
                  <a:pt x="347" y="142"/>
                </a:lnTo>
                <a:lnTo>
                  <a:pt x="293" y="153"/>
                </a:lnTo>
                <a:lnTo>
                  <a:pt x="228" y="153"/>
                </a:lnTo>
                <a:lnTo>
                  <a:pt x="152" y="164"/>
                </a:lnTo>
                <a:lnTo>
                  <a:pt x="87" y="164"/>
                </a:lnTo>
                <a:lnTo>
                  <a:pt x="0" y="164"/>
                </a:lnTo>
                <a:lnTo>
                  <a:pt x="0" y="98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4229" name="矩形 4"/>
          <p:cNvSpPr/>
          <p:nvPr/>
        </p:nvSpPr>
        <p:spPr>
          <a:xfrm>
            <a:off x="2628900" y="1196975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虎</a:t>
            </a:r>
            <a:endParaRPr lang="zh-CN" altLang="en-US" sz="8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667000" y="612775"/>
            <a:ext cx="2232025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48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</a:t>
            </a:r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hǔ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2288" y="2943225"/>
            <a:ext cx="7288212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老虎   爬山虎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2288" y="3614738"/>
            <a:ext cx="83597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812800" indent="-812800" eaLnBrk="1" hangingPunct="1"/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茂盛的爬山虎已经爬上了我的二楼窗台。</a:t>
            </a:r>
            <a:endParaRPr lang="zh-CN" altLang="en-US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4233" name="组合 2"/>
          <p:cNvGrpSpPr/>
          <p:nvPr/>
        </p:nvGrpSpPr>
        <p:grpSpPr>
          <a:xfrm>
            <a:off x="107950" y="-20637"/>
            <a:ext cx="2749550" cy="792162"/>
            <a:chOff x="730521" y="1200116"/>
            <a:chExt cx="2694806" cy="666750"/>
          </a:xfrm>
        </p:grpSpPr>
        <p:sp>
          <p:nvSpPr>
            <p:cNvPr id="16" name="圆角矩形 22"/>
            <p:cNvSpPr/>
            <p:nvPr/>
          </p:nvSpPr>
          <p:spPr>
            <a:xfrm>
              <a:off x="1547365" y="1337742"/>
              <a:ext cx="1877962" cy="44895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DDBE9"/>
                </a:gs>
                <a:gs pos="100000">
                  <a:schemeClr val="bg1"/>
                </a:gs>
              </a:gsLst>
            </a:gradFill>
            <a:ln>
              <a:solidFill>
                <a:srgbClr val="8FCEE4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94235" name="图片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30521" y="1200116"/>
              <a:ext cx="1087277" cy="6667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4236" name="文本框 16"/>
            <p:cNvSpPr txBox="1"/>
            <p:nvPr/>
          </p:nvSpPr>
          <p:spPr>
            <a:xfrm>
              <a:off x="1805799" y="1314062"/>
              <a:ext cx="1549511" cy="49219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/>
              <a:r>
                <a:rPr lang="zh-CN" altLang="en-US" sz="32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我会写</a:t>
              </a:r>
              <a:endPara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7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7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7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7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7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7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7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7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20"/>
          <p:cNvSpPr txBox="1">
            <a:spLocks noChangeArrowheads="1"/>
          </p:cNvSpPr>
          <p:nvPr/>
        </p:nvSpPr>
        <p:spPr bwMode="auto">
          <a:xfrm>
            <a:off x="1106488" y="3089275"/>
            <a:ext cx="7362825" cy="14525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我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哼着歌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曲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（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qǔ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），蹦蹦跳跳地走在弯弯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曲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（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qū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）曲的小路上。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13315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4100" y="1584325"/>
            <a:ext cx="1057275" cy="114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左大括号 3"/>
          <p:cNvSpPr/>
          <p:nvPr/>
        </p:nvSpPr>
        <p:spPr bwMode="auto">
          <a:xfrm>
            <a:off x="2092325" y="1444625"/>
            <a:ext cx="285750" cy="1050925"/>
          </a:xfrm>
          <a:prstGeom prst="leftBrace">
            <a:avLst>
              <a:gd name="adj1" fmla="val 23633"/>
              <a:gd name="adj2" fmla="val 50000"/>
            </a:avLst>
          </a:prstGeom>
          <a:noFill/>
          <a:ln w="22225" algn="ctr">
            <a:solidFill>
              <a:schemeClr val="tx1"/>
            </a:solidFill>
            <a:rou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2955925" y="1022350"/>
            <a:ext cx="5235575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zh-CN" altLang="en-US" sz="4000" b="1" kern="1200" cap="none" spc="0" normalizeH="0" baseline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（歌曲） （乐曲）</a:t>
            </a:r>
            <a:endParaRPr kumimoji="0" lang="zh-CN" altLang="en-US" sz="4000" b="1" kern="1200" cap="none" spc="0" normalizeH="0" baseline="0" noProof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3059113" y="1997075"/>
            <a:ext cx="5005388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zh-CN" altLang="en-US" sz="4000" b="1" kern="1200" cap="none" spc="0" normalizeH="0" baseline="0" noProof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（弯曲） （曲线）</a:t>
            </a:r>
            <a:endParaRPr kumimoji="0" lang="zh-CN" altLang="en-US" sz="4000" b="1" kern="1200" cap="none" spc="0" normalizeH="0" baseline="0" noProof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319" name="TextBox 2"/>
          <p:cNvSpPr txBox="1"/>
          <p:nvPr/>
        </p:nvSpPr>
        <p:spPr>
          <a:xfrm>
            <a:off x="1141413" y="1530350"/>
            <a:ext cx="879475" cy="9223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ctr" eaLnBrk="1" hangingPunct="1"/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曲</a:t>
            </a:r>
            <a:endParaRPr lang="zh-CN" altLang="en-US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142875" y="107950"/>
            <a:ext cx="1857375" cy="6778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321" name="Text Box 2"/>
          <p:cNvSpPr txBox="1"/>
          <p:nvPr/>
        </p:nvSpPr>
        <p:spPr>
          <a:xfrm>
            <a:off x="214313" y="107950"/>
            <a:ext cx="178593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defTabSz="457200" eaLnBrk="1" hangingPunct="1">
              <a:spcBef>
                <a:spcPct val="50000"/>
              </a:spcBef>
            </a:pP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多音字</a:t>
            </a:r>
            <a:endParaRPr lang="zh-CN" altLang="en-US" sz="40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2468563" y="995363"/>
            <a:ext cx="1443038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zh-CN" sz="4000" b="1" kern="1200" cap="none" spc="0" normalizeH="0" baseline="0" noProof="0" dirty="0" err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qǔ</a:t>
            </a:r>
            <a:endParaRPr kumimoji="0" lang="zh-CN" altLang="en-US" sz="4000" b="1" kern="1200" cap="none" spc="0" normalizeH="0" baseline="0" noProof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2436813" y="1957388"/>
            <a:ext cx="1539875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 eaLnBrk="1" hangingPunct="1">
              <a:buClrTx/>
              <a:buSzTx/>
              <a:buFontTx/>
              <a:buNone/>
              <a:defRPr/>
            </a:pPr>
            <a:r>
              <a:rPr kumimoji="0" lang="en-US" altLang="zh-CN" sz="4000" b="1" kern="1200" cap="none" spc="0" normalizeH="0" baseline="0" noProof="0" dirty="0" err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qū</a:t>
            </a:r>
            <a:endParaRPr kumimoji="0" lang="zh-CN" altLang="en-US" sz="4000" b="1" kern="1200" cap="none" spc="0" normalizeH="0" baseline="0" noProof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4" grpId="0"/>
      <p:bldP spid="18" grpId="0"/>
      <p:bldP spid="1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62230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6269" name="Rectangle 31"/>
          <p:cNvSpPr/>
          <p:nvPr/>
        </p:nvSpPr>
        <p:spPr>
          <a:xfrm>
            <a:off x="5880100" y="915988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p>
            <a:pPr algn="just" eaLnBrk="1" hangingPunct="1"/>
            <a:r>
              <a:rPr lang="zh-CN" altLang="en-US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2323" name="Freeform 35"/>
          <p:cNvSpPr/>
          <p:nvPr/>
        </p:nvSpPr>
        <p:spPr>
          <a:xfrm>
            <a:off x="6003925" y="1363663"/>
            <a:ext cx="573088" cy="187325"/>
          </a:xfrm>
          <a:custGeom>
            <a:avLst/>
            <a:gdLst>
              <a:gd name="txL" fmla="*/ 0 w 902"/>
              <a:gd name="txT" fmla="*/ 0 h 294"/>
              <a:gd name="txR" fmla="*/ 902 w 902"/>
              <a:gd name="txB" fmla="*/ 294 h 294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902" h="294">
                <a:moveTo>
                  <a:pt x="369" y="109"/>
                </a:moveTo>
                <a:lnTo>
                  <a:pt x="456" y="76"/>
                </a:lnTo>
                <a:lnTo>
                  <a:pt x="533" y="54"/>
                </a:lnTo>
                <a:lnTo>
                  <a:pt x="609" y="33"/>
                </a:lnTo>
                <a:lnTo>
                  <a:pt x="663" y="22"/>
                </a:lnTo>
                <a:lnTo>
                  <a:pt x="696" y="11"/>
                </a:lnTo>
                <a:lnTo>
                  <a:pt x="717" y="11"/>
                </a:lnTo>
                <a:lnTo>
                  <a:pt x="739" y="0"/>
                </a:lnTo>
                <a:lnTo>
                  <a:pt x="761" y="0"/>
                </a:lnTo>
                <a:lnTo>
                  <a:pt x="783" y="0"/>
                </a:lnTo>
                <a:lnTo>
                  <a:pt x="793" y="0"/>
                </a:lnTo>
                <a:lnTo>
                  <a:pt x="815" y="0"/>
                </a:lnTo>
                <a:lnTo>
                  <a:pt x="826" y="0"/>
                </a:lnTo>
                <a:lnTo>
                  <a:pt x="837" y="11"/>
                </a:lnTo>
                <a:lnTo>
                  <a:pt x="859" y="11"/>
                </a:lnTo>
                <a:lnTo>
                  <a:pt x="870" y="22"/>
                </a:lnTo>
                <a:lnTo>
                  <a:pt x="880" y="33"/>
                </a:lnTo>
                <a:lnTo>
                  <a:pt x="891" y="33"/>
                </a:lnTo>
                <a:lnTo>
                  <a:pt x="902" y="43"/>
                </a:lnTo>
                <a:lnTo>
                  <a:pt x="902" y="54"/>
                </a:lnTo>
                <a:lnTo>
                  <a:pt x="891" y="54"/>
                </a:lnTo>
                <a:lnTo>
                  <a:pt x="880" y="65"/>
                </a:lnTo>
                <a:lnTo>
                  <a:pt x="870" y="76"/>
                </a:lnTo>
                <a:lnTo>
                  <a:pt x="848" y="87"/>
                </a:lnTo>
                <a:lnTo>
                  <a:pt x="826" y="87"/>
                </a:lnTo>
                <a:lnTo>
                  <a:pt x="804" y="109"/>
                </a:lnTo>
                <a:lnTo>
                  <a:pt x="772" y="120"/>
                </a:lnTo>
                <a:lnTo>
                  <a:pt x="696" y="141"/>
                </a:lnTo>
                <a:lnTo>
                  <a:pt x="619" y="174"/>
                </a:lnTo>
                <a:lnTo>
                  <a:pt x="543" y="196"/>
                </a:lnTo>
                <a:lnTo>
                  <a:pt x="456" y="218"/>
                </a:lnTo>
                <a:lnTo>
                  <a:pt x="402" y="239"/>
                </a:lnTo>
                <a:lnTo>
                  <a:pt x="359" y="250"/>
                </a:lnTo>
                <a:lnTo>
                  <a:pt x="315" y="261"/>
                </a:lnTo>
                <a:lnTo>
                  <a:pt x="282" y="272"/>
                </a:lnTo>
                <a:lnTo>
                  <a:pt x="250" y="283"/>
                </a:lnTo>
                <a:lnTo>
                  <a:pt x="217" y="283"/>
                </a:lnTo>
                <a:lnTo>
                  <a:pt x="196" y="294"/>
                </a:lnTo>
                <a:lnTo>
                  <a:pt x="174" y="294"/>
                </a:lnTo>
                <a:lnTo>
                  <a:pt x="130" y="294"/>
                </a:lnTo>
                <a:lnTo>
                  <a:pt x="98" y="283"/>
                </a:lnTo>
                <a:lnTo>
                  <a:pt x="65" y="272"/>
                </a:lnTo>
                <a:lnTo>
                  <a:pt x="43" y="272"/>
                </a:lnTo>
                <a:lnTo>
                  <a:pt x="22" y="261"/>
                </a:lnTo>
                <a:lnTo>
                  <a:pt x="0" y="250"/>
                </a:lnTo>
                <a:lnTo>
                  <a:pt x="0" y="239"/>
                </a:lnTo>
                <a:lnTo>
                  <a:pt x="0" y="228"/>
                </a:lnTo>
                <a:lnTo>
                  <a:pt x="11" y="228"/>
                </a:lnTo>
                <a:lnTo>
                  <a:pt x="22" y="218"/>
                </a:lnTo>
                <a:lnTo>
                  <a:pt x="32" y="218"/>
                </a:lnTo>
                <a:lnTo>
                  <a:pt x="43" y="207"/>
                </a:lnTo>
                <a:lnTo>
                  <a:pt x="65" y="207"/>
                </a:lnTo>
                <a:lnTo>
                  <a:pt x="87" y="196"/>
                </a:lnTo>
                <a:lnTo>
                  <a:pt x="109" y="185"/>
                </a:lnTo>
                <a:lnTo>
                  <a:pt x="141" y="174"/>
                </a:lnTo>
                <a:lnTo>
                  <a:pt x="174" y="174"/>
                </a:lnTo>
                <a:lnTo>
                  <a:pt x="206" y="163"/>
                </a:lnTo>
                <a:lnTo>
                  <a:pt x="239" y="141"/>
                </a:lnTo>
                <a:lnTo>
                  <a:pt x="282" y="130"/>
                </a:lnTo>
                <a:lnTo>
                  <a:pt x="315" y="120"/>
                </a:lnTo>
                <a:lnTo>
                  <a:pt x="369" y="109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2324" name="Freeform 36"/>
          <p:cNvSpPr/>
          <p:nvPr/>
        </p:nvSpPr>
        <p:spPr>
          <a:xfrm>
            <a:off x="6115050" y="957263"/>
            <a:ext cx="296863" cy="1609725"/>
          </a:xfrm>
          <a:custGeom>
            <a:avLst/>
            <a:gdLst>
              <a:gd name="txL" fmla="*/ 0 w 467"/>
              <a:gd name="txT" fmla="*/ 0 h 2535"/>
              <a:gd name="txR" fmla="*/ 467 w 467"/>
              <a:gd name="txB" fmla="*/ 2535 h 2535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467" h="2535">
                <a:moveTo>
                  <a:pt x="87" y="2296"/>
                </a:moveTo>
                <a:lnTo>
                  <a:pt x="65" y="2274"/>
                </a:lnTo>
                <a:lnTo>
                  <a:pt x="43" y="2252"/>
                </a:lnTo>
                <a:lnTo>
                  <a:pt x="32" y="2231"/>
                </a:lnTo>
                <a:lnTo>
                  <a:pt x="22" y="2220"/>
                </a:lnTo>
                <a:lnTo>
                  <a:pt x="11" y="2198"/>
                </a:lnTo>
                <a:lnTo>
                  <a:pt x="11" y="2187"/>
                </a:lnTo>
                <a:lnTo>
                  <a:pt x="0" y="2187"/>
                </a:lnTo>
                <a:lnTo>
                  <a:pt x="11" y="2176"/>
                </a:lnTo>
                <a:lnTo>
                  <a:pt x="11" y="2165"/>
                </a:lnTo>
                <a:lnTo>
                  <a:pt x="22" y="2165"/>
                </a:lnTo>
                <a:lnTo>
                  <a:pt x="32" y="2165"/>
                </a:lnTo>
                <a:lnTo>
                  <a:pt x="43" y="2165"/>
                </a:lnTo>
                <a:lnTo>
                  <a:pt x="65" y="2176"/>
                </a:lnTo>
                <a:lnTo>
                  <a:pt x="87" y="2176"/>
                </a:lnTo>
                <a:lnTo>
                  <a:pt x="119" y="2187"/>
                </a:lnTo>
                <a:lnTo>
                  <a:pt x="141" y="2198"/>
                </a:lnTo>
                <a:lnTo>
                  <a:pt x="163" y="2198"/>
                </a:lnTo>
                <a:lnTo>
                  <a:pt x="185" y="2209"/>
                </a:lnTo>
                <a:lnTo>
                  <a:pt x="206" y="2209"/>
                </a:lnTo>
                <a:lnTo>
                  <a:pt x="217" y="2209"/>
                </a:lnTo>
                <a:lnTo>
                  <a:pt x="228" y="2198"/>
                </a:lnTo>
                <a:lnTo>
                  <a:pt x="239" y="2198"/>
                </a:lnTo>
                <a:lnTo>
                  <a:pt x="250" y="2187"/>
                </a:lnTo>
                <a:lnTo>
                  <a:pt x="250" y="2176"/>
                </a:lnTo>
                <a:lnTo>
                  <a:pt x="250" y="2165"/>
                </a:lnTo>
                <a:lnTo>
                  <a:pt x="250" y="2144"/>
                </a:lnTo>
                <a:lnTo>
                  <a:pt x="261" y="2122"/>
                </a:lnTo>
                <a:lnTo>
                  <a:pt x="261" y="2100"/>
                </a:lnTo>
                <a:lnTo>
                  <a:pt x="261" y="2067"/>
                </a:lnTo>
                <a:lnTo>
                  <a:pt x="261" y="2035"/>
                </a:lnTo>
                <a:lnTo>
                  <a:pt x="261" y="1991"/>
                </a:lnTo>
                <a:lnTo>
                  <a:pt x="272" y="1948"/>
                </a:lnTo>
                <a:lnTo>
                  <a:pt x="272" y="1904"/>
                </a:lnTo>
                <a:lnTo>
                  <a:pt x="272" y="1850"/>
                </a:lnTo>
                <a:lnTo>
                  <a:pt x="272" y="1795"/>
                </a:lnTo>
                <a:lnTo>
                  <a:pt x="272" y="1730"/>
                </a:lnTo>
                <a:lnTo>
                  <a:pt x="272" y="1665"/>
                </a:lnTo>
                <a:lnTo>
                  <a:pt x="282" y="1600"/>
                </a:lnTo>
                <a:lnTo>
                  <a:pt x="282" y="1458"/>
                </a:lnTo>
                <a:lnTo>
                  <a:pt x="282" y="1327"/>
                </a:lnTo>
                <a:lnTo>
                  <a:pt x="282" y="1197"/>
                </a:lnTo>
                <a:lnTo>
                  <a:pt x="293" y="1077"/>
                </a:lnTo>
                <a:lnTo>
                  <a:pt x="293" y="968"/>
                </a:lnTo>
                <a:lnTo>
                  <a:pt x="293" y="860"/>
                </a:lnTo>
                <a:lnTo>
                  <a:pt x="293" y="762"/>
                </a:lnTo>
                <a:lnTo>
                  <a:pt x="293" y="664"/>
                </a:lnTo>
                <a:lnTo>
                  <a:pt x="282" y="577"/>
                </a:lnTo>
                <a:lnTo>
                  <a:pt x="282" y="500"/>
                </a:lnTo>
                <a:lnTo>
                  <a:pt x="282" y="424"/>
                </a:lnTo>
                <a:lnTo>
                  <a:pt x="282" y="370"/>
                </a:lnTo>
                <a:lnTo>
                  <a:pt x="272" y="315"/>
                </a:lnTo>
                <a:lnTo>
                  <a:pt x="272" y="272"/>
                </a:lnTo>
                <a:lnTo>
                  <a:pt x="272" y="228"/>
                </a:lnTo>
                <a:lnTo>
                  <a:pt x="272" y="196"/>
                </a:lnTo>
                <a:lnTo>
                  <a:pt x="261" y="163"/>
                </a:lnTo>
                <a:lnTo>
                  <a:pt x="250" y="120"/>
                </a:lnTo>
                <a:lnTo>
                  <a:pt x="239" y="87"/>
                </a:lnTo>
                <a:lnTo>
                  <a:pt x="228" y="65"/>
                </a:lnTo>
                <a:lnTo>
                  <a:pt x="217" y="54"/>
                </a:lnTo>
                <a:lnTo>
                  <a:pt x="206" y="43"/>
                </a:lnTo>
                <a:lnTo>
                  <a:pt x="206" y="32"/>
                </a:lnTo>
                <a:lnTo>
                  <a:pt x="195" y="22"/>
                </a:lnTo>
                <a:lnTo>
                  <a:pt x="206" y="22"/>
                </a:lnTo>
                <a:lnTo>
                  <a:pt x="206" y="11"/>
                </a:lnTo>
                <a:lnTo>
                  <a:pt x="217" y="11"/>
                </a:lnTo>
                <a:lnTo>
                  <a:pt x="228" y="0"/>
                </a:lnTo>
                <a:lnTo>
                  <a:pt x="250" y="0"/>
                </a:lnTo>
                <a:lnTo>
                  <a:pt x="282" y="0"/>
                </a:lnTo>
                <a:lnTo>
                  <a:pt x="326" y="11"/>
                </a:lnTo>
                <a:lnTo>
                  <a:pt x="369" y="22"/>
                </a:lnTo>
                <a:lnTo>
                  <a:pt x="391" y="43"/>
                </a:lnTo>
                <a:lnTo>
                  <a:pt x="413" y="54"/>
                </a:lnTo>
                <a:lnTo>
                  <a:pt x="424" y="65"/>
                </a:lnTo>
                <a:lnTo>
                  <a:pt x="435" y="65"/>
                </a:lnTo>
                <a:lnTo>
                  <a:pt x="445" y="76"/>
                </a:lnTo>
                <a:lnTo>
                  <a:pt x="456" y="87"/>
                </a:lnTo>
                <a:lnTo>
                  <a:pt x="467" y="87"/>
                </a:lnTo>
                <a:lnTo>
                  <a:pt x="467" y="98"/>
                </a:lnTo>
                <a:lnTo>
                  <a:pt x="467" y="120"/>
                </a:lnTo>
                <a:lnTo>
                  <a:pt x="467" y="141"/>
                </a:lnTo>
                <a:lnTo>
                  <a:pt x="456" y="163"/>
                </a:lnTo>
                <a:lnTo>
                  <a:pt x="456" y="196"/>
                </a:lnTo>
                <a:lnTo>
                  <a:pt x="445" y="250"/>
                </a:lnTo>
                <a:lnTo>
                  <a:pt x="435" y="294"/>
                </a:lnTo>
                <a:lnTo>
                  <a:pt x="424" y="348"/>
                </a:lnTo>
                <a:lnTo>
                  <a:pt x="424" y="413"/>
                </a:lnTo>
                <a:lnTo>
                  <a:pt x="424" y="435"/>
                </a:lnTo>
                <a:lnTo>
                  <a:pt x="413" y="457"/>
                </a:lnTo>
                <a:lnTo>
                  <a:pt x="413" y="490"/>
                </a:lnTo>
                <a:lnTo>
                  <a:pt x="413" y="522"/>
                </a:lnTo>
                <a:lnTo>
                  <a:pt x="413" y="566"/>
                </a:lnTo>
                <a:lnTo>
                  <a:pt x="413" y="620"/>
                </a:lnTo>
                <a:lnTo>
                  <a:pt x="413" y="675"/>
                </a:lnTo>
                <a:lnTo>
                  <a:pt x="402" y="729"/>
                </a:lnTo>
                <a:lnTo>
                  <a:pt x="402" y="794"/>
                </a:lnTo>
                <a:lnTo>
                  <a:pt x="402" y="870"/>
                </a:lnTo>
                <a:lnTo>
                  <a:pt x="402" y="947"/>
                </a:lnTo>
                <a:lnTo>
                  <a:pt x="402" y="1034"/>
                </a:lnTo>
                <a:lnTo>
                  <a:pt x="402" y="1121"/>
                </a:lnTo>
                <a:lnTo>
                  <a:pt x="402" y="1219"/>
                </a:lnTo>
                <a:lnTo>
                  <a:pt x="413" y="1317"/>
                </a:lnTo>
                <a:lnTo>
                  <a:pt x="413" y="1425"/>
                </a:lnTo>
                <a:lnTo>
                  <a:pt x="413" y="1523"/>
                </a:lnTo>
                <a:lnTo>
                  <a:pt x="413" y="1621"/>
                </a:lnTo>
                <a:lnTo>
                  <a:pt x="402" y="1719"/>
                </a:lnTo>
                <a:lnTo>
                  <a:pt x="402" y="1806"/>
                </a:lnTo>
                <a:lnTo>
                  <a:pt x="402" y="1893"/>
                </a:lnTo>
                <a:lnTo>
                  <a:pt x="402" y="1970"/>
                </a:lnTo>
                <a:lnTo>
                  <a:pt x="402" y="2035"/>
                </a:lnTo>
                <a:lnTo>
                  <a:pt x="391" y="2100"/>
                </a:lnTo>
                <a:lnTo>
                  <a:pt x="391" y="2165"/>
                </a:lnTo>
                <a:lnTo>
                  <a:pt x="380" y="2220"/>
                </a:lnTo>
                <a:lnTo>
                  <a:pt x="380" y="2263"/>
                </a:lnTo>
                <a:lnTo>
                  <a:pt x="369" y="2307"/>
                </a:lnTo>
                <a:lnTo>
                  <a:pt x="369" y="2340"/>
                </a:lnTo>
                <a:lnTo>
                  <a:pt x="359" y="2372"/>
                </a:lnTo>
                <a:lnTo>
                  <a:pt x="348" y="2405"/>
                </a:lnTo>
                <a:lnTo>
                  <a:pt x="348" y="2416"/>
                </a:lnTo>
                <a:lnTo>
                  <a:pt x="326" y="2448"/>
                </a:lnTo>
                <a:lnTo>
                  <a:pt x="304" y="2470"/>
                </a:lnTo>
                <a:lnTo>
                  <a:pt x="293" y="2492"/>
                </a:lnTo>
                <a:lnTo>
                  <a:pt x="282" y="2514"/>
                </a:lnTo>
                <a:lnTo>
                  <a:pt x="272" y="2525"/>
                </a:lnTo>
                <a:lnTo>
                  <a:pt x="261" y="2525"/>
                </a:lnTo>
                <a:lnTo>
                  <a:pt x="250" y="2535"/>
                </a:lnTo>
                <a:lnTo>
                  <a:pt x="228" y="2535"/>
                </a:lnTo>
                <a:lnTo>
                  <a:pt x="217" y="2514"/>
                </a:lnTo>
                <a:lnTo>
                  <a:pt x="206" y="2492"/>
                </a:lnTo>
                <a:lnTo>
                  <a:pt x="195" y="2470"/>
                </a:lnTo>
                <a:lnTo>
                  <a:pt x="185" y="2448"/>
                </a:lnTo>
                <a:lnTo>
                  <a:pt x="174" y="2427"/>
                </a:lnTo>
                <a:lnTo>
                  <a:pt x="163" y="2405"/>
                </a:lnTo>
                <a:lnTo>
                  <a:pt x="152" y="2383"/>
                </a:lnTo>
                <a:lnTo>
                  <a:pt x="119" y="2340"/>
                </a:lnTo>
                <a:lnTo>
                  <a:pt x="87" y="2296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2325" name="Freeform 37"/>
          <p:cNvSpPr/>
          <p:nvPr/>
        </p:nvSpPr>
        <p:spPr>
          <a:xfrm>
            <a:off x="5894388" y="1689100"/>
            <a:ext cx="614362" cy="455613"/>
          </a:xfrm>
          <a:custGeom>
            <a:avLst/>
            <a:gdLst>
              <a:gd name="txL" fmla="*/ 0 w 967"/>
              <a:gd name="txT" fmla="*/ 0 h 719"/>
              <a:gd name="txR" fmla="*/ 967 w 967"/>
              <a:gd name="txB" fmla="*/ 719 h 719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967" h="719">
                <a:moveTo>
                  <a:pt x="76" y="664"/>
                </a:moveTo>
                <a:lnTo>
                  <a:pt x="54" y="642"/>
                </a:lnTo>
                <a:lnTo>
                  <a:pt x="32" y="632"/>
                </a:lnTo>
                <a:lnTo>
                  <a:pt x="22" y="610"/>
                </a:lnTo>
                <a:lnTo>
                  <a:pt x="11" y="599"/>
                </a:lnTo>
                <a:lnTo>
                  <a:pt x="0" y="588"/>
                </a:lnTo>
                <a:lnTo>
                  <a:pt x="0" y="577"/>
                </a:lnTo>
                <a:lnTo>
                  <a:pt x="0" y="566"/>
                </a:lnTo>
                <a:lnTo>
                  <a:pt x="0" y="555"/>
                </a:lnTo>
                <a:lnTo>
                  <a:pt x="0" y="544"/>
                </a:lnTo>
                <a:lnTo>
                  <a:pt x="0" y="534"/>
                </a:lnTo>
                <a:lnTo>
                  <a:pt x="11" y="534"/>
                </a:lnTo>
                <a:lnTo>
                  <a:pt x="22" y="523"/>
                </a:lnTo>
                <a:lnTo>
                  <a:pt x="32" y="523"/>
                </a:lnTo>
                <a:lnTo>
                  <a:pt x="54" y="512"/>
                </a:lnTo>
                <a:lnTo>
                  <a:pt x="76" y="512"/>
                </a:lnTo>
                <a:lnTo>
                  <a:pt x="109" y="512"/>
                </a:lnTo>
                <a:lnTo>
                  <a:pt x="141" y="512"/>
                </a:lnTo>
                <a:lnTo>
                  <a:pt x="152" y="512"/>
                </a:lnTo>
                <a:lnTo>
                  <a:pt x="174" y="501"/>
                </a:lnTo>
                <a:lnTo>
                  <a:pt x="174" y="490"/>
                </a:lnTo>
                <a:lnTo>
                  <a:pt x="185" y="490"/>
                </a:lnTo>
                <a:lnTo>
                  <a:pt x="196" y="479"/>
                </a:lnTo>
                <a:lnTo>
                  <a:pt x="217" y="468"/>
                </a:lnTo>
                <a:lnTo>
                  <a:pt x="228" y="457"/>
                </a:lnTo>
                <a:lnTo>
                  <a:pt x="250" y="447"/>
                </a:lnTo>
                <a:lnTo>
                  <a:pt x="272" y="425"/>
                </a:lnTo>
                <a:lnTo>
                  <a:pt x="304" y="414"/>
                </a:lnTo>
                <a:lnTo>
                  <a:pt x="326" y="392"/>
                </a:lnTo>
                <a:lnTo>
                  <a:pt x="359" y="370"/>
                </a:lnTo>
                <a:lnTo>
                  <a:pt x="402" y="349"/>
                </a:lnTo>
                <a:lnTo>
                  <a:pt x="435" y="327"/>
                </a:lnTo>
                <a:lnTo>
                  <a:pt x="478" y="294"/>
                </a:lnTo>
                <a:lnTo>
                  <a:pt x="511" y="262"/>
                </a:lnTo>
                <a:lnTo>
                  <a:pt x="565" y="229"/>
                </a:lnTo>
                <a:lnTo>
                  <a:pt x="609" y="207"/>
                </a:lnTo>
                <a:lnTo>
                  <a:pt x="641" y="174"/>
                </a:lnTo>
                <a:lnTo>
                  <a:pt x="685" y="153"/>
                </a:lnTo>
                <a:lnTo>
                  <a:pt x="717" y="120"/>
                </a:lnTo>
                <a:lnTo>
                  <a:pt x="750" y="98"/>
                </a:lnTo>
                <a:lnTo>
                  <a:pt x="783" y="87"/>
                </a:lnTo>
                <a:lnTo>
                  <a:pt x="815" y="66"/>
                </a:lnTo>
                <a:lnTo>
                  <a:pt x="837" y="55"/>
                </a:lnTo>
                <a:lnTo>
                  <a:pt x="859" y="33"/>
                </a:lnTo>
                <a:lnTo>
                  <a:pt x="880" y="22"/>
                </a:lnTo>
                <a:lnTo>
                  <a:pt x="902" y="11"/>
                </a:lnTo>
                <a:lnTo>
                  <a:pt x="924" y="11"/>
                </a:lnTo>
                <a:lnTo>
                  <a:pt x="935" y="0"/>
                </a:lnTo>
                <a:lnTo>
                  <a:pt x="946" y="0"/>
                </a:lnTo>
                <a:lnTo>
                  <a:pt x="957" y="0"/>
                </a:lnTo>
                <a:lnTo>
                  <a:pt x="967" y="0"/>
                </a:lnTo>
                <a:lnTo>
                  <a:pt x="967" y="11"/>
                </a:lnTo>
                <a:lnTo>
                  <a:pt x="957" y="22"/>
                </a:lnTo>
                <a:lnTo>
                  <a:pt x="957" y="33"/>
                </a:lnTo>
                <a:lnTo>
                  <a:pt x="946" y="55"/>
                </a:lnTo>
                <a:lnTo>
                  <a:pt x="924" y="66"/>
                </a:lnTo>
                <a:lnTo>
                  <a:pt x="913" y="87"/>
                </a:lnTo>
                <a:lnTo>
                  <a:pt x="891" y="98"/>
                </a:lnTo>
                <a:lnTo>
                  <a:pt x="870" y="120"/>
                </a:lnTo>
                <a:lnTo>
                  <a:pt x="848" y="153"/>
                </a:lnTo>
                <a:lnTo>
                  <a:pt x="826" y="174"/>
                </a:lnTo>
                <a:lnTo>
                  <a:pt x="793" y="196"/>
                </a:lnTo>
                <a:lnTo>
                  <a:pt x="761" y="229"/>
                </a:lnTo>
                <a:lnTo>
                  <a:pt x="728" y="262"/>
                </a:lnTo>
                <a:lnTo>
                  <a:pt x="696" y="294"/>
                </a:lnTo>
                <a:lnTo>
                  <a:pt x="620" y="359"/>
                </a:lnTo>
                <a:lnTo>
                  <a:pt x="554" y="414"/>
                </a:lnTo>
                <a:lnTo>
                  <a:pt x="489" y="468"/>
                </a:lnTo>
                <a:lnTo>
                  <a:pt x="446" y="512"/>
                </a:lnTo>
                <a:lnTo>
                  <a:pt x="391" y="555"/>
                </a:lnTo>
                <a:lnTo>
                  <a:pt x="359" y="588"/>
                </a:lnTo>
                <a:lnTo>
                  <a:pt x="326" y="610"/>
                </a:lnTo>
                <a:lnTo>
                  <a:pt x="315" y="642"/>
                </a:lnTo>
                <a:lnTo>
                  <a:pt x="293" y="664"/>
                </a:lnTo>
                <a:lnTo>
                  <a:pt x="272" y="675"/>
                </a:lnTo>
                <a:lnTo>
                  <a:pt x="261" y="686"/>
                </a:lnTo>
                <a:lnTo>
                  <a:pt x="239" y="697"/>
                </a:lnTo>
                <a:lnTo>
                  <a:pt x="228" y="708"/>
                </a:lnTo>
                <a:lnTo>
                  <a:pt x="217" y="719"/>
                </a:lnTo>
                <a:lnTo>
                  <a:pt x="206" y="719"/>
                </a:lnTo>
                <a:lnTo>
                  <a:pt x="196" y="719"/>
                </a:lnTo>
                <a:lnTo>
                  <a:pt x="174" y="719"/>
                </a:lnTo>
                <a:lnTo>
                  <a:pt x="163" y="719"/>
                </a:lnTo>
                <a:lnTo>
                  <a:pt x="152" y="719"/>
                </a:lnTo>
                <a:lnTo>
                  <a:pt x="141" y="719"/>
                </a:lnTo>
                <a:lnTo>
                  <a:pt x="119" y="708"/>
                </a:lnTo>
                <a:lnTo>
                  <a:pt x="109" y="697"/>
                </a:lnTo>
                <a:lnTo>
                  <a:pt x="87" y="675"/>
                </a:lnTo>
                <a:lnTo>
                  <a:pt x="76" y="664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2326" name="Freeform 38"/>
          <p:cNvSpPr/>
          <p:nvPr/>
        </p:nvSpPr>
        <p:spPr>
          <a:xfrm>
            <a:off x="6446838" y="1792288"/>
            <a:ext cx="1076325" cy="234950"/>
          </a:xfrm>
          <a:custGeom>
            <a:avLst/>
            <a:gdLst>
              <a:gd name="txL" fmla="*/ 0 w 1696"/>
              <a:gd name="txT" fmla="*/ 0 h 370"/>
              <a:gd name="txR" fmla="*/ 1696 w 1696"/>
              <a:gd name="txB" fmla="*/ 370 h 370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696" h="370">
                <a:moveTo>
                  <a:pt x="1685" y="108"/>
                </a:moveTo>
                <a:lnTo>
                  <a:pt x="1696" y="119"/>
                </a:lnTo>
                <a:lnTo>
                  <a:pt x="1696" y="130"/>
                </a:lnTo>
                <a:lnTo>
                  <a:pt x="1696" y="141"/>
                </a:lnTo>
                <a:lnTo>
                  <a:pt x="1696" y="152"/>
                </a:lnTo>
                <a:lnTo>
                  <a:pt x="1685" y="152"/>
                </a:lnTo>
                <a:lnTo>
                  <a:pt x="1674" y="152"/>
                </a:lnTo>
                <a:lnTo>
                  <a:pt x="1663" y="163"/>
                </a:lnTo>
                <a:lnTo>
                  <a:pt x="1630" y="163"/>
                </a:lnTo>
                <a:lnTo>
                  <a:pt x="1609" y="163"/>
                </a:lnTo>
                <a:lnTo>
                  <a:pt x="1565" y="163"/>
                </a:lnTo>
                <a:lnTo>
                  <a:pt x="1522" y="163"/>
                </a:lnTo>
                <a:lnTo>
                  <a:pt x="1478" y="163"/>
                </a:lnTo>
                <a:lnTo>
                  <a:pt x="1424" y="163"/>
                </a:lnTo>
                <a:lnTo>
                  <a:pt x="1359" y="163"/>
                </a:lnTo>
                <a:lnTo>
                  <a:pt x="1293" y="174"/>
                </a:lnTo>
                <a:lnTo>
                  <a:pt x="1228" y="174"/>
                </a:lnTo>
                <a:lnTo>
                  <a:pt x="1152" y="185"/>
                </a:lnTo>
                <a:lnTo>
                  <a:pt x="1076" y="195"/>
                </a:lnTo>
                <a:lnTo>
                  <a:pt x="989" y="206"/>
                </a:lnTo>
                <a:lnTo>
                  <a:pt x="902" y="217"/>
                </a:lnTo>
                <a:lnTo>
                  <a:pt x="815" y="239"/>
                </a:lnTo>
                <a:lnTo>
                  <a:pt x="728" y="250"/>
                </a:lnTo>
                <a:lnTo>
                  <a:pt x="652" y="272"/>
                </a:lnTo>
                <a:lnTo>
                  <a:pt x="576" y="283"/>
                </a:lnTo>
                <a:lnTo>
                  <a:pt x="511" y="293"/>
                </a:lnTo>
                <a:lnTo>
                  <a:pt x="456" y="304"/>
                </a:lnTo>
                <a:lnTo>
                  <a:pt x="402" y="315"/>
                </a:lnTo>
                <a:lnTo>
                  <a:pt x="358" y="326"/>
                </a:lnTo>
                <a:lnTo>
                  <a:pt x="315" y="337"/>
                </a:lnTo>
                <a:lnTo>
                  <a:pt x="271" y="348"/>
                </a:lnTo>
                <a:lnTo>
                  <a:pt x="239" y="359"/>
                </a:lnTo>
                <a:lnTo>
                  <a:pt x="206" y="359"/>
                </a:lnTo>
                <a:lnTo>
                  <a:pt x="184" y="370"/>
                </a:lnTo>
                <a:lnTo>
                  <a:pt x="174" y="370"/>
                </a:lnTo>
                <a:lnTo>
                  <a:pt x="152" y="370"/>
                </a:lnTo>
                <a:lnTo>
                  <a:pt x="141" y="370"/>
                </a:lnTo>
                <a:lnTo>
                  <a:pt x="119" y="359"/>
                </a:lnTo>
                <a:lnTo>
                  <a:pt x="97" y="348"/>
                </a:lnTo>
                <a:lnTo>
                  <a:pt x="65" y="326"/>
                </a:lnTo>
                <a:lnTo>
                  <a:pt x="32" y="304"/>
                </a:lnTo>
                <a:lnTo>
                  <a:pt x="10" y="293"/>
                </a:lnTo>
                <a:lnTo>
                  <a:pt x="0" y="272"/>
                </a:lnTo>
                <a:lnTo>
                  <a:pt x="0" y="250"/>
                </a:lnTo>
                <a:lnTo>
                  <a:pt x="10" y="239"/>
                </a:lnTo>
                <a:lnTo>
                  <a:pt x="32" y="239"/>
                </a:lnTo>
                <a:lnTo>
                  <a:pt x="43" y="239"/>
                </a:lnTo>
                <a:lnTo>
                  <a:pt x="65" y="239"/>
                </a:lnTo>
                <a:lnTo>
                  <a:pt x="87" y="228"/>
                </a:lnTo>
                <a:lnTo>
                  <a:pt x="119" y="228"/>
                </a:lnTo>
                <a:lnTo>
                  <a:pt x="174" y="228"/>
                </a:lnTo>
                <a:lnTo>
                  <a:pt x="228" y="228"/>
                </a:lnTo>
                <a:lnTo>
                  <a:pt x="282" y="217"/>
                </a:lnTo>
                <a:lnTo>
                  <a:pt x="337" y="206"/>
                </a:lnTo>
                <a:lnTo>
                  <a:pt x="347" y="206"/>
                </a:lnTo>
                <a:lnTo>
                  <a:pt x="369" y="206"/>
                </a:lnTo>
                <a:lnTo>
                  <a:pt x="380" y="195"/>
                </a:lnTo>
                <a:lnTo>
                  <a:pt x="402" y="195"/>
                </a:lnTo>
                <a:lnTo>
                  <a:pt x="434" y="195"/>
                </a:lnTo>
                <a:lnTo>
                  <a:pt x="456" y="185"/>
                </a:lnTo>
                <a:lnTo>
                  <a:pt x="489" y="174"/>
                </a:lnTo>
                <a:lnTo>
                  <a:pt x="521" y="174"/>
                </a:lnTo>
                <a:lnTo>
                  <a:pt x="554" y="163"/>
                </a:lnTo>
                <a:lnTo>
                  <a:pt x="598" y="152"/>
                </a:lnTo>
                <a:lnTo>
                  <a:pt x="630" y="152"/>
                </a:lnTo>
                <a:lnTo>
                  <a:pt x="674" y="141"/>
                </a:lnTo>
                <a:lnTo>
                  <a:pt x="728" y="130"/>
                </a:lnTo>
                <a:lnTo>
                  <a:pt x="771" y="119"/>
                </a:lnTo>
                <a:lnTo>
                  <a:pt x="826" y="108"/>
                </a:lnTo>
                <a:lnTo>
                  <a:pt x="880" y="98"/>
                </a:lnTo>
                <a:lnTo>
                  <a:pt x="935" y="87"/>
                </a:lnTo>
                <a:lnTo>
                  <a:pt x="989" y="76"/>
                </a:lnTo>
                <a:lnTo>
                  <a:pt x="1032" y="65"/>
                </a:lnTo>
                <a:lnTo>
                  <a:pt x="1076" y="54"/>
                </a:lnTo>
                <a:lnTo>
                  <a:pt x="1119" y="43"/>
                </a:lnTo>
                <a:lnTo>
                  <a:pt x="1163" y="32"/>
                </a:lnTo>
                <a:lnTo>
                  <a:pt x="1206" y="32"/>
                </a:lnTo>
                <a:lnTo>
                  <a:pt x="1239" y="21"/>
                </a:lnTo>
                <a:lnTo>
                  <a:pt x="1282" y="21"/>
                </a:lnTo>
                <a:lnTo>
                  <a:pt x="1315" y="10"/>
                </a:lnTo>
                <a:lnTo>
                  <a:pt x="1337" y="10"/>
                </a:lnTo>
                <a:lnTo>
                  <a:pt x="1369" y="10"/>
                </a:lnTo>
                <a:lnTo>
                  <a:pt x="1391" y="0"/>
                </a:lnTo>
                <a:lnTo>
                  <a:pt x="1413" y="0"/>
                </a:lnTo>
                <a:lnTo>
                  <a:pt x="1435" y="0"/>
                </a:lnTo>
                <a:lnTo>
                  <a:pt x="1456" y="0"/>
                </a:lnTo>
                <a:lnTo>
                  <a:pt x="1489" y="0"/>
                </a:lnTo>
                <a:lnTo>
                  <a:pt x="1511" y="0"/>
                </a:lnTo>
                <a:lnTo>
                  <a:pt x="1543" y="0"/>
                </a:lnTo>
                <a:lnTo>
                  <a:pt x="1565" y="10"/>
                </a:lnTo>
                <a:lnTo>
                  <a:pt x="1587" y="10"/>
                </a:lnTo>
                <a:lnTo>
                  <a:pt x="1598" y="10"/>
                </a:lnTo>
                <a:lnTo>
                  <a:pt x="1619" y="21"/>
                </a:lnTo>
                <a:lnTo>
                  <a:pt x="1630" y="21"/>
                </a:lnTo>
                <a:lnTo>
                  <a:pt x="1652" y="43"/>
                </a:lnTo>
                <a:lnTo>
                  <a:pt x="1663" y="54"/>
                </a:lnTo>
                <a:lnTo>
                  <a:pt x="1674" y="76"/>
                </a:lnTo>
                <a:lnTo>
                  <a:pt x="1685" y="108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2327" name="Freeform 39"/>
          <p:cNvSpPr/>
          <p:nvPr/>
        </p:nvSpPr>
        <p:spPr>
          <a:xfrm>
            <a:off x="6832600" y="1738313"/>
            <a:ext cx="146050" cy="904875"/>
          </a:xfrm>
          <a:custGeom>
            <a:avLst/>
            <a:gdLst>
              <a:gd name="txL" fmla="*/ 0 w 229"/>
              <a:gd name="txT" fmla="*/ 0 h 1425"/>
              <a:gd name="txR" fmla="*/ 229 w 229"/>
              <a:gd name="txB" fmla="*/ 1425 h 1425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29" h="1425">
                <a:moveTo>
                  <a:pt x="207" y="195"/>
                </a:moveTo>
                <a:lnTo>
                  <a:pt x="207" y="195"/>
                </a:lnTo>
                <a:lnTo>
                  <a:pt x="196" y="206"/>
                </a:lnTo>
                <a:lnTo>
                  <a:pt x="196" y="217"/>
                </a:lnTo>
                <a:lnTo>
                  <a:pt x="196" y="239"/>
                </a:lnTo>
                <a:lnTo>
                  <a:pt x="196" y="261"/>
                </a:lnTo>
                <a:lnTo>
                  <a:pt x="196" y="282"/>
                </a:lnTo>
                <a:lnTo>
                  <a:pt x="196" y="315"/>
                </a:lnTo>
                <a:lnTo>
                  <a:pt x="196" y="348"/>
                </a:lnTo>
                <a:lnTo>
                  <a:pt x="196" y="391"/>
                </a:lnTo>
                <a:lnTo>
                  <a:pt x="196" y="424"/>
                </a:lnTo>
                <a:lnTo>
                  <a:pt x="196" y="478"/>
                </a:lnTo>
                <a:lnTo>
                  <a:pt x="196" y="522"/>
                </a:lnTo>
                <a:lnTo>
                  <a:pt x="196" y="576"/>
                </a:lnTo>
                <a:lnTo>
                  <a:pt x="196" y="631"/>
                </a:lnTo>
                <a:lnTo>
                  <a:pt x="196" y="696"/>
                </a:lnTo>
                <a:lnTo>
                  <a:pt x="196" y="761"/>
                </a:lnTo>
                <a:lnTo>
                  <a:pt x="196" y="827"/>
                </a:lnTo>
                <a:lnTo>
                  <a:pt x="196" y="892"/>
                </a:lnTo>
                <a:lnTo>
                  <a:pt x="196" y="946"/>
                </a:lnTo>
                <a:lnTo>
                  <a:pt x="196" y="1001"/>
                </a:lnTo>
                <a:lnTo>
                  <a:pt x="196" y="1055"/>
                </a:lnTo>
                <a:lnTo>
                  <a:pt x="196" y="1099"/>
                </a:lnTo>
                <a:lnTo>
                  <a:pt x="196" y="1142"/>
                </a:lnTo>
                <a:lnTo>
                  <a:pt x="196" y="1175"/>
                </a:lnTo>
                <a:lnTo>
                  <a:pt x="196" y="1218"/>
                </a:lnTo>
                <a:lnTo>
                  <a:pt x="196" y="1251"/>
                </a:lnTo>
                <a:lnTo>
                  <a:pt x="185" y="1273"/>
                </a:lnTo>
                <a:lnTo>
                  <a:pt x="185" y="1305"/>
                </a:lnTo>
                <a:lnTo>
                  <a:pt x="185" y="1327"/>
                </a:lnTo>
                <a:lnTo>
                  <a:pt x="185" y="1338"/>
                </a:lnTo>
                <a:lnTo>
                  <a:pt x="185" y="1349"/>
                </a:lnTo>
                <a:lnTo>
                  <a:pt x="185" y="1360"/>
                </a:lnTo>
                <a:lnTo>
                  <a:pt x="174" y="1392"/>
                </a:lnTo>
                <a:lnTo>
                  <a:pt x="163" y="1403"/>
                </a:lnTo>
                <a:lnTo>
                  <a:pt x="153" y="1414"/>
                </a:lnTo>
                <a:lnTo>
                  <a:pt x="142" y="1425"/>
                </a:lnTo>
                <a:lnTo>
                  <a:pt x="131" y="1425"/>
                </a:lnTo>
                <a:lnTo>
                  <a:pt x="131" y="1414"/>
                </a:lnTo>
                <a:lnTo>
                  <a:pt x="120" y="1403"/>
                </a:lnTo>
                <a:lnTo>
                  <a:pt x="120" y="1392"/>
                </a:lnTo>
                <a:lnTo>
                  <a:pt x="109" y="1382"/>
                </a:lnTo>
                <a:lnTo>
                  <a:pt x="98" y="1360"/>
                </a:lnTo>
                <a:lnTo>
                  <a:pt x="98" y="1338"/>
                </a:lnTo>
                <a:lnTo>
                  <a:pt x="87" y="1316"/>
                </a:lnTo>
                <a:lnTo>
                  <a:pt x="77" y="1284"/>
                </a:lnTo>
                <a:lnTo>
                  <a:pt x="77" y="1262"/>
                </a:lnTo>
                <a:lnTo>
                  <a:pt x="66" y="1240"/>
                </a:lnTo>
                <a:lnTo>
                  <a:pt x="66" y="1218"/>
                </a:lnTo>
                <a:lnTo>
                  <a:pt x="55" y="1207"/>
                </a:lnTo>
                <a:lnTo>
                  <a:pt x="55" y="1197"/>
                </a:lnTo>
                <a:lnTo>
                  <a:pt x="55" y="1186"/>
                </a:lnTo>
                <a:lnTo>
                  <a:pt x="55" y="1175"/>
                </a:lnTo>
                <a:lnTo>
                  <a:pt x="55" y="1164"/>
                </a:lnTo>
                <a:lnTo>
                  <a:pt x="55" y="1153"/>
                </a:lnTo>
                <a:lnTo>
                  <a:pt x="55" y="1131"/>
                </a:lnTo>
                <a:lnTo>
                  <a:pt x="55" y="1110"/>
                </a:lnTo>
                <a:lnTo>
                  <a:pt x="66" y="1088"/>
                </a:lnTo>
                <a:lnTo>
                  <a:pt x="66" y="1055"/>
                </a:lnTo>
                <a:lnTo>
                  <a:pt x="66" y="1022"/>
                </a:lnTo>
                <a:lnTo>
                  <a:pt x="77" y="979"/>
                </a:lnTo>
                <a:lnTo>
                  <a:pt x="87" y="903"/>
                </a:lnTo>
                <a:lnTo>
                  <a:pt x="87" y="805"/>
                </a:lnTo>
                <a:lnTo>
                  <a:pt x="98" y="718"/>
                </a:lnTo>
                <a:lnTo>
                  <a:pt x="98" y="620"/>
                </a:lnTo>
                <a:lnTo>
                  <a:pt x="98" y="522"/>
                </a:lnTo>
                <a:lnTo>
                  <a:pt x="87" y="435"/>
                </a:lnTo>
                <a:lnTo>
                  <a:pt x="87" y="348"/>
                </a:lnTo>
                <a:lnTo>
                  <a:pt x="77" y="272"/>
                </a:lnTo>
                <a:lnTo>
                  <a:pt x="66" y="239"/>
                </a:lnTo>
                <a:lnTo>
                  <a:pt x="66" y="206"/>
                </a:lnTo>
                <a:lnTo>
                  <a:pt x="55" y="174"/>
                </a:lnTo>
                <a:lnTo>
                  <a:pt x="55" y="152"/>
                </a:lnTo>
                <a:lnTo>
                  <a:pt x="44" y="130"/>
                </a:lnTo>
                <a:lnTo>
                  <a:pt x="33" y="108"/>
                </a:lnTo>
                <a:lnTo>
                  <a:pt x="33" y="87"/>
                </a:lnTo>
                <a:lnTo>
                  <a:pt x="22" y="76"/>
                </a:lnTo>
                <a:lnTo>
                  <a:pt x="11" y="54"/>
                </a:lnTo>
                <a:lnTo>
                  <a:pt x="0" y="32"/>
                </a:lnTo>
                <a:lnTo>
                  <a:pt x="11" y="10"/>
                </a:lnTo>
                <a:lnTo>
                  <a:pt x="22" y="0"/>
                </a:lnTo>
                <a:lnTo>
                  <a:pt x="44" y="0"/>
                </a:lnTo>
                <a:lnTo>
                  <a:pt x="66" y="0"/>
                </a:lnTo>
                <a:lnTo>
                  <a:pt x="98" y="0"/>
                </a:lnTo>
                <a:lnTo>
                  <a:pt x="142" y="21"/>
                </a:lnTo>
                <a:lnTo>
                  <a:pt x="174" y="43"/>
                </a:lnTo>
                <a:lnTo>
                  <a:pt x="196" y="54"/>
                </a:lnTo>
                <a:lnTo>
                  <a:pt x="207" y="65"/>
                </a:lnTo>
                <a:lnTo>
                  <a:pt x="218" y="76"/>
                </a:lnTo>
                <a:lnTo>
                  <a:pt x="229" y="87"/>
                </a:lnTo>
                <a:lnTo>
                  <a:pt x="229" y="97"/>
                </a:lnTo>
                <a:lnTo>
                  <a:pt x="229" y="119"/>
                </a:lnTo>
                <a:lnTo>
                  <a:pt x="218" y="141"/>
                </a:lnTo>
                <a:lnTo>
                  <a:pt x="218" y="163"/>
                </a:lnTo>
                <a:lnTo>
                  <a:pt x="207" y="195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2328" name="Freeform 40"/>
          <p:cNvSpPr/>
          <p:nvPr/>
        </p:nvSpPr>
        <p:spPr>
          <a:xfrm>
            <a:off x="6680200" y="1074738"/>
            <a:ext cx="158750" cy="317500"/>
          </a:xfrm>
          <a:custGeom>
            <a:avLst/>
            <a:gdLst>
              <a:gd name="txL" fmla="*/ 0 w 250"/>
              <a:gd name="txT" fmla="*/ 0 h 500"/>
              <a:gd name="txR" fmla="*/ 250 w 250"/>
              <a:gd name="txB" fmla="*/ 500 h 500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50" h="500">
                <a:moveTo>
                  <a:pt x="33" y="87"/>
                </a:moveTo>
                <a:lnTo>
                  <a:pt x="11" y="76"/>
                </a:lnTo>
                <a:lnTo>
                  <a:pt x="11" y="54"/>
                </a:lnTo>
                <a:lnTo>
                  <a:pt x="0" y="43"/>
                </a:lnTo>
                <a:lnTo>
                  <a:pt x="11" y="11"/>
                </a:lnTo>
                <a:lnTo>
                  <a:pt x="22" y="0"/>
                </a:lnTo>
                <a:lnTo>
                  <a:pt x="44" y="0"/>
                </a:lnTo>
                <a:lnTo>
                  <a:pt x="65" y="0"/>
                </a:lnTo>
                <a:lnTo>
                  <a:pt x="98" y="0"/>
                </a:lnTo>
                <a:lnTo>
                  <a:pt x="131" y="0"/>
                </a:lnTo>
                <a:lnTo>
                  <a:pt x="174" y="0"/>
                </a:lnTo>
                <a:lnTo>
                  <a:pt x="229" y="0"/>
                </a:lnTo>
                <a:lnTo>
                  <a:pt x="218" y="32"/>
                </a:lnTo>
                <a:lnTo>
                  <a:pt x="218" y="54"/>
                </a:lnTo>
                <a:lnTo>
                  <a:pt x="218" y="87"/>
                </a:lnTo>
                <a:lnTo>
                  <a:pt x="218" y="120"/>
                </a:lnTo>
                <a:lnTo>
                  <a:pt x="218" y="152"/>
                </a:lnTo>
                <a:lnTo>
                  <a:pt x="229" y="196"/>
                </a:lnTo>
                <a:lnTo>
                  <a:pt x="229" y="239"/>
                </a:lnTo>
                <a:lnTo>
                  <a:pt x="239" y="283"/>
                </a:lnTo>
                <a:lnTo>
                  <a:pt x="239" y="326"/>
                </a:lnTo>
                <a:lnTo>
                  <a:pt x="239" y="370"/>
                </a:lnTo>
                <a:lnTo>
                  <a:pt x="250" y="402"/>
                </a:lnTo>
                <a:lnTo>
                  <a:pt x="250" y="424"/>
                </a:lnTo>
                <a:lnTo>
                  <a:pt x="250" y="446"/>
                </a:lnTo>
                <a:lnTo>
                  <a:pt x="250" y="468"/>
                </a:lnTo>
                <a:lnTo>
                  <a:pt x="250" y="479"/>
                </a:lnTo>
                <a:lnTo>
                  <a:pt x="239" y="490"/>
                </a:lnTo>
                <a:lnTo>
                  <a:pt x="229" y="500"/>
                </a:lnTo>
                <a:lnTo>
                  <a:pt x="218" y="500"/>
                </a:lnTo>
                <a:lnTo>
                  <a:pt x="207" y="500"/>
                </a:lnTo>
                <a:lnTo>
                  <a:pt x="196" y="500"/>
                </a:lnTo>
                <a:lnTo>
                  <a:pt x="196" y="490"/>
                </a:lnTo>
                <a:lnTo>
                  <a:pt x="185" y="479"/>
                </a:lnTo>
                <a:lnTo>
                  <a:pt x="174" y="457"/>
                </a:lnTo>
                <a:lnTo>
                  <a:pt x="163" y="424"/>
                </a:lnTo>
                <a:lnTo>
                  <a:pt x="152" y="392"/>
                </a:lnTo>
                <a:lnTo>
                  <a:pt x="142" y="348"/>
                </a:lnTo>
                <a:lnTo>
                  <a:pt x="131" y="294"/>
                </a:lnTo>
                <a:lnTo>
                  <a:pt x="109" y="250"/>
                </a:lnTo>
                <a:lnTo>
                  <a:pt x="98" y="207"/>
                </a:lnTo>
                <a:lnTo>
                  <a:pt x="87" y="174"/>
                </a:lnTo>
                <a:lnTo>
                  <a:pt x="76" y="141"/>
                </a:lnTo>
                <a:lnTo>
                  <a:pt x="55" y="120"/>
                </a:lnTo>
                <a:lnTo>
                  <a:pt x="44" y="109"/>
                </a:lnTo>
                <a:lnTo>
                  <a:pt x="44" y="98"/>
                </a:lnTo>
                <a:lnTo>
                  <a:pt x="33" y="87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2329" name="Freeform 41"/>
          <p:cNvSpPr/>
          <p:nvPr/>
        </p:nvSpPr>
        <p:spPr>
          <a:xfrm>
            <a:off x="6515100" y="1489075"/>
            <a:ext cx="131763" cy="331788"/>
          </a:xfrm>
          <a:custGeom>
            <a:avLst/>
            <a:gdLst>
              <a:gd name="txL" fmla="*/ 0 w 207"/>
              <a:gd name="txT" fmla="*/ 0 h 522"/>
              <a:gd name="txR" fmla="*/ 207 w 207"/>
              <a:gd name="txB" fmla="*/ 522 h 522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07" h="522">
                <a:moveTo>
                  <a:pt x="33" y="119"/>
                </a:moveTo>
                <a:lnTo>
                  <a:pt x="22" y="109"/>
                </a:lnTo>
                <a:lnTo>
                  <a:pt x="11" y="98"/>
                </a:lnTo>
                <a:lnTo>
                  <a:pt x="11" y="76"/>
                </a:lnTo>
                <a:lnTo>
                  <a:pt x="11" y="65"/>
                </a:lnTo>
                <a:lnTo>
                  <a:pt x="0" y="43"/>
                </a:lnTo>
                <a:lnTo>
                  <a:pt x="11" y="32"/>
                </a:lnTo>
                <a:lnTo>
                  <a:pt x="22" y="22"/>
                </a:lnTo>
                <a:lnTo>
                  <a:pt x="44" y="11"/>
                </a:lnTo>
                <a:lnTo>
                  <a:pt x="66" y="11"/>
                </a:lnTo>
                <a:lnTo>
                  <a:pt x="87" y="0"/>
                </a:lnTo>
                <a:lnTo>
                  <a:pt x="109" y="11"/>
                </a:lnTo>
                <a:lnTo>
                  <a:pt x="131" y="11"/>
                </a:lnTo>
                <a:lnTo>
                  <a:pt x="142" y="22"/>
                </a:lnTo>
                <a:lnTo>
                  <a:pt x="153" y="32"/>
                </a:lnTo>
                <a:lnTo>
                  <a:pt x="163" y="54"/>
                </a:lnTo>
                <a:lnTo>
                  <a:pt x="163" y="76"/>
                </a:lnTo>
                <a:lnTo>
                  <a:pt x="174" y="109"/>
                </a:lnTo>
                <a:lnTo>
                  <a:pt x="185" y="152"/>
                </a:lnTo>
                <a:lnTo>
                  <a:pt x="185" y="185"/>
                </a:lnTo>
                <a:lnTo>
                  <a:pt x="196" y="239"/>
                </a:lnTo>
                <a:lnTo>
                  <a:pt x="196" y="283"/>
                </a:lnTo>
                <a:lnTo>
                  <a:pt x="196" y="326"/>
                </a:lnTo>
                <a:lnTo>
                  <a:pt x="196" y="359"/>
                </a:lnTo>
                <a:lnTo>
                  <a:pt x="207" y="392"/>
                </a:lnTo>
                <a:lnTo>
                  <a:pt x="207" y="424"/>
                </a:lnTo>
                <a:lnTo>
                  <a:pt x="207" y="446"/>
                </a:lnTo>
                <a:lnTo>
                  <a:pt x="207" y="468"/>
                </a:lnTo>
                <a:lnTo>
                  <a:pt x="207" y="479"/>
                </a:lnTo>
                <a:lnTo>
                  <a:pt x="207" y="500"/>
                </a:lnTo>
                <a:lnTo>
                  <a:pt x="196" y="511"/>
                </a:lnTo>
                <a:lnTo>
                  <a:pt x="185" y="522"/>
                </a:lnTo>
                <a:lnTo>
                  <a:pt x="163" y="522"/>
                </a:lnTo>
                <a:lnTo>
                  <a:pt x="153" y="511"/>
                </a:lnTo>
                <a:lnTo>
                  <a:pt x="142" y="489"/>
                </a:lnTo>
                <a:lnTo>
                  <a:pt x="142" y="468"/>
                </a:lnTo>
                <a:lnTo>
                  <a:pt x="131" y="457"/>
                </a:lnTo>
                <a:lnTo>
                  <a:pt x="131" y="435"/>
                </a:lnTo>
                <a:lnTo>
                  <a:pt x="131" y="413"/>
                </a:lnTo>
                <a:lnTo>
                  <a:pt x="120" y="392"/>
                </a:lnTo>
                <a:lnTo>
                  <a:pt x="120" y="370"/>
                </a:lnTo>
                <a:lnTo>
                  <a:pt x="109" y="348"/>
                </a:lnTo>
                <a:lnTo>
                  <a:pt x="98" y="315"/>
                </a:lnTo>
                <a:lnTo>
                  <a:pt x="98" y="283"/>
                </a:lnTo>
                <a:lnTo>
                  <a:pt x="87" y="250"/>
                </a:lnTo>
                <a:lnTo>
                  <a:pt x="76" y="217"/>
                </a:lnTo>
                <a:lnTo>
                  <a:pt x="66" y="196"/>
                </a:lnTo>
                <a:lnTo>
                  <a:pt x="66" y="174"/>
                </a:lnTo>
                <a:lnTo>
                  <a:pt x="55" y="152"/>
                </a:lnTo>
                <a:lnTo>
                  <a:pt x="44" y="130"/>
                </a:lnTo>
                <a:lnTo>
                  <a:pt x="33" y="119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2330" name="Freeform 42"/>
          <p:cNvSpPr/>
          <p:nvPr/>
        </p:nvSpPr>
        <p:spPr>
          <a:xfrm>
            <a:off x="6956425" y="1427163"/>
            <a:ext cx="139700" cy="323850"/>
          </a:xfrm>
          <a:custGeom>
            <a:avLst/>
            <a:gdLst>
              <a:gd name="txL" fmla="*/ 0 w 218"/>
              <a:gd name="txT" fmla="*/ 0 h 511"/>
              <a:gd name="txR" fmla="*/ 218 w 218"/>
              <a:gd name="txB" fmla="*/ 511 h 511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18" h="511">
                <a:moveTo>
                  <a:pt x="22" y="87"/>
                </a:moveTo>
                <a:lnTo>
                  <a:pt x="11" y="76"/>
                </a:lnTo>
                <a:lnTo>
                  <a:pt x="0" y="65"/>
                </a:lnTo>
                <a:lnTo>
                  <a:pt x="0" y="43"/>
                </a:lnTo>
                <a:lnTo>
                  <a:pt x="11" y="32"/>
                </a:lnTo>
                <a:lnTo>
                  <a:pt x="11" y="22"/>
                </a:lnTo>
                <a:lnTo>
                  <a:pt x="22" y="11"/>
                </a:lnTo>
                <a:lnTo>
                  <a:pt x="33" y="11"/>
                </a:lnTo>
                <a:lnTo>
                  <a:pt x="54" y="11"/>
                </a:lnTo>
                <a:lnTo>
                  <a:pt x="65" y="0"/>
                </a:lnTo>
                <a:lnTo>
                  <a:pt x="98" y="0"/>
                </a:lnTo>
                <a:lnTo>
                  <a:pt x="120" y="0"/>
                </a:lnTo>
                <a:lnTo>
                  <a:pt x="152" y="11"/>
                </a:lnTo>
                <a:lnTo>
                  <a:pt x="163" y="43"/>
                </a:lnTo>
                <a:lnTo>
                  <a:pt x="163" y="76"/>
                </a:lnTo>
                <a:lnTo>
                  <a:pt x="174" y="109"/>
                </a:lnTo>
                <a:lnTo>
                  <a:pt x="174" y="141"/>
                </a:lnTo>
                <a:lnTo>
                  <a:pt x="185" y="163"/>
                </a:lnTo>
                <a:lnTo>
                  <a:pt x="185" y="185"/>
                </a:lnTo>
                <a:lnTo>
                  <a:pt x="185" y="207"/>
                </a:lnTo>
                <a:lnTo>
                  <a:pt x="196" y="217"/>
                </a:lnTo>
                <a:lnTo>
                  <a:pt x="196" y="239"/>
                </a:lnTo>
                <a:lnTo>
                  <a:pt x="196" y="261"/>
                </a:lnTo>
                <a:lnTo>
                  <a:pt x="207" y="294"/>
                </a:lnTo>
                <a:lnTo>
                  <a:pt x="207" y="326"/>
                </a:lnTo>
                <a:lnTo>
                  <a:pt x="207" y="359"/>
                </a:lnTo>
                <a:lnTo>
                  <a:pt x="207" y="402"/>
                </a:lnTo>
                <a:lnTo>
                  <a:pt x="218" y="457"/>
                </a:lnTo>
                <a:lnTo>
                  <a:pt x="218" y="511"/>
                </a:lnTo>
                <a:lnTo>
                  <a:pt x="185" y="500"/>
                </a:lnTo>
                <a:lnTo>
                  <a:pt x="163" y="490"/>
                </a:lnTo>
                <a:lnTo>
                  <a:pt x="141" y="468"/>
                </a:lnTo>
                <a:lnTo>
                  <a:pt x="131" y="435"/>
                </a:lnTo>
                <a:lnTo>
                  <a:pt x="120" y="424"/>
                </a:lnTo>
                <a:lnTo>
                  <a:pt x="120" y="402"/>
                </a:lnTo>
                <a:lnTo>
                  <a:pt x="109" y="381"/>
                </a:lnTo>
                <a:lnTo>
                  <a:pt x="109" y="359"/>
                </a:lnTo>
                <a:lnTo>
                  <a:pt x="98" y="337"/>
                </a:lnTo>
                <a:lnTo>
                  <a:pt x="98" y="305"/>
                </a:lnTo>
                <a:lnTo>
                  <a:pt x="87" y="272"/>
                </a:lnTo>
                <a:lnTo>
                  <a:pt x="87" y="239"/>
                </a:lnTo>
                <a:lnTo>
                  <a:pt x="76" y="207"/>
                </a:lnTo>
                <a:lnTo>
                  <a:pt x="76" y="185"/>
                </a:lnTo>
                <a:lnTo>
                  <a:pt x="65" y="163"/>
                </a:lnTo>
                <a:lnTo>
                  <a:pt x="65" y="141"/>
                </a:lnTo>
                <a:lnTo>
                  <a:pt x="54" y="120"/>
                </a:lnTo>
                <a:lnTo>
                  <a:pt x="44" y="109"/>
                </a:lnTo>
                <a:lnTo>
                  <a:pt x="33" y="98"/>
                </a:lnTo>
                <a:lnTo>
                  <a:pt x="22" y="87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2331" name="Freeform 43"/>
          <p:cNvSpPr/>
          <p:nvPr/>
        </p:nvSpPr>
        <p:spPr>
          <a:xfrm>
            <a:off x="6418263" y="1916113"/>
            <a:ext cx="511175" cy="519112"/>
          </a:xfrm>
          <a:custGeom>
            <a:avLst/>
            <a:gdLst>
              <a:gd name="txL" fmla="*/ 0 w 805"/>
              <a:gd name="txT" fmla="*/ 0 h 817"/>
              <a:gd name="txR" fmla="*/ 805 w 805"/>
              <a:gd name="txB" fmla="*/ 817 h 817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805" h="817">
                <a:moveTo>
                  <a:pt x="805" y="77"/>
                </a:moveTo>
                <a:lnTo>
                  <a:pt x="772" y="131"/>
                </a:lnTo>
                <a:lnTo>
                  <a:pt x="729" y="185"/>
                </a:lnTo>
                <a:lnTo>
                  <a:pt x="696" y="240"/>
                </a:lnTo>
                <a:lnTo>
                  <a:pt x="663" y="283"/>
                </a:lnTo>
                <a:lnTo>
                  <a:pt x="631" y="327"/>
                </a:lnTo>
                <a:lnTo>
                  <a:pt x="598" y="381"/>
                </a:lnTo>
                <a:lnTo>
                  <a:pt x="565" y="414"/>
                </a:lnTo>
                <a:lnTo>
                  <a:pt x="533" y="458"/>
                </a:lnTo>
                <a:lnTo>
                  <a:pt x="489" y="490"/>
                </a:lnTo>
                <a:lnTo>
                  <a:pt x="457" y="523"/>
                </a:lnTo>
                <a:lnTo>
                  <a:pt x="424" y="555"/>
                </a:lnTo>
                <a:lnTo>
                  <a:pt x="391" y="588"/>
                </a:lnTo>
                <a:lnTo>
                  <a:pt x="359" y="610"/>
                </a:lnTo>
                <a:lnTo>
                  <a:pt x="326" y="632"/>
                </a:lnTo>
                <a:lnTo>
                  <a:pt x="305" y="653"/>
                </a:lnTo>
                <a:lnTo>
                  <a:pt x="272" y="675"/>
                </a:lnTo>
                <a:lnTo>
                  <a:pt x="207" y="708"/>
                </a:lnTo>
                <a:lnTo>
                  <a:pt x="163" y="740"/>
                </a:lnTo>
                <a:lnTo>
                  <a:pt x="120" y="773"/>
                </a:lnTo>
                <a:lnTo>
                  <a:pt x="76" y="795"/>
                </a:lnTo>
                <a:lnTo>
                  <a:pt x="44" y="806"/>
                </a:lnTo>
                <a:lnTo>
                  <a:pt x="22" y="817"/>
                </a:lnTo>
                <a:lnTo>
                  <a:pt x="0" y="817"/>
                </a:lnTo>
                <a:lnTo>
                  <a:pt x="0" y="806"/>
                </a:lnTo>
                <a:lnTo>
                  <a:pt x="0" y="795"/>
                </a:lnTo>
                <a:lnTo>
                  <a:pt x="11" y="784"/>
                </a:lnTo>
                <a:lnTo>
                  <a:pt x="33" y="762"/>
                </a:lnTo>
                <a:lnTo>
                  <a:pt x="54" y="740"/>
                </a:lnTo>
                <a:lnTo>
                  <a:pt x="87" y="719"/>
                </a:lnTo>
                <a:lnTo>
                  <a:pt x="120" y="697"/>
                </a:lnTo>
                <a:lnTo>
                  <a:pt x="185" y="643"/>
                </a:lnTo>
                <a:lnTo>
                  <a:pt x="250" y="588"/>
                </a:lnTo>
                <a:lnTo>
                  <a:pt x="305" y="523"/>
                </a:lnTo>
                <a:lnTo>
                  <a:pt x="370" y="458"/>
                </a:lnTo>
                <a:lnTo>
                  <a:pt x="402" y="425"/>
                </a:lnTo>
                <a:lnTo>
                  <a:pt x="435" y="381"/>
                </a:lnTo>
                <a:lnTo>
                  <a:pt x="468" y="338"/>
                </a:lnTo>
                <a:lnTo>
                  <a:pt x="511" y="283"/>
                </a:lnTo>
                <a:lnTo>
                  <a:pt x="555" y="218"/>
                </a:lnTo>
                <a:lnTo>
                  <a:pt x="598" y="153"/>
                </a:lnTo>
                <a:lnTo>
                  <a:pt x="652" y="77"/>
                </a:lnTo>
                <a:lnTo>
                  <a:pt x="707" y="0"/>
                </a:lnTo>
                <a:lnTo>
                  <a:pt x="805" y="77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2332" name="Freeform 44"/>
          <p:cNvSpPr/>
          <p:nvPr/>
        </p:nvSpPr>
        <p:spPr>
          <a:xfrm>
            <a:off x="6923088" y="1916113"/>
            <a:ext cx="703262" cy="463550"/>
          </a:xfrm>
          <a:custGeom>
            <a:avLst/>
            <a:gdLst>
              <a:gd name="txL" fmla="*/ 0 w 1109"/>
              <a:gd name="txT" fmla="*/ 0 h 730"/>
              <a:gd name="txR" fmla="*/ 1109 w 1109"/>
              <a:gd name="txB" fmla="*/ 730 h 730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109" h="730">
                <a:moveTo>
                  <a:pt x="793" y="534"/>
                </a:moveTo>
                <a:lnTo>
                  <a:pt x="848" y="555"/>
                </a:lnTo>
                <a:lnTo>
                  <a:pt x="902" y="577"/>
                </a:lnTo>
                <a:lnTo>
                  <a:pt x="956" y="599"/>
                </a:lnTo>
                <a:lnTo>
                  <a:pt x="1011" y="610"/>
                </a:lnTo>
                <a:lnTo>
                  <a:pt x="1033" y="610"/>
                </a:lnTo>
                <a:lnTo>
                  <a:pt x="1054" y="621"/>
                </a:lnTo>
                <a:lnTo>
                  <a:pt x="1065" y="621"/>
                </a:lnTo>
                <a:lnTo>
                  <a:pt x="1087" y="632"/>
                </a:lnTo>
                <a:lnTo>
                  <a:pt x="1098" y="643"/>
                </a:lnTo>
                <a:lnTo>
                  <a:pt x="1109" y="653"/>
                </a:lnTo>
                <a:lnTo>
                  <a:pt x="1109" y="664"/>
                </a:lnTo>
                <a:lnTo>
                  <a:pt x="1109" y="675"/>
                </a:lnTo>
                <a:lnTo>
                  <a:pt x="1098" y="686"/>
                </a:lnTo>
                <a:lnTo>
                  <a:pt x="1076" y="686"/>
                </a:lnTo>
                <a:lnTo>
                  <a:pt x="1065" y="697"/>
                </a:lnTo>
                <a:lnTo>
                  <a:pt x="1033" y="708"/>
                </a:lnTo>
                <a:lnTo>
                  <a:pt x="1000" y="708"/>
                </a:lnTo>
                <a:lnTo>
                  <a:pt x="967" y="719"/>
                </a:lnTo>
                <a:lnTo>
                  <a:pt x="924" y="719"/>
                </a:lnTo>
                <a:lnTo>
                  <a:pt x="880" y="730"/>
                </a:lnTo>
                <a:lnTo>
                  <a:pt x="837" y="730"/>
                </a:lnTo>
                <a:lnTo>
                  <a:pt x="793" y="730"/>
                </a:lnTo>
                <a:lnTo>
                  <a:pt x="761" y="730"/>
                </a:lnTo>
                <a:lnTo>
                  <a:pt x="728" y="730"/>
                </a:lnTo>
                <a:lnTo>
                  <a:pt x="706" y="730"/>
                </a:lnTo>
                <a:lnTo>
                  <a:pt x="685" y="730"/>
                </a:lnTo>
                <a:lnTo>
                  <a:pt x="674" y="719"/>
                </a:lnTo>
                <a:lnTo>
                  <a:pt x="652" y="719"/>
                </a:lnTo>
                <a:lnTo>
                  <a:pt x="630" y="708"/>
                </a:lnTo>
                <a:lnTo>
                  <a:pt x="619" y="697"/>
                </a:lnTo>
                <a:lnTo>
                  <a:pt x="587" y="675"/>
                </a:lnTo>
                <a:lnTo>
                  <a:pt x="565" y="653"/>
                </a:lnTo>
                <a:lnTo>
                  <a:pt x="532" y="632"/>
                </a:lnTo>
                <a:lnTo>
                  <a:pt x="511" y="599"/>
                </a:lnTo>
                <a:lnTo>
                  <a:pt x="478" y="566"/>
                </a:lnTo>
                <a:lnTo>
                  <a:pt x="445" y="534"/>
                </a:lnTo>
                <a:lnTo>
                  <a:pt x="402" y="490"/>
                </a:lnTo>
                <a:lnTo>
                  <a:pt x="348" y="436"/>
                </a:lnTo>
                <a:lnTo>
                  <a:pt x="293" y="381"/>
                </a:lnTo>
                <a:lnTo>
                  <a:pt x="228" y="316"/>
                </a:lnTo>
                <a:lnTo>
                  <a:pt x="152" y="240"/>
                </a:lnTo>
                <a:lnTo>
                  <a:pt x="76" y="164"/>
                </a:lnTo>
                <a:lnTo>
                  <a:pt x="0" y="88"/>
                </a:lnTo>
                <a:lnTo>
                  <a:pt x="32" y="0"/>
                </a:lnTo>
                <a:lnTo>
                  <a:pt x="141" y="98"/>
                </a:lnTo>
                <a:lnTo>
                  <a:pt x="239" y="185"/>
                </a:lnTo>
                <a:lnTo>
                  <a:pt x="348" y="262"/>
                </a:lnTo>
                <a:lnTo>
                  <a:pt x="456" y="338"/>
                </a:lnTo>
                <a:lnTo>
                  <a:pt x="511" y="370"/>
                </a:lnTo>
                <a:lnTo>
                  <a:pt x="554" y="403"/>
                </a:lnTo>
                <a:lnTo>
                  <a:pt x="609" y="436"/>
                </a:lnTo>
                <a:lnTo>
                  <a:pt x="652" y="458"/>
                </a:lnTo>
                <a:lnTo>
                  <a:pt x="685" y="479"/>
                </a:lnTo>
                <a:lnTo>
                  <a:pt x="728" y="501"/>
                </a:lnTo>
                <a:lnTo>
                  <a:pt x="761" y="523"/>
                </a:lnTo>
                <a:lnTo>
                  <a:pt x="793" y="534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2333" name="Freeform 45"/>
          <p:cNvSpPr/>
          <p:nvPr/>
        </p:nvSpPr>
        <p:spPr>
          <a:xfrm>
            <a:off x="6756400" y="984250"/>
            <a:ext cx="496888" cy="269875"/>
          </a:xfrm>
          <a:custGeom>
            <a:avLst/>
            <a:gdLst>
              <a:gd name="txL" fmla="*/ 0 w 783"/>
              <a:gd name="txT" fmla="*/ 0 h 425"/>
              <a:gd name="txR" fmla="*/ 783 w 783"/>
              <a:gd name="txB" fmla="*/ 425 h 425"/>
            </a:gdLst>
            <a:ahLst/>
            <a:cxnLst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783" h="425">
                <a:moveTo>
                  <a:pt x="500" y="33"/>
                </a:moveTo>
                <a:lnTo>
                  <a:pt x="522" y="11"/>
                </a:lnTo>
                <a:lnTo>
                  <a:pt x="543" y="0"/>
                </a:lnTo>
                <a:lnTo>
                  <a:pt x="565" y="0"/>
                </a:lnTo>
                <a:lnTo>
                  <a:pt x="587" y="0"/>
                </a:lnTo>
                <a:lnTo>
                  <a:pt x="598" y="0"/>
                </a:lnTo>
                <a:lnTo>
                  <a:pt x="609" y="11"/>
                </a:lnTo>
                <a:lnTo>
                  <a:pt x="619" y="11"/>
                </a:lnTo>
                <a:lnTo>
                  <a:pt x="652" y="33"/>
                </a:lnTo>
                <a:lnTo>
                  <a:pt x="696" y="55"/>
                </a:lnTo>
                <a:lnTo>
                  <a:pt x="728" y="77"/>
                </a:lnTo>
                <a:lnTo>
                  <a:pt x="750" y="87"/>
                </a:lnTo>
                <a:lnTo>
                  <a:pt x="761" y="98"/>
                </a:lnTo>
                <a:lnTo>
                  <a:pt x="772" y="109"/>
                </a:lnTo>
                <a:lnTo>
                  <a:pt x="772" y="120"/>
                </a:lnTo>
                <a:lnTo>
                  <a:pt x="783" y="131"/>
                </a:lnTo>
                <a:lnTo>
                  <a:pt x="783" y="153"/>
                </a:lnTo>
                <a:lnTo>
                  <a:pt x="772" y="164"/>
                </a:lnTo>
                <a:lnTo>
                  <a:pt x="761" y="174"/>
                </a:lnTo>
                <a:lnTo>
                  <a:pt x="739" y="185"/>
                </a:lnTo>
                <a:lnTo>
                  <a:pt x="728" y="185"/>
                </a:lnTo>
                <a:lnTo>
                  <a:pt x="706" y="207"/>
                </a:lnTo>
                <a:lnTo>
                  <a:pt x="696" y="229"/>
                </a:lnTo>
                <a:lnTo>
                  <a:pt x="685" y="251"/>
                </a:lnTo>
                <a:lnTo>
                  <a:pt x="663" y="283"/>
                </a:lnTo>
                <a:lnTo>
                  <a:pt x="641" y="327"/>
                </a:lnTo>
                <a:lnTo>
                  <a:pt x="630" y="370"/>
                </a:lnTo>
                <a:lnTo>
                  <a:pt x="609" y="425"/>
                </a:lnTo>
                <a:lnTo>
                  <a:pt x="511" y="425"/>
                </a:lnTo>
                <a:lnTo>
                  <a:pt x="511" y="381"/>
                </a:lnTo>
                <a:lnTo>
                  <a:pt x="522" y="338"/>
                </a:lnTo>
                <a:lnTo>
                  <a:pt x="522" y="305"/>
                </a:lnTo>
                <a:lnTo>
                  <a:pt x="522" y="272"/>
                </a:lnTo>
                <a:lnTo>
                  <a:pt x="522" y="251"/>
                </a:lnTo>
                <a:lnTo>
                  <a:pt x="522" y="229"/>
                </a:lnTo>
                <a:lnTo>
                  <a:pt x="522" y="207"/>
                </a:lnTo>
                <a:lnTo>
                  <a:pt x="522" y="196"/>
                </a:lnTo>
                <a:lnTo>
                  <a:pt x="511" y="174"/>
                </a:lnTo>
                <a:lnTo>
                  <a:pt x="500" y="153"/>
                </a:lnTo>
                <a:lnTo>
                  <a:pt x="489" y="153"/>
                </a:lnTo>
                <a:lnTo>
                  <a:pt x="478" y="142"/>
                </a:lnTo>
                <a:lnTo>
                  <a:pt x="446" y="153"/>
                </a:lnTo>
                <a:lnTo>
                  <a:pt x="413" y="153"/>
                </a:lnTo>
                <a:lnTo>
                  <a:pt x="402" y="153"/>
                </a:lnTo>
                <a:lnTo>
                  <a:pt x="380" y="164"/>
                </a:lnTo>
                <a:lnTo>
                  <a:pt x="348" y="164"/>
                </a:lnTo>
                <a:lnTo>
                  <a:pt x="326" y="174"/>
                </a:lnTo>
                <a:lnTo>
                  <a:pt x="261" y="185"/>
                </a:lnTo>
                <a:lnTo>
                  <a:pt x="196" y="207"/>
                </a:lnTo>
                <a:lnTo>
                  <a:pt x="119" y="218"/>
                </a:lnTo>
                <a:lnTo>
                  <a:pt x="54" y="240"/>
                </a:lnTo>
                <a:lnTo>
                  <a:pt x="0" y="142"/>
                </a:lnTo>
                <a:lnTo>
                  <a:pt x="22" y="142"/>
                </a:lnTo>
                <a:lnTo>
                  <a:pt x="43" y="142"/>
                </a:lnTo>
                <a:lnTo>
                  <a:pt x="76" y="142"/>
                </a:lnTo>
                <a:lnTo>
                  <a:pt x="109" y="131"/>
                </a:lnTo>
                <a:lnTo>
                  <a:pt x="141" y="131"/>
                </a:lnTo>
                <a:lnTo>
                  <a:pt x="185" y="120"/>
                </a:lnTo>
                <a:lnTo>
                  <a:pt x="228" y="109"/>
                </a:lnTo>
                <a:lnTo>
                  <a:pt x="272" y="98"/>
                </a:lnTo>
                <a:lnTo>
                  <a:pt x="315" y="87"/>
                </a:lnTo>
                <a:lnTo>
                  <a:pt x="348" y="77"/>
                </a:lnTo>
                <a:lnTo>
                  <a:pt x="391" y="66"/>
                </a:lnTo>
                <a:lnTo>
                  <a:pt x="413" y="55"/>
                </a:lnTo>
                <a:lnTo>
                  <a:pt x="446" y="44"/>
                </a:lnTo>
                <a:lnTo>
                  <a:pt x="467" y="44"/>
                </a:lnTo>
                <a:lnTo>
                  <a:pt x="489" y="33"/>
                </a:lnTo>
                <a:lnTo>
                  <a:pt x="500" y="33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2334" name="Freeform 46"/>
          <p:cNvSpPr/>
          <p:nvPr/>
        </p:nvSpPr>
        <p:spPr>
          <a:xfrm>
            <a:off x="6591300" y="1433513"/>
            <a:ext cx="338138" cy="247650"/>
          </a:xfrm>
          <a:custGeom>
            <a:avLst/>
            <a:gdLst>
              <a:gd name="txL" fmla="*/ 0 w 533"/>
              <a:gd name="txT" fmla="*/ 0 h 391"/>
              <a:gd name="txR" fmla="*/ 533 w 533"/>
              <a:gd name="txB" fmla="*/ 391 h 391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33" h="391">
                <a:moveTo>
                  <a:pt x="402" y="391"/>
                </a:moveTo>
                <a:lnTo>
                  <a:pt x="293" y="391"/>
                </a:lnTo>
                <a:lnTo>
                  <a:pt x="293" y="337"/>
                </a:lnTo>
                <a:lnTo>
                  <a:pt x="304" y="294"/>
                </a:lnTo>
                <a:lnTo>
                  <a:pt x="304" y="250"/>
                </a:lnTo>
                <a:lnTo>
                  <a:pt x="304" y="217"/>
                </a:lnTo>
                <a:lnTo>
                  <a:pt x="304" y="185"/>
                </a:lnTo>
                <a:lnTo>
                  <a:pt x="304" y="163"/>
                </a:lnTo>
                <a:lnTo>
                  <a:pt x="304" y="152"/>
                </a:lnTo>
                <a:lnTo>
                  <a:pt x="304" y="130"/>
                </a:lnTo>
                <a:lnTo>
                  <a:pt x="293" y="130"/>
                </a:lnTo>
                <a:lnTo>
                  <a:pt x="272" y="130"/>
                </a:lnTo>
                <a:lnTo>
                  <a:pt x="250" y="141"/>
                </a:lnTo>
                <a:lnTo>
                  <a:pt x="217" y="141"/>
                </a:lnTo>
                <a:lnTo>
                  <a:pt x="174" y="152"/>
                </a:lnTo>
                <a:lnTo>
                  <a:pt x="119" y="163"/>
                </a:lnTo>
                <a:lnTo>
                  <a:pt x="65" y="185"/>
                </a:lnTo>
                <a:lnTo>
                  <a:pt x="0" y="206"/>
                </a:lnTo>
                <a:lnTo>
                  <a:pt x="0" y="109"/>
                </a:lnTo>
                <a:lnTo>
                  <a:pt x="22" y="109"/>
                </a:lnTo>
                <a:lnTo>
                  <a:pt x="65" y="109"/>
                </a:lnTo>
                <a:lnTo>
                  <a:pt x="98" y="98"/>
                </a:lnTo>
                <a:lnTo>
                  <a:pt x="152" y="76"/>
                </a:lnTo>
                <a:lnTo>
                  <a:pt x="196" y="65"/>
                </a:lnTo>
                <a:lnTo>
                  <a:pt x="228" y="54"/>
                </a:lnTo>
                <a:lnTo>
                  <a:pt x="261" y="32"/>
                </a:lnTo>
                <a:lnTo>
                  <a:pt x="293" y="21"/>
                </a:lnTo>
                <a:lnTo>
                  <a:pt x="315" y="11"/>
                </a:lnTo>
                <a:lnTo>
                  <a:pt x="337" y="0"/>
                </a:lnTo>
                <a:lnTo>
                  <a:pt x="348" y="0"/>
                </a:lnTo>
                <a:lnTo>
                  <a:pt x="370" y="11"/>
                </a:lnTo>
                <a:lnTo>
                  <a:pt x="380" y="21"/>
                </a:lnTo>
                <a:lnTo>
                  <a:pt x="413" y="32"/>
                </a:lnTo>
                <a:lnTo>
                  <a:pt x="435" y="43"/>
                </a:lnTo>
                <a:lnTo>
                  <a:pt x="467" y="65"/>
                </a:lnTo>
                <a:lnTo>
                  <a:pt x="489" y="87"/>
                </a:lnTo>
                <a:lnTo>
                  <a:pt x="511" y="109"/>
                </a:lnTo>
                <a:lnTo>
                  <a:pt x="522" y="119"/>
                </a:lnTo>
                <a:lnTo>
                  <a:pt x="533" y="130"/>
                </a:lnTo>
                <a:lnTo>
                  <a:pt x="533" y="141"/>
                </a:lnTo>
                <a:lnTo>
                  <a:pt x="522" y="163"/>
                </a:lnTo>
                <a:lnTo>
                  <a:pt x="511" y="174"/>
                </a:lnTo>
                <a:lnTo>
                  <a:pt x="489" y="185"/>
                </a:lnTo>
                <a:lnTo>
                  <a:pt x="478" y="185"/>
                </a:lnTo>
                <a:lnTo>
                  <a:pt x="467" y="206"/>
                </a:lnTo>
                <a:lnTo>
                  <a:pt x="446" y="217"/>
                </a:lnTo>
                <a:lnTo>
                  <a:pt x="435" y="239"/>
                </a:lnTo>
                <a:lnTo>
                  <a:pt x="424" y="272"/>
                </a:lnTo>
                <a:lnTo>
                  <a:pt x="413" y="304"/>
                </a:lnTo>
                <a:lnTo>
                  <a:pt x="413" y="348"/>
                </a:lnTo>
                <a:lnTo>
                  <a:pt x="402" y="391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2335" name="Freeform 47"/>
          <p:cNvSpPr/>
          <p:nvPr/>
        </p:nvSpPr>
        <p:spPr>
          <a:xfrm>
            <a:off x="7032625" y="1350963"/>
            <a:ext cx="366713" cy="269875"/>
          </a:xfrm>
          <a:custGeom>
            <a:avLst/>
            <a:gdLst>
              <a:gd name="txL" fmla="*/ 0 w 576"/>
              <a:gd name="txT" fmla="*/ 0 h 425"/>
              <a:gd name="txR" fmla="*/ 576 w 576"/>
              <a:gd name="txB" fmla="*/ 425 h 425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76" h="425">
                <a:moveTo>
                  <a:pt x="348" y="425"/>
                </a:moveTo>
                <a:lnTo>
                  <a:pt x="358" y="359"/>
                </a:lnTo>
                <a:lnTo>
                  <a:pt x="358" y="305"/>
                </a:lnTo>
                <a:lnTo>
                  <a:pt x="358" y="261"/>
                </a:lnTo>
                <a:lnTo>
                  <a:pt x="358" y="218"/>
                </a:lnTo>
                <a:lnTo>
                  <a:pt x="358" y="185"/>
                </a:lnTo>
                <a:lnTo>
                  <a:pt x="358" y="163"/>
                </a:lnTo>
                <a:lnTo>
                  <a:pt x="358" y="142"/>
                </a:lnTo>
                <a:lnTo>
                  <a:pt x="348" y="142"/>
                </a:lnTo>
                <a:lnTo>
                  <a:pt x="337" y="142"/>
                </a:lnTo>
                <a:lnTo>
                  <a:pt x="337" y="131"/>
                </a:lnTo>
                <a:lnTo>
                  <a:pt x="315" y="142"/>
                </a:lnTo>
                <a:lnTo>
                  <a:pt x="282" y="142"/>
                </a:lnTo>
                <a:lnTo>
                  <a:pt x="239" y="152"/>
                </a:lnTo>
                <a:lnTo>
                  <a:pt x="195" y="163"/>
                </a:lnTo>
                <a:lnTo>
                  <a:pt x="141" y="185"/>
                </a:lnTo>
                <a:lnTo>
                  <a:pt x="76" y="196"/>
                </a:lnTo>
                <a:lnTo>
                  <a:pt x="0" y="218"/>
                </a:lnTo>
                <a:lnTo>
                  <a:pt x="0" y="131"/>
                </a:lnTo>
                <a:lnTo>
                  <a:pt x="65" y="109"/>
                </a:lnTo>
                <a:lnTo>
                  <a:pt x="130" y="87"/>
                </a:lnTo>
                <a:lnTo>
                  <a:pt x="184" y="76"/>
                </a:lnTo>
                <a:lnTo>
                  <a:pt x="228" y="55"/>
                </a:lnTo>
                <a:lnTo>
                  <a:pt x="261" y="44"/>
                </a:lnTo>
                <a:lnTo>
                  <a:pt x="293" y="33"/>
                </a:lnTo>
                <a:lnTo>
                  <a:pt x="315" y="33"/>
                </a:lnTo>
                <a:lnTo>
                  <a:pt x="326" y="22"/>
                </a:lnTo>
                <a:lnTo>
                  <a:pt x="358" y="11"/>
                </a:lnTo>
                <a:lnTo>
                  <a:pt x="369" y="0"/>
                </a:lnTo>
                <a:lnTo>
                  <a:pt x="380" y="0"/>
                </a:lnTo>
                <a:lnTo>
                  <a:pt x="391" y="0"/>
                </a:lnTo>
                <a:lnTo>
                  <a:pt x="402" y="11"/>
                </a:lnTo>
                <a:lnTo>
                  <a:pt x="413" y="11"/>
                </a:lnTo>
                <a:lnTo>
                  <a:pt x="445" y="33"/>
                </a:lnTo>
                <a:lnTo>
                  <a:pt x="489" y="55"/>
                </a:lnTo>
                <a:lnTo>
                  <a:pt x="522" y="87"/>
                </a:lnTo>
                <a:lnTo>
                  <a:pt x="543" y="98"/>
                </a:lnTo>
                <a:lnTo>
                  <a:pt x="554" y="109"/>
                </a:lnTo>
                <a:lnTo>
                  <a:pt x="565" y="120"/>
                </a:lnTo>
                <a:lnTo>
                  <a:pt x="565" y="131"/>
                </a:lnTo>
                <a:lnTo>
                  <a:pt x="576" y="131"/>
                </a:lnTo>
                <a:lnTo>
                  <a:pt x="576" y="142"/>
                </a:lnTo>
                <a:lnTo>
                  <a:pt x="576" y="152"/>
                </a:lnTo>
                <a:lnTo>
                  <a:pt x="565" y="163"/>
                </a:lnTo>
                <a:lnTo>
                  <a:pt x="554" y="174"/>
                </a:lnTo>
                <a:lnTo>
                  <a:pt x="532" y="196"/>
                </a:lnTo>
                <a:lnTo>
                  <a:pt x="522" y="207"/>
                </a:lnTo>
                <a:lnTo>
                  <a:pt x="511" y="229"/>
                </a:lnTo>
                <a:lnTo>
                  <a:pt x="500" y="250"/>
                </a:lnTo>
                <a:lnTo>
                  <a:pt x="489" y="272"/>
                </a:lnTo>
                <a:lnTo>
                  <a:pt x="478" y="305"/>
                </a:lnTo>
                <a:lnTo>
                  <a:pt x="467" y="337"/>
                </a:lnTo>
                <a:lnTo>
                  <a:pt x="456" y="381"/>
                </a:lnTo>
                <a:lnTo>
                  <a:pt x="445" y="425"/>
                </a:lnTo>
                <a:lnTo>
                  <a:pt x="348" y="425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2336" name="Freeform 48"/>
          <p:cNvSpPr/>
          <p:nvPr/>
        </p:nvSpPr>
        <p:spPr>
          <a:xfrm>
            <a:off x="6811963" y="1211263"/>
            <a:ext cx="387350" cy="146050"/>
          </a:xfrm>
          <a:custGeom>
            <a:avLst/>
            <a:gdLst>
              <a:gd name="txL" fmla="*/ 0 w 609"/>
              <a:gd name="txT" fmla="*/ 0 h 229"/>
              <a:gd name="txR" fmla="*/ 609 w 609"/>
              <a:gd name="txB" fmla="*/ 229 h 229"/>
            </a:gdLst>
            <a:ahLst/>
            <a:cxnLst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</a:cxnLst>
            <a:rect l="txL" t="txT" r="txR" b="txB"/>
            <a:pathLst>
              <a:path w="609" h="229">
                <a:moveTo>
                  <a:pt x="0" y="120"/>
                </a:moveTo>
                <a:lnTo>
                  <a:pt x="22" y="120"/>
                </a:lnTo>
                <a:lnTo>
                  <a:pt x="43" y="120"/>
                </a:lnTo>
                <a:lnTo>
                  <a:pt x="76" y="120"/>
                </a:lnTo>
                <a:lnTo>
                  <a:pt x="98" y="109"/>
                </a:lnTo>
                <a:lnTo>
                  <a:pt x="130" y="109"/>
                </a:lnTo>
                <a:lnTo>
                  <a:pt x="174" y="98"/>
                </a:lnTo>
                <a:lnTo>
                  <a:pt x="250" y="77"/>
                </a:lnTo>
                <a:lnTo>
                  <a:pt x="315" y="55"/>
                </a:lnTo>
                <a:lnTo>
                  <a:pt x="380" y="33"/>
                </a:lnTo>
                <a:lnTo>
                  <a:pt x="435" y="22"/>
                </a:lnTo>
                <a:lnTo>
                  <a:pt x="478" y="11"/>
                </a:lnTo>
                <a:lnTo>
                  <a:pt x="500" y="0"/>
                </a:lnTo>
                <a:lnTo>
                  <a:pt x="511" y="11"/>
                </a:lnTo>
                <a:lnTo>
                  <a:pt x="532" y="11"/>
                </a:lnTo>
                <a:lnTo>
                  <a:pt x="554" y="22"/>
                </a:lnTo>
                <a:lnTo>
                  <a:pt x="565" y="33"/>
                </a:lnTo>
                <a:lnTo>
                  <a:pt x="576" y="55"/>
                </a:lnTo>
                <a:lnTo>
                  <a:pt x="598" y="66"/>
                </a:lnTo>
                <a:lnTo>
                  <a:pt x="609" y="88"/>
                </a:lnTo>
                <a:lnTo>
                  <a:pt x="554" y="98"/>
                </a:lnTo>
                <a:lnTo>
                  <a:pt x="500" y="120"/>
                </a:lnTo>
                <a:lnTo>
                  <a:pt x="446" y="131"/>
                </a:lnTo>
                <a:lnTo>
                  <a:pt x="369" y="153"/>
                </a:lnTo>
                <a:lnTo>
                  <a:pt x="293" y="164"/>
                </a:lnTo>
                <a:lnTo>
                  <a:pt x="206" y="185"/>
                </a:lnTo>
                <a:lnTo>
                  <a:pt x="119" y="207"/>
                </a:lnTo>
                <a:lnTo>
                  <a:pt x="22" y="229"/>
                </a:lnTo>
                <a:lnTo>
                  <a:pt x="0" y="12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2337" name="Freeform 49"/>
          <p:cNvSpPr/>
          <p:nvPr/>
        </p:nvSpPr>
        <p:spPr>
          <a:xfrm>
            <a:off x="6626225" y="1654175"/>
            <a:ext cx="241300" cy="131763"/>
          </a:xfrm>
          <a:custGeom>
            <a:avLst/>
            <a:gdLst>
              <a:gd name="txL" fmla="*/ 0 w 381"/>
              <a:gd name="txT" fmla="*/ 0 h 207"/>
              <a:gd name="txR" fmla="*/ 381 w 381"/>
              <a:gd name="txB" fmla="*/ 207 h 207"/>
            </a:gdLst>
            <a:ahLst/>
            <a:cxnLst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381" h="207">
                <a:moveTo>
                  <a:pt x="283" y="11"/>
                </a:moveTo>
                <a:lnTo>
                  <a:pt x="294" y="0"/>
                </a:lnTo>
                <a:lnTo>
                  <a:pt x="316" y="11"/>
                </a:lnTo>
                <a:lnTo>
                  <a:pt x="326" y="11"/>
                </a:lnTo>
                <a:lnTo>
                  <a:pt x="337" y="22"/>
                </a:lnTo>
                <a:lnTo>
                  <a:pt x="348" y="22"/>
                </a:lnTo>
                <a:lnTo>
                  <a:pt x="359" y="43"/>
                </a:lnTo>
                <a:lnTo>
                  <a:pt x="370" y="54"/>
                </a:lnTo>
                <a:lnTo>
                  <a:pt x="381" y="76"/>
                </a:lnTo>
                <a:lnTo>
                  <a:pt x="359" y="87"/>
                </a:lnTo>
                <a:lnTo>
                  <a:pt x="326" y="98"/>
                </a:lnTo>
                <a:lnTo>
                  <a:pt x="283" y="109"/>
                </a:lnTo>
                <a:lnTo>
                  <a:pt x="239" y="131"/>
                </a:lnTo>
                <a:lnTo>
                  <a:pt x="185" y="141"/>
                </a:lnTo>
                <a:lnTo>
                  <a:pt x="131" y="163"/>
                </a:lnTo>
                <a:lnTo>
                  <a:pt x="65" y="185"/>
                </a:lnTo>
                <a:lnTo>
                  <a:pt x="0" y="207"/>
                </a:lnTo>
                <a:lnTo>
                  <a:pt x="0" y="76"/>
                </a:lnTo>
                <a:lnTo>
                  <a:pt x="55" y="65"/>
                </a:lnTo>
                <a:lnTo>
                  <a:pt x="98" y="54"/>
                </a:lnTo>
                <a:lnTo>
                  <a:pt x="142" y="43"/>
                </a:lnTo>
                <a:lnTo>
                  <a:pt x="185" y="33"/>
                </a:lnTo>
                <a:lnTo>
                  <a:pt x="218" y="22"/>
                </a:lnTo>
                <a:lnTo>
                  <a:pt x="239" y="22"/>
                </a:lnTo>
                <a:lnTo>
                  <a:pt x="261" y="11"/>
                </a:lnTo>
                <a:lnTo>
                  <a:pt x="283" y="11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2338" name="Freeform 50"/>
          <p:cNvSpPr/>
          <p:nvPr/>
        </p:nvSpPr>
        <p:spPr>
          <a:xfrm>
            <a:off x="7067550" y="1585913"/>
            <a:ext cx="296863" cy="117475"/>
          </a:xfrm>
          <a:custGeom>
            <a:avLst/>
            <a:gdLst>
              <a:gd name="txL" fmla="*/ 0 w 468"/>
              <a:gd name="txT" fmla="*/ 0 h 185"/>
              <a:gd name="txR" fmla="*/ 468 w 468"/>
              <a:gd name="txB" fmla="*/ 185 h 185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468" h="185">
                <a:moveTo>
                  <a:pt x="185" y="44"/>
                </a:moveTo>
                <a:lnTo>
                  <a:pt x="207" y="33"/>
                </a:lnTo>
                <a:lnTo>
                  <a:pt x="239" y="22"/>
                </a:lnTo>
                <a:lnTo>
                  <a:pt x="261" y="22"/>
                </a:lnTo>
                <a:lnTo>
                  <a:pt x="272" y="11"/>
                </a:lnTo>
                <a:lnTo>
                  <a:pt x="304" y="0"/>
                </a:lnTo>
                <a:lnTo>
                  <a:pt x="337" y="0"/>
                </a:lnTo>
                <a:lnTo>
                  <a:pt x="359" y="0"/>
                </a:lnTo>
                <a:lnTo>
                  <a:pt x="381" y="0"/>
                </a:lnTo>
                <a:lnTo>
                  <a:pt x="402" y="11"/>
                </a:lnTo>
                <a:lnTo>
                  <a:pt x="424" y="11"/>
                </a:lnTo>
                <a:lnTo>
                  <a:pt x="446" y="22"/>
                </a:lnTo>
                <a:lnTo>
                  <a:pt x="457" y="33"/>
                </a:lnTo>
                <a:lnTo>
                  <a:pt x="468" y="44"/>
                </a:lnTo>
                <a:lnTo>
                  <a:pt x="468" y="55"/>
                </a:lnTo>
                <a:lnTo>
                  <a:pt x="468" y="76"/>
                </a:lnTo>
                <a:lnTo>
                  <a:pt x="457" y="87"/>
                </a:lnTo>
                <a:lnTo>
                  <a:pt x="446" y="98"/>
                </a:lnTo>
                <a:lnTo>
                  <a:pt x="424" y="109"/>
                </a:lnTo>
                <a:lnTo>
                  <a:pt x="413" y="109"/>
                </a:lnTo>
                <a:lnTo>
                  <a:pt x="402" y="109"/>
                </a:lnTo>
                <a:lnTo>
                  <a:pt x="391" y="109"/>
                </a:lnTo>
                <a:lnTo>
                  <a:pt x="381" y="120"/>
                </a:lnTo>
                <a:lnTo>
                  <a:pt x="359" y="120"/>
                </a:lnTo>
                <a:lnTo>
                  <a:pt x="337" y="131"/>
                </a:lnTo>
                <a:lnTo>
                  <a:pt x="315" y="131"/>
                </a:lnTo>
                <a:lnTo>
                  <a:pt x="294" y="142"/>
                </a:lnTo>
                <a:lnTo>
                  <a:pt x="261" y="142"/>
                </a:lnTo>
                <a:lnTo>
                  <a:pt x="239" y="152"/>
                </a:lnTo>
                <a:lnTo>
                  <a:pt x="196" y="152"/>
                </a:lnTo>
                <a:lnTo>
                  <a:pt x="163" y="163"/>
                </a:lnTo>
                <a:lnTo>
                  <a:pt x="130" y="163"/>
                </a:lnTo>
                <a:lnTo>
                  <a:pt x="87" y="174"/>
                </a:lnTo>
                <a:lnTo>
                  <a:pt x="44" y="185"/>
                </a:lnTo>
                <a:lnTo>
                  <a:pt x="0" y="185"/>
                </a:lnTo>
                <a:lnTo>
                  <a:pt x="0" y="98"/>
                </a:lnTo>
                <a:lnTo>
                  <a:pt x="44" y="87"/>
                </a:lnTo>
                <a:lnTo>
                  <a:pt x="87" y="87"/>
                </a:lnTo>
                <a:lnTo>
                  <a:pt x="130" y="65"/>
                </a:lnTo>
                <a:lnTo>
                  <a:pt x="185" y="44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6286" name="矩形 4"/>
          <p:cNvSpPr/>
          <p:nvPr/>
        </p:nvSpPr>
        <p:spPr>
          <a:xfrm>
            <a:off x="2628900" y="1196975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操</a:t>
            </a:r>
            <a:endParaRPr lang="zh-CN" altLang="en-US" sz="8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720975" y="471488"/>
            <a:ext cx="2232025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cāo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8975" y="2970213"/>
            <a:ext cx="56007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体操   操场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8975" y="3587750"/>
            <a:ext cx="8691563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同学们正在操场上跑步。 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2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2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62230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8317" name="Rectangle 58"/>
          <p:cNvSpPr/>
          <p:nvPr/>
        </p:nvSpPr>
        <p:spPr>
          <a:xfrm>
            <a:off x="4156075" y="987425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p>
            <a:pPr algn="just" eaLnBrk="1" hangingPunct="1"/>
            <a:r>
              <a:rPr lang="zh-CN" altLang="en-US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33870" name="Freeform 78"/>
          <p:cNvSpPr/>
          <p:nvPr/>
        </p:nvSpPr>
        <p:spPr>
          <a:xfrm>
            <a:off x="6281738" y="1981200"/>
            <a:ext cx="207962" cy="650875"/>
          </a:xfrm>
          <a:custGeom>
            <a:avLst/>
            <a:gdLst>
              <a:gd name="txL" fmla="*/ 0 w 326"/>
              <a:gd name="txT" fmla="*/ 0 h 1023"/>
              <a:gd name="txR" fmla="*/ 326 w 326"/>
              <a:gd name="txB" fmla="*/ 1023 h 1023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326" h="1023">
                <a:moveTo>
                  <a:pt x="217" y="43"/>
                </a:moveTo>
                <a:lnTo>
                  <a:pt x="228" y="141"/>
                </a:lnTo>
                <a:lnTo>
                  <a:pt x="239" y="228"/>
                </a:lnTo>
                <a:lnTo>
                  <a:pt x="260" y="304"/>
                </a:lnTo>
                <a:lnTo>
                  <a:pt x="271" y="380"/>
                </a:lnTo>
                <a:lnTo>
                  <a:pt x="271" y="446"/>
                </a:lnTo>
                <a:lnTo>
                  <a:pt x="282" y="522"/>
                </a:lnTo>
                <a:lnTo>
                  <a:pt x="293" y="576"/>
                </a:lnTo>
                <a:lnTo>
                  <a:pt x="304" y="631"/>
                </a:lnTo>
                <a:lnTo>
                  <a:pt x="304" y="685"/>
                </a:lnTo>
                <a:lnTo>
                  <a:pt x="315" y="729"/>
                </a:lnTo>
                <a:lnTo>
                  <a:pt x="315" y="772"/>
                </a:lnTo>
                <a:lnTo>
                  <a:pt x="315" y="805"/>
                </a:lnTo>
                <a:lnTo>
                  <a:pt x="326" y="838"/>
                </a:lnTo>
                <a:lnTo>
                  <a:pt x="326" y="870"/>
                </a:lnTo>
                <a:lnTo>
                  <a:pt x="326" y="892"/>
                </a:lnTo>
                <a:lnTo>
                  <a:pt x="326" y="903"/>
                </a:lnTo>
                <a:lnTo>
                  <a:pt x="326" y="935"/>
                </a:lnTo>
                <a:lnTo>
                  <a:pt x="326" y="957"/>
                </a:lnTo>
                <a:lnTo>
                  <a:pt x="326" y="968"/>
                </a:lnTo>
                <a:lnTo>
                  <a:pt x="315" y="990"/>
                </a:lnTo>
                <a:lnTo>
                  <a:pt x="315" y="1001"/>
                </a:lnTo>
                <a:lnTo>
                  <a:pt x="304" y="1012"/>
                </a:lnTo>
                <a:lnTo>
                  <a:pt x="304" y="1023"/>
                </a:lnTo>
                <a:lnTo>
                  <a:pt x="293" y="1023"/>
                </a:lnTo>
                <a:lnTo>
                  <a:pt x="282" y="1023"/>
                </a:lnTo>
                <a:lnTo>
                  <a:pt x="271" y="1023"/>
                </a:lnTo>
                <a:lnTo>
                  <a:pt x="260" y="1023"/>
                </a:lnTo>
                <a:lnTo>
                  <a:pt x="250" y="1012"/>
                </a:lnTo>
                <a:lnTo>
                  <a:pt x="239" y="1001"/>
                </a:lnTo>
                <a:lnTo>
                  <a:pt x="239" y="990"/>
                </a:lnTo>
                <a:lnTo>
                  <a:pt x="228" y="968"/>
                </a:lnTo>
                <a:lnTo>
                  <a:pt x="217" y="957"/>
                </a:lnTo>
                <a:lnTo>
                  <a:pt x="206" y="925"/>
                </a:lnTo>
                <a:lnTo>
                  <a:pt x="195" y="892"/>
                </a:lnTo>
                <a:lnTo>
                  <a:pt x="184" y="848"/>
                </a:lnTo>
                <a:lnTo>
                  <a:pt x="174" y="805"/>
                </a:lnTo>
                <a:lnTo>
                  <a:pt x="163" y="750"/>
                </a:lnTo>
                <a:lnTo>
                  <a:pt x="152" y="685"/>
                </a:lnTo>
                <a:lnTo>
                  <a:pt x="141" y="609"/>
                </a:lnTo>
                <a:lnTo>
                  <a:pt x="130" y="533"/>
                </a:lnTo>
                <a:lnTo>
                  <a:pt x="119" y="457"/>
                </a:lnTo>
                <a:lnTo>
                  <a:pt x="97" y="391"/>
                </a:lnTo>
                <a:lnTo>
                  <a:pt x="87" y="326"/>
                </a:lnTo>
                <a:lnTo>
                  <a:pt x="76" y="272"/>
                </a:lnTo>
                <a:lnTo>
                  <a:pt x="54" y="228"/>
                </a:lnTo>
                <a:lnTo>
                  <a:pt x="43" y="185"/>
                </a:lnTo>
                <a:lnTo>
                  <a:pt x="32" y="152"/>
                </a:lnTo>
                <a:lnTo>
                  <a:pt x="21" y="130"/>
                </a:lnTo>
                <a:lnTo>
                  <a:pt x="10" y="108"/>
                </a:lnTo>
                <a:lnTo>
                  <a:pt x="0" y="87"/>
                </a:lnTo>
                <a:lnTo>
                  <a:pt x="0" y="76"/>
                </a:lnTo>
                <a:lnTo>
                  <a:pt x="0" y="54"/>
                </a:lnTo>
                <a:lnTo>
                  <a:pt x="0" y="43"/>
                </a:lnTo>
                <a:lnTo>
                  <a:pt x="0" y="32"/>
                </a:lnTo>
                <a:lnTo>
                  <a:pt x="10" y="10"/>
                </a:lnTo>
                <a:lnTo>
                  <a:pt x="21" y="0"/>
                </a:lnTo>
                <a:lnTo>
                  <a:pt x="32" y="0"/>
                </a:lnTo>
                <a:lnTo>
                  <a:pt x="54" y="0"/>
                </a:lnTo>
                <a:lnTo>
                  <a:pt x="76" y="0"/>
                </a:lnTo>
                <a:lnTo>
                  <a:pt x="97" y="10"/>
                </a:lnTo>
                <a:lnTo>
                  <a:pt x="141" y="21"/>
                </a:lnTo>
                <a:lnTo>
                  <a:pt x="174" y="32"/>
                </a:lnTo>
                <a:lnTo>
                  <a:pt x="217" y="43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3871" name="Freeform 79"/>
          <p:cNvSpPr/>
          <p:nvPr/>
        </p:nvSpPr>
        <p:spPr>
          <a:xfrm>
            <a:off x="6634163" y="965200"/>
            <a:ext cx="193675" cy="1030288"/>
          </a:xfrm>
          <a:custGeom>
            <a:avLst/>
            <a:gdLst>
              <a:gd name="txL" fmla="*/ 0 w 304"/>
              <a:gd name="txT" fmla="*/ 0 h 1621"/>
              <a:gd name="txR" fmla="*/ 304 w 304"/>
              <a:gd name="txB" fmla="*/ 1621 h 1621"/>
            </a:gdLst>
            <a:ahLst/>
            <a:cxnLst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304" h="1621">
                <a:moveTo>
                  <a:pt x="22" y="87"/>
                </a:moveTo>
                <a:lnTo>
                  <a:pt x="11" y="76"/>
                </a:lnTo>
                <a:lnTo>
                  <a:pt x="0" y="65"/>
                </a:lnTo>
                <a:lnTo>
                  <a:pt x="0" y="43"/>
                </a:lnTo>
                <a:lnTo>
                  <a:pt x="0" y="22"/>
                </a:lnTo>
                <a:lnTo>
                  <a:pt x="11" y="11"/>
                </a:lnTo>
                <a:lnTo>
                  <a:pt x="33" y="0"/>
                </a:lnTo>
                <a:lnTo>
                  <a:pt x="44" y="0"/>
                </a:lnTo>
                <a:lnTo>
                  <a:pt x="65" y="0"/>
                </a:lnTo>
                <a:lnTo>
                  <a:pt x="87" y="11"/>
                </a:lnTo>
                <a:lnTo>
                  <a:pt x="109" y="11"/>
                </a:lnTo>
                <a:lnTo>
                  <a:pt x="141" y="22"/>
                </a:lnTo>
                <a:lnTo>
                  <a:pt x="174" y="33"/>
                </a:lnTo>
                <a:lnTo>
                  <a:pt x="207" y="43"/>
                </a:lnTo>
                <a:lnTo>
                  <a:pt x="228" y="54"/>
                </a:lnTo>
                <a:lnTo>
                  <a:pt x="250" y="65"/>
                </a:lnTo>
                <a:lnTo>
                  <a:pt x="261" y="76"/>
                </a:lnTo>
                <a:lnTo>
                  <a:pt x="283" y="87"/>
                </a:lnTo>
                <a:lnTo>
                  <a:pt x="294" y="98"/>
                </a:lnTo>
                <a:lnTo>
                  <a:pt x="294" y="109"/>
                </a:lnTo>
                <a:lnTo>
                  <a:pt x="304" y="141"/>
                </a:lnTo>
                <a:lnTo>
                  <a:pt x="294" y="163"/>
                </a:lnTo>
                <a:lnTo>
                  <a:pt x="294" y="174"/>
                </a:lnTo>
                <a:lnTo>
                  <a:pt x="283" y="196"/>
                </a:lnTo>
                <a:lnTo>
                  <a:pt x="283" y="207"/>
                </a:lnTo>
                <a:lnTo>
                  <a:pt x="283" y="218"/>
                </a:lnTo>
                <a:lnTo>
                  <a:pt x="283" y="228"/>
                </a:lnTo>
                <a:lnTo>
                  <a:pt x="283" y="239"/>
                </a:lnTo>
                <a:lnTo>
                  <a:pt x="272" y="261"/>
                </a:lnTo>
                <a:lnTo>
                  <a:pt x="272" y="283"/>
                </a:lnTo>
                <a:lnTo>
                  <a:pt x="272" y="305"/>
                </a:lnTo>
                <a:lnTo>
                  <a:pt x="272" y="326"/>
                </a:lnTo>
                <a:lnTo>
                  <a:pt x="272" y="359"/>
                </a:lnTo>
                <a:lnTo>
                  <a:pt x="272" y="392"/>
                </a:lnTo>
                <a:lnTo>
                  <a:pt x="272" y="424"/>
                </a:lnTo>
                <a:lnTo>
                  <a:pt x="272" y="457"/>
                </a:lnTo>
                <a:lnTo>
                  <a:pt x="261" y="490"/>
                </a:lnTo>
                <a:lnTo>
                  <a:pt x="261" y="533"/>
                </a:lnTo>
                <a:lnTo>
                  <a:pt x="261" y="577"/>
                </a:lnTo>
                <a:lnTo>
                  <a:pt x="261" y="620"/>
                </a:lnTo>
                <a:lnTo>
                  <a:pt x="261" y="675"/>
                </a:lnTo>
                <a:lnTo>
                  <a:pt x="261" y="718"/>
                </a:lnTo>
                <a:lnTo>
                  <a:pt x="250" y="773"/>
                </a:lnTo>
                <a:lnTo>
                  <a:pt x="250" y="838"/>
                </a:lnTo>
                <a:lnTo>
                  <a:pt x="250" y="892"/>
                </a:lnTo>
                <a:lnTo>
                  <a:pt x="250" y="958"/>
                </a:lnTo>
                <a:lnTo>
                  <a:pt x="250" y="1023"/>
                </a:lnTo>
                <a:lnTo>
                  <a:pt x="239" y="1088"/>
                </a:lnTo>
                <a:lnTo>
                  <a:pt x="239" y="1153"/>
                </a:lnTo>
                <a:lnTo>
                  <a:pt x="239" y="1230"/>
                </a:lnTo>
                <a:lnTo>
                  <a:pt x="239" y="1295"/>
                </a:lnTo>
                <a:lnTo>
                  <a:pt x="239" y="1382"/>
                </a:lnTo>
                <a:lnTo>
                  <a:pt x="239" y="1458"/>
                </a:lnTo>
                <a:lnTo>
                  <a:pt x="228" y="1534"/>
                </a:lnTo>
                <a:lnTo>
                  <a:pt x="228" y="1621"/>
                </a:lnTo>
                <a:lnTo>
                  <a:pt x="87" y="1621"/>
                </a:lnTo>
                <a:lnTo>
                  <a:pt x="87" y="1610"/>
                </a:lnTo>
                <a:lnTo>
                  <a:pt x="87" y="1589"/>
                </a:lnTo>
                <a:lnTo>
                  <a:pt x="87" y="1567"/>
                </a:lnTo>
                <a:lnTo>
                  <a:pt x="87" y="1523"/>
                </a:lnTo>
                <a:lnTo>
                  <a:pt x="87" y="1480"/>
                </a:lnTo>
                <a:lnTo>
                  <a:pt x="98" y="1436"/>
                </a:lnTo>
                <a:lnTo>
                  <a:pt x="98" y="1371"/>
                </a:lnTo>
                <a:lnTo>
                  <a:pt x="98" y="1306"/>
                </a:lnTo>
                <a:lnTo>
                  <a:pt x="109" y="1175"/>
                </a:lnTo>
                <a:lnTo>
                  <a:pt x="109" y="1034"/>
                </a:lnTo>
                <a:lnTo>
                  <a:pt x="109" y="881"/>
                </a:lnTo>
                <a:lnTo>
                  <a:pt x="98" y="740"/>
                </a:lnTo>
                <a:lnTo>
                  <a:pt x="98" y="675"/>
                </a:lnTo>
                <a:lnTo>
                  <a:pt x="98" y="609"/>
                </a:lnTo>
                <a:lnTo>
                  <a:pt x="87" y="544"/>
                </a:lnTo>
                <a:lnTo>
                  <a:pt x="87" y="490"/>
                </a:lnTo>
                <a:lnTo>
                  <a:pt x="87" y="435"/>
                </a:lnTo>
                <a:lnTo>
                  <a:pt x="87" y="381"/>
                </a:lnTo>
                <a:lnTo>
                  <a:pt x="76" y="337"/>
                </a:lnTo>
                <a:lnTo>
                  <a:pt x="76" y="283"/>
                </a:lnTo>
                <a:lnTo>
                  <a:pt x="76" y="250"/>
                </a:lnTo>
                <a:lnTo>
                  <a:pt x="65" y="207"/>
                </a:lnTo>
                <a:lnTo>
                  <a:pt x="65" y="174"/>
                </a:lnTo>
                <a:lnTo>
                  <a:pt x="54" y="152"/>
                </a:lnTo>
                <a:lnTo>
                  <a:pt x="54" y="130"/>
                </a:lnTo>
                <a:lnTo>
                  <a:pt x="44" y="109"/>
                </a:lnTo>
                <a:lnTo>
                  <a:pt x="33" y="98"/>
                </a:lnTo>
                <a:lnTo>
                  <a:pt x="22" y="87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3872" name="Freeform 80"/>
          <p:cNvSpPr/>
          <p:nvPr/>
        </p:nvSpPr>
        <p:spPr>
          <a:xfrm>
            <a:off x="6765925" y="1339850"/>
            <a:ext cx="544513" cy="136525"/>
          </a:xfrm>
          <a:custGeom>
            <a:avLst/>
            <a:gdLst>
              <a:gd name="txL" fmla="*/ 0 w 858"/>
              <a:gd name="txT" fmla="*/ 0 h 217"/>
              <a:gd name="txR" fmla="*/ 858 w 858"/>
              <a:gd name="txB" fmla="*/ 217 h 217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858" h="217">
                <a:moveTo>
                  <a:pt x="413" y="65"/>
                </a:moveTo>
                <a:lnTo>
                  <a:pt x="500" y="32"/>
                </a:lnTo>
                <a:lnTo>
                  <a:pt x="565" y="21"/>
                </a:lnTo>
                <a:lnTo>
                  <a:pt x="641" y="10"/>
                </a:lnTo>
                <a:lnTo>
                  <a:pt x="695" y="0"/>
                </a:lnTo>
                <a:lnTo>
                  <a:pt x="728" y="0"/>
                </a:lnTo>
                <a:lnTo>
                  <a:pt x="750" y="0"/>
                </a:lnTo>
                <a:lnTo>
                  <a:pt x="771" y="10"/>
                </a:lnTo>
                <a:lnTo>
                  <a:pt x="793" y="10"/>
                </a:lnTo>
                <a:lnTo>
                  <a:pt x="815" y="21"/>
                </a:lnTo>
                <a:lnTo>
                  <a:pt x="826" y="21"/>
                </a:lnTo>
                <a:lnTo>
                  <a:pt x="837" y="32"/>
                </a:lnTo>
                <a:lnTo>
                  <a:pt x="848" y="43"/>
                </a:lnTo>
                <a:lnTo>
                  <a:pt x="858" y="76"/>
                </a:lnTo>
                <a:lnTo>
                  <a:pt x="858" y="87"/>
                </a:lnTo>
                <a:lnTo>
                  <a:pt x="858" y="108"/>
                </a:lnTo>
                <a:lnTo>
                  <a:pt x="848" y="119"/>
                </a:lnTo>
                <a:lnTo>
                  <a:pt x="837" y="130"/>
                </a:lnTo>
                <a:lnTo>
                  <a:pt x="826" y="130"/>
                </a:lnTo>
                <a:lnTo>
                  <a:pt x="804" y="141"/>
                </a:lnTo>
                <a:lnTo>
                  <a:pt x="782" y="152"/>
                </a:lnTo>
                <a:lnTo>
                  <a:pt x="761" y="163"/>
                </a:lnTo>
                <a:lnTo>
                  <a:pt x="728" y="174"/>
                </a:lnTo>
                <a:lnTo>
                  <a:pt x="684" y="174"/>
                </a:lnTo>
                <a:lnTo>
                  <a:pt x="641" y="185"/>
                </a:lnTo>
                <a:lnTo>
                  <a:pt x="598" y="195"/>
                </a:lnTo>
                <a:lnTo>
                  <a:pt x="532" y="206"/>
                </a:lnTo>
                <a:lnTo>
                  <a:pt x="467" y="206"/>
                </a:lnTo>
                <a:lnTo>
                  <a:pt x="434" y="206"/>
                </a:lnTo>
                <a:lnTo>
                  <a:pt x="391" y="217"/>
                </a:lnTo>
                <a:lnTo>
                  <a:pt x="358" y="217"/>
                </a:lnTo>
                <a:lnTo>
                  <a:pt x="315" y="217"/>
                </a:lnTo>
                <a:lnTo>
                  <a:pt x="260" y="217"/>
                </a:lnTo>
                <a:lnTo>
                  <a:pt x="217" y="217"/>
                </a:lnTo>
                <a:lnTo>
                  <a:pt x="163" y="217"/>
                </a:lnTo>
                <a:lnTo>
                  <a:pt x="119" y="217"/>
                </a:lnTo>
                <a:lnTo>
                  <a:pt x="54" y="217"/>
                </a:lnTo>
                <a:lnTo>
                  <a:pt x="0" y="217"/>
                </a:lnTo>
                <a:lnTo>
                  <a:pt x="0" y="119"/>
                </a:lnTo>
                <a:lnTo>
                  <a:pt x="65" y="108"/>
                </a:lnTo>
                <a:lnTo>
                  <a:pt x="130" y="108"/>
                </a:lnTo>
                <a:lnTo>
                  <a:pt x="184" y="108"/>
                </a:lnTo>
                <a:lnTo>
                  <a:pt x="239" y="97"/>
                </a:lnTo>
                <a:lnTo>
                  <a:pt x="282" y="87"/>
                </a:lnTo>
                <a:lnTo>
                  <a:pt x="337" y="87"/>
                </a:lnTo>
                <a:lnTo>
                  <a:pt x="380" y="76"/>
                </a:lnTo>
                <a:lnTo>
                  <a:pt x="413" y="65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3873" name="Freeform 81"/>
          <p:cNvSpPr/>
          <p:nvPr/>
        </p:nvSpPr>
        <p:spPr>
          <a:xfrm>
            <a:off x="6434138" y="2362200"/>
            <a:ext cx="828675" cy="158750"/>
          </a:xfrm>
          <a:custGeom>
            <a:avLst/>
            <a:gdLst>
              <a:gd name="txL" fmla="*/ 0 w 1304"/>
              <a:gd name="txT" fmla="*/ 0 h 250"/>
              <a:gd name="txR" fmla="*/ 1304 w 1304"/>
              <a:gd name="txB" fmla="*/ 250 h 250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</a:cxnLst>
            <a:rect l="txL" t="txT" r="txR" b="txB"/>
            <a:pathLst>
              <a:path w="1304" h="250">
                <a:moveTo>
                  <a:pt x="0" y="131"/>
                </a:moveTo>
                <a:lnTo>
                  <a:pt x="65" y="131"/>
                </a:lnTo>
                <a:lnTo>
                  <a:pt x="141" y="120"/>
                </a:lnTo>
                <a:lnTo>
                  <a:pt x="228" y="109"/>
                </a:lnTo>
                <a:lnTo>
                  <a:pt x="315" y="98"/>
                </a:lnTo>
                <a:lnTo>
                  <a:pt x="413" y="87"/>
                </a:lnTo>
                <a:lnTo>
                  <a:pt x="522" y="76"/>
                </a:lnTo>
                <a:lnTo>
                  <a:pt x="630" y="55"/>
                </a:lnTo>
                <a:lnTo>
                  <a:pt x="739" y="44"/>
                </a:lnTo>
                <a:lnTo>
                  <a:pt x="793" y="33"/>
                </a:lnTo>
                <a:lnTo>
                  <a:pt x="848" y="22"/>
                </a:lnTo>
                <a:lnTo>
                  <a:pt x="902" y="22"/>
                </a:lnTo>
                <a:lnTo>
                  <a:pt x="956" y="11"/>
                </a:lnTo>
                <a:lnTo>
                  <a:pt x="1000" y="11"/>
                </a:lnTo>
                <a:lnTo>
                  <a:pt x="1033" y="0"/>
                </a:lnTo>
                <a:lnTo>
                  <a:pt x="1076" y="0"/>
                </a:lnTo>
                <a:lnTo>
                  <a:pt x="1109" y="0"/>
                </a:lnTo>
                <a:lnTo>
                  <a:pt x="1141" y="0"/>
                </a:lnTo>
                <a:lnTo>
                  <a:pt x="1163" y="0"/>
                </a:lnTo>
                <a:lnTo>
                  <a:pt x="1196" y="0"/>
                </a:lnTo>
                <a:lnTo>
                  <a:pt x="1217" y="0"/>
                </a:lnTo>
                <a:lnTo>
                  <a:pt x="1228" y="0"/>
                </a:lnTo>
                <a:lnTo>
                  <a:pt x="1250" y="11"/>
                </a:lnTo>
                <a:lnTo>
                  <a:pt x="1261" y="11"/>
                </a:lnTo>
                <a:lnTo>
                  <a:pt x="1261" y="22"/>
                </a:lnTo>
                <a:lnTo>
                  <a:pt x="1283" y="44"/>
                </a:lnTo>
                <a:lnTo>
                  <a:pt x="1293" y="65"/>
                </a:lnTo>
                <a:lnTo>
                  <a:pt x="1304" y="76"/>
                </a:lnTo>
                <a:lnTo>
                  <a:pt x="1304" y="87"/>
                </a:lnTo>
                <a:lnTo>
                  <a:pt x="1304" y="98"/>
                </a:lnTo>
                <a:lnTo>
                  <a:pt x="1293" y="120"/>
                </a:lnTo>
                <a:lnTo>
                  <a:pt x="1283" y="131"/>
                </a:lnTo>
                <a:lnTo>
                  <a:pt x="1261" y="131"/>
                </a:lnTo>
                <a:lnTo>
                  <a:pt x="1239" y="142"/>
                </a:lnTo>
                <a:lnTo>
                  <a:pt x="1206" y="152"/>
                </a:lnTo>
                <a:lnTo>
                  <a:pt x="1163" y="152"/>
                </a:lnTo>
                <a:lnTo>
                  <a:pt x="1120" y="152"/>
                </a:lnTo>
                <a:lnTo>
                  <a:pt x="1109" y="152"/>
                </a:lnTo>
                <a:lnTo>
                  <a:pt x="1087" y="152"/>
                </a:lnTo>
                <a:lnTo>
                  <a:pt x="1065" y="163"/>
                </a:lnTo>
                <a:lnTo>
                  <a:pt x="1043" y="163"/>
                </a:lnTo>
                <a:lnTo>
                  <a:pt x="1022" y="163"/>
                </a:lnTo>
                <a:lnTo>
                  <a:pt x="989" y="163"/>
                </a:lnTo>
                <a:lnTo>
                  <a:pt x="956" y="163"/>
                </a:lnTo>
                <a:lnTo>
                  <a:pt x="924" y="163"/>
                </a:lnTo>
                <a:lnTo>
                  <a:pt x="891" y="174"/>
                </a:lnTo>
                <a:lnTo>
                  <a:pt x="848" y="174"/>
                </a:lnTo>
                <a:lnTo>
                  <a:pt x="804" y="174"/>
                </a:lnTo>
                <a:lnTo>
                  <a:pt x="761" y="185"/>
                </a:lnTo>
                <a:lnTo>
                  <a:pt x="717" y="185"/>
                </a:lnTo>
                <a:lnTo>
                  <a:pt x="663" y="196"/>
                </a:lnTo>
                <a:lnTo>
                  <a:pt x="609" y="196"/>
                </a:lnTo>
                <a:lnTo>
                  <a:pt x="554" y="207"/>
                </a:lnTo>
                <a:lnTo>
                  <a:pt x="500" y="207"/>
                </a:lnTo>
                <a:lnTo>
                  <a:pt x="445" y="218"/>
                </a:lnTo>
                <a:lnTo>
                  <a:pt x="391" y="218"/>
                </a:lnTo>
                <a:lnTo>
                  <a:pt x="348" y="229"/>
                </a:lnTo>
                <a:lnTo>
                  <a:pt x="293" y="229"/>
                </a:lnTo>
                <a:lnTo>
                  <a:pt x="261" y="240"/>
                </a:lnTo>
                <a:lnTo>
                  <a:pt x="217" y="240"/>
                </a:lnTo>
                <a:lnTo>
                  <a:pt x="185" y="240"/>
                </a:lnTo>
                <a:lnTo>
                  <a:pt x="152" y="240"/>
                </a:lnTo>
                <a:lnTo>
                  <a:pt x="119" y="250"/>
                </a:lnTo>
                <a:lnTo>
                  <a:pt x="87" y="250"/>
                </a:lnTo>
                <a:lnTo>
                  <a:pt x="65" y="250"/>
                </a:lnTo>
                <a:lnTo>
                  <a:pt x="43" y="250"/>
                </a:lnTo>
                <a:lnTo>
                  <a:pt x="32" y="250"/>
                </a:lnTo>
                <a:lnTo>
                  <a:pt x="11" y="250"/>
                </a:lnTo>
                <a:lnTo>
                  <a:pt x="0" y="250"/>
                </a:lnTo>
                <a:lnTo>
                  <a:pt x="0" y="131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3874" name="Freeform 82"/>
          <p:cNvSpPr/>
          <p:nvPr/>
        </p:nvSpPr>
        <p:spPr>
          <a:xfrm>
            <a:off x="6337300" y="1870075"/>
            <a:ext cx="1049338" cy="554038"/>
          </a:xfrm>
          <a:custGeom>
            <a:avLst/>
            <a:gdLst>
              <a:gd name="txL" fmla="*/ 0 w 1652"/>
              <a:gd name="txT" fmla="*/ 0 h 871"/>
              <a:gd name="txR" fmla="*/ 1652 w 1652"/>
              <a:gd name="txB" fmla="*/ 871 h 871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652" h="871">
                <a:moveTo>
                  <a:pt x="1587" y="316"/>
                </a:moveTo>
                <a:lnTo>
                  <a:pt x="1587" y="316"/>
                </a:lnTo>
                <a:lnTo>
                  <a:pt x="1576" y="327"/>
                </a:lnTo>
                <a:lnTo>
                  <a:pt x="1565" y="338"/>
                </a:lnTo>
                <a:lnTo>
                  <a:pt x="1554" y="360"/>
                </a:lnTo>
                <a:lnTo>
                  <a:pt x="1532" y="381"/>
                </a:lnTo>
                <a:lnTo>
                  <a:pt x="1522" y="403"/>
                </a:lnTo>
                <a:lnTo>
                  <a:pt x="1500" y="425"/>
                </a:lnTo>
                <a:lnTo>
                  <a:pt x="1489" y="458"/>
                </a:lnTo>
                <a:lnTo>
                  <a:pt x="1467" y="501"/>
                </a:lnTo>
                <a:lnTo>
                  <a:pt x="1445" y="545"/>
                </a:lnTo>
                <a:lnTo>
                  <a:pt x="1413" y="588"/>
                </a:lnTo>
                <a:lnTo>
                  <a:pt x="1391" y="632"/>
                </a:lnTo>
                <a:lnTo>
                  <a:pt x="1369" y="686"/>
                </a:lnTo>
                <a:lnTo>
                  <a:pt x="1337" y="740"/>
                </a:lnTo>
                <a:lnTo>
                  <a:pt x="1304" y="806"/>
                </a:lnTo>
                <a:lnTo>
                  <a:pt x="1272" y="871"/>
                </a:lnTo>
                <a:lnTo>
                  <a:pt x="1130" y="871"/>
                </a:lnTo>
                <a:lnTo>
                  <a:pt x="1152" y="828"/>
                </a:lnTo>
                <a:lnTo>
                  <a:pt x="1174" y="784"/>
                </a:lnTo>
                <a:lnTo>
                  <a:pt x="1195" y="740"/>
                </a:lnTo>
                <a:lnTo>
                  <a:pt x="1217" y="697"/>
                </a:lnTo>
                <a:lnTo>
                  <a:pt x="1250" y="588"/>
                </a:lnTo>
                <a:lnTo>
                  <a:pt x="1282" y="479"/>
                </a:lnTo>
                <a:lnTo>
                  <a:pt x="1293" y="425"/>
                </a:lnTo>
                <a:lnTo>
                  <a:pt x="1304" y="370"/>
                </a:lnTo>
                <a:lnTo>
                  <a:pt x="1315" y="338"/>
                </a:lnTo>
                <a:lnTo>
                  <a:pt x="1315" y="294"/>
                </a:lnTo>
                <a:lnTo>
                  <a:pt x="1315" y="262"/>
                </a:lnTo>
                <a:lnTo>
                  <a:pt x="1315" y="240"/>
                </a:lnTo>
                <a:lnTo>
                  <a:pt x="1304" y="218"/>
                </a:lnTo>
                <a:lnTo>
                  <a:pt x="1293" y="207"/>
                </a:lnTo>
                <a:lnTo>
                  <a:pt x="1272" y="196"/>
                </a:lnTo>
                <a:lnTo>
                  <a:pt x="1239" y="196"/>
                </a:lnTo>
                <a:lnTo>
                  <a:pt x="1195" y="185"/>
                </a:lnTo>
                <a:lnTo>
                  <a:pt x="1152" y="185"/>
                </a:lnTo>
                <a:lnTo>
                  <a:pt x="1141" y="185"/>
                </a:lnTo>
                <a:lnTo>
                  <a:pt x="1108" y="185"/>
                </a:lnTo>
                <a:lnTo>
                  <a:pt x="1076" y="196"/>
                </a:lnTo>
                <a:lnTo>
                  <a:pt x="1043" y="196"/>
                </a:lnTo>
                <a:lnTo>
                  <a:pt x="1000" y="196"/>
                </a:lnTo>
                <a:lnTo>
                  <a:pt x="945" y="207"/>
                </a:lnTo>
                <a:lnTo>
                  <a:pt x="880" y="218"/>
                </a:lnTo>
                <a:lnTo>
                  <a:pt x="815" y="218"/>
                </a:lnTo>
                <a:lnTo>
                  <a:pt x="750" y="229"/>
                </a:lnTo>
                <a:lnTo>
                  <a:pt x="663" y="240"/>
                </a:lnTo>
                <a:lnTo>
                  <a:pt x="576" y="251"/>
                </a:lnTo>
                <a:lnTo>
                  <a:pt x="478" y="273"/>
                </a:lnTo>
                <a:lnTo>
                  <a:pt x="380" y="283"/>
                </a:lnTo>
                <a:lnTo>
                  <a:pt x="271" y="305"/>
                </a:lnTo>
                <a:lnTo>
                  <a:pt x="152" y="316"/>
                </a:lnTo>
                <a:lnTo>
                  <a:pt x="32" y="338"/>
                </a:lnTo>
                <a:lnTo>
                  <a:pt x="0" y="207"/>
                </a:lnTo>
                <a:lnTo>
                  <a:pt x="54" y="207"/>
                </a:lnTo>
                <a:lnTo>
                  <a:pt x="119" y="207"/>
                </a:lnTo>
                <a:lnTo>
                  <a:pt x="184" y="196"/>
                </a:lnTo>
                <a:lnTo>
                  <a:pt x="250" y="196"/>
                </a:lnTo>
                <a:lnTo>
                  <a:pt x="315" y="185"/>
                </a:lnTo>
                <a:lnTo>
                  <a:pt x="380" y="175"/>
                </a:lnTo>
                <a:lnTo>
                  <a:pt x="456" y="164"/>
                </a:lnTo>
                <a:lnTo>
                  <a:pt x="532" y="153"/>
                </a:lnTo>
                <a:lnTo>
                  <a:pt x="608" y="142"/>
                </a:lnTo>
                <a:lnTo>
                  <a:pt x="684" y="131"/>
                </a:lnTo>
                <a:lnTo>
                  <a:pt x="750" y="120"/>
                </a:lnTo>
                <a:lnTo>
                  <a:pt x="804" y="109"/>
                </a:lnTo>
                <a:lnTo>
                  <a:pt x="858" y="98"/>
                </a:lnTo>
                <a:lnTo>
                  <a:pt x="913" y="98"/>
                </a:lnTo>
                <a:lnTo>
                  <a:pt x="967" y="88"/>
                </a:lnTo>
                <a:lnTo>
                  <a:pt x="1011" y="88"/>
                </a:lnTo>
                <a:lnTo>
                  <a:pt x="1054" y="77"/>
                </a:lnTo>
                <a:lnTo>
                  <a:pt x="1098" y="77"/>
                </a:lnTo>
                <a:lnTo>
                  <a:pt x="1130" y="66"/>
                </a:lnTo>
                <a:lnTo>
                  <a:pt x="1152" y="55"/>
                </a:lnTo>
                <a:lnTo>
                  <a:pt x="1174" y="55"/>
                </a:lnTo>
                <a:lnTo>
                  <a:pt x="1195" y="44"/>
                </a:lnTo>
                <a:lnTo>
                  <a:pt x="1206" y="33"/>
                </a:lnTo>
                <a:lnTo>
                  <a:pt x="1217" y="22"/>
                </a:lnTo>
                <a:lnTo>
                  <a:pt x="1250" y="11"/>
                </a:lnTo>
                <a:lnTo>
                  <a:pt x="1272" y="0"/>
                </a:lnTo>
                <a:lnTo>
                  <a:pt x="1282" y="0"/>
                </a:lnTo>
                <a:lnTo>
                  <a:pt x="1293" y="0"/>
                </a:lnTo>
                <a:lnTo>
                  <a:pt x="1304" y="11"/>
                </a:lnTo>
                <a:lnTo>
                  <a:pt x="1315" y="11"/>
                </a:lnTo>
                <a:lnTo>
                  <a:pt x="1348" y="22"/>
                </a:lnTo>
                <a:lnTo>
                  <a:pt x="1369" y="44"/>
                </a:lnTo>
                <a:lnTo>
                  <a:pt x="1402" y="55"/>
                </a:lnTo>
                <a:lnTo>
                  <a:pt x="1435" y="77"/>
                </a:lnTo>
                <a:lnTo>
                  <a:pt x="1478" y="109"/>
                </a:lnTo>
                <a:lnTo>
                  <a:pt x="1522" y="131"/>
                </a:lnTo>
                <a:lnTo>
                  <a:pt x="1554" y="164"/>
                </a:lnTo>
                <a:lnTo>
                  <a:pt x="1587" y="185"/>
                </a:lnTo>
                <a:lnTo>
                  <a:pt x="1609" y="207"/>
                </a:lnTo>
                <a:lnTo>
                  <a:pt x="1630" y="218"/>
                </a:lnTo>
                <a:lnTo>
                  <a:pt x="1641" y="240"/>
                </a:lnTo>
                <a:lnTo>
                  <a:pt x="1652" y="251"/>
                </a:lnTo>
                <a:lnTo>
                  <a:pt x="1652" y="262"/>
                </a:lnTo>
                <a:lnTo>
                  <a:pt x="1652" y="283"/>
                </a:lnTo>
                <a:lnTo>
                  <a:pt x="1641" y="294"/>
                </a:lnTo>
                <a:lnTo>
                  <a:pt x="1619" y="305"/>
                </a:lnTo>
                <a:lnTo>
                  <a:pt x="1587" y="316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8323" name="矩形 4"/>
          <p:cNvSpPr/>
          <p:nvPr/>
        </p:nvSpPr>
        <p:spPr>
          <a:xfrm>
            <a:off x="2628900" y="1196975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占</a:t>
            </a:r>
            <a:endParaRPr lang="zh-CN" altLang="en-US" sz="8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620963" y="471488"/>
            <a:ext cx="2232025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zhàn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9763" y="3005138"/>
            <a:ext cx="56419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占有   霸占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1025" y="3692525"/>
            <a:ext cx="1361122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我的玩具都被弟弟霸占了。 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3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3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60325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88" name="Freeform 88"/>
          <p:cNvSpPr/>
          <p:nvPr/>
        </p:nvSpPr>
        <p:spPr>
          <a:xfrm>
            <a:off x="6175375" y="1054100"/>
            <a:ext cx="317500" cy="1257300"/>
          </a:xfrm>
          <a:custGeom>
            <a:avLst/>
            <a:gdLst>
              <a:gd name="txL" fmla="*/ 0 w 501"/>
              <a:gd name="txT" fmla="*/ 0 h 1980"/>
              <a:gd name="txR" fmla="*/ 501 w 501"/>
              <a:gd name="txB" fmla="*/ 1980 h 1980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01" h="1980">
                <a:moveTo>
                  <a:pt x="229" y="457"/>
                </a:moveTo>
                <a:lnTo>
                  <a:pt x="229" y="566"/>
                </a:lnTo>
                <a:lnTo>
                  <a:pt x="207" y="664"/>
                </a:lnTo>
                <a:lnTo>
                  <a:pt x="196" y="762"/>
                </a:lnTo>
                <a:lnTo>
                  <a:pt x="174" y="860"/>
                </a:lnTo>
                <a:lnTo>
                  <a:pt x="153" y="947"/>
                </a:lnTo>
                <a:lnTo>
                  <a:pt x="142" y="1045"/>
                </a:lnTo>
                <a:lnTo>
                  <a:pt x="120" y="1132"/>
                </a:lnTo>
                <a:lnTo>
                  <a:pt x="109" y="1208"/>
                </a:lnTo>
                <a:lnTo>
                  <a:pt x="109" y="1240"/>
                </a:lnTo>
                <a:lnTo>
                  <a:pt x="109" y="1273"/>
                </a:lnTo>
                <a:lnTo>
                  <a:pt x="109" y="1306"/>
                </a:lnTo>
                <a:lnTo>
                  <a:pt x="109" y="1328"/>
                </a:lnTo>
                <a:lnTo>
                  <a:pt x="109" y="1338"/>
                </a:lnTo>
                <a:lnTo>
                  <a:pt x="109" y="1349"/>
                </a:lnTo>
                <a:lnTo>
                  <a:pt x="109" y="1360"/>
                </a:lnTo>
                <a:lnTo>
                  <a:pt x="109" y="1371"/>
                </a:lnTo>
                <a:lnTo>
                  <a:pt x="120" y="1382"/>
                </a:lnTo>
                <a:lnTo>
                  <a:pt x="131" y="1393"/>
                </a:lnTo>
                <a:lnTo>
                  <a:pt x="153" y="1404"/>
                </a:lnTo>
                <a:lnTo>
                  <a:pt x="174" y="1425"/>
                </a:lnTo>
                <a:lnTo>
                  <a:pt x="196" y="1458"/>
                </a:lnTo>
                <a:lnTo>
                  <a:pt x="240" y="1491"/>
                </a:lnTo>
                <a:lnTo>
                  <a:pt x="272" y="1534"/>
                </a:lnTo>
                <a:lnTo>
                  <a:pt x="316" y="1578"/>
                </a:lnTo>
                <a:lnTo>
                  <a:pt x="359" y="1621"/>
                </a:lnTo>
                <a:lnTo>
                  <a:pt x="403" y="1665"/>
                </a:lnTo>
                <a:lnTo>
                  <a:pt x="435" y="1698"/>
                </a:lnTo>
                <a:lnTo>
                  <a:pt x="457" y="1730"/>
                </a:lnTo>
                <a:lnTo>
                  <a:pt x="479" y="1752"/>
                </a:lnTo>
                <a:lnTo>
                  <a:pt x="490" y="1774"/>
                </a:lnTo>
                <a:lnTo>
                  <a:pt x="501" y="1785"/>
                </a:lnTo>
                <a:lnTo>
                  <a:pt x="501" y="1795"/>
                </a:lnTo>
                <a:lnTo>
                  <a:pt x="501" y="1817"/>
                </a:lnTo>
                <a:lnTo>
                  <a:pt x="501" y="1839"/>
                </a:lnTo>
                <a:lnTo>
                  <a:pt x="490" y="1872"/>
                </a:lnTo>
                <a:lnTo>
                  <a:pt x="479" y="1904"/>
                </a:lnTo>
                <a:lnTo>
                  <a:pt x="479" y="1926"/>
                </a:lnTo>
                <a:lnTo>
                  <a:pt x="479" y="1937"/>
                </a:lnTo>
                <a:lnTo>
                  <a:pt x="468" y="1959"/>
                </a:lnTo>
                <a:lnTo>
                  <a:pt x="468" y="1970"/>
                </a:lnTo>
                <a:lnTo>
                  <a:pt x="457" y="1970"/>
                </a:lnTo>
                <a:lnTo>
                  <a:pt x="446" y="1980"/>
                </a:lnTo>
                <a:lnTo>
                  <a:pt x="435" y="1980"/>
                </a:lnTo>
                <a:lnTo>
                  <a:pt x="424" y="1980"/>
                </a:lnTo>
                <a:lnTo>
                  <a:pt x="414" y="1970"/>
                </a:lnTo>
                <a:lnTo>
                  <a:pt x="403" y="1948"/>
                </a:lnTo>
                <a:lnTo>
                  <a:pt x="392" y="1926"/>
                </a:lnTo>
                <a:lnTo>
                  <a:pt x="381" y="1904"/>
                </a:lnTo>
                <a:lnTo>
                  <a:pt x="359" y="1872"/>
                </a:lnTo>
                <a:lnTo>
                  <a:pt x="337" y="1839"/>
                </a:lnTo>
                <a:lnTo>
                  <a:pt x="294" y="1763"/>
                </a:lnTo>
                <a:lnTo>
                  <a:pt x="251" y="1687"/>
                </a:lnTo>
                <a:lnTo>
                  <a:pt x="196" y="1610"/>
                </a:lnTo>
                <a:lnTo>
                  <a:pt x="131" y="1545"/>
                </a:lnTo>
                <a:lnTo>
                  <a:pt x="109" y="1513"/>
                </a:lnTo>
                <a:lnTo>
                  <a:pt x="77" y="1480"/>
                </a:lnTo>
                <a:lnTo>
                  <a:pt x="55" y="1458"/>
                </a:lnTo>
                <a:lnTo>
                  <a:pt x="33" y="1436"/>
                </a:lnTo>
                <a:lnTo>
                  <a:pt x="22" y="1415"/>
                </a:lnTo>
                <a:lnTo>
                  <a:pt x="11" y="1404"/>
                </a:lnTo>
                <a:lnTo>
                  <a:pt x="11" y="1393"/>
                </a:lnTo>
                <a:lnTo>
                  <a:pt x="0" y="1382"/>
                </a:lnTo>
                <a:lnTo>
                  <a:pt x="0" y="1371"/>
                </a:lnTo>
                <a:lnTo>
                  <a:pt x="0" y="1360"/>
                </a:lnTo>
                <a:lnTo>
                  <a:pt x="0" y="1349"/>
                </a:lnTo>
                <a:lnTo>
                  <a:pt x="0" y="1328"/>
                </a:lnTo>
                <a:lnTo>
                  <a:pt x="0" y="1306"/>
                </a:lnTo>
                <a:lnTo>
                  <a:pt x="11" y="1284"/>
                </a:lnTo>
                <a:lnTo>
                  <a:pt x="11" y="1262"/>
                </a:lnTo>
                <a:lnTo>
                  <a:pt x="11" y="1230"/>
                </a:lnTo>
                <a:lnTo>
                  <a:pt x="22" y="1197"/>
                </a:lnTo>
                <a:lnTo>
                  <a:pt x="22" y="1164"/>
                </a:lnTo>
                <a:lnTo>
                  <a:pt x="22" y="1121"/>
                </a:lnTo>
                <a:lnTo>
                  <a:pt x="33" y="1088"/>
                </a:lnTo>
                <a:lnTo>
                  <a:pt x="33" y="1034"/>
                </a:lnTo>
                <a:lnTo>
                  <a:pt x="44" y="990"/>
                </a:lnTo>
                <a:lnTo>
                  <a:pt x="44" y="936"/>
                </a:lnTo>
                <a:lnTo>
                  <a:pt x="55" y="838"/>
                </a:lnTo>
                <a:lnTo>
                  <a:pt x="66" y="740"/>
                </a:lnTo>
                <a:lnTo>
                  <a:pt x="77" y="653"/>
                </a:lnTo>
                <a:lnTo>
                  <a:pt x="87" y="577"/>
                </a:lnTo>
                <a:lnTo>
                  <a:pt x="98" y="500"/>
                </a:lnTo>
                <a:lnTo>
                  <a:pt x="109" y="435"/>
                </a:lnTo>
                <a:lnTo>
                  <a:pt x="109" y="370"/>
                </a:lnTo>
                <a:lnTo>
                  <a:pt x="109" y="315"/>
                </a:lnTo>
                <a:lnTo>
                  <a:pt x="120" y="261"/>
                </a:lnTo>
                <a:lnTo>
                  <a:pt x="120" y="218"/>
                </a:lnTo>
                <a:lnTo>
                  <a:pt x="120" y="185"/>
                </a:lnTo>
                <a:lnTo>
                  <a:pt x="120" y="152"/>
                </a:lnTo>
                <a:lnTo>
                  <a:pt x="109" y="120"/>
                </a:lnTo>
                <a:lnTo>
                  <a:pt x="109" y="98"/>
                </a:lnTo>
                <a:lnTo>
                  <a:pt x="98" y="76"/>
                </a:lnTo>
                <a:lnTo>
                  <a:pt x="87" y="65"/>
                </a:lnTo>
                <a:lnTo>
                  <a:pt x="77" y="54"/>
                </a:lnTo>
                <a:lnTo>
                  <a:pt x="66" y="43"/>
                </a:lnTo>
                <a:lnTo>
                  <a:pt x="66" y="33"/>
                </a:lnTo>
                <a:lnTo>
                  <a:pt x="66" y="22"/>
                </a:lnTo>
                <a:lnTo>
                  <a:pt x="77" y="11"/>
                </a:lnTo>
                <a:lnTo>
                  <a:pt x="98" y="0"/>
                </a:lnTo>
                <a:lnTo>
                  <a:pt x="131" y="0"/>
                </a:lnTo>
                <a:lnTo>
                  <a:pt x="153" y="11"/>
                </a:lnTo>
                <a:lnTo>
                  <a:pt x="164" y="11"/>
                </a:lnTo>
                <a:lnTo>
                  <a:pt x="185" y="22"/>
                </a:lnTo>
                <a:lnTo>
                  <a:pt x="207" y="33"/>
                </a:lnTo>
                <a:lnTo>
                  <a:pt x="240" y="43"/>
                </a:lnTo>
                <a:lnTo>
                  <a:pt x="251" y="54"/>
                </a:lnTo>
                <a:lnTo>
                  <a:pt x="272" y="65"/>
                </a:lnTo>
                <a:lnTo>
                  <a:pt x="283" y="76"/>
                </a:lnTo>
                <a:lnTo>
                  <a:pt x="294" y="87"/>
                </a:lnTo>
                <a:lnTo>
                  <a:pt x="305" y="87"/>
                </a:lnTo>
                <a:lnTo>
                  <a:pt x="305" y="98"/>
                </a:lnTo>
                <a:lnTo>
                  <a:pt x="305" y="120"/>
                </a:lnTo>
                <a:lnTo>
                  <a:pt x="305" y="141"/>
                </a:lnTo>
                <a:lnTo>
                  <a:pt x="283" y="174"/>
                </a:lnTo>
                <a:lnTo>
                  <a:pt x="283" y="185"/>
                </a:lnTo>
                <a:lnTo>
                  <a:pt x="283" y="207"/>
                </a:lnTo>
                <a:lnTo>
                  <a:pt x="272" y="239"/>
                </a:lnTo>
                <a:lnTo>
                  <a:pt x="261" y="272"/>
                </a:lnTo>
                <a:lnTo>
                  <a:pt x="261" y="305"/>
                </a:lnTo>
                <a:lnTo>
                  <a:pt x="251" y="348"/>
                </a:lnTo>
                <a:lnTo>
                  <a:pt x="240" y="403"/>
                </a:lnTo>
                <a:lnTo>
                  <a:pt x="229" y="457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5690" name="Freeform 90"/>
          <p:cNvSpPr/>
          <p:nvPr/>
        </p:nvSpPr>
        <p:spPr>
          <a:xfrm>
            <a:off x="6010275" y="1524000"/>
            <a:ext cx="469900" cy="822325"/>
          </a:xfrm>
          <a:custGeom>
            <a:avLst/>
            <a:gdLst>
              <a:gd name="txL" fmla="*/ 0 w 739"/>
              <a:gd name="txT" fmla="*/ 0 h 1295"/>
              <a:gd name="txR" fmla="*/ 739 w 739"/>
              <a:gd name="txB" fmla="*/ 1295 h 1295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</a:cxnLst>
            <a:rect l="txL" t="txT" r="txR" b="txB"/>
            <a:pathLst>
              <a:path w="739" h="1295">
                <a:moveTo>
                  <a:pt x="608" y="0"/>
                </a:moveTo>
                <a:lnTo>
                  <a:pt x="641" y="11"/>
                </a:lnTo>
                <a:lnTo>
                  <a:pt x="652" y="22"/>
                </a:lnTo>
                <a:lnTo>
                  <a:pt x="674" y="43"/>
                </a:lnTo>
                <a:lnTo>
                  <a:pt x="695" y="65"/>
                </a:lnTo>
                <a:lnTo>
                  <a:pt x="717" y="76"/>
                </a:lnTo>
                <a:lnTo>
                  <a:pt x="717" y="87"/>
                </a:lnTo>
                <a:lnTo>
                  <a:pt x="728" y="109"/>
                </a:lnTo>
                <a:lnTo>
                  <a:pt x="728" y="130"/>
                </a:lnTo>
                <a:lnTo>
                  <a:pt x="739" y="152"/>
                </a:lnTo>
                <a:lnTo>
                  <a:pt x="739" y="185"/>
                </a:lnTo>
                <a:lnTo>
                  <a:pt x="739" y="218"/>
                </a:lnTo>
                <a:lnTo>
                  <a:pt x="728" y="250"/>
                </a:lnTo>
                <a:lnTo>
                  <a:pt x="728" y="283"/>
                </a:lnTo>
                <a:lnTo>
                  <a:pt x="717" y="326"/>
                </a:lnTo>
                <a:lnTo>
                  <a:pt x="717" y="370"/>
                </a:lnTo>
                <a:lnTo>
                  <a:pt x="695" y="413"/>
                </a:lnTo>
                <a:lnTo>
                  <a:pt x="684" y="457"/>
                </a:lnTo>
                <a:lnTo>
                  <a:pt x="674" y="511"/>
                </a:lnTo>
                <a:lnTo>
                  <a:pt x="652" y="566"/>
                </a:lnTo>
                <a:lnTo>
                  <a:pt x="630" y="620"/>
                </a:lnTo>
                <a:lnTo>
                  <a:pt x="619" y="675"/>
                </a:lnTo>
                <a:lnTo>
                  <a:pt x="587" y="729"/>
                </a:lnTo>
                <a:lnTo>
                  <a:pt x="565" y="773"/>
                </a:lnTo>
                <a:lnTo>
                  <a:pt x="543" y="827"/>
                </a:lnTo>
                <a:lnTo>
                  <a:pt x="511" y="870"/>
                </a:lnTo>
                <a:lnTo>
                  <a:pt x="489" y="914"/>
                </a:lnTo>
                <a:lnTo>
                  <a:pt x="456" y="958"/>
                </a:lnTo>
                <a:lnTo>
                  <a:pt x="424" y="990"/>
                </a:lnTo>
                <a:lnTo>
                  <a:pt x="369" y="1055"/>
                </a:lnTo>
                <a:lnTo>
                  <a:pt x="304" y="1121"/>
                </a:lnTo>
                <a:lnTo>
                  <a:pt x="239" y="1175"/>
                </a:lnTo>
                <a:lnTo>
                  <a:pt x="163" y="1219"/>
                </a:lnTo>
                <a:lnTo>
                  <a:pt x="130" y="1240"/>
                </a:lnTo>
                <a:lnTo>
                  <a:pt x="97" y="1262"/>
                </a:lnTo>
                <a:lnTo>
                  <a:pt x="76" y="1273"/>
                </a:lnTo>
                <a:lnTo>
                  <a:pt x="54" y="1284"/>
                </a:lnTo>
                <a:lnTo>
                  <a:pt x="32" y="1295"/>
                </a:lnTo>
                <a:lnTo>
                  <a:pt x="21" y="1295"/>
                </a:lnTo>
                <a:lnTo>
                  <a:pt x="10" y="1295"/>
                </a:lnTo>
                <a:lnTo>
                  <a:pt x="0" y="1295"/>
                </a:lnTo>
                <a:lnTo>
                  <a:pt x="0" y="1284"/>
                </a:lnTo>
                <a:lnTo>
                  <a:pt x="10" y="1273"/>
                </a:lnTo>
                <a:lnTo>
                  <a:pt x="21" y="1262"/>
                </a:lnTo>
                <a:lnTo>
                  <a:pt x="32" y="1251"/>
                </a:lnTo>
                <a:lnTo>
                  <a:pt x="54" y="1230"/>
                </a:lnTo>
                <a:lnTo>
                  <a:pt x="76" y="1197"/>
                </a:lnTo>
                <a:lnTo>
                  <a:pt x="108" y="1175"/>
                </a:lnTo>
                <a:lnTo>
                  <a:pt x="141" y="1143"/>
                </a:lnTo>
                <a:lnTo>
                  <a:pt x="217" y="1066"/>
                </a:lnTo>
                <a:lnTo>
                  <a:pt x="282" y="990"/>
                </a:lnTo>
                <a:lnTo>
                  <a:pt x="337" y="914"/>
                </a:lnTo>
                <a:lnTo>
                  <a:pt x="380" y="838"/>
                </a:lnTo>
                <a:lnTo>
                  <a:pt x="434" y="751"/>
                </a:lnTo>
                <a:lnTo>
                  <a:pt x="478" y="664"/>
                </a:lnTo>
                <a:lnTo>
                  <a:pt x="511" y="566"/>
                </a:lnTo>
                <a:lnTo>
                  <a:pt x="532" y="511"/>
                </a:lnTo>
                <a:lnTo>
                  <a:pt x="543" y="457"/>
                </a:lnTo>
                <a:lnTo>
                  <a:pt x="565" y="403"/>
                </a:lnTo>
                <a:lnTo>
                  <a:pt x="565" y="348"/>
                </a:lnTo>
                <a:lnTo>
                  <a:pt x="576" y="305"/>
                </a:lnTo>
                <a:lnTo>
                  <a:pt x="587" y="250"/>
                </a:lnTo>
                <a:lnTo>
                  <a:pt x="587" y="218"/>
                </a:lnTo>
                <a:lnTo>
                  <a:pt x="597" y="174"/>
                </a:lnTo>
                <a:lnTo>
                  <a:pt x="597" y="141"/>
                </a:lnTo>
                <a:lnTo>
                  <a:pt x="587" y="109"/>
                </a:lnTo>
                <a:lnTo>
                  <a:pt x="587" y="76"/>
                </a:lnTo>
                <a:lnTo>
                  <a:pt x="587" y="54"/>
                </a:lnTo>
                <a:lnTo>
                  <a:pt x="587" y="33"/>
                </a:lnTo>
                <a:lnTo>
                  <a:pt x="587" y="22"/>
                </a:lnTo>
                <a:lnTo>
                  <a:pt x="587" y="11"/>
                </a:lnTo>
                <a:lnTo>
                  <a:pt x="597" y="0"/>
                </a:lnTo>
                <a:lnTo>
                  <a:pt x="608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5691" name="Freeform 91"/>
          <p:cNvSpPr/>
          <p:nvPr/>
        </p:nvSpPr>
        <p:spPr>
          <a:xfrm>
            <a:off x="6548438" y="1235075"/>
            <a:ext cx="441325" cy="144463"/>
          </a:xfrm>
          <a:custGeom>
            <a:avLst/>
            <a:gdLst>
              <a:gd name="txL" fmla="*/ 0 w 695"/>
              <a:gd name="txT" fmla="*/ 0 h 228"/>
              <a:gd name="txR" fmla="*/ 695 w 695"/>
              <a:gd name="txB" fmla="*/ 228 h 228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695" h="228">
                <a:moveTo>
                  <a:pt x="674" y="43"/>
                </a:moveTo>
                <a:lnTo>
                  <a:pt x="684" y="65"/>
                </a:lnTo>
                <a:lnTo>
                  <a:pt x="695" y="76"/>
                </a:lnTo>
                <a:lnTo>
                  <a:pt x="695" y="87"/>
                </a:lnTo>
                <a:lnTo>
                  <a:pt x="695" y="98"/>
                </a:lnTo>
                <a:lnTo>
                  <a:pt x="684" y="109"/>
                </a:lnTo>
                <a:lnTo>
                  <a:pt x="674" y="109"/>
                </a:lnTo>
                <a:lnTo>
                  <a:pt x="641" y="120"/>
                </a:lnTo>
                <a:lnTo>
                  <a:pt x="619" y="120"/>
                </a:lnTo>
                <a:lnTo>
                  <a:pt x="576" y="130"/>
                </a:lnTo>
                <a:lnTo>
                  <a:pt x="532" y="141"/>
                </a:lnTo>
                <a:lnTo>
                  <a:pt x="478" y="152"/>
                </a:lnTo>
                <a:lnTo>
                  <a:pt x="413" y="174"/>
                </a:lnTo>
                <a:lnTo>
                  <a:pt x="347" y="185"/>
                </a:lnTo>
                <a:lnTo>
                  <a:pt x="282" y="196"/>
                </a:lnTo>
                <a:lnTo>
                  <a:pt x="228" y="207"/>
                </a:lnTo>
                <a:lnTo>
                  <a:pt x="184" y="217"/>
                </a:lnTo>
                <a:lnTo>
                  <a:pt x="152" y="228"/>
                </a:lnTo>
                <a:lnTo>
                  <a:pt x="130" y="228"/>
                </a:lnTo>
                <a:lnTo>
                  <a:pt x="108" y="228"/>
                </a:lnTo>
                <a:lnTo>
                  <a:pt x="97" y="228"/>
                </a:lnTo>
                <a:lnTo>
                  <a:pt x="65" y="217"/>
                </a:lnTo>
                <a:lnTo>
                  <a:pt x="43" y="207"/>
                </a:lnTo>
                <a:lnTo>
                  <a:pt x="21" y="196"/>
                </a:lnTo>
                <a:lnTo>
                  <a:pt x="0" y="174"/>
                </a:lnTo>
                <a:lnTo>
                  <a:pt x="65" y="152"/>
                </a:lnTo>
                <a:lnTo>
                  <a:pt x="130" y="130"/>
                </a:lnTo>
                <a:lnTo>
                  <a:pt x="184" y="109"/>
                </a:lnTo>
                <a:lnTo>
                  <a:pt x="250" y="87"/>
                </a:lnTo>
                <a:lnTo>
                  <a:pt x="293" y="76"/>
                </a:lnTo>
                <a:lnTo>
                  <a:pt x="347" y="65"/>
                </a:lnTo>
                <a:lnTo>
                  <a:pt x="391" y="43"/>
                </a:lnTo>
                <a:lnTo>
                  <a:pt x="434" y="32"/>
                </a:lnTo>
                <a:lnTo>
                  <a:pt x="467" y="32"/>
                </a:lnTo>
                <a:lnTo>
                  <a:pt x="500" y="22"/>
                </a:lnTo>
                <a:lnTo>
                  <a:pt x="521" y="11"/>
                </a:lnTo>
                <a:lnTo>
                  <a:pt x="543" y="0"/>
                </a:lnTo>
                <a:lnTo>
                  <a:pt x="565" y="0"/>
                </a:lnTo>
                <a:lnTo>
                  <a:pt x="587" y="0"/>
                </a:lnTo>
                <a:lnTo>
                  <a:pt x="597" y="0"/>
                </a:lnTo>
                <a:lnTo>
                  <a:pt x="608" y="0"/>
                </a:lnTo>
                <a:lnTo>
                  <a:pt x="619" y="0"/>
                </a:lnTo>
                <a:lnTo>
                  <a:pt x="641" y="0"/>
                </a:lnTo>
                <a:lnTo>
                  <a:pt x="652" y="22"/>
                </a:lnTo>
                <a:lnTo>
                  <a:pt x="674" y="43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5692" name="Freeform 92"/>
          <p:cNvSpPr/>
          <p:nvPr/>
        </p:nvSpPr>
        <p:spPr>
          <a:xfrm>
            <a:off x="7032625" y="1006475"/>
            <a:ext cx="268288" cy="725488"/>
          </a:xfrm>
          <a:custGeom>
            <a:avLst/>
            <a:gdLst>
              <a:gd name="txL" fmla="*/ 0 w 424"/>
              <a:gd name="txT" fmla="*/ 0 h 1142"/>
              <a:gd name="txR" fmla="*/ 424 w 424"/>
              <a:gd name="txB" fmla="*/ 1142 h 1142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424" h="1142">
                <a:moveTo>
                  <a:pt x="250" y="217"/>
                </a:moveTo>
                <a:lnTo>
                  <a:pt x="250" y="185"/>
                </a:lnTo>
                <a:lnTo>
                  <a:pt x="250" y="163"/>
                </a:lnTo>
                <a:lnTo>
                  <a:pt x="250" y="130"/>
                </a:lnTo>
                <a:lnTo>
                  <a:pt x="250" y="109"/>
                </a:lnTo>
                <a:lnTo>
                  <a:pt x="250" y="87"/>
                </a:lnTo>
                <a:lnTo>
                  <a:pt x="239" y="76"/>
                </a:lnTo>
                <a:lnTo>
                  <a:pt x="239" y="65"/>
                </a:lnTo>
                <a:lnTo>
                  <a:pt x="239" y="54"/>
                </a:lnTo>
                <a:lnTo>
                  <a:pt x="217" y="43"/>
                </a:lnTo>
                <a:lnTo>
                  <a:pt x="217" y="32"/>
                </a:lnTo>
                <a:lnTo>
                  <a:pt x="217" y="11"/>
                </a:lnTo>
                <a:lnTo>
                  <a:pt x="228" y="0"/>
                </a:lnTo>
                <a:lnTo>
                  <a:pt x="239" y="0"/>
                </a:lnTo>
                <a:lnTo>
                  <a:pt x="250" y="0"/>
                </a:lnTo>
                <a:lnTo>
                  <a:pt x="260" y="0"/>
                </a:lnTo>
                <a:lnTo>
                  <a:pt x="293" y="0"/>
                </a:lnTo>
                <a:lnTo>
                  <a:pt x="337" y="21"/>
                </a:lnTo>
                <a:lnTo>
                  <a:pt x="347" y="21"/>
                </a:lnTo>
                <a:lnTo>
                  <a:pt x="369" y="32"/>
                </a:lnTo>
                <a:lnTo>
                  <a:pt x="380" y="43"/>
                </a:lnTo>
                <a:lnTo>
                  <a:pt x="391" y="54"/>
                </a:lnTo>
                <a:lnTo>
                  <a:pt x="413" y="76"/>
                </a:lnTo>
                <a:lnTo>
                  <a:pt x="424" y="98"/>
                </a:lnTo>
                <a:lnTo>
                  <a:pt x="424" y="119"/>
                </a:lnTo>
                <a:lnTo>
                  <a:pt x="413" y="141"/>
                </a:lnTo>
                <a:lnTo>
                  <a:pt x="413" y="163"/>
                </a:lnTo>
                <a:lnTo>
                  <a:pt x="402" y="206"/>
                </a:lnTo>
                <a:lnTo>
                  <a:pt x="391" y="250"/>
                </a:lnTo>
                <a:lnTo>
                  <a:pt x="380" y="294"/>
                </a:lnTo>
                <a:lnTo>
                  <a:pt x="358" y="348"/>
                </a:lnTo>
                <a:lnTo>
                  <a:pt x="347" y="413"/>
                </a:lnTo>
                <a:lnTo>
                  <a:pt x="304" y="544"/>
                </a:lnTo>
                <a:lnTo>
                  <a:pt x="260" y="674"/>
                </a:lnTo>
                <a:lnTo>
                  <a:pt x="217" y="794"/>
                </a:lnTo>
                <a:lnTo>
                  <a:pt x="163" y="914"/>
                </a:lnTo>
                <a:lnTo>
                  <a:pt x="130" y="968"/>
                </a:lnTo>
                <a:lnTo>
                  <a:pt x="108" y="1023"/>
                </a:lnTo>
                <a:lnTo>
                  <a:pt x="87" y="1055"/>
                </a:lnTo>
                <a:lnTo>
                  <a:pt x="65" y="1088"/>
                </a:lnTo>
                <a:lnTo>
                  <a:pt x="43" y="1121"/>
                </a:lnTo>
                <a:lnTo>
                  <a:pt x="32" y="1131"/>
                </a:lnTo>
                <a:lnTo>
                  <a:pt x="21" y="1142"/>
                </a:lnTo>
                <a:lnTo>
                  <a:pt x="10" y="1142"/>
                </a:lnTo>
                <a:lnTo>
                  <a:pt x="0" y="1142"/>
                </a:lnTo>
                <a:lnTo>
                  <a:pt x="0" y="1131"/>
                </a:lnTo>
                <a:lnTo>
                  <a:pt x="0" y="1110"/>
                </a:lnTo>
                <a:lnTo>
                  <a:pt x="10" y="1088"/>
                </a:lnTo>
                <a:lnTo>
                  <a:pt x="10" y="1044"/>
                </a:lnTo>
                <a:lnTo>
                  <a:pt x="21" y="1012"/>
                </a:lnTo>
                <a:lnTo>
                  <a:pt x="43" y="957"/>
                </a:lnTo>
                <a:lnTo>
                  <a:pt x="65" y="903"/>
                </a:lnTo>
                <a:lnTo>
                  <a:pt x="97" y="794"/>
                </a:lnTo>
                <a:lnTo>
                  <a:pt x="130" y="685"/>
                </a:lnTo>
                <a:lnTo>
                  <a:pt x="152" y="631"/>
                </a:lnTo>
                <a:lnTo>
                  <a:pt x="163" y="587"/>
                </a:lnTo>
                <a:lnTo>
                  <a:pt x="173" y="544"/>
                </a:lnTo>
                <a:lnTo>
                  <a:pt x="195" y="500"/>
                </a:lnTo>
                <a:lnTo>
                  <a:pt x="217" y="424"/>
                </a:lnTo>
                <a:lnTo>
                  <a:pt x="228" y="348"/>
                </a:lnTo>
                <a:lnTo>
                  <a:pt x="239" y="283"/>
                </a:lnTo>
                <a:lnTo>
                  <a:pt x="250" y="217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5693" name="Freeform 93"/>
          <p:cNvSpPr/>
          <p:nvPr/>
        </p:nvSpPr>
        <p:spPr>
          <a:xfrm>
            <a:off x="7107238" y="1455738"/>
            <a:ext cx="373062" cy="144462"/>
          </a:xfrm>
          <a:custGeom>
            <a:avLst/>
            <a:gdLst>
              <a:gd name="txL" fmla="*/ 0 w 587"/>
              <a:gd name="txT" fmla="*/ 0 h 229"/>
              <a:gd name="txR" fmla="*/ 587 w 587"/>
              <a:gd name="txB" fmla="*/ 229 h 229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87" h="229">
                <a:moveTo>
                  <a:pt x="11" y="120"/>
                </a:moveTo>
                <a:lnTo>
                  <a:pt x="22" y="120"/>
                </a:lnTo>
                <a:lnTo>
                  <a:pt x="44" y="120"/>
                </a:lnTo>
                <a:lnTo>
                  <a:pt x="65" y="109"/>
                </a:lnTo>
                <a:lnTo>
                  <a:pt x="98" y="109"/>
                </a:lnTo>
                <a:lnTo>
                  <a:pt x="120" y="98"/>
                </a:lnTo>
                <a:lnTo>
                  <a:pt x="152" y="87"/>
                </a:lnTo>
                <a:lnTo>
                  <a:pt x="228" y="54"/>
                </a:lnTo>
                <a:lnTo>
                  <a:pt x="294" y="33"/>
                </a:lnTo>
                <a:lnTo>
                  <a:pt x="359" y="11"/>
                </a:lnTo>
                <a:lnTo>
                  <a:pt x="391" y="0"/>
                </a:lnTo>
                <a:lnTo>
                  <a:pt x="413" y="0"/>
                </a:lnTo>
                <a:lnTo>
                  <a:pt x="446" y="0"/>
                </a:lnTo>
                <a:lnTo>
                  <a:pt x="468" y="0"/>
                </a:lnTo>
                <a:lnTo>
                  <a:pt x="500" y="0"/>
                </a:lnTo>
                <a:lnTo>
                  <a:pt x="533" y="0"/>
                </a:lnTo>
                <a:lnTo>
                  <a:pt x="565" y="22"/>
                </a:lnTo>
                <a:lnTo>
                  <a:pt x="587" y="44"/>
                </a:lnTo>
                <a:lnTo>
                  <a:pt x="587" y="54"/>
                </a:lnTo>
                <a:lnTo>
                  <a:pt x="576" y="65"/>
                </a:lnTo>
                <a:lnTo>
                  <a:pt x="555" y="76"/>
                </a:lnTo>
                <a:lnTo>
                  <a:pt x="544" y="76"/>
                </a:lnTo>
                <a:lnTo>
                  <a:pt x="511" y="87"/>
                </a:lnTo>
                <a:lnTo>
                  <a:pt x="489" y="98"/>
                </a:lnTo>
                <a:lnTo>
                  <a:pt x="457" y="109"/>
                </a:lnTo>
                <a:lnTo>
                  <a:pt x="413" y="120"/>
                </a:lnTo>
                <a:lnTo>
                  <a:pt x="370" y="142"/>
                </a:lnTo>
                <a:lnTo>
                  <a:pt x="315" y="152"/>
                </a:lnTo>
                <a:lnTo>
                  <a:pt x="261" y="163"/>
                </a:lnTo>
                <a:lnTo>
                  <a:pt x="207" y="174"/>
                </a:lnTo>
                <a:lnTo>
                  <a:pt x="141" y="196"/>
                </a:lnTo>
                <a:lnTo>
                  <a:pt x="76" y="207"/>
                </a:lnTo>
                <a:lnTo>
                  <a:pt x="0" y="229"/>
                </a:lnTo>
                <a:lnTo>
                  <a:pt x="11" y="12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5694" name="Freeform 94"/>
          <p:cNvSpPr/>
          <p:nvPr/>
        </p:nvSpPr>
        <p:spPr>
          <a:xfrm>
            <a:off x="6845300" y="1546225"/>
            <a:ext cx="455613" cy="773113"/>
          </a:xfrm>
          <a:custGeom>
            <a:avLst/>
            <a:gdLst>
              <a:gd name="txL" fmla="*/ 0 w 718"/>
              <a:gd name="txT" fmla="*/ 0 h 1218"/>
              <a:gd name="txR" fmla="*/ 718 w 718"/>
              <a:gd name="txB" fmla="*/ 1218 h 1218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718" h="1218">
                <a:moveTo>
                  <a:pt x="544" y="293"/>
                </a:moveTo>
                <a:lnTo>
                  <a:pt x="544" y="217"/>
                </a:lnTo>
                <a:lnTo>
                  <a:pt x="544" y="141"/>
                </a:lnTo>
                <a:lnTo>
                  <a:pt x="544" y="76"/>
                </a:lnTo>
                <a:lnTo>
                  <a:pt x="544" y="0"/>
                </a:lnTo>
                <a:lnTo>
                  <a:pt x="576" y="43"/>
                </a:lnTo>
                <a:lnTo>
                  <a:pt x="609" y="65"/>
                </a:lnTo>
                <a:lnTo>
                  <a:pt x="641" y="97"/>
                </a:lnTo>
                <a:lnTo>
                  <a:pt x="663" y="119"/>
                </a:lnTo>
                <a:lnTo>
                  <a:pt x="685" y="141"/>
                </a:lnTo>
                <a:lnTo>
                  <a:pt x="696" y="163"/>
                </a:lnTo>
                <a:lnTo>
                  <a:pt x="707" y="174"/>
                </a:lnTo>
                <a:lnTo>
                  <a:pt x="718" y="195"/>
                </a:lnTo>
                <a:lnTo>
                  <a:pt x="718" y="206"/>
                </a:lnTo>
                <a:lnTo>
                  <a:pt x="707" y="228"/>
                </a:lnTo>
                <a:lnTo>
                  <a:pt x="707" y="261"/>
                </a:lnTo>
                <a:lnTo>
                  <a:pt x="696" y="293"/>
                </a:lnTo>
                <a:lnTo>
                  <a:pt x="685" y="337"/>
                </a:lnTo>
                <a:lnTo>
                  <a:pt x="674" y="391"/>
                </a:lnTo>
                <a:lnTo>
                  <a:pt x="652" y="446"/>
                </a:lnTo>
                <a:lnTo>
                  <a:pt x="641" y="500"/>
                </a:lnTo>
                <a:lnTo>
                  <a:pt x="620" y="576"/>
                </a:lnTo>
                <a:lnTo>
                  <a:pt x="598" y="631"/>
                </a:lnTo>
                <a:lnTo>
                  <a:pt x="576" y="696"/>
                </a:lnTo>
                <a:lnTo>
                  <a:pt x="544" y="750"/>
                </a:lnTo>
                <a:lnTo>
                  <a:pt x="522" y="794"/>
                </a:lnTo>
                <a:lnTo>
                  <a:pt x="500" y="837"/>
                </a:lnTo>
                <a:lnTo>
                  <a:pt x="467" y="881"/>
                </a:lnTo>
                <a:lnTo>
                  <a:pt x="446" y="914"/>
                </a:lnTo>
                <a:lnTo>
                  <a:pt x="381" y="979"/>
                </a:lnTo>
                <a:lnTo>
                  <a:pt x="315" y="1044"/>
                </a:lnTo>
                <a:lnTo>
                  <a:pt x="239" y="1099"/>
                </a:lnTo>
                <a:lnTo>
                  <a:pt x="174" y="1142"/>
                </a:lnTo>
                <a:lnTo>
                  <a:pt x="130" y="1164"/>
                </a:lnTo>
                <a:lnTo>
                  <a:pt x="98" y="1175"/>
                </a:lnTo>
                <a:lnTo>
                  <a:pt x="65" y="1197"/>
                </a:lnTo>
                <a:lnTo>
                  <a:pt x="43" y="1207"/>
                </a:lnTo>
                <a:lnTo>
                  <a:pt x="22" y="1207"/>
                </a:lnTo>
                <a:lnTo>
                  <a:pt x="11" y="1218"/>
                </a:lnTo>
                <a:lnTo>
                  <a:pt x="0" y="1218"/>
                </a:lnTo>
                <a:lnTo>
                  <a:pt x="0" y="1207"/>
                </a:lnTo>
                <a:lnTo>
                  <a:pt x="0" y="1197"/>
                </a:lnTo>
                <a:lnTo>
                  <a:pt x="11" y="1175"/>
                </a:lnTo>
                <a:lnTo>
                  <a:pt x="33" y="1153"/>
                </a:lnTo>
                <a:lnTo>
                  <a:pt x="54" y="1131"/>
                </a:lnTo>
                <a:lnTo>
                  <a:pt x="87" y="1099"/>
                </a:lnTo>
                <a:lnTo>
                  <a:pt x="130" y="1066"/>
                </a:lnTo>
                <a:lnTo>
                  <a:pt x="174" y="1022"/>
                </a:lnTo>
                <a:lnTo>
                  <a:pt x="217" y="990"/>
                </a:lnTo>
                <a:lnTo>
                  <a:pt x="250" y="946"/>
                </a:lnTo>
                <a:lnTo>
                  <a:pt x="294" y="903"/>
                </a:lnTo>
                <a:lnTo>
                  <a:pt x="326" y="859"/>
                </a:lnTo>
                <a:lnTo>
                  <a:pt x="359" y="816"/>
                </a:lnTo>
                <a:lnTo>
                  <a:pt x="391" y="761"/>
                </a:lnTo>
                <a:lnTo>
                  <a:pt x="424" y="707"/>
                </a:lnTo>
                <a:lnTo>
                  <a:pt x="446" y="652"/>
                </a:lnTo>
                <a:lnTo>
                  <a:pt x="478" y="555"/>
                </a:lnTo>
                <a:lnTo>
                  <a:pt x="511" y="457"/>
                </a:lnTo>
                <a:lnTo>
                  <a:pt x="533" y="380"/>
                </a:lnTo>
                <a:lnTo>
                  <a:pt x="544" y="293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5695" name="Freeform 95"/>
          <p:cNvSpPr/>
          <p:nvPr/>
        </p:nvSpPr>
        <p:spPr>
          <a:xfrm>
            <a:off x="6956425" y="1787525"/>
            <a:ext cx="620713" cy="581025"/>
          </a:xfrm>
          <a:custGeom>
            <a:avLst/>
            <a:gdLst>
              <a:gd name="txL" fmla="*/ 0 w 978"/>
              <a:gd name="txT" fmla="*/ 0 h 915"/>
              <a:gd name="txR" fmla="*/ 978 w 978"/>
              <a:gd name="txB" fmla="*/ 915 h 915"/>
            </a:gdLst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0"/>
              </a:cxn>
            </a:cxnLst>
            <a:rect l="txL" t="txT" r="txR" b="txB"/>
            <a:pathLst>
              <a:path w="978" h="915">
                <a:moveTo>
                  <a:pt x="0" y="0"/>
                </a:moveTo>
                <a:lnTo>
                  <a:pt x="33" y="0"/>
                </a:lnTo>
                <a:lnTo>
                  <a:pt x="65" y="11"/>
                </a:lnTo>
                <a:lnTo>
                  <a:pt x="109" y="33"/>
                </a:lnTo>
                <a:lnTo>
                  <a:pt x="141" y="66"/>
                </a:lnTo>
                <a:lnTo>
                  <a:pt x="152" y="87"/>
                </a:lnTo>
                <a:lnTo>
                  <a:pt x="174" y="120"/>
                </a:lnTo>
                <a:lnTo>
                  <a:pt x="196" y="142"/>
                </a:lnTo>
                <a:lnTo>
                  <a:pt x="217" y="175"/>
                </a:lnTo>
                <a:lnTo>
                  <a:pt x="250" y="218"/>
                </a:lnTo>
                <a:lnTo>
                  <a:pt x="283" y="251"/>
                </a:lnTo>
                <a:lnTo>
                  <a:pt x="315" y="294"/>
                </a:lnTo>
                <a:lnTo>
                  <a:pt x="359" y="349"/>
                </a:lnTo>
                <a:lnTo>
                  <a:pt x="391" y="392"/>
                </a:lnTo>
                <a:lnTo>
                  <a:pt x="435" y="447"/>
                </a:lnTo>
                <a:lnTo>
                  <a:pt x="533" y="534"/>
                </a:lnTo>
                <a:lnTo>
                  <a:pt x="641" y="621"/>
                </a:lnTo>
                <a:lnTo>
                  <a:pt x="750" y="708"/>
                </a:lnTo>
                <a:lnTo>
                  <a:pt x="804" y="740"/>
                </a:lnTo>
                <a:lnTo>
                  <a:pt x="848" y="773"/>
                </a:lnTo>
                <a:lnTo>
                  <a:pt x="881" y="806"/>
                </a:lnTo>
                <a:lnTo>
                  <a:pt x="913" y="827"/>
                </a:lnTo>
                <a:lnTo>
                  <a:pt x="946" y="849"/>
                </a:lnTo>
                <a:lnTo>
                  <a:pt x="957" y="860"/>
                </a:lnTo>
                <a:lnTo>
                  <a:pt x="968" y="871"/>
                </a:lnTo>
                <a:lnTo>
                  <a:pt x="978" y="882"/>
                </a:lnTo>
                <a:lnTo>
                  <a:pt x="968" y="882"/>
                </a:lnTo>
                <a:lnTo>
                  <a:pt x="968" y="893"/>
                </a:lnTo>
                <a:lnTo>
                  <a:pt x="957" y="893"/>
                </a:lnTo>
                <a:lnTo>
                  <a:pt x="935" y="893"/>
                </a:lnTo>
                <a:lnTo>
                  <a:pt x="913" y="904"/>
                </a:lnTo>
                <a:lnTo>
                  <a:pt x="881" y="904"/>
                </a:lnTo>
                <a:lnTo>
                  <a:pt x="848" y="915"/>
                </a:lnTo>
                <a:lnTo>
                  <a:pt x="804" y="915"/>
                </a:lnTo>
                <a:lnTo>
                  <a:pt x="761" y="915"/>
                </a:lnTo>
                <a:lnTo>
                  <a:pt x="717" y="915"/>
                </a:lnTo>
                <a:lnTo>
                  <a:pt x="685" y="915"/>
                </a:lnTo>
                <a:lnTo>
                  <a:pt x="663" y="915"/>
                </a:lnTo>
                <a:lnTo>
                  <a:pt x="641" y="915"/>
                </a:lnTo>
                <a:lnTo>
                  <a:pt x="620" y="915"/>
                </a:lnTo>
                <a:lnTo>
                  <a:pt x="609" y="904"/>
                </a:lnTo>
                <a:lnTo>
                  <a:pt x="598" y="904"/>
                </a:lnTo>
                <a:lnTo>
                  <a:pt x="587" y="893"/>
                </a:lnTo>
                <a:lnTo>
                  <a:pt x="576" y="882"/>
                </a:lnTo>
                <a:lnTo>
                  <a:pt x="565" y="871"/>
                </a:lnTo>
                <a:lnTo>
                  <a:pt x="554" y="849"/>
                </a:lnTo>
                <a:lnTo>
                  <a:pt x="533" y="827"/>
                </a:lnTo>
                <a:lnTo>
                  <a:pt x="522" y="806"/>
                </a:lnTo>
                <a:lnTo>
                  <a:pt x="500" y="784"/>
                </a:lnTo>
                <a:lnTo>
                  <a:pt x="489" y="751"/>
                </a:lnTo>
                <a:lnTo>
                  <a:pt x="446" y="686"/>
                </a:lnTo>
                <a:lnTo>
                  <a:pt x="413" y="632"/>
                </a:lnTo>
                <a:lnTo>
                  <a:pt x="370" y="566"/>
                </a:lnTo>
                <a:lnTo>
                  <a:pt x="337" y="512"/>
                </a:lnTo>
                <a:lnTo>
                  <a:pt x="315" y="468"/>
                </a:lnTo>
                <a:lnTo>
                  <a:pt x="283" y="436"/>
                </a:lnTo>
                <a:lnTo>
                  <a:pt x="250" y="381"/>
                </a:lnTo>
                <a:lnTo>
                  <a:pt x="207" y="327"/>
                </a:lnTo>
                <a:lnTo>
                  <a:pt x="163" y="251"/>
                </a:lnTo>
                <a:lnTo>
                  <a:pt x="141" y="218"/>
                </a:lnTo>
                <a:lnTo>
                  <a:pt x="109" y="175"/>
                </a:lnTo>
                <a:lnTo>
                  <a:pt x="87" y="131"/>
                </a:lnTo>
                <a:lnTo>
                  <a:pt x="54" y="87"/>
                </a:lnTo>
                <a:lnTo>
                  <a:pt x="22" y="44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5697" name="Freeform 97"/>
          <p:cNvSpPr/>
          <p:nvPr/>
        </p:nvSpPr>
        <p:spPr>
          <a:xfrm>
            <a:off x="6521450" y="1546225"/>
            <a:ext cx="95250" cy="317500"/>
          </a:xfrm>
          <a:custGeom>
            <a:avLst/>
            <a:gdLst>
              <a:gd name="txL" fmla="*/ 0 w 152"/>
              <a:gd name="txT" fmla="*/ 0 h 500"/>
              <a:gd name="txR" fmla="*/ 152 w 152"/>
              <a:gd name="txB" fmla="*/ 500 h 500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0"/>
              </a:cxn>
            </a:cxnLst>
            <a:rect l="txL" t="txT" r="txR" b="txB"/>
            <a:pathLst>
              <a:path w="152" h="500">
                <a:moveTo>
                  <a:pt x="11" y="0"/>
                </a:moveTo>
                <a:lnTo>
                  <a:pt x="11" y="0"/>
                </a:lnTo>
                <a:lnTo>
                  <a:pt x="22" y="0"/>
                </a:lnTo>
                <a:lnTo>
                  <a:pt x="33" y="0"/>
                </a:lnTo>
                <a:lnTo>
                  <a:pt x="44" y="0"/>
                </a:lnTo>
                <a:lnTo>
                  <a:pt x="65" y="0"/>
                </a:lnTo>
                <a:lnTo>
                  <a:pt x="76" y="10"/>
                </a:lnTo>
                <a:lnTo>
                  <a:pt x="98" y="10"/>
                </a:lnTo>
                <a:lnTo>
                  <a:pt x="130" y="32"/>
                </a:lnTo>
                <a:lnTo>
                  <a:pt x="130" y="87"/>
                </a:lnTo>
                <a:lnTo>
                  <a:pt x="130" y="141"/>
                </a:lnTo>
                <a:lnTo>
                  <a:pt x="141" y="185"/>
                </a:lnTo>
                <a:lnTo>
                  <a:pt x="141" y="239"/>
                </a:lnTo>
                <a:lnTo>
                  <a:pt x="141" y="272"/>
                </a:lnTo>
                <a:lnTo>
                  <a:pt x="152" y="315"/>
                </a:lnTo>
                <a:lnTo>
                  <a:pt x="152" y="348"/>
                </a:lnTo>
                <a:lnTo>
                  <a:pt x="152" y="380"/>
                </a:lnTo>
                <a:lnTo>
                  <a:pt x="152" y="413"/>
                </a:lnTo>
                <a:lnTo>
                  <a:pt x="152" y="435"/>
                </a:lnTo>
                <a:lnTo>
                  <a:pt x="141" y="457"/>
                </a:lnTo>
                <a:lnTo>
                  <a:pt x="141" y="478"/>
                </a:lnTo>
                <a:lnTo>
                  <a:pt x="141" y="489"/>
                </a:lnTo>
                <a:lnTo>
                  <a:pt x="141" y="500"/>
                </a:lnTo>
                <a:lnTo>
                  <a:pt x="130" y="500"/>
                </a:lnTo>
                <a:lnTo>
                  <a:pt x="109" y="500"/>
                </a:lnTo>
                <a:lnTo>
                  <a:pt x="98" y="489"/>
                </a:lnTo>
                <a:lnTo>
                  <a:pt x="98" y="478"/>
                </a:lnTo>
                <a:lnTo>
                  <a:pt x="87" y="457"/>
                </a:lnTo>
                <a:lnTo>
                  <a:pt x="76" y="424"/>
                </a:lnTo>
                <a:lnTo>
                  <a:pt x="65" y="391"/>
                </a:lnTo>
                <a:lnTo>
                  <a:pt x="65" y="348"/>
                </a:lnTo>
                <a:lnTo>
                  <a:pt x="54" y="293"/>
                </a:lnTo>
                <a:lnTo>
                  <a:pt x="54" y="250"/>
                </a:lnTo>
                <a:lnTo>
                  <a:pt x="44" y="206"/>
                </a:lnTo>
                <a:lnTo>
                  <a:pt x="33" y="174"/>
                </a:lnTo>
                <a:lnTo>
                  <a:pt x="33" y="141"/>
                </a:lnTo>
                <a:lnTo>
                  <a:pt x="22" y="108"/>
                </a:lnTo>
                <a:lnTo>
                  <a:pt x="11" y="87"/>
                </a:lnTo>
                <a:lnTo>
                  <a:pt x="11" y="65"/>
                </a:lnTo>
                <a:lnTo>
                  <a:pt x="11" y="54"/>
                </a:lnTo>
                <a:lnTo>
                  <a:pt x="0" y="32"/>
                </a:lnTo>
                <a:lnTo>
                  <a:pt x="0" y="21"/>
                </a:lnTo>
                <a:lnTo>
                  <a:pt x="0" y="10"/>
                </a:lnTo>
                <a:lnTo>
                  <a:pt x="11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5698" name="Freeform 98"/>
          <p:cNvSpPr/>
          <p:nvPr/>
        </p:nvSpPr>
        <p:spPr>
          <a:xfrm>
            <a:off x="6569075" y="1462088"/>
            <a:ext cx="455613" cy="261937"/>
          </a:xfrm>
          <a:custGeom>
            <a:avLst/>
            <a:gdLst>
              <a:gd name="txL" fmla="*/ 0 w 718"/>
              <a:gd name="txT" fmla="*/ 0 h 413"/>
              <a:gd name="txR" fmla="*/ 718 w 718"/>
              <a:gd name="txB" fmla="*/ 413 h 413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718" h="413">
                <a:moveTo>
                  <a:pt x="718" y="120"/>
                </a:moveTo>
                <a:lnTo>
                  <a:pt x="707" y="131"/>
                </a:lnTo>
                <a:lnTo>
                  <a:pt x="707" y="141"/>
                </a:lnTo>
                <a:lnTo>
                  <a:pt x="696" y="152"/>
                </a:lnTo>
                <a:lnTo>
                  <a:pt x="685" y="163"/>
                </a:lnTo>
                <a:lnTo>
                  <a:pt x="674" y="163"/>
                </a:lnTo>
                <a:lnTo>
                  <a:pt x="663" y="185"/>
                </a:lnTo>
                <a:lnTo>
                  <a:pt x="652" y="207"/>
                </a:lnTo>
                <a:lnTo>
                  <a:pt x="642" y="228"/>
                </a:lnTo>
                <a:lnTo>
                  <a:pt x="631" y="261"/>
                </a:lnTo>
                <a:lnTo>
                  <a:pt x="609" y="305"/>
                </a:lnTo>
                <a:lnTo>
                  <a:pt x="598" y="359"/>
                </a:lnTo>
                <a:lnTo>
                  <a:pt x="587" y="413"/>
                </a:lnTo>
                <a:lnTo>
                  <a:pt x="511" y="413"/>
                </a:lnTo>
                <a:lnTo>
                  <a:pt x="511" y="370"/>
                </a:lnTo>
                <a:lnTo>
                  <a:pt x="511" y="326"/>
                </a:lnTo>
                <a:lnTo>
                  <a:pt x="533" y="239"/>
                </a:lnTo>
                <a:lnTo>
                  <a:pt x="533" y="218"/>
                </a:lnTo>
                <a:lnTo>
                  <a:pt x="533" y="207"/>
                </a:lnTo>
                <a:lnTo>
                  <a:pt x="533" y="185"/>
                </a:lnTo>
                <a:lnTo>
                  <a:pt x="533" y="174"/>
                </a:lnTo>
                <a:lnTo>
                  <a:pt x="533" y="163"/>
                </a:lnTo>
                <a:lnTo>
                  <a:pt x="533" y="141"/>
                </a:lnTo>
                <a:lnTo>
                  <a:pt x="522" y="141"/>
                </a:lnTo>
                <a:lnTo>
                  <a:pt x="500" y="141"/>
                </a:lnTo>
                <a:lnTo>
                  <a:pt x="489" y="141"/>
                </a:lnTo>
                <a:lnTo>
                  <a:pt x="468" y="152"/>
                </a:lnTo>
                <a:lnTo>
                  <a:pt x="446" y="152"/>
                </a:lnTo>
                <a:lnTo>
                  <a:pt x="424" y="152"/>
                </a:lnTo>
                <a:lnTo>
                  <a:pt x="392" y="163"/>
                </a:lnTo>
                <a:lnTo>
                  <a:pt x="359" y="163"/>
                </a:lnTo>
                <a:lnTo>
                  <a:pt x="315" y="174"/>
                </a:lnTo>
                <a:lnTo>
                  <a:pt x="272" y="185"/>
                </a:lnTo>
                <a:lnTo>
                  <a:pt x="228" y="185"/>
                </a:lnTo>
                <a:lnTo>
                  <a:pt x="174" y="196"/>
                </a:lnTo>
                <a:lnTo>
                  <a:pt x="120" y="207"/>
                </a:lnTo>
                <a:lnTo>
                  <a:pt x="65" y="218"/>
                </a:lnTo>
                <a:lnTo>
                  <a:pt x="0" y="228"/>
                </a:lnTo>
                <a:lnTo>
                  <a:pt x="0" y="163"/>
                </a:lnTo>
                <a:lnTo>
                  <a:pt x="22" y="152"/>
                </a:lnTo>
                <a:lnTo>
                  <a:pt x="33" y="152"/>
                </a:lnTo>
                <a:lnTo>
                  <a:pt x="54" y="152"/>
                </a:lnTo>
                <a:lnTo>
                  <a:pt x="87" y="152"/>
                </a:lnTo>
                <a:lnTo>
                  <a:pt x="120" y="141"/>
                </a:lnTo>
                <a:lnTo>
                  <a:pt x="163" y="131"/>
                </a:lnTo>
                <a:lnTo>
                  <a:pt x="218" y="120"/>
                </a:lnTo>
                <a:lnTo>
                  <a:pt x="272" y="109"/>
                </a:lnTo>
                <a:lnTo>
                  <a:pt x="315" y="98"/>
                </a:lnTo>
                <a:lnTo>
                  <a:pt x="359" y="87"/>
                </a:lnTo>
                <a:lnTo>
                  <a:pt x="402" y="76"/>
                </a:lnTo>
                <a:lnTo>
                  <a:pt x="435" y="65"/>
                </a:lnTo>
                <a:lnTo>
                  <a:pt x="468" y="54"/>
                </a:lnTo>
                <a:lnTo>
                  <a:pt x="489" y="43"/>
                </a:lnTo>
                <a:lnTo>
                  <a:pt x="511" y="43"/>
                </a:lnTo>
                <a:lnTo>
                  <a:pt x="522" y="33"/>
                </a:lnTo>
                <a:lnTo>
                  <a:pt x="533" y="11"/>
                </a:lnTo>
                <a:lnTo>
                  <a:pt x="544" y="0"/>
                </a:lnTo>
                <a:lnTo>
                  <a:pt x="555" y="0"/>
                </a:lnTo>
                <a:lnTo>
                  <a:pt x="576" y="0"/>
                </a:lnTo>
                <a:lnTo>
                  <a:pt x="587" y="0"/>
                </a:lnTo>
                <a:lnTo>
                  <a:pt x="598" y="11"/>
                </a:lnTo>
                <a:lnTo>
                  <a:pt x="631" y="22"/>
                </a:lnTo>
                <a:lnTo>
                  <a:pt x="663" y="43"/>
                </a:lnTo>
                <a:lnTo>
                  <a:pt x="685" y="65"/>
                </a:lnTo>
                <a:lnTo>
                  <a:pt x="696" y="87"/>
                </a:lnTo>
                <a:lnTo>
                  <a:pt x="707" y="109"/>
                </a:lnTo>
                <a:lnTo>
                  <a:pt x="718" y="12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5699" name="Freeform 99"/>
          <p:cNvSpPr/>
          <p:nvPr/>
        </p:nvSpPr>
        <p:spPr>
          <a:xfrm>
            <a:off x="6589713" y="1690688"/>
            <a:ext cx="352425" cy="131762"/>
          </a:xfrm>
          <a:custGeom>
            <a:avLst/>
            <a:gdLst>
              <a:gd name="txL" fmla="*/ 0 w 554"/>
              <a:gd name="txT" fmla="*/ 0 h 207"/>
              <a:gd name="txR" fmla="*/ 554 w 554"/>
              <a:gd name="txB" fmla="*/ 207 h 207"/>
            </a:gdLst>
            <a:ahLst/>
            <a:cxnLst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</a:cxnLst>
            <a:rect l="txL" t="txT" r="txR" b="txB"/>
            <a:pathLst>
              <a:path w="554" h="207">
                <a:moveTo>
                  <a:pt x="0" y="109"/>
                </a:moveTo>
                <a:lnTo>
                  <a:pt x="11" y="109"/>
                </a:lnTo>
                <a:lnTo>
                  <a:pt x="21" y="109"/>
                </a:lnTo>
                <a:lnTo>
                  <a:pt x="43" y="109"/>
                </a:lnTo>
                <a:lnTo>
                  <a:pt x="65" y="98"/>
                </a:lnTo>
                <a:lnTo>
                  <a:pt x="87" y="98"/>
                </a:lnTo>
                <a:lnTo>
                  <a:pt x="108" y="87"/>
                </a:lnTo>
                <a:lnTo>
                  <a:pt x="141" y="87"/>
                </a:lnTo>
                <a:lnTo>
                  <a:pt x="174" y="76"/>
                </a:lnTo>
                <a:lnTo>
                  <a:pt x="206" y="65"/>
                </a:lnTo>
                <a:lnTo>
                  <a:pt x="250" y="65"/>
                </a:lnTo>
                <a:lnTo>
                  <a:pt x="293" y="54"/>
                </a:lnTo>
                <a:lnTo>
                  <a:pt x="337" y="44"/>
                </a:lnTo>
                <a:lnTo>
                  <a:pt x="391" y="33"/>
                </a:lnTo>
                <a:lnTo>
                  <a:pt x="435" y="22"/>
                </a:lnTo>
                <a:lnTo>
                  <a:pt x="489" y="11"/>
                </a:lnTo>
                <a:lnTo>
                  <a:pt x="554" y="0"/>
                </a:lnTo>
                <a:lnTo>
                  <a:pt x="543" y="33"/>
                </a:lnTo>
                <a:lnTo>
                  <a:pt x="543" y="65"/>
                </a:lnTo>
                <a:lnTo>
                  <a:pt x="522" y="87"/>
                </a:lnTo>
                <a:lnTo>
                  <a:pt x="511" y="98"/>
                </a:lnTo>
                <a:lnTo>
                  <a:pt x="489" y="109"/>
                </a:lnTo>
                <a:lnTo>
                  <a:pt x="467" y="120"/>
                </a:lnTo>
                <a:lnTo>
                  <a:pt x="456" y="120"/>
                </a:lnTo>
                <a:lnTo>
                  <a:pt x="445" y="120"/>
                </a:lnTo>
                <a:lnTo>
                  <a:pt x="435" y="120"/>
                </a:lnTo>
                <a:lnTo>
                  <a:pt x="424" y="131"/>
                </a:lnTo>
                <a:lnTo>
                  <a:pt x="413" y="131"/>
                </a:lnTo>
                <a:lnTo>
                  <a:pt x="402" y="131"/>
                </a:lnTo>
                <a:lnTo>
                  <a:pt x="380" y="131"/>
                </a:lnTo>
                <a:lnTo>
                  <a:pt x="369" y="131"/>
                </a:lnTo>
                <a:lnTo>
                  <a:pt x="348" y="142"/>
                </a:lnTo>
                <a:lnTo>
                  <a:pt x="315" y="142"/>
                </a:lnTo>
                <a:lnTo>
                  <a:pt x="293" y="152"/>
                </a:lnTo>
                <a:lnTo>
                  <a:pt x="261" y="152"/>
                </a:lnTo>
                <a:lnTo>
                  <a:pt x="217" y="163"/>
                </a:lnTo>
                <a:lnTo>
                  <a:pt x="185" y="163"/>
                </a:lnTo>
                <a:lnTo>
                  <a:pt x="141" y="174"/>
                </a:lnTo>
                <a:lnTo>
                  <a:pt x="98" y="185"/>
                </a:lnTo>
                <a:lnTo>
                  <a:pt x="54" y="196"/>
                </a:lnTo>
                <a:lnTo>
                  <a:pt x="11" y="207"/>
                </a:lnTo>
                <a:lnTo>
                  <a:pt x="0" y="109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5700" name="Freeform 100"/>
          <p:cNvSpPr/>
          <p:nvPr/>
        </p:nvSpPr>
        <p:spPr>
          <a:xfrm>
            <a:off x="6810375" y="1925638"/>
            <a:ext cx="146050" cy="138112"/>
          </a:xfrm>
          <a:custGeom>
            <a:avLst/>
            <a:gdLst>
              <a:gd name="txL" fmla="*/ 0 w 228"/>
              <a:gd name="txT" fmla="*/ 0 h 218"/>
              <a:gd name="txR" fmla="*/ 228 w 228"/>
              <a:gd name="txB" fmla="*/ 218 h 218"/>
            </a:gdLst>
            <a:ahLst/>
            <a:cxnLst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0"/>
              </a:cxn>
              <a:cxn ang="0">
                <a:pos x="0" y="0"/>
              </a:cxn>
            </a:cxnLst>
            <a:rect l="txL" t="txT" r="txR" b="txB"/>
            <a:pathLst>
              <a:path w="228" h="218">
                <a:moveTo>
                  <a:pt x="0" y="0"/>
                </a:moveTo>
                <a:lnTo>
                  <a:pt x="43" y="0"/>
                </a:lnTo>
                <a:lnTo>
                  <a:pt x="87" y="11"/>
                </a:lnTo>
                <a:lnTo>
                  <a:pt x="119" y="11"/>
                </a:lnTo>
                <a:lnTo>
                  <a:pt x="152" y="22"/>
                </a:lnTo>
                <a:lnTo>
                  <a:pt x="174" y="44"/>
                </a:lnTo>
                <a:lnTo>
                  <a:pt x="195" y="65"/>
                </a:lnTo>
                <a:lnTo>
                  <a:pt x="206" y="98"/>
                </a:lnTo>
                <a:lnTo>
                  <a:pt x="228" y="131"/>
                </a:lnTo>
                <a:lnTo>
                  <a:pt x="228" y="142"/>
                </a:lnTo>
                <a:lnTo>
                  <a:pt x="228" y="163"/>
                </a:lnTo>
                <a:lnTo>
                  <a:pt x="228" y="174"/>
                </a:lnTo>
                <a:lnTo>
                  <a:pt x="228" y="185"/>
                </a:lnTo>
                <a:lnTo>
                  <a:pt x="228" y="207"/>
                </a:lnTo>
                <a:lnTo>
                  <a:pt x="228" y="218"/>
                </a:lnTo>
                <a:lnTo>
                  <a:pt x="217" y="218"/>
                </a:lnTo>
                <a:lnTo>
                  <a:pt x="206" y="218"/>
                </a:lnTo>
                <a:lnTo>
                  <a:pt x="195" y="218"/>
                </a:lnTo>
                <a:lnTo>
                  <a:pt x="184" y="207"/>
                </a:lnTo>
                <a:lnTo>
                  <a:pt x="163" y="196"/>
                </a:lnTo>
                <a:lnTo>
                  <a:pt x="152" y="185"/>
                </a:lnTo>
                <a:lnTo>
                  <a:pt x="130" y="163"/>
                </a:lnTo>
                <a:lnTo>
                  <a:pt x="108" y="142"/>
                </a:lnTo>
                <a:lnTo>
                  <a:pt x="76" y="109"/>
                </a:lnTo>
                <a:lnTo>
                  <a:pt x="54" y="87"/>
                </a:lnTo>
                <a:lnTo>
                  <a:pt x="32" y="65"/>
                </a:lnTo>
                <a:lnTo>
                  <a:pt x="21" y="54"/>
                </a:lnTo>
                <a:lnTo>
                  <a:pt x="11" y="33"/>
                </a:lnTo>
                <a:lnTo>
                  <a:pt x="0" y="22"/>
                </a:lnTo>
                <a:lnTo>
                  <a:pt x="0" y="11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5696" name="Freeform 96"/>
          <p:cNvSpPr/>
          <p:nvPr/>
        </p:nvSpPr>
        <p:spPr>
          <a:xfrm>
            <a:off x="6672263" y="958850"/>
            <a:ext cx="138112" cy="1527175"/>
          </a:xfrm>
          <a:custGeom>
            <a:avLst/>
            <a:gdLst>
              <a:gd name="txL" fmla="*/ 0 w 218"/>
              <a:gd name="txT" fmla="*/ 0 h 2405"/>
              <a:gd name="txR" fmla="*/ 218 w 218"/>
              <a:gd name="txB" fmla="*/ 2405 h 2405"/>
            </a:gdLst>
            <a:ahLst/>
            <a:cxnLst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</a:cxnLst>
            <a:rect l="txL" t="txT" r="txR" b="txB"/>
            <a:pathLst>
              <a:path w="218" h="2405">
                <a:moveTo>
                  <a:pt x="11" y="21"/>
                </a:moveTo>
                <a:lnTo>
                  <a:pt x="11" y="10"/>
                </a:lnTo>
                <a:lnTo>
                  <a:pt x="22" y="0"/>
                </a:lnTo>
                <a:lnTo>
                  <a:pt x="44" y="0"/>
                </a:lnTo>
                <a:lnTo>
                  <a:pt x="55" y="0"/>
                </a:lnTo>
                <a:lnTo>
                  <a:pt x="65" y="0"/>
                </a:lnTo>
                <a:lnTo>
                  <a:pt x="87" y="0"/>
                </a:lnTo>
                <a:lnTo>
                  <a:pt x="109" y="10"/>
                </a:lnTo>
                <a:lnTo>
                  <a:pt x="142" y="32"/>
                </a:lnTo>
                <a:lnTo>
                  <a:pt x="174" y="43"/>
                </a:lnTo>
                <a:lnTo>
                  <a:pt x="185" y="54"/>
                </a:lnTo>
                <a:lnTo>
                  <a:pt x="196" y="54"/>
                </a:lnTo>
                <a:lnTo>
                  <a:pt x="207" y="65"/>
                </a:lnTo>
                <a:lnTo>
                  <a:pt x="218" y="65"/>
                </a:lnTo>
                <a:lnTo>
                  <a:pt x="218" y="87"/>
                </a:lnTo>
                <a:lnTo>
                  <a:pt x="218" y="97"/>
                </a:lnTo>
                <a:lnTo>
                  <a:pt x="218" y="130"/>
                </a:lnTo>
                <a:lnTo>
                  <a:pt x="218" y="152"/>
                </a:lnTo>
                <a:lnTo>
                  <a:pt x="207" y="163"/>
                </a:lnTo>
                <a:lnTo>
                  <a:pt x="207" y="174"/>
                </a:lnTo>
                <a:lnTo>
                  <a:pt x="207" y="195"/>
                </a:lnTo>
                <a:lnTo>
                  <a:pt x="207" y="217"/>
                </a:lnTo>
                <a:lnTo>
                  <a:pt x="196" y="250"/>
                </a:lnTo>
                <a:lnTo>
                  <a:pt x="196" y="272"/>
                </a:lnTo>
                <a:lnTo>
                  <a:pt x="196" y="315"/>
                </a:lnTo>
                <a:lnTo>
                  <a:pt x="196" y="348"/>
                </a:lnTo>
                <a:lnTo>
                  <a:pt x="185" y="391"/>
                </a:lnTo>
                <a:lnTo>
                  <a:pt x="185" y="435"/>
                </a:lnTo>
                <a:lnTo>
                  <a:pt x="185" y="489"/>
                </a:lnTo>
                <a:lnTo>
                  <a:pt x="174" y="544"/>
                </a:lnTo>
                <a:lnTo>
                  <a:pt x="174" y="598"/>
                </a:lnTo>
                <a:lnTo>
                  <a:pt x="174" y="663"/>
                </a:lnTo>
                <a:lnTo>
                  <a:pt x="174" y="729"/>
                </a:lnTo>
                <a:lnTo>
                  <a:pt x="174" y="805"/>
                </a:lnTo>
                <a:lnTo>
                  <a:pt x="163" y="946"/>
                </a:lnTo>
                <a:lnTo>
                  <a:pt x="152" y="1088"/>
                </a:lnTo>
                <a:lnTo>
                  <a:pt x="152" y="1218"/>
                </a:lnTo>
                <a:lnTo>
                  <a:pt x="142" y="1349"/>
                </a:lnTo>
                <a:lnTo>
                  <a:pt x="142" y="1469"/>
                </a:lnTo>
                <a:lnTo>
                  <a:pt x="142" y="1588"/>
                </a:lnTo>
                <a:lnTo>
                  <a:pt x="142" y="1708"/>
                </a:lnTo>
                <a:lnTo>
                  <a:pt x="142" y="1817"/>
                </a:lnTo>
                <a:lnTo>
                  <a:pt x="142" y="1860"/>
                </a:lnTo>
                <a:lnTo>
                  <a:pt x="142" y="1915"/>
                </a:lnTo>
                <a:lnTo>
                  <a:pt x="131" y="1958"/>
                </a:lnTo>
                <a:lnTo>
                  <a:pt x="131" y="2002"/>
                </a:lnTo>
                <a:lnTo>
                  <a:pt x="131" y="2045"/>
                </a:lnTo>
                <a:lnTo>
                  <a:pt x="131" y="2078"/>
                </a:lnTo>
                <a:lnTo>
                  <a:pt x="131" y="2122"/>
                </a:lnTo>
                <a:lnTo>
                  <a:pt x="131" y="2154"/>
                </a:lnTo>
                <a:lnTo>
                  <a:pt x="131" y="2176"/>
                </a:lnTo>
                <a:lnTo>
                  <a:pt x="131" y="2209"/>
                </a:lnTo>
                <a:lnTo>
                  <a:pt x="120" y="2230"/>
                </a:lnTo>
                <a:lnTo>
                  <a:pt x="120" y="2263"/>
                </a:lnTo>
                <a:lnTo>
                  <a:pt x="120" y="2274"/>
                </a:lnTo>
                <a:lnTo>
                  <a:pt x="120" y="2296"/>
                </a:lnTo>
                <a:lnTo>
                  <a:pt x="120" y="2307"/>
                </a:lnTo>
                <a:lnTo>
                  <a:pt x="120" y="2328"/>
                </a:lnTo>
                <a:lnTo>
                  <a:pt x="109" y="2339"/>
                </a:lnTo>
                <a:lnTo>
                  <a:pt x="98" y="2361"/>
                </a:lnTo>
                <a:lnTo>
                  <a:pt x="87" y="2383"/>
                </a:lnTo>
                <a:lnTo>
                  <a:pt x="87" y="2394"/>
                </a:lnTo>
                <a:lnTo>
                  <a:pt x="76" y="2405"/>
                </a:lnTo>
                <a:lnTo>
                  <a:pt x="65" y="2405"/>
                </a:lnTo>
                <a:lnTo>
                  <a:pt x="55" y="2405"/>
                </a:lnTo>
                <a:lnTo>
                  <a:pt x="55" y="2394"/>
                </a:lnTo>
                <a:lnTo>
                  <a:pt x="44" y="2383"/>
                </a:lnTo>
                <a:lnTo>
                  <a:pt x="44" y="2372"/>
                </a:lnTo>
                <a:lnTo>
                  <a:pt x="44" y="2350"/>
                </a:lnTo>
                <a:lnTo>
                  <a:pt x="33" y="2339"/>
                </a:lnTo>
                <a:lnTo>
                  <a:pt x="33" y="2317"/>
                </a:lnTo>
                <a:lnTo>
                  <a:pt x="33" y="2285"/>
                </a:lnTo>
                <a:lnTo>
                  <a:pt x="22" y="2263"/>
                </a:lnTo>
                <a:lnTo>
                  <a:pt x="22" y="2230"/>
                </a:lnTo>
                <a:lnTo>
                  <a:pt x="22" y="2209"/>
                </a:lnTo>
                <a:lnTo>
                  <a:pt x="11" y="2187"/>
                </a:lnTo>
                <a:lnTo>
                  <a:pt x="11" y="2154"/>
                </a:lnTo>
                <a:lnTo>
                  <a:pt x="22" y="2122"/>
                </a:lnTo>
                <a:lnTo>
                  <a:pt x="22" y="2111"/>
                </a:lnTo>
                <a:lnTo>
                  <a:pt x="22" y="2089"/>
                </a:lnTo>
                <a:lnTo>
                  <a:pt x="22" y="2067"/>
                </a:lnTo>
                <a:lnTo>
                  <a:pt x="22" y="2035"/>
                </a:lnTo>
                <a:lnTo>
                  <a:pt x="22" y="1991"/>
                </a:lnTo>
                <a:lnTo>
                  <a:pt x="33" y="1937"/>
                </a:lnTo>
                <a:lnTo>
                  <a:pt x="33" y="1882"/>
                </a:lnTo>
                <a:lnTo>
                  <a:pt x="44" y="1817"/>
                </a:lnTo>
                <a:lnTo>
                  <a:pt x="44" y="1773"/>
                </a:lnTo>
                <a:lnTo>
                  <a:pt x="44" y="1741"/>
                </a:lnTo>
                <a:lnTo>
                  <a:pt x="44" y="1686"/>
                </a:lnTo>
                <a:lnTo>
                  <a:pt x="44" y="1643"/>
                </a:lnTo>
                <a:lnTo>
                  <a:pt x="44" y="1599"/>
                </a:lnTo>
                <a:lnTo>
                  <a:pt x="55" y="1545"/>
                </a:lnTo>
                <a:lnTo>
                  <a:pt x="55" y="1480"/>
                </a:lnTo>
                <a:lnTo>
                  <a:pt x="55" y="1425"/>
                </a:lnTo>
                <a:lnTo>
                  <a:pt x="55" y="1360"/>
                </a:lnTo>
                <a:lnTo>
                  <a:pt x="55" y="1295"/>
                </a:lnTo>
                <a:lnTo>
                  <a:pt x="65" y="1218"/>
                </a:lnTo>
                <a:lnTo>
                  <a:pt x="65" y="1142"/>
                </a:lnTo>
                <a:lnTo>
                  <a:pt x="65" y="1066"/>
                </a:lnTo>
                <a:lnTo>
                  <a:pt x="65" y="990"/>
                </a:lnTo>
                <a:lnTo>
                  <a:pt x="65" y="903"/>
                </a:lnTo>
                <a:lnTo>
                  <a:pt x="76" y="816"/>
                </a:lnTo>
                <a:lnTo>
                  <a:pt x="76" y="729"/>
                </a:lnTo>
                <a:lnTo>
                  <a:pt x="76" y="642"/>
                </a:lnTo>
                <a:lnTo>
                  <a:pt x="76" y="565"/>
                </a:lnTo>
                <a:lnTo>
                  <a:pt x="76" y="500"/>
                </a:lnTo>
                <a:lnTo>
                  <a:pt x="76" y="435"/>
                </a:lnTo>
                <a:lnTo>
                  <a:pt x="76" y="370"/>
                </a:lnTo>
                <a:lnTo>
                  <a:pt x="76" y="315"/>
                </a:lnTo>
                <a:lnTo>
                  <a:pt x="76" y="272"/>
                </a:lnTo>
                <a:lnTo>
                  <a:pt x="65" y="228"/>
                </a:lnTo>
                <a:lnTo>
                  <a:pt x="65" y="185"/>
                </a:lnTo>
                <a:lnTo>
                  <a:pt x="65" y="152"/>
                </a:lnTo>
                <a:lnTo>
                  <a:pt x="55" y="119"/>
                </a:lnTo>
                <a:lnTo>
                  <a:pt x="55" y="97"/>
                </a:lnTo>
                <a:lnTo>
                  <a:pt x="55" y="87"/>
                </a:lnTo>
                <a:lnTo>
                  <a:pt x="44" y="76"/>
                </a:lnTo>
                <a:lnTo>
                  <a:pt x="44" y="65"/>
                </a:lnTo>
                <a:lnTo>
                  <a:pt x="22" y="65"/>
                </a:lnTo>
                <a:lnTo>
                  <a:pt x="11" y="54"/>
                </a:lnTo>
                <a:lnTo>
                  <a:pt x="0" y="43"/>
                </a:lnTo>
                <a:lnTo>
                  <a:pt x="11" y="21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5701" name="Freeform 101"/>
          <p:cNvSpPr/>
          <p:nvPr/>
        </p:nvSpPr>
        <p:spPr>
          <a:xfrm>
            <a:off x="6451600" y="1758950"/>
            <a:ext cx="290513" cy="393700"/>
          </a:xfrm>
          <a:custGeom>
            <a:avLst/>
            <a:gdLst>
              <a:gd name="txL" fmla="*/ 0 w 457"/>
              <a:gd name="txT" fmla="*/ 0 h 620"/>
              <a:gd name="txR" fmla="*/ 457 w 457"/>
              <a:gd name="txB" fmla="*/ 620 h 620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457" h="620">
                <a:moveTo>
                  <a:pt x="153" y="533"/>
                </a:moveTo>
                <a:lnTo>
                  <a:pt x="120" y="566"/>
                </a:lnTo>
                <a:lnTo>
                  <a:pt x="87" y="588"/>
                </a:lnTo>
                <a:lnTo>
                  <a:pt x="66" y="598"/>
                </a:lnTo>
                <a:lnTo>
                  <a:pt x="44" y="609"/>
                </a:lnTo>
                <a:lnTo>
                  <a:pt x="33" y="620"/>
                </a:lnTo>
                <a:lnTo>
                  <a:pt x="22" y="620"/>
                </a:lnTo>
                <a:lnTo>
                  <a:pt x="11" y="609"/>
                </a:lnTo>
                <a:lnTo>
                  <a:pt x="0" y="609"/>
                </a:lnTo>
                <a:lnTo>
                  <a:pt x="0" y="598"/>
                </a:lnTo>
                <a:lnTo>
                  <a:pt x="11" y="588"/>
                </a:lnTo>
                <a:lnTo>
                  <a:pt x="11" y="577"/>
                </a:lnTo>
                <a:lnTo>
                  <a:pt x="33" y="555"/>
                </a:lnTo>
                <a:lnTo>
                  <a:pt x="44" y="533"/>
                </a:lnTo>
                <a:lnTo>
                  <a:pt x="66" y="511"/>
                </a:lnTo>
                <a:lnTo>
                  <a:pt x="98" y="490"/>
                </a:lnTo>
                <a:lnTo>
                  <a:pt x="131" y="457"/>
                </a:lnTo>
                <a:lnTo>
                  <a:pt x="153" y="424"/>
                </a:lnTo>
                <a:lnTo>
                  <a:pt x="185" y="381"/>
                </a:lnTo>
                <a:lnTo>
                  <a:pt x="229" y="337"/>
                </a:lnTo>
                <a:lnTo>
                  <a:pt x="261" y="283"/>
                </a:lnTo>
                <a:lnTo>
                  <a:pt x="305" y="228"/>
                </a:lnTo>
                <a:lnTo>
                  <a:pt x="348" y="152"/>
                </a:lnTo>
                <a:lnTo>
                  <a:pt x="381" y="87"/>
                </a:lnTo>
                <a:lnTo>
                  <a:pt x="435" y="0"/>
                </a:lnTo>
                <a:lnTo>
                  <a:pt x="435" y="22"/>
                </a:lnTo>
                <a:lnTo>
                  <a:pt x="446" y="33"/>
                </a:lnTo>
                <a:lnTo>
                  <a:pt x="446" y="54"/>
                </a:lnTo>
                <a:lnTo>
                  <a:pt x="457" y="76"/>
                </a:lnTo>
                <a:lnTo>
                  <a:pt x="457" y="98"/>
                </a:lnTo>
                <a:lnTo>
                  <a:pt x="457" y="130"/>
                </a:lnTo>
                <a:lnTo>
                  <a:pt x="457" y="163"/>
                </a:lnTo>
                <a:lnTo>
                  <a:pt x="457" y="207"/>
                </a:lnTo>
                <a:lnTo>
                  <a:pt x="413" y="261"/>
                </a:lnTo>
                <a:lnTo>
                  <a:pt x="370" y="305"/>
                </a:lnTo>
                <a:lnTo>
                  <a:pt x="337" y="359"/>
                </a:lnTo>
                <a:lnTo>
                  <a:pt x="294" y="403"/>
                </a:lnTo>
                <a:lnTo>
                  <a:pt x="261" y="446"/>
                </a:lnTo>
                <a:lnTo>
                  <a:pt x="218" y="479"/>
                </a:lnTo>
                <a:lnTo>
                  <a:pt x="185" y="511"/>
                </a:lnTo>
                <a:lnTo>
                  <a:pt x="153" y="533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5689" name="Freeform 89"/>
          <p:cNvSpPr/>
          <p:nvPr/>
        </p:nvSpPr>
        <p:spPr>
          <a:xfrm>
            <a:off x="5919788" y="1606550"/>
            <a:ext cx="496887" cy="180975"/>
          </a:xfrm>
          <a:custGeom>
            <a:avLst/>
            <a:gdLst>
              <a:gd name="txL" fmla="*/ 0 w 783"/>
              <a:gd name="txT" fmla="*/ 0 h 283"/>
              <a:gd name="txR" fmla="*/ 783 w 783"/>
              <a:gd name="txB" fmla="*/ 283 h 283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783" h="283">
                <a:moveTo>
                  <a:pt x="381" y="66"/>
                </a:moveTo>
                <a:lnTo>
                  <a:pt x="446" y="55"/>
                </a:lnTo>
                <a:lnTo>
                  <a:pt x="511" y="44"/>
                </a:lnTo>
                <a:lnTo>
                  <a:pt x="566" y="33"/>
                </a:lnTo>
                <a:lnTo>
                  <a:pt x="620" y="22"/>
                </a:lnTo>
                <a:lnTo>
                  <a:pt x="663" y="22"/>
                </a:lnTo>
                <a:lnTo>
                  <a:pt x="707" y="11"/>
                </a:lnTo>
                <a:lnTo>
                  <a:pt x="750" y="0"/>
                </a:lnTo>
                <a:lnTo>
                  <a:pt x="783" y="0"/>
                </a:lnTo>
                <a:lnTo>
                  <a:pt x="772" y="77"/>
                </a:lnTo>
                <a:lnTo>
                  <a:pt x="739" y="88"/>
                </a:lnTo>
                <a:lnTo>
                  <a:pt x="685" y="109"/>
                </a:lnTo>
                <a:lnTo>
                  <a:pt x="642" y="120"/>
                </a:lnTo>
                <a:lnTo>
                  <a:pt x="576" y="131"/>
                </a:lnTo>
                <a:lnTo>
                  <a:pt x="522" y="142"/>
                </a:lnTo>
                <a:lnTo>
                  <a:pt x="457" y="164"/>
                </a:lnTo>
                <a:lnTo>
                  <a:pt x="392" y="185"/>
                </a:lnTo>
                <a:lnTo>
                  <a:pt x="315" y="207"/>
                </a:lnTo>
                <a:lnTo>
                  <a:pt x="283" y="229"/>
                </a:lnTo>
                <a:lnTo>
                  <a:pt x="250" y="240"/>
                </a:lnTo>
                <a:lnTo>
                  <a:pt x="229" y="251"/>
                </a:lnTo>
                <a:lnTo>
                  <a:pt x="196" y="262"/>
                </a:lnTo>
                <a:lnTo>
                  <a:pt x="174" y="273"/>
                </a:lnTo>
                <a:lnTo>
                  <a:pt x="163" y="273"/>
                </a:lnTo>
                <a:lnTo>
                  <a:pt x="142" y="273"/>
                </a:lnTo>
                <a:lnTo>
                  <a:pt x="131" y="283"/>
                </a:lnTo>
                <a:lnTo>
                  <a:pt x="109" y="273"/>
                </a:lnTo>
                <a:lnTo>
                  <a:pt x="87" y="262"/>
                </a:lnTo>
                <a:lnTo>
                  <a:pt x="65" y="240"/>
                </a:lnTo>
                <a:lnTo>
                  <a:pt x="44" y="207"/>
                </a:lnTo>
                <a:lnTo>
                  <a:pt x="22" y="185"/>
                </a:lnTo>
                <a:lnTo>
                  <a:pt x="11" y="164"/>
                </a:lnTo>
                <a:lnTo>
                  <a:pt x="0" y="153"/>
                </a:lnTo>
                <a:lnTo>
                  <a:pt x="0" y="142"/>
                </a:lnTo>
                <a:lnTo>
                  <a:pt x="0" y="131"/>
                </a:lnTo>
                <a:lnTo>
                  <a:pt x="11" y="120"/>
                </a:lnTo>
                <a:lnTo>
                  <a:pt x="33" y="109"/>
                </a:lnTo>
                <a:lnTo>
                  <a:pt x="55" y="109"/>
                </a:lnTo>
                <a:lnTo>
                  <a:pt x="76" y="120"/>
                </a:lnTo>
                <a:lnTo>
                  <a:pt x="98" y="120"/>
                </a:lnTo>
                <a:lnTo>
                  <a:pt x="120" y="120"/>
                </a:lnTo>
                <a:lnTo>
                  <a:pt x="152" y="120"/>
                </a:lnTo>
                <a:lnTo>
                  <a:pt x="185" y="109"/>
                </a:lnTo>
                <a:lnTo>
                  <a:pt x="229" y="98"/>
                </a:lnTo>
                <a:lnTo>
                  <a:pt x="272" y="98"/>
                </a:lnTo>
                <a:lnTo>
                  <a:pt x="326" y="88"/>
                </a:lnTo>
                <a:lnTo>
                  <a:pt x="381" y="66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00379" name="矩形 4"/>
          <p:cNvSpPr/>
          <p:nvPr/>
        </p:nvSpPr>
        <p:spPr>
          <a:xfrm>
            <a:off x="2628900" y="1177925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嫩</a:t>
            </a:r>
            <a:endParaRPr lang="zh-CN" altLang="en-US" sz="8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671763" y="452438"/>
            <a:ext cx="2232025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nèn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6750" y="2884488"/>
            <a:ext cx="72072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细嫩   嫩红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750" y="3532188"/>
            <a:ext cx="1728152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桂花树刚长出的小芽是嫩红色的。 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5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5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5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5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5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5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62865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9364" name="Freeform 36"/>
          <p:cNvSpPr/>
          <p:nvPr/>
        </p:nvSpPr>
        <p:spPr>
          <a:xfrm>
            <a:off x="6494463" y="1092200"/>
            <a:ext cx="138112" cy="1387475"/>
          </a:xfrm>
          <a:custGeom>
            <a:avLst/>
            <a:gdLst>
              <a:gd name="txL" fmla="*/ 0 w 218"/>
              <a:gd name="txT" fmla="*/ 0 h 2187"/>
              <a:gd name="txR" fmla="*/ 218 w 218"/>
              <a:gd name="txB" fmla="*/ 2187 h 2187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18" h="2187">
                <a:moveTo>
                  <a:pt x="218" y="141"/>
                </a:moveTo>
                <a:lnTo>
                  <a:pt x="218" y="152"/>
                </a:lnTo>
                <a:lnTo>
                  <a:pt x="218" y="174"/>
                </a:lnTo>
                <a:lnTo>
                  <a:pt x="207" y="195"/>
                </a:lnTo>
                <a:lnTo>
                  <a:pt x="207" y="228"/>
                </a:lnTo>
                <a:lnTo>
                  <a:pt x="207" y="261"/>
                </a:lnTo>
                <a:lnTo>
                  <a:pt x="207" y="293"/>
                </a:lnTo>
                <a:lnTo>
                  <a:pt x="207" y="337"/>
                </a:lnTo>
                <a:lnTo>
                  <a:pt x="207" y="380"/>
                </a:lnTo>
                <a:lnTo>
                  <a:pt x="207" y="413"/>
                </a:lnTo>
                <a:lnTo>
                  <a:pt x="207" y="446"/>
                </a:lnTo>
                <a:lnTo>
                  <a:pt x="207" y="489"/>
                </a:lnTo>
                <a:lnTo>
                  <a:pt x="207" y="522"/>
                </a:lnTo>
                <a:lnTo>
                  <a:pt x="196" y="576"/>
                </a:lnTo>
                <a:lnTo>
                  <a:pt x="196" y="620"/>
                </a:lnTo>
                <a:lnTo>
                  <a:pt x="196" y="674"/>
                </a:lnTo>
                <a:lnTo>
                  <a:pt x="196" y="729"/>
                </a:lnTo>
                <a:lnTo>
                  <a:pt x="196" y="794"/>
                </a:lnTo>
                <a:lnTo>
                  <a:pt x="196" y="859"/>
                </a:lnTo>
                <a:lnTo>
                  <a:pt x="196" y="925"/>
                </a:lnTo>
                <a:lnTo>
                  <a:pt x="196" y="1001"/>
                </a:lnTo>
                <a:lnTo>
                  <a:pt x="196" y="1077"/>
                </a:lnTo>
                <a:lnTo>
                  <a:pt x="196" y="1153"/>
                </a:lnTo>
                <a:lnTo>
                  <a:pt x="196" y="1240"/>
                </a:lnTo>
                <a:lnTo>
                  <a:pt x="196" y="1327"/>
                </a:lnTo>
                <a:lnTo>
                  <a:pt x="196" y="1414"/>
                </a:lnTo>
                <a:lnTo>
                  <a:pt x="196" y="1501"/>
                </a:lnTo>
                <a:lnTo>
                  <a:pt x="196" y="1577"/>
                </a:lnTo>
                <a:lnTo>
                  <a:pt x="196" y="1654"/>
                </a:lnTo>
                <a:lnTo>
                  <a:pt x="196" y="1719"/>
                </a:lnTo>
                <a:lnTo>
                  <a:pt x="196" y="1784"/>
                </a:lnTo>
                <a:lnTo>
                  <a:pt x="196" y="1839"/>
                </a:lnTo>
                <a:lnTo>
                  <a:pt x="196" y="1893"/>
                </a:lnTo>
                <a:lnTo>
                  <a:pt x="185" y="1937"/>
                </a:lnTo>
                <a:lnTo>
                  <a:pt x="185" y="1980"/>
                </a:lnTo>
                <a:lnTo>
                  <a:pt x="185" y="2013"/>
                </a:lnTo>
                <a:lnTo>
                  <a:pt x="185" y="2045"/>
                </a:lnTo>
                <a:lnTo>
                  <a:pt x="185" y="2078"/>
                </a:lnTo>
                <a:lnTo>
                  <a:pt x="174" y="2089"/>
                </a:lnTo>
                <a:lnTo>
                  <a:pt x="174" y="2111"/>
                </a:lnTo>
                <a:lnTo>
                  <a:pt x="174" y="2122"/>
                </a:lnTo>
                <a:lnTo>
                  <a:pt x="163" y="2143"/>
                </a:lnTo>
                <a:lnTo>
                  <a:pt x="163" y="2165"/>
                </a:lnTo>
                <a:lnTo>
                  <a:pt x="152" y="2176"/>
                </a:lnTo>
                <a:lnTo>
                  <a:pt x="142" y="2187"/>
                </a:lnTo>
                <a:lnTo>
                  <a:pt x="131" y="2187"/>
                </a:lnTo>
                <a:lnTo>
                  <a:pt x="120" y="2176"/>
                </a:lnTo>
                <a:lnTo>
                  <a:pt x="120" y="2165"/>
                </a:lnTo>
                <a:lnTo>
                  <a:pt x="109" y="2154"/>
                </a:lnTo>
                <a:lnTo>
                  <a:pt x="98" y="2143"/>
                </a:lnTo>
                <a:lnTo>
                  <a:pt x="98" y="2122"/>
                </a:lnTo>
                <a:lnTo>
                  <a:pt x="87" y="2089"/>
                </a:lnTo>
                <a:lnTo>
                  <a:pt x="65" y="2056"/>
                </a:lnTo>
                <a:lnTo>
                  <a:pt x="55" y="2024"/>
                </a:lnTo>
                <a:lnTo>
                  <a:pt x="44" y="1991"/>
                </a:lnTo>
                <a:lnTo>
                  <a:pt x="44" y="1969"/>
                </a:lnTo>
                <a:lnTo>
                  <a:pt x="44" y="1958"/>
                </a:lnTo>
                <a:lnTo>
                  <a:pt x="44" y="1937"/>
                </a:lnTo>
                <a:lnTo>
                  <a:pt x="44" y="1915"/>
                </a:lnTo>
                <a:lnTo>
                  <a:pt x="55" y="1882"/>
                </a:lnTo>
                <a:lnTo>
                  <a:pt x="55" y="1839"/>
                </a:lnTo>
                <a:lnTo>
                  <a:pt x="65" y="1795"/>
                </a:lnTo>
                <a:lnTo>
                  <a:pt x="65" y="1741"/>
                </a:lnTo>
                <a:lnTo>
                  <a:pt x="76" y="1675"/>
                </a:lnTo>
                <a:lnTo>
                  <a:pt x="76" y="1610"/>
                </a:lnTo>
                <a:lnTo>
                  <a:pt x="87" y="1534"/>
                </a:lnTo>
                <a:lnTo>
                  <a:pt x="87" y="1447"/>
                </a:lnTo>
                <a:lnTo>
                  <a:pt x="87" y="1360"/>
                </a:lnTo>
                <a:lnTo>
                  <a:pt x="98" y="1262"/>
                </a:lnTo>
                <a:lnTo>
                  <a:pt x="98" y="1142"/>
                </a:lnTo>
                <a:lnTo>
                  <a:pt x="98" y="1033"/>
                </a:lnTo>
                <a:lnTo>
                  <a:pt x="98" y="903"/>
                </a:lnTo>
                <a:lnTo>
                  <a:pt x="98" y="837"/>
                </a:lnTo>
                <a:lnTo>
                  <a:pt x="98" y="783"/>
                </a:lnTo>
                <a:lnTo>
                  <a:pt x="98" y="718"/>
                </a:lnTo>
                <a:lnTo>
                  <a:pt x="98" y="663"/>
                </a:lnTo>
                <a:lnTo>
                  <a:pt x="98" y="620"/>
                </a:lnTo>
                <a:lnTo>
                  <a:pt x="98" y="565"/>
                </a:lnTo>
                <a:lnTo>
                  <a:pt x="98" y="522"/>
                </a:lnTo>
                <a:lnTo>
                  <a:pt x="98" y="478"/>
                </a:lnTo>
                <a:lnTo>
                  <a:pt x="98" y="446"/>
                </a:lnTo>
                <a:lnTo>
                  <a:pt x="98" y="402"/>
                </a:lnTo>
                <a:lnTo>
                  <a:pt x="98" y="370"/>
                </a:lnTo>
                <a:lnTo>
                  <a:pt x="87" y="337"/>
                </a:lnTo>
                <a:lnTo>
                  <a:pt x="87" y="315"/>
                </a:lnTo>
                <a:lnTo>
                  <a:pt x="87" y="293"/>
                </a:lnTo>
                <a:lnTo>
                  <a:pt x="87" y="272"/>
                </a:lnTo>
                <a:lnTo>
                  <a:pt x="87" y="250"/>
                </a:lnTo>
                <a:lnTo>
                  <a:pt x="76" y="217"/>
                </a:lnTo>
                <a:lnTo>
                  <a:pt x="76" y="185"/>
                </a:lnTo>
                <a:lnTo>
                  <a:pt x="65" y="163"/>
                </a:lnTo>
                <a:lnTo>
                  <a:pt x="65" y="141"/>
                </a:lnTo>
                <a:lnTo>
                  <a:pt x="55" y="119"/>
                </a:lnTo>
                <a:lnTo>
                  <a:pt x="44" y="108"/>
                </a:lnTo>
                <a:lnTo>
                  <a:pt x="44" y="97"/>
                </a:lnTo>
                <a:lnTo>
                  <a:pt x="33" y="87"/>
                </a:lnTo>
                <a:lnTo>
                  <a:pt x="11" y="76"/>
                </a:lnTo>
                <a:lnTo>
                  <a:pt x="11" y="54"/>
                </a:lnTo>
                <a:lnTo>
                  <a:pt x="0" y="43"/>
                </a:lnTo>
                <a:lnTo>
                  <a:pt x="11" y="21"/>
                </a:lnTo>
                <a:lnTo>
                  <a:pt x="11" y="10"/>
                </a:lnTo>
                <a:lnTo>
                  <a:pt x="22" y="0"/>
                </a:lnTo>
                <a:lnTo>
                  <a:pt x="44" y="0"/>
                </a:lnTo>
                <a:lnTo>
                  <a:pt x="65" y="0"/>
                </a:lnTo>
                <a:lnTo>
                  <a:pt x="87" y="10"/>
                </a:lnTo>
                <a:lnTo>
                  <a:pt x="120" y="21"/>
                </a:lnTo>
                <a:lnTo>
                  <a:pt x="152" y="32"/>
                </a:lnTo>
                <a:lnTo>
                  <a:pt x="174" y="54"/>
                </a:lnTo>
                <a:lnTo>
                  <a:pt x="196" y="65"/>
                </a:lnTo>
                <a:lnTo>
                  <a:pt x="218" y="87"/>
                </a:lnTo>
                <a:lnTo>
                  <a:pt x="218" y="97"/>
                </a:lnTo>
                <a:lnTo>
                  <a:pt x="218" y="108"/>
                </a:lnTo>
                <a:lnTo>
                  <a:pt x="218" y="130"/>
                </a:lnTo>
                <a:lnTo>
                  <a:pt x="218" y="141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9365" name="Freeform 37"/>
          <p:cNvSpPr/>
          <p:nvPr/>
        </p:nvSpPr>
        <p:spPr>
          <a:xfrm>
            <a:off x="6743700" y="1125538"/>
            <a:ext cx="793750" cy="187325"/>
          </a:xfrm>
          <a:custGeom>
            <a:avLst/>
            <a:gdLst>
              <a:gd name="txL" fmla="*/ 0 w 1250"/>
              <a:gd name="txT" fmla="*/ 0 h 294"/>
              <a:gd name="txR" fmla="*/ 1250 w 1250"/>
              <a:gd name="txB" fmla="*/ 294 h 294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250" h="294">
                <a:moveTo>
                  <a:pt x="174" y="174"/>
                </a:moveTo>
                <a:lnTo>
                  <a:pt x="217" y="163"/>
                </a:lnTo>
                <a:lnTo>
                  <a:pt x="260" y="152"/>
                </a:lnTo>
                <a:lnTo>
                  <a:pt x="304" y="141"/>
                </a:lnTo>
                <a:lnTo>
                  <a:pt x="358" y="131"/>
                </a:lnTo>
                <a:lnTo>
                  <a:pt x="424" y="120"/>
                </a:lnTo>
                <a:lnTo>
                  <a:pt x="489" y="98"/>
                </a:lnTo>
                <a:lnTo>
                  <a:pt x="554" y="87"/>
                </a:lnTo>
                <a:lnTo>
                  <a:pt x="630" y="65"/>
                </a:lnTo>
                <a:lnTo>
                  <a:pt x="695" y="43"/>
                </a:lnTo>
                <a:lnTo>
                  <a:pt x="761" y="33"/>
                </a:lnTo>
                <a:lnTo>
                  <a:pt x="815" y="22"/>
                </a:lnTo>
                <a:lnTo>
                  <a:pt x="869" y="11"/>
                </a:lnTo>
                <a:lnTo>
                  <a:pt x="924" y="0"/>
                </a:lnTo>
                <a:lnTo>
                  <a:pt x="967" y="0"/>
                </a:lnTo>
                <a:lnTo>
                  <a:pt x="1000" y="0"/>
                </a:lnTo>
                <a:lnTo>
                  <a:pt x="1032" y="0"/>
                </a:lnTo>
                <a:lnTo>
                  <a:pt x="1076" y="0"/>
                </a:lnTo>
                <a:lnTo>
                  <a:pt x="1119" y="11"/>
                </a:lnTo>
                <a:lnTo>
                  <a:pt x="1163" y="33"/>
                </a:lnTo>
                <a:lnTo>
                  <a:pt x="1206" y="54"/>
                </a:lnTo>
                <a:lnTo>
                  <a:pt x="1228" y="65"/>
                </a:lnTo>
                <a:lnTo>
                  <a:pt x="1239" y="87"/>
                </a:lnTo>
                <a:lnTo>
                  <a:pt x="1239" y="98"/>
                </a:lnTo>
                <a:lnTo>
                  <a:pt x="1250" y="109"/>
                </a:lnTo>
                <a:lnTo>
                  <a:pt x="1250" y="120"/>
                </a:lnTo>
                <a:lnTo>
                  <a:pt x="1250" y="131"/>
                </a:lnTo>
                <a:lnTo>
                  <a:pt x="1239" y="131"/>
                </a:lnTo>
                <a:lnTo>
                  <a:pt x="1228" y="141"/>
                </a:lnTo>
                <a:lnTo>
                  <a:pt x="1217" y="152"/>
                </a:lnTo>
                <a:lnTo>
                  <a:pt x="1195" y="152"/>
                </a:lnTo>
                <a:lnTo>
                  <a:pt x="1174" y="163"/>
                </a:lnTo>
                <a:lnTo>
                  <a:pt x="1152" y="163"/>
                </a:lnTo>
                <a:lnTo>
                  <a:pt x="1119" y="174"/>
                </a:lnTo>
                <a:lnTo>
                  <a:pt x="1087" y="174"/>
                </a:lnTo>
                <a:lnTo>
                  <a:pt x="1054" y="174"/>
                </a:lnTo>
                <a:lnTo>
                  <a:pt x="1011" y="174"/>
                </a:lnTo>
                <a:lnTo>
                  <a:pt x="924" y="174"/>
                </a:lnTo>
                <a:lnTo>
                  <a:pt x="837" y="174"/>
                </a:lnTo>
                <a:lnTo>
                  <a:pt x="750" y="174"/>
                </a:lnTo>
                <a:lnTo>
                  <a:pt x="674" y="185"/>
                </a:lnTo>
                <a:lnTo>
                  <a:pt x="587" y="196"/>
                </a:lnTo>
                <a:lnTo>
                  <a:pt x="500" y="207"/>
                </a:lnTo>
                <a:lnTo>
                  <a:pt x="413" y="228"/>
                </a:lnTo>
                <a:lnTo>
                  <a:pt x="315" y="250"/>
                </a:lnTo>
                <a:lnTo>
                  <a:pt x="271" y="261"/>
                </a:lnTo>
                <a:lnTo>
                  <a:pt x="228" y="272"/>
                </a:lnTo>
                <a:lnTo>
                  <a:pt x="195" y="283"/>
                </a:lnTo>
                <a:lnTo>
                  <a:pt x="163" y="294"/>
                </a:lnTo>
                <a:lnTo>
                  <a:pt x="130" y="294"/>
                </a:lnTo>
                <a:lnTo>
                  <a:pt x="119" y="294"/>
                </a:lnTo>
                <a:lnTo>
                  <a:pt x="97" y="294"/>
                </a:lnTo>
                <a:lnTo>
                  <a:pt x="87" y="294"/>
                </a:lnTo>
                <a:lnTo>
                  <a:pt x="65" y="294"/>
                </a:lnTo>
                <a:lnTo>
                  <a:pt x="54" y="272"/>
                </a:lnTo>
                <a:lnTo>
                  <a:pt x="32" y="250"/>
                </a:lnTo>
                <a:lnTo>
                  <a:pt x="21" y="239"/>
                </a:lnTo>
                <a:lnTo>
                  <a:pt x="10" y="228"/>
                </a:lnTo>
                <a:lnTo>
                  <a:pt x="0" y="228"/>
                </a:lnTo>
                <a:lnTo>
                  <a:pt x="0" y="218"/>
                </a:lnTo>
                <a:lnTo>
                  <a:pt x="0" y="207"/>
                </a:lnTo>
                <a:lnTo>
                  <a:pt x="0" y="196"/>
                </a:lnTo>
                <a:lnTo>
                  <a:pt x="10" y="196"/>
                </a:lnTo>
                <a:lnTo>
                  <a:pt x="21" y="196"/>
                </a:lnTo>
                <a:lnTo>
                  <a:pt x="32" y="196"/>
                </a:lnTo>
                <a:lnTo>
                  <a:pt x="54" y="185"/>
                </a:lnTo>
                <a:lnTo>
                  <a:pt x="76" y="185"/>
                </a:lnTo>
                <a:lnTo>
                  <a:pt x="108" y="185"/>
                </a:lnTo>
                <a:lnTo>
                  <a:pt x="141" y="174"/>
                </a:lnTo>
                <a:lnTo>
                  <a:pt x="174" y="174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9366" name="Freeform 38"/>
          <p:cNvSpPr/>
          <p:nvPr/>
        </p:nvSpPr>
        <p:spPr>
          <a:xfrm>
            <a:off x="6950075" y="1236663"/>
            <a:ext cx="173038" cy="325437"/>
          </a:xfrm>
          <a:custGeom>
            <a:avLst/>
            <a:gdLst>
              <a:gd name="txL" fmla="*/ 0 w 272"/>
              <a:gd name="txT" fmla="*/ 0 h 512"/>
              <a:gd name="txR" fmla="*/ 272 w 272"/>
              <a:gd name="txB" fmla="*/ 512 h 512"/>
            </a:gdLst>
            <a:ahLst/>
            <a:cxnLst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</a:cxnLst>
            <a:rect l="txL" t="txT" r="txR" b="txB"/>
            <a:pathLst>
              <a:path w="272" h="512">
                <a:moveTo>
                  <a:pt x="0" y="512"/>
                </a:moveTo>
                <a:lnTo>
                  <a:pt x="21" y="457"/>
                </a:lnTo>
                <a:lnTo>
                  <a:pt x="32" y="403"/>
                </a:lnTo>
                <a:lnTo>
                  <a:pt x="43" y="359"/>
                </a:lnTo>
                <a:lnTo>
                  <a:pt x="54" y="316"/>
                </a:lnTo>
                <a:lnTo>
                  <a:pt x="65" y="272"/>
                </a:lnTo>
                <a:lnTo>
                  <a:pt x="76" y="239"/>
                </a:lnTo>
                <a:lnTo>
                  <a:pt x="87" y="207"/>
                </a:lnTo>
                <a:lnTo>
                  <a:pt x="98" y="174"/>
                </a:lnTo>
                <a:lnTo>
                  <a:pt x="98" y="142"/>
                </a:lnTo>
                <a:lnTo>
                  <a:pt x="108" y="109"/>
                </a:lnTo>
                <a:lnTo>
                  <a:pt x="108" y="87"/>
                </a:lnTo>
                <a:lnTo>
                  <a:pt x="119" y="65"/>
                </a:lnTo>
                <a:lnTo>
                  <a:pt x="119" y="44"/>
                </a:lnTo>
                <a:lnTo>
                  <a:pt x="119" y="22"/>
                </a:lnTo>
                <a:lnTo>
                  <a:pt x="119" y="11"/>
                </a:lnTo>
                <a:lnTo>
                  <a:pt x="130" y="0"/>
                </a:lnTo>
                <a:lnTo>
                  <a:pt x="163" y="22"/>
                </a:lnTo>
                <a:lnTo>
                  <a:pt x="195" y="44"/>
                </a:lnTo>
                <a:lnTo>
                  <a:pt x="217" y="54"/>
                </a:lnTo>
                <a:lnTo>
                  <a:pt x="239" y="76"/>
                </a:lnTo>
                <a:lnTo>
                  <a:pt x="250" y="98"/>
                </a:lnTo>
                <a:lnTo>
                  <a:pt x="261" y="109"/>
                </a:lnTo>
                <a:lnTo>
                  <a:pt x="272" y="120"/>
                </a:lnTo>
                <a:lnTo>
                  <a:pt x="272" y="131"/>
                </a:lnTo>
                <a:lnTo>
                  <a:pt x="272" y="152"/>
                </a:lnTo>
                <a:lnTo>
                  <a:pt x="261" y="163"/>
                </a:lnTo>
                <a:lnTo>
                  <a:pt x="261" y="185"/>
                </a:lnTo>
                <a:lnTo>
                  <a:pt x="250" y="207"/>
                </a:lnTo>
                <a:lnTo>
                  <a:pt x="228" y="239"/>
                </a:lnTo>
                <a:lnTo>
                  <a:pt x="217" y="272"/>
                </a:lnTo>
                <a:lnTo>
                  <a:pt x="195" y="305"/>
                </a:lnTo>
                <a:lnTo>
                  <a:pt x="174" y="337"/>
                </a:lnTo>
                <a:lnTo>
                  <a:pt x="141" y="381"/>
                </a:lnTo>
                <a:lnTo>
                  <a:pt x="119" y="414"/>
                </a:lnTo>
                <a:lnTo>
                  <a:pt x="98" y="446"/>
                </a:lnTo>
                <a:lnTo>
                  <a:pt x="76" y="468"/>
                </a:lnTo>
                <a:lnTo>
                  <a:pt x="54" y="479"/>
                </a:lnTo>
                <a:lnTo>
                  <a:pt x="43" y="501"/>
                </a:lnTo>
                <a:lnTo>
                  <a:pt x="21" y="501"/>
                </a:lnTo>
                <a:lnTo>
                  <a:pt x="0" y="512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9367" name="Freeform 39"/>
          <p:cNvSpPr/>
          <p:nvPr/>
        </p:nvSpPr>
        <p:spPr>
          <a:xfrm>
            <a:off x="6811963" y="1533525"/>
            <a:ext cx="82550" cy="649288"/>
          </a:xfrm>
          <a:custGeom>
            <a:avLst/>
            <a:gdLst>
              <a:gd name="txL" fmla="*/ 0 w 131"/>
              <a:gd name="txT" fmla="*/ 0 h 1023"/>
              <a:gd name="txR" fmla="*/ 131 w 131"/>
              <a:gd name="txB" fmla="*/ 1023 h 1023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31" h="1023">
                <a:moveTo>
                  <a:pt x="33" y="958"/>
                </a:moveTo>
                <a:lnTo>
                  <a:pt x="22" y="925"/>
                </a:lnTo>
                <a:lnTo>
                  <a:pt x="11" y="892"/>
                </a:lnTo>
                <a:lnTo>
                  <a:pt x="11" y="860"/>
                </a:lnTo>
                <a:lnTo>
                  <a:pt x="11" y="838"/>
                </a:lnTo>
                <a:lnTo>
                  <a:pt x="11" y="827"/>
                </a:lnTo>
                <a:lnTo>
                  <a:pt x="11" y="805"/>
                </a:lnTo>
                <a:lnTo>
                  <a:pt x="11" y="784"/>
                </a:lnTo>
                <a:lnTo>
                  <a:pt x="11" y="762"/>
                </a:lnTo>
                <a:lnTo>
                  <a:pt x="11" y="729"/>
                </a:lnTo>
                <a:lnTo>
                  <a:pt x="11" y="696"/>
                </a:lnTo>
                <a:lnTo>
                  <a:pt x="22" y="664"/>
                </a:lnTo>
                <a:lnTo>
                  <a:pt x="22" y="620"/>
                </a:lnTo>
                <a:lnTo>
                  <a:pt x="22" y="544"/>
                </a:lnTo>
                <a:lnTo>
                  <a:pt x="33" y="468"/>
                </a:lnTo>
                <a:lnTo>
                  <a:pt x="33" y="403"/>
                </a:lnTo>
                <a:lnTo>
                  <a:pt x="33" y="326"/>
                </a:lnTo>
                <a:lnTo>
                  <a:pt x="33" y="261"/>
                </a:lnTo>
                <a:lnTo>
                  <a:pt x="22" y="207"/>
                </a:lnTo>
                <a:lnTo>
                  <a:pt x="22" y="152"/>
                </a:lnTo>
                <a:lnTo>
                  <a:pt x="11" y="109"/>
                </a:lnTo>
                <a:lnTo>
                  <a:pt x="0" y="65"/>
                </a:lnTo>
                <a:lnTo>
                  <a:pt x="0" y="44"/>
                </a:lnTo>
                <a:lnTo>
                  <a:pt x="0" y="22"/>
                </a:lnTo>
                <a:lnTo>
                  <a:pt x="11" y="0"/>
                </a:lnTo>
                <a:lnTo>
                  <a:pt x="22" y="0"/>
                </a:lnTo>
                <a:lnTo>
                  <a:pt x="33" y="0"/>
                </a:lnTo>
                <a:lnTo>
                  <a:pt x="44" y="0"/>
                </a:lnTo>
                <a:lnTo>
                  <a:pt x="66" y="0"/>
                </a:lnTo>
                <a:lnTo>
                  <a:pt x="76" y="11"/>
                </a:lnTo>
                <a:lnTo>
                  <a:pt x="109" y="11"/>
                </a:lnTo>
                <a:lnTo>
                  <a:pt x="131" y="11"/>
                </a:lnTo>
                <a:lnTo>
                  <a:pt x="131" y="87"/>
                </a:lnTo>
                <a:lnTo>
                  <a:pt x="131" y="152"/>
                </a:lnTo>
                <a:lnTo>
                  <a:pt x="131" y="218"/>
                </a:lnTo>
                <a:lnTo>
                  <a:pt x="131" y="283"/>
                </a:lnTo>
                <a:lnTo>
                  <a:pt x="131" y="337"/>
                </a:lnTo>
                <a:lnTo>
                  <a:pt x="131" y="392"/>
                </a:lnTo>
                <a:lnTo>
                  <a:pt x="131" y="446"/>
                </a:lnTo>
                <a:lnTo>
                  <a:pt x="131" y="501"/>
                </a:lnTo>
                <a:lnTo>
                  <a:pt x="131" y="544"/>
                </a:lnTo>
                <a:lnTo>
                  <a:pt x="131" y="588"/>
                </a:lnTo>
                <a:lnTo>
                  <a:pt x="131" y="631"/>
                </a:lnTo>
                <a:lnTo>
                  <a:pt x="131" y="675"/>
                </a:lnTo>
                <a:lnTo>
                  <a:pt x="131" y="707"/>
                </a:lnTo>
                <a:lnTo>
                  <a:pt x="120" y="740"/>
                </a:lnTo>
                <a:lnTo>
                  <a:pt x="120" y="773"/>
                </a:lnTo>
                <a:lnTo>
                  <a:pt x="120" y="805"/>
                </a:lnTo>
                <a:lnTo>
                  <a:pt x="120" y="849"/>
                </a:lnTo>
                <a:lnTo>
                  <a:pt x="109" y="903"/>
                </a:lnTo>
                <a:lnTo>
                  <a:pt x="109" y="936"/>
                </a:lnTo>
                <a:lnTo>
                  <a:pt x="109" y="969"/>
                </a:lnTo>
                <a:lnTo>
                  <a:pt x="98" y="990"/>
                </a:lnTo>
                <a:lnTo>
                  <a:pt x="98" y="1012"/>
                </a:lnTo>
                <a:lnTo>
                  <a:pt x="87" y="1023"/>
                </a:lnTo>
                <a:lnTo>
                  <a:pt x="66" y="1023"/>
                </a:lnTo>
                <a:lnTo>
                  <a:pt x="55" y="1012"/>
                </a:lnTo>
                <a:lnTo>
                  <a:pt x="44" y="990"/>
                </a:lnTo>
                <a:lnTo>
                  <a:pt x="33" y="958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9368" name="Freeform 40"/>
          <p:cNvSpPr/>
          <p:nvPr/>
        </p:nvSpPr>
        <p:spPr>
          <a:xfrm>
            <a:off x="6873875" y="1444625"/>
            <a:ext cx="566738" cy="752475"/>
          </a:xfrm>
          <a:custGeom>
            <a:avLst/>
            <a:gdLst>
              <a:gd name="txL" fmla="*/ 0 w 892"/>
              <a:gd name="txT" fmla="*/ 0 h 1186"/>
              <a:gd name="txR" fmla="*/ 892 w 892"/>
              <a:gd name="txB" fmla="*/ 1186 h 118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892" h="1186">
                <a:moveTo>
                  <a:pt x="837" y="674"/>
                </a:moveTo>
                <a:lnTo>
                  <a:pt x="837" y="729"/>
                </a:lnTo>
                <a:lnTo>
                  <a:pt x="837" y="772"/>
                </a:lnTo>
                <a:lnTo>
                  <a:pt x="837" y="816"/>
                </a:lnTo>
                <a:lnTo>
                  <a:pt x="837" y="859"/>
                </a:lnTo>
                <a:lnTo>
                  <a:pt x="837" y="903"/>
                </a:lnTo>
                <a:lnTo>
                  <a:pt x="826" y="935"/>
                </a:lnTo>
                <a:lnTo>
                  <a:pt x="826" y="968"/>
                </a:lnTo>
                <a:lnTo>
                  <a:pt x="826" y="1001"/>
                </a:lnTo>
                <a:lnTo>
                  <a:pt x="826" y="1033"/>
                </a:lnTo>
                <a:lnTo>
                  <a:pt x="816" y="1055"/>
                </a:lnTo>
                <a:lnTo>
                  <a:pt x="816" y="1077"/>
                </a:lnTo>
                <a:lnTo>
                  <a:pt x="816" y="1099"/>
                </a:lnTo>
                <a:lnTo>
                  <a:pt x="805" y="1110"/>
                </a:lnTo>
                <a:lnTo>
                  <a:pt x="805" y="1131"/>
                </a:lnTo>
                <a:lnTo>
                  <a:pt x="794" y="1142"/>
                </a:lnTo>
                <a:lnTo>
                  <a:pt x="783" y="1164"/>
                </a:lnTo>
                <a:lnTo>
                  <a:pt x="772" y="1175"/>
                </a:lnTo>
                <a:lnTo>
                  <a:pt x="761" y="1186"/>
                </a:lnTo>
                <a:lnTo>
                  <a:pt x="750" y="1186"/>
                </a:lnTo>
                <a:lnTo>
                  <a:pt x="739" y="1186"/>
                </a:lnTo>
                <a:lnTo>
                  <a:pt x="729" y="1186"/>
                </a:lnTo>
                <a:lnTo>
                  <a:pt x="718" y="1175"/>
                </a:lnTo>
                <a:lnTo>
                  <a:pt x="718" y="1164"/>
                </a:lnTo>
                <a:lnTo>
                  <a:pt x="707" y="1164"/>
                </a:lnTo>
                <a:lnTo>
                  <a:pt x="707" y="1153"/>
                </a:lnTo>
                <a:lnTo>
                  <a:pt x="707" y="1131"/>
                </a:lnTo>
                <a:lnTo>
                  <a:pt x="696" y="1120"/>
                </a:lnTo>
                <a:lnTo>
                  <a:pt x="696" y="1099"/>
                </a:lnTo>
                <a:lnTo>
                  <a:pt x="696" y="1077"/>
                </a:lnTo>
                <a:lnTo>
                  <a:pt x="696" y="1055"/>
                </a:lnTo>
                <a:lnTo>
                  <a:pt x="685" y="1022"/>
                </a:lnTo>
                <a:lnTo>
                  <a:pt x="685" y="990"/>
                </a:lnTo>
                <a:lnTo>
                  <a:pt x="685" y="957"/>
                </a:lnTo>
                <a:lnTo>
                  <a:pt x="685" y="914"/>
                </a:lnTo>
                <a:lnTo>
                  <a:pt x="685" y="870"/>
                </a:lnTo>
                <a:lnTo>
                  <a:pt x="685" y="827"/>
                </a:lnTo>
                <a:lnTo>
                  <a:pt x="685" y="783"/>
                </a:lnTo>
                <a:lnTo>
                  <a:pt x="685" y="729"/>
                </a:lnTo>
                <a:lnTo>
                  <a:pt x="685" y="674"/>
                </a:lnTo>
                <a:lnTo>
                  <a:pt x="685" y="620"/>
                </a:lnTo>
                <a:lnTo>
                  <a:pt x="685" y="565"/>
                </a:lnTo>
                <a:lnTo>
                  <a:pt x="685" y="522"/>
                </a:lnTo>
                <a:lnTo>
                  <a:pt x="685" y="478"/>
                </a:lnTo>
                <a:lnTo>
                  <a:pt x="674" y="435"/>
                </a:lnTo>
                <a:lnTo>
                  <a:pt x="674" y="391"/>
                </a:lnTo>
                <a:lnTo>
                  <a:pt x="674" y="359"/>
                </a:lnTo>
                <a:lnTo>
                  <a:pt x="674" y="326"/>
                </a:lnTo>
                <a:lnTo>
                  <a:pt x="674" y="293"/>
                </a:lnTo>
                <a:lnTo>
                  <a:pt x="674" y="272"/>
                </a:lnTo>
                <a:lnTo>
                  <a:pt x="674" y="250"/>
                </a:lnTo>
                <a:lnTo>
                  <a:pt x="674" y="228"/>
                </a:lnTo>
                <a:lnTo>
                  <a:pt x="674" y="217"/>
                </a:lnTo>
                <a:lnTo>
                  <a:pt x="674" y="206"/>
                </a:lnTo>
                <a:lnTo>
                  <a:pt x="674" y="195"/>
                </a:lnTo>
                <a:lnTo>
                  <a:pt x="663" y="195"/>
                </a:lnTo>
                <a:lnTo>
                  <a:pt x="663" y="185"/>
                </a:lnTo>
                <a:lnTo>
                  <a:pt x="642" y="174"/>
                </a:lnTo>
                <a:lnTo>
                  <a:pt x="609" y="152"/>
                </a:lnTo>
                <a:lnTo>
                  <a:pt x="609" y="163"/>
                </a:lnTo>
                <a:lnTo>
                  <a:pt x="587" y="163"/>
                </a:lnTo>
                <a:lnTo>
                  <a:pt x="576" y="163"/>
                </a:lnTo>
                <a:lnTo>
                  <a:pt x="555" y="163"/>
                </a:lnTo>
                <a:lnTo>
                  <a:pt x="533" y="163"/>
                </a:lnTo>
                <a:lnTo>
                  <a:pt x="500" y="174"/>
                </a:lnTo>
                <a:lnTo>
                  <a:pt x="468" y="174"/>
                </a:lnTo>
                <a:lnTo>
                  <a:pt x="435" y="185"/>
                </a:lnTo>
                <a:lnTo>
                  <a:pt x="392" y="185"/>
                </a:lnTo>
                <a:lnTo>
                  <a:pt x="348" y="195"/>
                </a:lnTo>
                <a:lnTo>
                  <a:pt x="305" y="195"/>
                </a:lnTo>
                <a:lnTo>
                  <a:pt x="250" y="206"/>
                </a:lnTo>
                <a:lnTo>
                  <a:pt x="196" y="217"/>
                </a:lnTo>
                <a:lnTo>
                  <a:pt x="131" y="228"/>
                </a:lnTo>
                <a:lnTo>
                  <a:pt x="65" y="239"/>
                </a:lnTo>
                <a:lnTo>
                  <a:pt x="0" y="250"/>
                </a:lnTo>
                <a:lnTo>
                  <a:pt x="0" y="152"/>
                </a:lnTo>
                <a:lnTo>
                  <a:pt x="33" y="152"/>
                </a:lnTo>
                <a:lnTo>
                  <a:pt x="65" y="152"/>
                </a:lnTo>
                <a:lnTo>
                  <a:pt x="109" y="152"/>
                </a:lnTo>
                <a:lnTo>
                  <a:pt x="152" y="141"/>
                </a:lnTo>
                <a:lnTo>
                  <a:pt x="196" y="130"/>
                </a:lnTo>
                <a:lnTo>
                  <a:pt x="250" y="119"/>
                </a:lnTo>
                <a:lnTo>
                  <a:pt x="305" y="108"/>
                </a:lnTo>
                <a:lnTo>
                  <a:pt x="370" y="97"/>
                </a:lnTo>
                <a:lnTo>
                  <a:pt x="424" y="87"/>
                </a:lnTo>
                <a:lnTo>
                  <a:pt x="478" y="76"/>
                </a:lnTo>
                <a:lnTo>
                  <a:pt x="522" y="65"/>
                </a:lnTo>
                <a:lnTo>
                  <a:pt x="565" y="54"/>
                </a:lnTo>
                <a:lnTo>
                  <a:pt x="598" y="43"/>
                </a:lnTo>
                <a:lnTo>
                  <a:pt x="620" y="43"/>
                </a:lnTo>
                <a:lnTo>
                  <a:pt x="631" y="32"/>
                </a:lnTo>
                <a:lnTo>
                  <a:pt x="642" y="21"/>
                </a:lnTo>
                <a:lnTo>
                  <a:pt x="652" y="10"/>
                </a:lnTo>
                <a:lnTo>
                  <a:pt x="674" y="10"/>
                </a:lnTo>
                <a:lnTo>
                  <a:pt x="685" y="0"/>
                </a:lnTo>
                <a:lnTo>
                  <a:pt x="707" y="0"/>
                </a:lnTo>
                <a:lnTo>
                  <a:pt x="718" y="10"/>
                </a:lnTo>
                <a:lnTo>
                  <a:pt x="750" y="21"/>
                </a:lnTo>
                <a:lnTo>
                  <a:pt x="772" y="43"/>
                </a:lnTo>
                <a:lnTo>
                  <a:pt x="816" y="65"/>
                </a:lnTo>
                <a:lnTo>
                  <a:pt x="837" y="87"/>
                </a:lnTo>
                <a:lnTo>
                  <a:pt x="848" y="97"/>
                </a:lnTo>
                <a:lnTo>
                  <a:pt x="859" y="108"/>
                </a:lnTo>
                <a:lnTo>
                  <a:pt x="870" y="130"/>
                </a:lnTo>
                <a:lnTo>
                  <a:pt x="881" y="130"/>
                </a:lnTo>
                <a:lnTo>
                  <a:pt x="892" y="141"/>
                </a:lnTo>
                <a:lnTo>
                  <a:pt x="892" y="152"/>
                </a:lnTo>
                <a:lnTo>
                  <a:pt x="892" y="174"/>
                </a:lnTo>
                <a:lnTo>
                  <a:pt x="881" y="185"/>
                </a:lnTo>
                <a:lnTo>
                  <a:pt x="881" y="206"/>
                </a:lnTo>
                <a:lnTo>
                  <a:pt x="870" y="217"/>
                </a:lnTo>
                <a:lnTo>
                  <a:pt x="859" y="228"/>
                </a:lnTo>
                <a:lnTo>
                  <a:pt x="859" y="239"/>
                </a:lnTo>
                <a:lnTo>
                  <a:pt x="859" y="250"/>
                </a:lnTo>
                <a:lnTo>
                  <a:pt x="848" y="272"/>
                </a:lnTo>
                <a:lnTo>
                  <a:pt x="848" y="293"/>
                </a:lnTo>
                <a:lnTo>
                  <a:pt x="848" y="315"/>
                </a:lnTo>
                <a:lnTo>
                  <a:pt x="848" y="348"/>
                </a:lnTo>
                <a:lnTo>
                  <a:pt x="837" y="380"/>
                </a:lnTo>
                <a:lnTo>
                  <a:pt x="837" y="413"/>
                </a:lnTo>
                <a:lnTo>
                  <a:pt x="837" y="446"/>
                </a:lnTo>
                <a:lnTo>
                  <a:pt x="837" y="489"/>
                </a:lnTo>
                <a:lnTo>
                  <a:pt x="837" y="533"/>
                </a:lnTo>
                <a:lnTo>
                  <a:pt x="837" y="576"/>
                </a:lnTo>
                <a:lnTo>
                  <a:pt x="837" y="620"/>
                </a:lnTo>
                <a:lnTo>
                  <a:pt x="837" y="674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9369" name="Freeform 41"/>
          <p:cNvSpPr/>
          <p:nvPr/>
        </p:nvSpPr>
        <p:spPr>
          <a:xfrm>
            <a:off x="6640513" y="1679575"/>
            <a:ext cx="523875" cy="849313"/>
          </a:xfrm>
          <a:custGeom>
            <a:avLst/>
            <a:gdLst>
              <a:gd name="txL" fmla="*/ 0 w 826"/>
              <a:gd name="txT" fmla="*/ 0 h 1338"/>
              <a:gd name="txR" fmla="*/ 826 w 826"/>
              <a:gd name="txB" fmla="*/ 1338 h 1338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826" h="1338">
                <a:moveTo>
                  <a:pt x="652" y="10"/>
                </a:moveTo>
                <a:lnTo>
                  <a:pt x="674" y="10"/>
                </a:lnTo>
                <a:lnTo>
                  <a:pt x="695" y="0"/>
                </a:lnTo>
                <a:lnTo>
                  <a:pt x="728" y="10"/>
                </a:lnTo>
                <a:lnTo>
                  <a:pt x="761" y="21"/>
                </a:lnTo>
                <a:lnTo>
                  <a:pt x="793" y="43"/>
                </a:lnTo>
                <a:lnTo>
                  <a:pt x="804" y="65"/>
                </a:lnTo>
                <a:lnTo>
                  <a:pt x="826" y="97"/>
                </a:lnTo>
                <a:lnTo>
                  <a:pt x="826" y="119"/>
                </a:lnTo>
                <a:lnTo>
                  <a:pt x="826" y="141"/>
                </a:lnTo>
                <a:lnTo>
                  <a:pt x="826" y="163"/>
                </a:lnTo>
                <a:lnTo>
                  <a:pt x="826" y="195"/>
                </a:lnTo>
                <a:lnTo>
                  <a:pt x="815" y="228"/>
                </a:lnTo>
                <a:lnTo>
                  <a:pt x="815" y="272"/>
                </a:lnTo>
                <a:lnTo>
                  <a:pt x="804" y="315"/>
                </a:lnTo>
                <a:lnTo>
                  <a:pt x="804" y="359"/>
                </a:lnTo>
                <a:lnTo>
                  <a:pt x="793" y="413"/>
                </a:lnTo>
                <a:lnTo>
                  <a:pt x="771" y="522"/>
                </a:lnTo>
                <a:lnTo>
                  <a:pt x="750" y="620"/>
                </a:lnTo>
                <a:lnTo>
                  <a:pt x="739" y="674"/>
                </a:lnTo>
                <a:lnTo>
                  <a:pt x="728" y="718"/>
                </a:lnTo>
                <a:lnTo>
                  <a:pt x="706" y="761"/>
                </a:lnTo>
                <a:lnTo>
                  <a:pt x="695" y="794"/>
                </a:lnTo>
                <a:lnTo>
                  <a:pt x="652" y="870"/>
                </a:lnTo>
                <a:lnTo>
                  <a:pt x="597" y="946"/>
                </a:lnTo>
                <a:lnTo>
                  <a:pt x="543" y="1012"/>
                </a:lnTo>
                <a:lnTo>
                  <a:pt x="478" y="1077"/>
                </a:lnTo>
                <a:lnTo>
                  <a:pt x="445" y="1110"/>
                </a:lnTo>
                <a:lnTo>
                  <a:pt x="402" y="1142"/>
                </a:lnTo>
                <a:lnTo>
                  <a:pt x="326" y="1197"/>
                </a:lnTo>
                <a:lnTo>
                  <a:pt x="250" y="1251"/>
                </a:lnTo>
                <a:lnTo>
                  <a:pt x="173" y="1295"/>
                </a:lnTo>
                <a:lnTo>
                  <a:pt x="130" y="1305"/>
                </a:lnTo>
                <a:lnTo>
                  <a:pt x="97" y="1316"/>
                </a:lnTo>
                <a:lnTo>
                  <a:pt x="65" y="1327"/>
                </a:lnTo>
                <a:lnTo>
                  <a:pt x="43" y="1338"/>
                </a:lnTo>
                <a:lnTo>
                  <a:pt x="21" y="1338"/>
                </a:lnTo>
                <a:lnTo>
                  <a:pt x="10" y="1338"/>
                </a:lnTo>
                <a:lnTo>
                  <a:pt x="0" y="1338"/>
                </a:lnTo>
                <a:lnTo>
                  <a:pt x="0" y="1327"/>
                </a:lnTo>
                <a:lnTo>
                  <a:pt x="10" y="1316"/>
                </a:lnTo>
                <a:lnTo>
                  <a:pt x="21" y="1305"/>
                </a:lnTo>
                <a:lnTo>
                  <a:pt x="43" y="1295"/>
                </a:lnTo>
                <a:lnTo>
                  <a:pt x="65" y="1273"/>
                </a:lnTo>
                <a:lnTo>
                  <a:pt x="97" y="1262"/>
                </a:lnTo>
                <a:lnTo>
                  <a:pt x="119" y="1240"/>
                </a:lnTo>
                <a:lnTo>
                  <a:pt x="163" y="1218"/>
                </a:lnTo>
                <a:lnTo>
                  <a:pt x="195" y="1197"/>
                </a:lnTo>
                <a:lnTo>
                  <a:pt x="228" y="1175"/>
                </a:lnTo>
                <a:lnTo>
                  <a:pt x="260" y="1142"/>
                </a:lnTo>
                <a:lnTo>
                  <a:pt x="304" y="1110"/>
                </a:lnTo>
                <a:lnTo>
                  <a:pt x="337" y="1077"/>
                </a:lnTo>
                <a:lnTo>
                  <a:pt x="380" y="1044"/>
                </a:lnTo>
                <a:lnTo>
                  <a:pt x="413" y="1001"/>
                </a:lnTo>
                <a:lnTo>
                  <a:pt x="445" y="957"/>
                </a:lnTo>
                <a:lnTo>
                  <a:pt x="478" y="925"/>
                </a:lnTo>
                <a:lnTo>
                  <a:pt x="510" y="881"/>
                </a:lnTo>
                <a:lnTo>
                  <a:pt x="543" y="837"/>
                </a:lnTo>
                <a:lnTo>
                  <a:pt x="565" y="783"/>
                </a:lnTo>
                <a:lnTo>
                  <a:pt x="587" y="740"/>
                </a:lnTo>
                <a:lnTo>
                  <a:pt x="597" y="685"/>
                </a:lnTo>
                <a:lnTo>
                  <a:pt x="619" y="631"/>
                </a:lnTo>
                <a:lnTo>
                  <a:pt x="641" y="522"/>
                </a:lnTo>
                <a:lnTo>
                  <a:pt x="652" y="424"/>
                </a:lnTo>
                <a:lnTo>
                  <a:pt x="663" y="337"/>
                </a:lnTo>
                <a:lnTo>
                  <a:pt x="674" y="250"/>
                </a:lnTo>
                <a:lnTo>
                  <a:pt x="674" y="206"/>
                </a:lnTo>
                <a:lnTo>
                  <a:pt x="674" y="174"/>
                </a:lnTo>
                <a:lnTo>
                  <a:pt x="663" y="152"/>
                </a:lnTo>
                <a:lnTo>
                  <a:pt x="663" y="119"/>
                </a:lnTo>
                <a:lnTo>
                  <a:pt x="663" y="97"/>
                </a:lnTo>
                <a:lnTo>
                  <a:pt x="652" y="87"/>
                </a:lnTo>
                <a:lnTo>
                  <a:pt x="652" y="65"/>
                </a:lnTo>
                <a:lnTo>
                  <a:pt x="652" y="54"/>
                </a:lnTo>
                <a:lnTo>
                  <a:pt x="641" y="43"/>
                </a:lnTo>
                <a:lnTo>
                  <a:pt x="630" y="32"/>
                </a:lnTo>
                <a:lnTo>
                  <a:pt x="641" y="21"/>
                </a:lnTo>
                <a:lnTo>
                  <a:pt x="652" y="1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9370" name="Freeform 42"/>
          <p:cNvSpPr/>
          <p:nvPr/>
        </p:nvSpPr>
        <p:spPr>
          <a:xfrm>
            <a:off x="7123113" y="2232025"/>
            <a:ext cx="352425" cy="317500"/>
          </a:xfrm>
          <a:custGeom>
            <a:avLst/>
            <a:gdLst>
              <a:gd name="txL" fmla="*/ 0 w 554"/>
              <a:gd name="txT" fmla="*/ 0 h 501"/>
              <a:gd name="txR" fmla="*/ 554 w 554"/>
              <a:gd name="txB" fmla="*/ 501 h 501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54" h="501">
                <a:moveTo>
                  <a:pt x="554" y="403"/>
                </a:moveTo>
                <a:lnTo>
                  <a:pt x="554" y="425"/>
                </a:lnTo>
                <a:lnTo>
                  <a:pt x="554" y="446"/>
                </a:lnTo>
                <a:lnTo>
                  <a:pt x="554" y="457"/>
                </a:lnTo>
                <a:lnTo>
                  <a:pt x="554" y="479"/>
                </a:lnTo>
                <a:lnTo>
                  <a:pt x="554" y="490"/>
                </a:lnTo>
                <a:lnTo>
                  <a:pt x="543" y="490"/>
                </a:lnTo>
                <a:lnTo>
                  <a:pt x="532" y="501"/>
                </a:lnTo>
                <a:lnTo>
                  <a:pt x="521" y="501"/>
                </a:lnTo>
                <a:lnTo>
                  <a:pt x="510" y="501"/>
                </a:lnTo>
                <a:lnTo>
                  <a:pt x="489" y="490"/>
                </a:lnTo>
                <a:lnTo>
                  <a:pt x="456" y="468"/>
                </a:lnTo>
                <a:lnTo>
                  <a:pt x="424" y="446"/>
                </a:lnTo>
                <a:lnTo>
                  <a:pt x="391" y="414"/>
                </a:lnTo>
                <a:lnTo>
                  <a:pt x="347" y="370"/>
                </a:lnTo>
                <a:lnTo>
                  <a:pt x="293" y="327"/>
                </a:lnTo>
                <a:lnTo>
                  <a:pt x="239" y="261"/>
                </a:lnTo>
                <a:lnTo>
                  <a:pt x="184" y="207"/>
                </a:lnTo>
                <a:lnTo>
                  <a:pt x="130" y="163"/>
                </a:lnTo>
                <a:lnTo>
                  <a:pt x="97" y="120"/>
                </a:lnTo>
                <a:lnTo>
                  <a:pt x="54" y="76"/>
                </a:lnTo>
                <a:lnTo>
                  <a:pt x="32" y="55"/>
                </a:lnTo>
                <a:lnTo>
                  <a:pt x="10" y="33"/>
                </a:lnTo>
                <a:lnTo>
                  <a:pt x="0" y="11"/>
                </a:lnTo>
                <a:lnTo>
                  <a:pt x="0" y="0"/>
                </a:lnTo>
                <a:lnTo>
                  <a:pt x="10" y="0"/>
                </a:lnTo>
                <a:lnTo>
                  <a:pt x="21" y="0"/>
                </a:lnTo>
                <a:lnTo>
                  <a:pt x="32" y="11"/>
                </a:lnTo>
                <a:lnTo>
                  <a:pt x="43" y="11"/>
                </a:lnTo>
                <a:lnTo>
                  <a:pt x="65" y="11"/>
                </a:lnTo>
                <a:lnTo>
                  <a:pt x="97" y="22"/>
                </a:lnTo>
                <a:lnTo>
                  <a:pt x="119" y="33"/>
                </a:lnTo>
                <a:lnTo>
                  <a:pt x="184" y="55"/>
                </a:lnTo>
                <a:lnTo>
                  <a:pt x="217" y="65"/>
                </a:lnTo>
                <a:lnTo>
                  <a:pt x="250" y="76"/>
                </a:lnTo>
                <a:lnTo>
                  <a:pt x="293" y="98"/>
                </a:lnTo>
                <a:lnTo>
                  <a:pt x="326" y="120"/>
                </a:lnTo>
                <a:lnTo>
                  <a:pt x="358" y="152"/>
                </a:lnTo>
                <a:lnTo>
                  <a:pt x="402" y="174"/>
                </a:lnTo>
                <a:lnTo>
                  <a:pt x="434" y="207"/>
                </a:lnTo>
                <a:lnTo>
                  <a:pt x="467" y="240"/>
                </a:lnTo>
                <a:lnTo>
                  <a:pt x="489" y="261"/>
                </a:lnTo>
                <a:lnTo>
                  <a:pt x="510" y="294"/>
                </a:lnTo>
                <a:lnTo>
                  <a:pt x="532" y="316"/>
                </a:lnTo>
                <a:lnTo>
                  <a:pt x="543" y="348"/>
                </a:lnTo>
                <a:lnTo>
                  <a:pt x="554" y="370"/>
                </a:lnTo>
                <a:lnTo>
                  <a:pt x="554" y="403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9371" name="Freeform 43"/>
          <p:cNvSpPr/>
          <p:nvPr/>
        </p:nvSpPr>
        <p:spPr>
          <a:xfrm>
            <a:off x="5948363" y="1333500"/>
            <a:ext cx="325437" cy="1069975"/>
          </a:xfrm>
          <a:custGeom>
            <a:avLst/>
            <a:gdLst>
              <a:gd name="txL" fmla="*/ 0 w 511"/>
              <a:gd name="txT" fmla="*/ 0 h 1687"/>
              <a:gd name="txR" fmla="*/ 511 w 511"/>
              <a:gd name="txB" fmla="*/ 1687 h 1687"/>
            </a:gdLst>
            <a:ahLst/>
            <a:cxnLst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</a:cxnLst>
            <a:rect l="txL" t="txT" r="txR" b="txB"/>
            <a:pathLst>
              <a:path w="511" h="1687">
                <a:moveTo>
                  <a:pt x="0" y="1676"/>
                </a:moveTo>
                <a:lnTo>
                  <a:pt x="0" y="1676"/>
                </a:lnTo>
                <a:lnTo>
                  <a:pt x="0" y="1655"/>
                </a:lnTo>
                <a:lnTo>
                  <a:pt x="11" y="1644"/>
                </a:lnTo>
                <a:lnTo>
                  <a:pt x="22" y="1611"/>
                </a:lnTo>
                <a:lnTo>
                  <a:pt x="44" y="1589"/>
                </a:lnTo>
                <a:lnTo>
                  <a:pt x="66" y="1546"/>
                </a:lnTo>
                <a:lnTo>
                  <a:pt x="98" y="1502"/>
                </a:lnTo>
                <a:lnTo>
                  <a:pt x="131" y="1459"/>
                </a:lnTo>
                <a:lnTo>
                  <a:pt x="163" y="1404"/>
                </a:lnTo>
                <a:lnTo>
                  <a:pt x="196" y="1350"/>
                </a:lnTo>
                <a:lnTo>
                  <a:pt x="218" y="1285"/>
                </a:lnTo>
                <a:lnTo>
                  <a:pt x="250" y="1219"/>
                </a:lnTo>
                <a:lnTo>
                  <a:pt x="272" y="1154"/>
                </a:lnTo>
                <a:lnTo>
                  <a:pt x="294" y="1078"/>
                </a:lnTo>
                <a:lnTo>
                  <a:pt x="305" y="1002"/>
                </a:lnTo>
                <a:lnTo>
                  <a:pt x="326" y="915"/>
                </a:lnTo>
                <a:lnTo>
                  <a:pt x="348" y="762"/>
                </a:lnTo>
                <a:lnTo>
                  <a:pt x="359" y="610"/>
                </a:lnTo>
                <a:lnTo>
                  <a:pt x="370" y="545"/>
                </a:lnTo>
                <a:lnTo>
                  <a:pt x="370" y="468"/>
                </a:lnTo>
                <a:lnTo>
                  <a:pt x="370" y="403"/>
                </a:lnTo>
                <a:lnTo>
                  <a:pt x="370" y="338"/>
                </a:lnTo>
                <a:lnTo>
                  <a:pt x="359" y="283"/>
                </a:lnTo>
                <a:lnTo>
                  <a:pt x="359" y="229"/>
                </a:lnTo>
                <a:lnTo>
                  <a:pt x="348" y="185"/>
                </a:lnTo>
                <a:lnTo>
                  <a:pt x="337" y="153"/>
                </a:lnTo>
                <a:lnTo>
                  <a:pt x="337" y="120"/>
                </a:lnTo>
                <a:lnTo>
                  <a:pt x="326" y="87"/>
                </a:lnTo>
                <a:lnTo>
                  <a:pt x="316" y="77"/>
                </a:lnTo>
                <a:lnTo>
                  <a:pt x="316" y="66"/>
                </a:lnTo>
                <a:lnTo>
                  <a:pt x="305" y="55"/>
                </a:lnTo>
                <a:lnTo>
                  <a:pt x="294" y="55"/>
                </a:lnTo>
                <a:lnTo>
                  <a:pt x="283" y="44"/>
                </a:lnTo>
                <a:lnTo>
                  <a:pt x="283" y="33"/>
                </a:lnTo>
                <a:lnTo>
                  <a:pt x="283" y="22"/>
                </a:lnTo>
                <a:lnTo>
                  <a:pt x="283" y="0"/>
                </a:lnTo>
                <a:lnTo>
                  <a:pt x="294" y="0"/>
                </a:lnTo>
                <a:lnTo>
                  <a:pt x="305" y="0"/>
                </a:lnTo>
                <a:lnTo>
                  <a:pt x="316" y="0"/>
                </a:lnTo>
                <a:lnTo>
                  <a:pt x="326" y="0"/>
                </a:lnTo>
                <a:lnTo>
                  <a:pt x="348" y="0"/>
                </a:lnTo>
                <a:lnTo>
                  <a:pt x="370" y="0"/>
                </a:lnTo>
                <a:lnTo>
                  <a:pt x="392" y="11"/>
                </a:lnTo>
                <a:lnTo>
                  <a:pt x="413" y="22"/>
                </a:lnTo>
                <a:lnTo>
                  <a:pt x="446" y="33"/>
                </a:lnTo>
                <a:lnTo>
                  <a:pt x="479" y="55"/>
                </a:lnTo>
                <a:lnTo>
                  <a:pt x="500" y="66"/>
                </a:lnTo>
                <a:lnTo>
                  <a:pt x="511" y="87"/>
                </a:lnTo>
                <a:lnTo>
                  <a:pt x="511" y="98"/>
                </a:lnTo>
                <a:lnTo>
                  <a:pt x="511" y="120"/>
                </a:lnTo>
                <a:lnTo>
                  <a:pt x="511" y="153"/>
                </a:lnTo>
                <a:lnTo>
                  <a:pt x="511" y="196"/>
                </a:lnTo>
                <a:lnTo>
                  <a:pt x="511" y="240"/>
                </a:lnTo>
                <a:lnTo>
                  <a:pt x="511" y="294"/>
                </a:lnTo>
                <a:lnTo>
                  <a:pt x="500" y="349"/>
                </a:lnTo>
                <a:lnTo>
                  <a:pt x="500" y="425"/>
                </a:lnTo>
                <a:lnTo>
                  <a:pt x="500" y="501"/>
                </a:lnTo>
                <a:lnTo>
                  <a:pt x="490" y="566"/>
                </a:lnTo>
                <a:lnTo>
                  <a:pt x="490" y="632"/>
                </a:lnTo>
                <a:lnTo>
                  <a:pt x="479" y="697"/>
                </a:lnTo>
                <a:lnTo>
                  <a:pt x="479" y="762"/>
                </a:lnTo>
                <a:lnTo>
                  <a:pt x="468" y="817"/>
                </a:lnTo>
                <a:lnTo>
                  <a:pt x="468" y="871"/>
                </a:lnTo>
                <a:lnTo>
                  <a:pt x="457" y="915"/>
                </a:lnTo>
                <a:lnTo>
                  <a:pt x="435" y="1012"/>
                </a:lnTo>
                <a:lnTo>
                  <a:pt x="403" y="1110"/>
                </a:lnTo>
                <a:lnTo>
                  <a:pt x="370" y="1208"/>
                </a:lnTo>
                <a:lnTo>
                  <a:pt x="337" y="1295"/>
                </a:lnTo>
                <a:lnTo>
                  <a:pt x="316" y="1339"/>
                </a:lnTo>
                <a:lnTo>
                  <a:pt x="294" y="1382"/>
                </a:lnTo>
                <a:lnTo>
                  <a:pt x="261" y="1426"/>
                </a:lnTo>
                <a:lnTo>
                  <a:pt x="240" y="1459"/>
                </a:lnTo>
                <a:lnTo>
                  <a:pt x="185" y="1524"/>
                </a:lnTo>
                <a:lnTo>
                  <a:pt x="131" y="1589"/>
                </a:lnTo>
                <a:lnTo>
                  <a:pt x="109" y="1622"/>
                </a:lnTo>
                <a:lnTo>
                  <a:pt x="76" y="1644"/>
                </a:lnTo>
                <a:lnTo>
                  <a:pt x="55" y="1655"/>
                </a:lnTo>
                <a:lnTo>
                  <a:pt x="44" y="1665"/>
                </a:lnTo>
                <a:lnTo>
                  <a:pt x="22" y="1676"/>
                </a:lnTo>
                <a:lnTo>
                  <a:pt x="11" y="1687"/>
                </a:lnTo>
                <a:lnTo>
                  <a:pt x="0" y="1687"/>
                </a:lnTo>
                <a:lnTo>
                  <a:pt x="0" y="1676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9372" name="Freeform 44"/>
          <p:cNvSpPr/>
          <p:nvPr/>
        </p:nvSpPr>
        <p:spPr>
          <a:xfrm>
            <a:off x="6364288" y="1409700"/>
            <a:ext cx="95250" cy="704850"/>
          </a:xfrm>
          <a:custGeom>
            <a:avLst/>
            <a:gdLst>
              <a:gd name="txL" fmla="*/ 0 w 152"/>
              <a:gd name="txT" fmla="*/ 0 h 1110"/>
              <a:gd name="txR" fmla="*/ 152 w 152"/>
              <a:gd name="txB" fmla="*/ 1110 h 1110"/>
            </a:gdLst>
            <a:ahLst/>
            <a:cxnLst>
              <a:cxn ang="0">
                <a:pos x="0" y="2147483646"/>
              </a:cxn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</a:cxnLst>
            <a:rect l="txL" t="txT" r="txR" b="txB"/>
            <a:pathLst>
              <a:path w="152" h="1110">
                <a:moveTo>
                  <a:pt x="0" y="55"/>
                </a:moveTo>
                <a:lnTo>
                  <a:pt x="0" y="33"/>
                </a:lnTo>
                <a:lnTo>
                  <a:pt x="0" y="11"/>
                </a:lnTo>
                <a:lnTo>
                  <a:pt x="0" y="0"/>
                </a:lnTo>
                <a:lnTo>
                  <a:pt x="11" y="0"/>
                </a:lnTo>
                <a:lnTo>
                  <a:pt x="21" y="0"/>
                </a:lnTo>
                <a:lnTo>
                  <a:pt x="43" y="11"/>
                </a:lnTo>
                <a:lnTo>
                  <a:pt x="76" y="22"/>
                </a:lnTo>
                <a:lnTo>
                  <a:pt x="97" y="44"/>
                </a:lnTo>
                <a:lnTo>
                  <a:pt x="130" y="76"/>
                </a:lnTo>
                <a:lnTo>
                  <a:pt x="141" y="109"/>
                </a:lnTo>
                <a:lnTo>
                  <a:pt x="152" y="120"/>
                </a:lnTo>
                <a:lnTo>
                  <a:pt x="152" y="142"/>
                </a:lnTo>
                <a:lnTo>
                  <a:pt x="152" y="163"/>
                </a:lnTo>
                <a:lnTo>
                  <a:pt x="152" y="185"/>
                </a:lnTo>
                <a:lnTo>
                  <a:pt x="141" y="218"/>
                </a:lnTo>
                <a:lnTo>
                  <a:pt x="141" y="261"/>
                </a:lnTo>
                <a:lnTo>
                  <a:pt x="141" y="305"/>
                </a:lnTo>
                <a:lnTo>
                  <a:pt x="130" y="348"/>
                </a:lnTo>
                <a:lnTo>
                  <a:pt x="130" y="403"/>
                </a:lnTo>
                <a:lnTo>
                  <a:pt x="130" y="468"/>
                </a:lnTo>
                <a:lnTo>
                  <a:pt x="130" y="544"/>
                </a:lnTo>
                <a:lnTo>
                  <a:pt x="130" y="620"/>
                </a:lnTo>
                <a:lnTo>
                  <a:pt x="119" y="697"/>
                </a:lnTo>
                <a:lnTo>
                  <a:pt x="119" y="762"/>
                </a:lnTo>
                <a:lnTo>
                  <a:pt x="119" y="827"/>
                </a:lnTo>
                <a:lnTo>
                  <a:pt x="119" y="882"/>
                </a:lnTo>
                <a:lnTo>
                  <a:pt x="119" y="925"/>
                </a:lnTo>
                <a:lnTo>
                  <a:pt x="108" y="969"/>
                </a:lnTo>
                <a:lnTo>
                  <a:pt x="108" y="1001"/>
                </a:lnTo>
                <a:lnTo>
                  <a:pt x="97" y="1023"/>
                </a:lnTo>
                <a:lnTo>
                  <a:pt x="97" y="1045"/>
                </a:lnTo>
                <a:lnTo>
                  <a:pt x="97" y="1056"/>
                </a:lnTo>
                <a:lnTo>
                  <a:pt x="87" y="1077"/>
                </a:lnTo>
                <a:lnTo>
                  <a:pt x="87" y="1088"/>
                </a:lnTo>
                <a:lnTo>
                  <a:pt x="87" y="1099"/>
                </a:lnTo>
                <a:lnTo>
                  <a:pt x="76" y="1110"/>
                </a:lnTo>
                <a:lnTo>
                  <a:pt x="65" y="1110"/>
                </a:lnTo>
                <a:lnTo>
                  <a:pt x="54" y="1099"/>
                </a:lnTo>
                <a:lnTo>
                  <a:pt x="43" y="1088"/>
                </a:lnTo>
                <a:lnTo>
                  <a:pt x="32" y="1067"/>
                </a:lnTo>
                <a:lnTo>
                  <a:pt x="32" y="1045"/>
                </a:lnTo>
                <a:lnTo>
                  <a:pt x="21" y="1023"/>
                </a:lnTo>
                <a:lnTo>
                  <a:pt x="11" y="1012"/>
                </a:lnTo>
                <a:lnTo>
                  <a:pt x="11" y="1001"/>
                </a:lnTo>
                <a:lnTo>
                  <a:pt x="11" y="990"/>
                </a:lnTo>
                <a:lnTo>
                  <a:pt x="11" y="980"/>
                </a:lnTo>
                <a:lnTo>
                  <a:pt x="11" y="969"/>
                </a:lnTo>
                <a:lnTo>
                  <a:pt x="11" y="958"/>
                </a:lnTo>
                <a:lnTo>
                  <a:pt x="11" y="947"/>
                </a:lnTo>
                <a:lnTo>
                  <a:pt x="11" y="925"/>
                </a:lnTo>
                <a:lnTo>
                  <a:pt x="11" y="903"/>
                </a:lnTo>
                <a:lnTo>
                  <a:pt x="11" y="882"/>
                </a:lnTo>
                <a:lnTo>
                  <a:pt x="21" y="860"/>
                </a:lnTo>
                <a:lnTo>
                  <a:pt x="21" y="827"/>
                </a:lnTo>
                <a:lnTo>
                  <a:pt x="21" y="795"/>
                </a:lnTo>
                <a:lnTo>
                  <a:pt x="21" y="762"/>
                </a:lnTo>
                <a:lnTo>
                  <a:pt x="21" y="729"/>
                </a:lnTo>
                <a:lnTo>
                  <a:pt x="21" y="686"/>
                </a:lnTo>
                <a:lnTo>
                  <a:pt x="21" y="653"/>
                </a:lnTo>
                <a:lnTo>
                  <a:pt x="32" y="577"/>
                </a:lnTo>
                <a:lnTo>
                  <a:pt x="32" y="501"/>
                </a:lnTo>
                <a:lnTo>
                  <a:pt x="32" y="435"/>
                </a:lnTo>
                <a:lnTo>
                  <a:pt x="32" y="381"/>
                </a:lnTo>
                <a:lnTo>
                  <a:pt x="32" y="327"/>
                </a:lnTo>
                <a:lnTo>
                  <a:pt x="32" y="283"/>
                </a:lnTo>
                <a:lnTo>
                  <a:pt x="32" y="240"/>
                </a:lnTo>
                <a:lnTo>
                  <a:pt x="32" y="207"/>
                </a:lnTo>
                <a:lnTo>
                  <a:pt x="32" y="163"/>
                </a:lnTo>
                <a:lnTo>
                  <a:pt x="21" y="120"/>
                </a:lnTo>
                <a:lnTo>
                  <a:pt x="11" y="87"/>
                </a:lnTo>
                <a:lnTo>
                  <a:pt x="0" y="55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02422" name="矩形 4"/>
          <p:cNvSpPr/>
          <p:nvPr/>
        </p:nvSpPr>
        <p:spPr>
          <a:xfrm>
            <a:off x="3101975" y="1203325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顺</a:t>
            </a:r>
            <a:endParaRPr lang="zh-CN" altLang="en-US" sz="8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040063" y="477838"/>
            <a:ext cx="2232025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shùn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5963" y="2952750"/>
            <a:ext cx="64071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顺利   顺路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5963" y="3689350"/>
            <a:ext cx="156210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这项工程进行得不太顺利。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9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9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9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9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9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9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9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9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99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636588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880" name="Freeform 40"/>
          <p:cNvSpPr/>
          <p:nvPr/>
        </p:nvSpPr>
        <p:spPr>
          <a:xfrm>
            <a:off x="6089650" y="1497013"/>
            <a:ext cx="538163" cy="179387"/>
          </a:xfrm>
          <a:custGeom>
            <a:avLst/>
            <a:gdLst>
              <a:gd name="txL" fmla="*/ 0 w 848"/>
              <a:gd name="txT" fmla="*/ 0 h 283"/>
              <a:gd name="txR" fmla="*/ 848 w 848"/>
              <a:gd name="txB" fmla="*/ 283 h 283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848" h="283">
                <a:moveTo>
                  <a:pt x="326" y="109"/>
                </a:moveTo>
                <a:lnTo>
                  <a:pt x="413" y="76"/>
                </a:lnTo>
                <a:lnTo>
                  <a:pt x="489" y="54"/>
                </a:lnTo>
                <a:lnTo>
                  <a:pt x="554" y="43"/>
                </a:lnTo>
                <a:lnTo>
                  <a:pt x="609" y="22"/>
                </a:lnTo>
                <a:lnTo>
                  <a:pt x="663" y="11"/>
                </a:lnTo>
                <a:lnTo>
                  <a:pt x="696" y="11"/>
                </a:lnTo>
                <a:lnTo>
                  <a:pt x="728" y="0"/>
                </a:lnTo>
                <a:lnTo>
                  <a:pt x="761" y="0"/>
                </a:lnTo>
                <a:lnTo>
                  <a:pt x="783" y="0"/>
                </a:lnTo>
                <a:lnTo>
                  <a:pt x="794" y="0"/>
                </a:lnTo>
                <a:lnTo>
                  <a:pt x="815" y="0"/>
                </a:lnTo>
                <a:lnTo>
                  <a:pt x="826" y="11"/>
                </a:lnTo>
                <a:lnTo>
                  <a:pt x="837" y="11"/>
                </a:lnTo>
                <a:lnTo>
                  <a:pt x="848" y="22"/>
                </a:lnTo>
                <a:lnTo>
                  <a:pt x="848" y="32"/>
                </a:lnTo>
                <a:lnTo>
                  <a:pt x="837" y="43"/>
                </a:lnTo>
                <a:lnTo>
                  <a:pt x="837" y="54"/>
                </a:lnTo>
                <a:lnTo>
                  <a:pt x="815" y="65"/>
                </a:lnTo>
                <a:lnTo>
                  <a:pt x="805" y="76"/>
                </a:lnTo>
                <a:lnTo>
                  <a:pt x="783" y="87"/>
                </a:lnTo>
                <a:lnTo>
                  <a:pt x="761" y="98"/>
                </a:lnTo>
                <a:lnTo>
                  <a:pt x="739" y="119"/>
                </a:lnTo>
                <a:lnTo>
                  <a:pt x="707" y="130"/>
                </a:lnTo>
                <a:lnTo>
                  <a:pt x="674" y="152"/>
                </a:lnTo>
                <a:lnTo>
                  <a:pt x="631" y="163"/>
                </a:lnTo>
                <a:lnTo>
                  <a:pt x="587" y="174"/>
                </a:lnTo>
                <a:lnTo>
                  <a:pt x="544" y="196"/>
                </a:lnTo>
                <a:lnTo>
                  <a:pt x="489" y="207"/>
                </a:lnTo>
                <a:lnTo>
                  <a:pt x="435" y="217"/>
                </a:lnTo>
                <a:lnTo>
                  <a:pt x="381" y="228"/>
                </a:lnTo>
                <a:lnTo>
                  <a:pt x="326" y="239"/>
                </a:lnTo>
                <a:lnTo>
                  <a:pt x="272" y="250"/>
                </a:lnTo>
                <a:lnTo>
                  <a:pt x="228" y="261"/>
                </a:lnTo>
                <a:lnTo>
                  <a:pt x="196" y="272"/>
                </a:lnTo>
                <a:lnTo>
                  <a:pt x="163" y="272"/>
                </a:lnTo>
                <a:lnTo>
                  <a:pt x="141" y="272"/>
                </a:lnTo>
                <a:lnTo>
                  <a:pt x="120" y="283"/>
                </a:lnTo>
                <a:lnTo>
                  <a:pt x="98" y="272"/>
                </a:lnTo>
                <a:lnTo>
                  <a:pt x="87" y="272"/>
                </a:lnTo>
                <a:lnTo>
                  <a:pt x="65" y="261"/>
                </a:lnTo>
                <a:lnTo>
                  <a:pt x="43" y="250"/>
                </a:lnTo>
                <a:lnTo>
                  <a:pt x="22" y="250"/>
                </a:lnTo>
                <a:lnTo>
                  <a:pt x="0" y="239"/>
                </a:lnTo>
                <a:lnTo>
                  <a:pt x="0" y="228"/>
                </a:lnTo>
                <a:lnTo>
                  <a:pt x="0" y="217"/>
                </a:lnTo>
                <a:lnTo>
                  <a:pt x="11" y="207"/>
                </a:lnTo>
                <a:lnTo>
                  <a:pt x="33" y="207"/>
                </a:lnTo>
                <a:lnTo>
                  <a:pt x="43" y="196"/>
                </a:lnTo>
                <a:lnTo>
                  <a:pt x="54" y="196"/>
                </a:lnTo>
                <a:lnTo>
                  <a:pt x="76" y="185"/>
                </a:lnTo>
                <a:lnTo>
                  <a:pt x="98" y="174"/>
                </a:lnTo>
                <a:lnTo>
                  <a:pt x="130" y="174"/>
                </a:lnTo>
                <a:lnTo>
                  <a:pt x="152" y="163"/>
                </a:lnTo>
                <a:lnTo>
                  <a:pt x="185" y="152"/>
                </a:lnTo>
                <a:lnTo>
                  <a:pt x="217" y="141"/>
                </a:lnTo>
                <a:lnTo>
                  <a:pt x="250" y="130"/>
                </a:lnTo>
                <a:lnTo>
                  <a:pt x="283" y="119"/>
                </a:lnTo>
                <a:lnTo>
                  <a:pt x="326" y="109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5881" name="Freeform 41"/>
          <p:cNvSpPr/>
          <p:nvPr/>
        </p:nvSpPr>
        <p:spPr>
          <a:xfrm>
            <a:off x="6275388" y="1068388"/>
            <a:ext cx="179387" cy="1001712"/>
          </a:xfrm>
          <a:custGeom>
            <a:avLst/>
            <a:gdLst>
              <a:gd name="txL" fmla="*/ 0 w 282"/>
              <a:gd name="txT" fmla="*/ 0 h 1578"/>
              <a:gd name="txR" fmla="*/ 282 w 282"/>
              <a:gd name="txB" fmla="*/ 1578 h 1578"/>
            </a:gdLst>
            <a:ahLst/>
            <a:cxnLst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82" h="1578">
                <a:moveTo>
                  <a:pt x="32" y="98"/>
                </a:moveTo>
                <a:lnTo>
                  <a:pt x="10" y="65"/>
                </a:lnTo>
                <a:lnTo>
                  <a:pt x="10" y="54"/>
                </a:lnTo>
                <a:lnTo>
                  <a:pt x="0" y="44"/>
                </a:lnTo>
                <a:lnTo>
                  <a:pt x="0" y="33"/>
                </a:lnTo>
                <a:lnTo>
                  <a:pt x="0" y="22"/>
                </a:lnTo>
                <a:lnTo>
                  <a:pt x="10" y="11"/>
                </a:lnTo>
                <a:lnTo>
                  <a:pt x="21" y="0"/>
                </a:lnTo>
                <a:lnTo>
                  <a:pt x="32" y="0"/>
                </a:lnTo>
                <a:lnTo>
                  <a:pt x="43" y="0"/>
                </a:lnTo>
                <a:lnTo>
                  <a:pt x="54" y="0"/>
                </a:lnTo>
                <a:lnTo>
                  <a:pt x="76" y="0"/>
                </a:lnTo>
                <a:lnTo>
                  <a:pt x="97" y="0"/>
                </a:lnTo>
                <a:lnTo>
                  <a:pt x="130" y="0"/>
                </a:lnTo>
                <a:lnTo>
                  <a:pt x="152" y="11"/>
                </a:lnTo>
                <a:lnTo>
                  <a:pt x="184" y="22"/>
                </a:lnTo>
                <a:lnTo>
                  <a:pt x="206" y="33"/>
                </a:lnTo>
                <a:lnTo>
                  <a:pt x="228" y="44"/>
                </a:lnTo>
                <a:lnTo>
                  <a:pt x="239" y="54"/>
                </a:lnTo>
                <a:lnTo>
                  <a:pt x="250" y="65"/>
                </a:lnTo>
                <a:lnTo>
                  <a:pt x="260" y="76"/>
                </a:lnTo>
                <a:lnTo>
                  <a:pt x="271" y="98"/>
                </a:lnTo>
                <a:lnTo>
                  <a:pt x="271" y="109"/>
                </a:lnTo>
                <a:lnTo>
                  <a:pt x="282" y="131"/>
                </a:lnTo>
                <a:lnTo>
                  <a:pt x="282" y="152"/>
                </a:lnTo>
                <a:lnTo>
                  <a:pt x="282" y="174"/>
                </a:lnTo>
                <a:lnTo>
                  <a:pt x="271" y="196"/>
                </a:lnTo>
                <a:lnTo>
                  <a:pt x="271" y="229"/>
                </a:lnTo>
                <a:lnTo>
                  <a:pt x="260" y="261"/>
                </a:lnTo>
                <a:lnTo>
                  <a:pt x="260" y="305"/>
                </a:lnTo>
                <a:lnTo>
                  <a:pt x="250" y="348"/>
                </a:lnTo>
                <a:lnTo>
                  <a:pt x="250" y="381"/>
                </a:lnTo>
                <a:lnTo>
                  <a:pt x="250" y="414"/>
                </a:lnTo>
                <a:lnTo>
                  <a:pt x="250" y="446"/>
                </a:lnTo>
                <a:lnTo>
                  <a:pt x="239" y="490"/>
                </a:lnTo>
                <a:lnTo>
                  <a:pt x="239" y="533"/>
                </a:lnTo>
                <a:lnTo>
                  <a:pt x="239" y="588"/>
                </a:lnTo>
                <a:lnTo>
                  <a:pt x="239" y="642"/>
                </a:lnTo>
                <a:lnTo>
                  <a:pt x="228" y="697"/>
                </a:lnTo>
                <a:lnTo>
                  <a:pt x="228" y="729"/>
                </a:lnTo>
                <a:lnTo>
                  <a:pt x="228" y="773"/>
                </a:lnTo>
                <a:lnTo>
                  <a:pt x="228" y="805"/>
                </a:lnTo>
                <a:lnTo>
                  <a:pt x="228" y="849"/>
                </a:lnTo>
                <a:lnTo>
                  <a:pt x="228" y="892"/>
                </a:lnTo>
                <a:lnTo>
                  <a:pt x="228" y="947"/>
                </a:lnTo>
                <a:lnTo>
                  <a:pt x="228" y="990"/>
                </a:lnTo>
                <a:lnTo>
                  <a:pt x="228" y="1045"/>
                </a:lnTo>
                <a:lnTo>
                  <a:pt x="217" y="1099"/>
                </a:lnTo>
                <a:lnTo>
                  <a:pt x="217" y="1164"/>
                </a:lnTo>
                <a:lnTo>
                  <a:pt x="217" y="1219"/>
                </a:lnTo>
                <a:lnTo>
                  <a:pt x="217" y="1284"/>
                </a:lnTo>
                <a:lnTo>
                  <a:pt x="217" y="1349"/>
                </a:lnTo>
                <a:lnTo>
                  <a:pt x="217" y="1426"/>
                </a:lnTo>
                <a:lnTo>
                  <a:pt x="217" y="1491"/>
                </a:lnTo>
                <a:lnTo>
                  <a:pt x="217" y="1567"/>
                </a:lnTo>
                <a:lnTo>
                  <a:pt x="97" y="1578"/>
                </a:lnTo>
                <a:lnTo>
                  <a:pt x="97" y="1491"/>
                </a:lnTo>
                <a:lnTo>
                  <a:pt x="97" y="1404"/>
                </a:lnTo>
                <a:lnTo>
                  <a:pt x="97" y="1317"/>
                </a:lnTo>
                <a:lnTo>
                  <a:pt x="97" y="1241"/>
                </a:lnTo>
                <a:lnTo>
                  <a:pt x="97" y="1164"/>
                </a:lnTo>
                <a:lnTo>
                  <a:pt x="97" y="1088"/>
                </a:lnTo>
                <a:lnTo>
                  <a:pt x="97" y="1012"/>
                </a:lnTo>
                <a:lnTo>
                  <a:pt x="97" y="947"/>
                </a:lnTo>
                <a:lnTo>
                  <a:pt x="97" y="882"/>
                </a:lnTo>
                <a:lnTo>
                  <a:pt x="97" y="816"/>
                </a:lnTo>
                <a:lnTo>
                  <a:pt x="87" y="751"/>
                </a:lnTo>
                <a:lnTo>
                  <a:pt x="87" y="697"/>
                </a:lnTo>
                <a:lnTo>
                  <a:pt x="87" y="631"/>
                </a:lnTo>
                <a:lnTo>
                  <a:pt x="87" y="588"/>
                </a:lnTo>
                <a:lnTo>
                  <a:pt x="87" y="533"/>
                </a:lnTo>
                <a:lnTo>
                  <a:pt x="87" y="490"/>
                </a:lnTo>
                <a:lnTo>
                  <a:pt x="76" y="435"/>
                </a:lnTo>
                <a:lnTo>
                  <a:pt x="76" y="392"/>
                </a:lnTo>
                <a:lnTo>
                  <a:pt x="76" y="359"/>
                </a:lnTo>
                <a:lnTo>
                  <a:pt x="76" y="316"/>
                </a:lnTo>
                <a:lnTo>
                  <a:pt x="76" y="283"/>
                </a:lnTo>
                <a:lnTo>
                  <a:pt x="65" y="250"/>
                </a:lnTo>
                <a:lnTo>
                  <a:pt x="65" y="229"/>
                </a:lnTo>
                <a:lnTo>
                  <a:pt x="65" y="196"/>
                </a:lnTo>
                <a:lnTo>
                  <a:pt x="54" y="174"/>
                </a:lnTo>
                <a:lnTo>
                  <a:pt x="54" y="152"/>
                </a:lnTo>
                <a:lnTo>
                  <a:pt x="54" y="142"/>
                </a:lnTo>
                <a:lnTo>
                  <a:pt x="43" y="120"/>
                </a:lnTo>
                <a:lnTo>
                  <a:pt x="43" y="109"/>
                </a:lnTo>
                <a:lnTo>
                  <a:pt x="32" y="98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5882" name="Freeform 42"/>
          <p:cNvSpPr/>
          <p:nvPr/>
        </p:nvSpPr>
        <p:spPr>
          <a:xfrm>
            <a:off x="6034088" y="1917700"/>
            <a:ext cx="627062" cy="358775"/>
          </a:xfrm>
          <a:custGeom>
            <a:avLst/>
            <a:gdLst>
              <a:gd name="txL" fmla="*/ 0 w 989"/>
              <a:gd name="txT" fmla="*/ 0 h 565"/>
              <a:gd name="txR" fmla="*/ 989 w 989"/>
              <a:gd name="txB" fmla="*/ 565 h 565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989" h="565">
                <a:moveTo>
                  <a:pt x="957" y="54"/>
                </a:moveTo>
                <a:lnTo>
                  <a:pt x="946" y="65"/>
                </a:lnTo>
                <a:lnTo>
                  <a:pt x="924" y="76"/>
                </a:lnTo>
                <a:lnTo>
                  <a:pt x="892" y="98"/>
                </a:lnTo>
                <a:lnTo>
                  <a:pt x="870" y="119"/>
                </a:lnTo>
                <a:lnTo>
                  <a:pt x="837" y="141"/>
                </a:lnTo>
                <a:lnTo>
                  <a:pt x="794" y="163"/>
                </a:lnTo>
                <a:lnTo>
                  <a:pt x="761" y="185"/>
                </a:lnTo>
                <a:lnTo>
                  <a:pt x="718" y="217"/>
                </a:lnTo>
                <a:lnTo>
                  <a:pt x="620" y="283"/>
                </a:lnTo>
                <a:lnTo>
                  <a:pt x="533" y="337"/>
                </a:lnTo>
                <a:lnTo>
                  <a:pt x="446" y="391"/>
                </a:lnTo>
                <a:lnTo>
                  <a:pt x="413" y="424"/>
                </a:lnTo>
                <a:lnTo>
                  <a:pt x="370" y="446"/>
                </a:lnTo>
                <a:lnTo>
                  <a:pt x="337" y="478"/>
                </a:lnTo>
                <a:lnTo>
                  <a:pt x="304" y="500"/>
                </a:lnTo>
                <a:lnTo>
                  <a:pt x="272" y="522"/>
                </a:lnTo>
                <a:lnTo>
                  <a:pt x="250" y="544"/>
                </a:lnTo>
                <a:lnTo>
                  <a:pt x="217" y="555"/>
                </a:lnTo>
                <a:lnTo>
                  <a:pt x="207" y="565"/>
                </a:lnTo>
                <a:lnTo>
                  <a:pt x="185" y="565"/>
                </a:lnTo>
                <a:lnTo>
                  <a:pt x="174" y="565"/>
                </a:lnTo>
                <a:lnTo>
                  <a:pt x="141" y="565"/>
                </a:lnTo>
                <a:lnTo>
                  <a:pt x="120" y="555"/>
                </a:lnTo>
                <a:lnTo>
                  <a:pt x="98" y="533"/>
                </a:lnTo>
                <a:lnTo>
                  <a:pt x="76" y="500"/>
                </a:lnTo>
                <a:lnTo>
                  <a:pt x="44" y="468"/>
                </a:lnTo>
                <a:lnTo>
                  <a:pt x="22" y="435"/>
                </a:lnTo>
                <a:lnTo>
                  <a:pt x="11" y="402"/>
                </a:lnTo>
                <a:lnTo>
                  <a:pt x="0" y="380"/>
                </a:lnTo>
                <a:lnTo>
                  <a:pt x="11" y="359"/>
                </a:lnTo>
                <a:lnTo>
                  <a:pt x="22" y="348"/>
                </a:lnTo>
                <a:lnTo>
                  <a:pt x="44" y="337"/>
                </a:lnTo>
                <a:lnTo>
                  <a:pt x="76" y="348"/>
                </a:lnTo>
                <a:lnTo>
                  <a:pt x="98" y="348"/>
                </a:lnTo>
                <a:lnTo>
                  <a:pt x="130" y="359"/>
                </a:lnTo>
                <a:lnTo>
                  <a:pt x="152" y="348"/>
                </a:lnTo>
                <a:lnTo>
                  <a:pt x="163" y="348"/>
                </a:lnTo>
                <a:lnTo>
                  <a:pt x="174" y="348"/>
                </a:lnTo>
                <a:lnTo>
                  <a:pt x="185" y="337"/>
                </a:lnTo>
                <a:lnTo>
                  <a:pt x="196" y="337"/>
                </a:lnTo>
                <a:lnTo>
                  <a:pt x="207" y="326"/>
                </a:lnTo>
                <a:lnTo>
                  <a:pt x="228" y="326"/>
                </a:lnTo>
                <a:lnTo>
                  <a:pt x="250" y="315"/>
                </a:lnTo>
                <a:lnTo>
                  <a:pt x="272" y="304"/>
                </a:lnTo>
                <a:lnTo>
                  <a:pt x="304" y="293"/>
                </a:lnTo>
                <a:lnTo>
                  <a:pt x="337" y="272"/>
                </a:lnTo>
                <a:lnTo>
                  <a:pt x="370" y="261"/>
                </a:lnTo>
                <a:lnTo>
                  <a:pt x="402" y="239"/>
                </a:lnTo>
                <a:lnTo>
                  <a:pt x="446" y="228"/>
                </a:lnTo>
                <a:lnTo>
                  <a:pt x="489" y="206"/>
                </a:lnTo>
                <a:lnTo>
                  <a:pt x="533" y="185"/>
                </a:lnTo>
                <a:lnTo>
                  <a:pt x="576" y="163"/>
                </a:lnTo>
                <a:lnTo>
                  <a:pt x="631" y="141"/>
                </a:lnTo>
                <a:lnTo>
                  <a:pt x="674" y="119"/>
                </a:lnTo>
                <a:lnTo>
                  <a:pt x="707" y="98"/>
                </a:lnTo>
                <a:lnTo>
                  <a:pt x="750" y="76"/>
                </a:lnTo>
                <a:lnTo>
                  <a:pt x="783" y="65"/>
                </a:lnTo>
                <a:lnTo>
                  <a:pt x="815" y="54"/>
                </a:lnTo>
                <a:lnTo>
                  <a:pt x="848" y="32"/>
                </a:lnTo>
                <a:lnTo>
                  <a:pt x="881" y="21"/>
                </a:lnTo>
                <a:lnTo>
                  <a:pt x="902" y="21"/>
                </a:lnTo>
                <a:lnTo>
                  <a:pt x="924" y="10"/>
                </a:lnTo>
                <a:lnTo>
                  <a:pt x="946" y="0"/>
                </a:lnTo>
                <a:lnTo>
                  <a:pt x="957" y="0"/>
                </a:lnTo>
                <a:lnTo>
                  <a:pt x="968" y="0"/>
                </a:lnTo>
                <a:lnTo>
                  <a:pt x="978" y="0"/>
                </a:lnTo>
                <a:lnTo>
                  <a:pt x="989" y="0"/>
                </a:lnTo>
                <a:lnTo>
                  <a:pt x="989" y="10"/>
                </a:lnTo>
                <a:lnTo>
                  <a:pt x="989" y="21"/>
                </a:lnTo>
                <a:lnTo>
                  <a:pt x="978" y="43"/>
                </a:lnTo>
                <a:lnTo>
                  <a:pt x="957" y="54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5883" name="Freeform 43"/>
          <p:cNvSpPr/>
          <p:nvPr/>
        </p:nvSpPr>
        <p:spPr>
          <a:xfrm>
            <a:off x="6654800" y="942975"/>
            <a:ext cx="455613" cy="733425"/>
          </a:xfrm>
          <a:custGeom>
            <a:avLst/>
            <a:gdLst>
              <a:gd name="txL" fmla="*/ 0 w 718"/>
              <a:gd name="txT" fmla="*/ 0 h 1154"/>
              <a:gd name="txR" fmla="*/ 718 w 718"/>
              <a:gd name="txB" fmla="*/ 1154 h 1154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718" h="1154">
                <a:moveTo>
                  <a:pt x="218" y="947"/>
                </a:moveTo>
                <a:lnTo>
                  <a:pt x="174" y="1001"/>
                </a:lnTo>
                <a:lnTo>
                  <a:pt x="131" y="1045"/>
                </a:lnTo>
                <a:lnTo>
                  <a:pt x="98" y="1088"/>
                </a:lnTo>
                <a:lnTo>
                  <a:pt x="66" y="1110"/>
                </a:lnTo>
                <a:lnTo>
                  <a:pt x="44" y="1132"/>
                </a:lnTo>
                <a:lnTo>
                  <a:pt x="22" y="1143"/>
                </a:lnTo>
                <a:lnTo>
                  <a:pt x="11" y="1154"/>
                </a:lnTo>
                <a:lnTo>
                  <a:pt x="0" y="1154"/>
                </a:lnTo>
                <a:lnTo>
                  <a:pt x="0" y="1143"/>
                </a:lnTo>
                <a:lnTo>
                  <a:pt x="0" y="1132"/>
                </a:lnTo>
                <a:lnTo>
                  <a:pt x="0" y="1121"/>
                </a:lnTo>
                <a:lnTo>
                  <a:pt x="11" y="1099"/>
                </a:lnTo>
                <a:lnTo>
                  <a:pt x="22" y="1078"/>
                </a:lnTo>
                <a:lnTo>
                  <a:pt x="44" y="1045"/>
                </a:lnTo>
                <a:lnTo>
                  <a:pt x="66" y="1012"/>
                </a:lnTo>
                <a:lnTo>
                  <a:pt x="87" y="980"/>
                </a:lnTo>
                <a:lnTo>
                  <a:pt x="120" y="936"/>
                </a:lnTo>
                <a:lnTo>
                  <a:pt x="142" y="893"/>
                </a:lnTo>
                <a:lnTo>
                  <a:pt x="174" y="849"/>
                </a:lnTo>
                <a:lnTo>
                  <a:pt x="207" y="795"/>
                </a:lnTo>
                <a:lnTo>
                  <a:pt x="229" y="751"/>
                </a:lnTo>
                <a:lnTo>
                  <a:pt x="261" y="697"/>
                </a:lnTo>
                <a:lnTo>
                  <a:pt x="294" y="642"/>
                </a:lnTo>
                <a:lnTo>
                  <a:pt x="316" y="577"/>
                </a:lnTo>
                <a:lnTo>
                  <a:pt x="348" y="523"/>
                </a:lnTo>
                <a:lnTo>
                  <a:pt x="370" y="468"/>
                </a:lnTo>
                <a:lnTo>
                  <a:pt x="403" y="425"/>
                </a:lnTo>
                <a:lnTo>
                  <a:pt x="414" y="370"/>
                </a:lnTo>
                <a:lnTo>
                  <a:pt x="435" y="327"/>
                </a:lnTo>
                <a:lnTo>
                  <a:pt x="457" y="294"/>
                </a:lnTo>
                <a:lnTo>
                  <a:pt x="468" y="250"/>
                </a:lnTo>
                <a:lnTo>
                  <a:pt x="479" y="218"/>
                </a:lnTo>
                <a:lnTo>
                  <a:pt x="479" y="196"/>
                </a:lnTo>
                <a:lnTo>
                  <a:pt x="490" y="163"/>
                </a:lnTo>
                <a:lnTo>
                  <a:pt x="490" y="142"/>
                </a:lnTo>
                <a:lnTo>
                  <a:pt x="490" y="120"/>
                </a:lnTo>
                <a:lnTo>
                  <a:pt x="490" y="87"/>
                </a:lnTo>
                <a:lnTo>
                  <a:pt x="479" y="55"/>
                </a:lnTo>
                <a:lnTo>
                  <a:pt x="468" y="44"/>
                </a:lnTo>
                <a:lnTo>
                  <a:pt x="468" y="33"/>
                </a:lnTo>
                <a:lnTo>
                  <a:pt x="457" y="22"/>
                </a:lnTo>
                <a:lnTo>
                  <a:pt x="468" y="11"/>
                </a:lnTo>
                <a:lnTo>
                  <a:pt x="479" y="0"/>
                </a:lnTo>
                <a:lnTo>
                  <a:pt x="490" y="0"/>
                </a:lnTo>
                <a:lnTo>
                  <a:pt x="501" y="0"/>
                </a:lnTo>
                <a:lnTo>
                  <a:pt x="511" y="0"/>
                </a:lnTo>
                <a:lnTo>
                  <a:pt x="522" y="0"/>
                </a:lnTo>
                <a:lnTo>
                  <a:pt x="533" y="0"/>
                </a:lnTo>
                <a:lnTo>
                  <a:pt x="577" y="22"/>
                </a:lnTo>
                <a:lnTo>
                  <a:pt x="620" y="44"/>
                </a:lnTo>
                <a:lnTo>
                  <a:pt x="642" y="65"/>
                </a:lnTo>
                <a:lnTo>
                  <a:pt x="664" y="76"/>
                </a:lnTo>
                <a:lnTo>
                  <a:pt x="685" y="98"/>
                </a:lnTo>
                <a:lnTo>
                  <a:pt x="696" y="109"/>
                </a:lnTo>
                <a:lnTo>
                  <a:pt x="707" y="120"/>
                </a:lnTo>
                <a:lnTo>
                  <a:pt x="718" y="131"/>
                </a:lnTo>
                <a:lnTo>
                  <a:pt x="718" y="153"/>
                </a:lnTo>
                <a:lnTo>
                  <a:pt x="718" y="163"/>
                </a:lnTo>
                <a:lnTo>
                  <a:pt x="718" y="174"/>
                </a:lnTo>
                <a:lnTo>
                  <a:pt x="707" y="196"/>
                </a:lnTo>
                <a:lnTo>
                  <a:pt x="696" y="229"/>
                </a:lnTo>
                <a:lnTo>
                  <a:pt x="685" y="261"/>
                </a:lnTo>
                <a:lnTo>
                  <a:pt x="664" y="305"/>
                </a:lnTo>
                <a:lnTo>
                  <a:pt x="642" y="348"/>
                </a:lnTo>
                <a:lnTo>
                  <a:pt x="609" y="403"/>
                </a:lnTo>
                <a:lnTo>
                  <a:pt x="577" y="468"/>
                </a:lnTo>
                <a:lnTo>
                  <a:pt x="533" y="533"/>
                </a:lnTo>
                <a:lnTo>
                  <a:pt x="501" y="588"/>
                </a:lnTo>
                <a:lnTo>
                  <a:pt x="414" y="718"/>
                </a:lnTo>
                <a:lnTo>
                  <a:pt x="316" y="838"/>
                </a:lnTo>
                <a:lnTo>
                  <a:pt x="218" y="947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5884" name="Freeform 44"/>
          <p:cNvSpPr/>
          <p:nvPr/>
        </p:nvSpPr>
        <p:spPr>
          <a:xfrm>
            <a:off x="6813550" y="1647825"/>
            <a:ext cx="220663" cy="193675"/>
          </a:xfrm>
          <a:custGeom>
            <a:avLst/>
            <a:gdLst>
              <a:gd name="txL" fmla="*/ 0 w 347"/>
              <a:gd name="txT" fmla="*/ 0 h 305"/>
              <a:gd name="txR" fmla="*/ 347 w 347"/>
              <a:gd name="txB" fmla="*/ 305 h 305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347" h="305">
                <a:moveTo>
                  <a:pt x="250" y="76"/>
                </a:moveTo>
                <a:lnTo>
                  <a:pt x="271" y="87"/>
                </a:lnTo>
                <a:lnTo>
                  <a:pt x="293" y="98"/>
                </a:lnTo>
                <a:lnTo>
                  <a:pt x="315" y="120"/>
                </a:lnTo>
                <a:lnTo>
                  <a:pt x="326" y="131"/>
                </a:lnTo>
                <a:lnTo>
                  <a:pt x="337" y="153"/>
                </a:lnTo>
                <a:lnTo>
                  <a:pt x="347" y="174"/>
                </a:lnTo>
                <a:lnTo>
                  <a:pt x="347" y="196"/>
                </a:lnTo>
                <a:lnTo>
                  <a:pt x="347" y="218"/>
                </a:lnTo>
                <a:lnTo>
                  <a:pt x="347" y="240"/>
                </a:lnTo>
                <a:lnTo>
                  <a:pt x="337" y="250"/>
                </a:lnTo>
                <a:lnTo>
                  <a:pt x="326" y="272"/>
                </a:lnTo>
                <a:lnTo>
                  <a:pt x="326" y="283"/>
                </a:lnTo>
                <a:lnTo>
                  <a:pt x="315" y="294"/>
                </a:lnTo>
                <a:lnTo>
                  <a:pt x="315" y="305"/>
                </a:lnTo>
                <a:lnTo>
                  <a:pt x="304" y="305"/>
                </a:lnTo>
                <a:lnTo>
                  <a:pt x="293" y="305"/>
                </a:lnTo>
                <a:lnTo>
                  <a:pt x="282" y="305"/>
                </a:lnTo>
                <a:lnTo>
                  <a:pt x="271" y="294"/>
                </a:lnTo>
                <a:lnTo>
                  <a:pt x="250" y="283"/>
                </a:lnTo>
                <a:lnTo>
                  <a:pt x="239" y="272"/>
                </a:lnTo>
                <a:lnTo>
                  <a:pt x="217" y="250"/>
                </a:lnTo>
                <a:lnTo>
                  <a:pt x="195" y="240"/>
                </a:lnTo>
                <a:lnTo>
                  <a:pt x="173" y="218"/>
                </a:lnTo>
                <a:lnTo>
                  <a:pt x="141" y="196"/>
                </a:lnTo>
                <a:lnTo>
                  <a:pt x="119" y="174"/>
                </a:lnTo>
                <a:lnTo>
                  <a:pt x="97" y="153"/>
                </a:lnTo>
                <a:lnTo>
                  <a:pt x="76" y="142"/>
                </a:lnTo>
                <a:lnTo>
                  <a:pt x="65" y="131"/>
                </a:lnTo>
                <a:lnTo>
                  <a:pt x="43" y="109"/>
                </a:lnTo>
                <a:lnTo>
                  <a:pt x="32" y="98"/>
                </a:lnTo>
                <a:lnTo>
                  <a:pt x="21" y="87"/>
                </a:lnTo>
                <a:lnTo>
                  <a:pt x="10" y="65"/>
                </a:lnTo>
                <a:lnTo>
                  <a:pt x="0" y="44"/>
                </a:lnTo>
                <a:lnTo>
                  <a:pt x="0" y="22"/>
                </a:lnTo>
                <a:lnTo>
                  <a:pt x="0" y="11"/>
                </a:lnTo>
                <a:lnTo>
                  <a:pt x="10" y="11"/>
                </a:lnTo>
                <a:lnTo>
                  <a:pt x="21" y="11"/>
                </a:lnTo>
                <a:lnTo>
                  <a:pt x="32" y="0"/>
                </a:lnTo>
                <a:lnTo>
                  <a:pt x="43" y="0"/>
                </a:lnTo>
                <a:lnTo>
                  <a:pt x="65" y="0"/>
                </a:lnTo>
                <a:lnTo>
                  <a:pt x="76" y="0"/>
                </a:lnTo>
                <a:lnTo>
                  <a:pt x="119" y="11"/>
                </a:lnTo>
                <a:lnTo>
                  <a:pt x="152" y="22"/>
                </a:lnTo>
                <a:lnTo>
                  <a:pt x="195" y="44"/>
                </a:lnTo>
                <a:lnTo>
                  <a:pt x="250" y="76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5885" name="Freeform 45"/>
          <p:cNvSpPr/>
          <p:nvPr/>
        </p:nvSpPr>
        <p:spPr>
          <a:xfrm>
            <a:off x="6627813" y="1870075"/>
            <a:ext cx="558800" cy="352425"/>
          </a:xfrm>
          <a:custGeom>
            <a:avLst/>
            <a:gdLst>
              <a:gd name="txL" fmla="*/ 0 w 881"/>
              <a:gd name="txT" fmla="*/ 0 h 555"/>
              <a:gd name="txR" fmla="*/ 881 w 881"/>
              <a:gd name="txB" fmla="*/ 555 h 555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881" h="555">
                <a:moveTo>
                  <a:pt x="413" y="392"/>
                </a:moveTo>
                <a:lnTo>
                  <a:pt x="359" y="425"/>
                </a:lnTo>
                <a:lnTo>
                  <a:pt x="315" y="457"/>
                </a:lnTo>
                <a:lnTo>
                  <a:pt x="283" y="490"/>
                </a:lnTo>
                <a:lnTo>
                  <a:pt x="250" y="512"/>
                </a:lnTo>
                <a:lnTo>
                  <a:pt x="228" y="523"/>
                </a:lnTo>
                <a:lnTo>
                  <a:pt x="207" y="545"/>
                </a:lnTo>
                <a:lnTo>
                  <a:pt x="185" y="545"/>
                </a:lnTo>
                <a:lnTo>
                  <a:pt x="174" y="555"/>
                </a:lnTo>
                <a:lnTo>
                  <a:pt x="163" y="555"/>
                </a:lnTo>
                <a:lnTo>
                  <a:pt x="152" y="545"/>
                </a:lnTo>
                <a:lnTo>
                  <a:pt x="141" y="545"/>
                </a:lnTo>
                <a:lnTo>
                  <a:pt x="120" y="534"/>
                </a:lnTo>
                <a:lnTo>
                  <a:pt x="109" y="523"/>
                </a:lnTo>
                <a:lnTo>
                  <a:pt x="98" y="512"/>
                </a:lnTo>
                <a:lnTo>
                  <a:pt x="76" y="490"/>
                </a:lnTo>
                <a:lnTo>
                  <a:pt x="65" y="468"/>
                </a:lnTo>
                <a:lnTo>
                  <a:pt x="33" y="425"/>
                </a:lnTo>
                <a:lnTo>
                  <a:pt x="11" y="392"/>
                </a:lnTo>
                <a:lnTo>
                  <a:pt x="0" y="370"/>
                </a:lnTo>
                <a:lnTo>
                  <a:pt x="0" y="338"/>
                </a:lnTo>
                <a:lnTo>
                  <a:pt x="0" y="327"/>
                </a:lnTo>
                <a:lnTo>
                  <a:pt x="11" y="316"/>
                </a:lnTo>
                <a:lnTo>
                  <a:pt x="33" y="316"/>
                </a:lnTo>
                <a:lnTo>
                  <a:pt x="54" y="316"/>
                </a:lnTo>
                <a:lnTo>
                  <a:pt x="76" y="327"/>
                </a:lnTo>
                <a:lnTo>
                  <a:pt x="98" y="338"/>
                </a:lnTo>
                <a:lnTo>
                  <a:pt x="120" y="338"/>
                </a:lnTo>
                <a:lnTo>
                  <a:pt x="141" y="327"/>
                </a:lnTo>
                <a:lnTo>
                  <a:pt x="152" y="327"/>
                </a:lnTo>
                <a:lnTo>
                  <a:pt x="163" y="316"/>
                </a:lnTo>
                <a:lnTo>
                  <a:pt x="174" y="316"/>
                </a:lnTo>
                <a:lnTo>
                  <a:pt x="196" y="305"/>
                </a:lnTo>
                <a:lnTo>
                  <a:pt x="207" y="294"/>
                </a:lnTo>
                <a:lnTo>
                  <a:pt x="228" y="283"/>
                </a:lnTo>
                <a:lnTo>
                  <a:pt x="250" y="272"/>
                </a:lnTo>
                <a:lnTo>
                  <a:pt x="272" y="262"/>
                </a:lnTo>
                <a:lnTo>
                  <a:pt x="304" y="251"/>
                </a:lnTo>
                <a:lnTo>
                  <a:pt x="337" y="240"/>
                </a:lnTo>
                <a:lnTo>
                  <a:pt x="370" y="218"/>
                </a:lnTo>
                <a:lnTo>
                  <a:pt x="402" y="207"/>
                </a:lnTo>
                <a:lnTo>
                  <a:pt x="435" y="185"/>
                </a:lnTo>
                <a:lnTo>
                  <a:pt x="478" y="164"/>
                </a:lnTo>
                <a:lnTo>
                  <a:pt x="522" y="142"/>
                </a:lnTo>
                <a:lnTo>
                  <a:pt x="565" y="120"/>
                </a:lnTo>
                <a:lnTo>
                  <a:pt x="598" y="109"/>
                </a:lnTo>
                <a:lnTo>
                  <a:pt x="641" y="87"/>
                </a:lnTo>
                <a:lnTo>
                  <a:pt x="674" y="77"/>
                </a:lnTo>
                <a:lnTo>
                  <a:pt x="707" y="66"/>
                </a:lnTo>
                <a:lnTo>
                  <a:pt x="728" y="55"/>
                </a:lnTo>
                <a:lnTo>
                  <a:pt x="761" y="44"/>
                </a:lnTo>
                <a:lnTo>
                  <a:pt x="783" y="33"/>
                </a:lnTo>
                <a:lnTo>
                  <a:pt x="804" y="22"/>
                </a:lnTo>
                <a:lnTo>
                  <a:pt x="826" y="11"/>
                </a:lnTo>
                <a:lnTo>
                  <a:pt x="837" y="11"/>
                </a:lnTo>
                <a:lnTo>
                  <a:pt x="859" y="11"/>
                </a:lnTo>
                <a:lnTo>
                  <a:pt x="870" y="0"/>
                </a:lnTo>
                <a:lnTo>
                  <a:pt x="881" y="0"/>
                </a:lnTo>
                <a:lnTo>
                  <a:pt x="881" y="11"/>
                </a:lnTo>
                <a:lnTo>
                  <a:pt x="881" y="22"/>
                </a:lnTo>
                <a:lnTo>
                  <a:pt x="870" y="33"/>
                </a:lnTo>
                <a:lnTo>
                  <a:pt x="859" y="44"/>
                </a:lnTo>
                <a:lnTo>
                  <a:pt x="837" y="66"/>
                </a:lnTo>
                <a:lnTo>
                  <a:pt x="815" y="77"/>
                </a:lnTo>
                <a:lnTo>
                  <a:pt x="783" y="98"/>
                </a:lnTo>
                <a:lnTo>
                  <a:pt x="750" y="120"/>
                </a:lnTo>
                <a:lnTo>
                  <a:pt x="674" y="175"/>
                </a:lnTo>
                <a:lnTo>
                  <a:pt x="587" y="240"/>
                </a:lnTo>
                <a:lnTo>
                  <a:pt x="500" y="316"/>
                </a:lnTo>
                <a:lnTo>
                  <a:pt x="413" y="392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5886" name="Freeform 46"/>
          <p:cNvSpPr/>
          <p:nvPr/>
        </p:nvSpPr>
        <p:spPr>
          <a:xfrm>
            <a:off x="6827838" y="1323975"/>
            <a:ext cx="661987" cy="1327150"/>
          </a:xfrm>
          <a:custGeom>
            <a:avLst/>
            <a:gdLst>
              <a:gd name="txL" fmla="*/ 0 w 1044"/>
              <a:gd name="txT" fmla="*/ 0 h 2089"/>
              <a:gd name="txR" fmla="*/ 1044 w 1044"/>
              <a:gd name="txB" fmla="*/ 2089 h 2089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044" h="2089">
                <a:moveTo>
                  <a:pt x="1000" y="294"/>
                </a:moveTo>
                <a:lnTo>
                  <a:pt x="990" y="315"/>
                </a:lnTo>
                <a:lnTo>
                  <a:pt x="990" y="337"/>
                </a:lnTo>
                <a:lnTo>
                  <a:pt x="979" y="370"/>
                </a:lnTo>
                <a:lnTo>
                  <a:pt x="979" y="402"/>
                </a:lnTo>
                <a:lnTo>
                  <a:pt x="968" y="446"/>
                </a:lnTo>
                <a:lnTo>
                  <a:pt x="968" y="500"/>
                </a:lnTo>
                <a:lnTo>
                  <a:pt x="968" y="555"/>
                </a:lnTo>
                <a:lnTo>
                  <a:pt x="968" y="620"/>
                </a:lnTo>
                <a:lnTo>
                  <a:pt x="968" y="761"/>
                </a:lnTo>
                <a:lnTo>
                  <a:pt x="968" y="903"/>
                </a:lnTo>
                <a:lnTo>
                  <a:pt x="968" y="1044"/>
                </a:lnTo>
                <a:lnTo>
                  <a:pt x="957" y="1175"/>
                </a:lnTo>
                <a:lnTo>
                  <a:pt x="946" y="1306"/>
                </a:lnTo>
                <a:lnTo>
                  <a:pt x="924" y="1425"/>
                </a:lnTo>
                <a:lnTo>
                  <a:pt x="903" y="1556"/>
                </a:lnTo>
                <a:lnTo>
                  <a:pt x="881" y="1665"/>
                </a:lnTo>
                <a:lnTo>
                  <a:pt x="859" y="1719"/>
                </a:lnTo>
                <a:lnTo>
                  <a:pt x="848" y="1774"/>
                </a:lnTo>
                <a:lnTo>
                  <a:pt x="827" y="1817"/>
                </a:lnTo>
                <a:lnTo>
                  <a:pt x="805" y="1861"/>
                </a:lnTo>
                <a:lnTo>
                  <a:pt x="783" y="1893"/>
                </a:lnTo>
                <a:lnTo>
                  <a:pt x="761" y="1937"/>
                </a:lnTo>
                <a:lnTo>
                  <a:pt x="740" y="1959"/>
                </a:lnTo>
                <a:lnTo>
                  <a:pt x="729" y="1991"/>
                </a:lnTo>
                <a:lnTo>
                  <a:pt x="696" y="2013"/>
                </a:lnTo>
                <a:lnTo>
                  <a:pt x="674" y="2035"/>
                </a:lnTo>
                <a:lnTo>
                  <a:pt x="663" y="2046"/>
                </a:lnTo>
                <a:lnTo>
                  <a:pt x="642" y="2056"/>
                </a:lnTo>
                <a:lnTo>
                  <a:pt x="631" y="2067"/>
                </a:lnTo>
                <a:lnTo>
                  <a:pt x="609" y="2078"/>
                </a:lnTo>
                <a:lnTo>
                  <a:pt x="598" y="2078"/>
                </a:lnTo>
                <a:lnTo>
                  <a:pt x="587" y="2089"/>
                </a:lnTo>
                <a:lnTo>
                  <a:pt x="576" y="2078"/>
                </a:lnTo>
                <a:lnTo>
                  <a:pt x="566" y="2078"/>
                </a:lnTo>
                <a:lnTo>
                  <a:pt x="566" y="2067"/>
                </a:lnTo>
                <a:lnTo>
                  <a:pt x="555" y="2056"/>
                </a:lnTo>
                <a:lnTo>
                  <a:pt x="544" y="2046"/>
                </a:lnTo>
                <a:lnTo>
                  <a:pt x="544" y="2024"/>
                </a:lnTo>
                <a:lnTo>
                  <a:pt x="544" y="2002"/>
                </a:lnTo>
                <a:lnTo>
                  <a:pt x="533" y="1980"/>
                </a:lnTo>
                <a:lnTo>
                  <a:pt x="533" y="1959"/>
                </a:lnTo>
                <a:lnTo>
                  <a:pt x="522" y="1926"/>
                </a:lnTo>
                <a:lnTo>
                  <a:pt x="511" y="1904"/>
                </a:lnTo>
                <a:lnTo>
                  <a:pt x="489" y="1871"/>
                </a:lnTo>
                <a:lnTo>
                  <a:pt x="468" y="1850"/>
                </a:lnTo>
                <a:lnTo>
                  <a:pt x="446" y="1828"/>
                </a:lnTo>
                <a:lnTo>
                  <a:pt x="424" y="1806"/>
                </a:lnTo>
                <a:lnTo>
                  <a:pt x="392" y="1784"/>
                </a:lnTo>
                <a:lnTo>
                  <a:pt x="370" y="1763"/>
                </a:lnTo>
                <a:lnTo>
                  <a:pt x="337" y="1741"/>
                </a:lnTo>
                <a:lnTo>
                  <a:pt x="316" y="1719"/>
                </a:lnTo>
                <a:lnTo>
                  <a:pt x="305" y="1708"/>
                </a:lnTo>
                <a:lnTo>
                  <a:pt x="294" y="1697"/>
                </a:lnTo>
                <a:lnTo>
                  <a:pt x="283" y="1676"/>
                </a:lnTo>
                <a:lnTo>
                  <a:pt x="272" y="1676"/>
                </a:lnTo>
                <a:lnTo>
                  <a:pt x="272" y="1665"/>
                </a:lnTo>
                <a:lnTo>
                  <a:pt x="283" y="1665"/>
                </a:lnTo>
                <a:lnTo>
                  <a:pt x="294" y="1654"/>
                </a:lnTo>
                <a:lnTo>
                  <a:pt x="316" y="1654"/>
                </a:lnTo>
                <a:lnTo>
                  <a:pt x="337" y="1665"/>
                </a:lnTo>
                <a:lnTo>
                  <a:pt x="359" y="1665"/>
                </a:lnTo>
                <a:lnTo>
                  <a:pt x="392" y="1665"/>
                </a:lnTo>
                <a:lnTo>
                  <a:pt x="424" y="1676"/>
                </a:lnTo>
                <a:lnTo>
                  <a:pt x="457" y="1686"/>
                </a:lnTo>
                <a:lnTo>
                  <a:pt x="489" y="1697"/>
                </a:lnTo>
                <a:lnTo>
                  <a:pt x="522" y="1708"/>
                </a:lnTo>
                <a:lnTo>
                  <a:pt x="555" y="1708"/>
                </a:lnTo>
                <a:lnTo>
                  <a:pt x="576" y="1708"/>
                </a:lnTo>
                <a:lnTo>
                  <a:pt x="598" y="1697"/>
                </a:lnTo>
                <a:lnTo>
                  <a:pt x="609" y="1697"/>
                </a:lnTo>
                <a:lnTo>
                  <a:pt x="620" y="1686"/>
                </a:lnTo>
                <a:lnTo>
                  <a:pt x="653" y="1665"/>
                </a:lnTo>
                <a:lnTo>
                  <a:pt x="674" y="1632"/>
                </a:lnTo>
                <a:lnTo>
                  <a:pt x="696" y="1599"/>
                </a:lnTo>
                <a:lnTo>
                  <a:pt x="718" y="1545"/>
                </a:lnTo>
                <a:lnTo>
                  <a:pt x="718" y="1523"/>
                </a:lnTo>
                <a:lnTo>
                  <a:pt x="729" y="1480"/>
                </a:lnTo>
                <a:lnTo>
                  <a:pt x="740" y="1436"/>
                </a:lnTo>
                <a:lnTo>
                  <a:pt x="750" y="1393"/>
                </a:lnTo>
                <a:lnTo>
                  <a:pt x="750" y="1338"/>
                </a:lnTo>
                <a:lnTo>
                  <a:pt x="761" y="1273"/>
                </a:lnTo>
                <a:lnTo>
                  <a:pt x="772" y="1197"/>
                </a:lnTo>
                <a:lnTo>
                  <a:pt x="783" y="1121"/>
                </a:lnTo>
                <a:lnTo>
                  <a:pt x="783" y="1034"/>
                </a:lnTo>
                <a:lnTo>
                  <a:pt x="783" y="957"/>
                </a:lnTo>
                <a:lnTo>
                  <a:pt x="794" y="881"/>
                </a:lnTo>
                <a:lnTo>
                  <a:pt x="794" y="816"/>
                </a:lnTo>
                <a:lnTo>
                  <a:pt x="794" y="751"/>
                </a:lnTo>
                <a:lnTo>
                  <a:pt x="805" y="685"/>
                </a:lnTo>
                <a:lnTo>
                  <a:pt x="805" y="620"/>
                </a:lnTo>
                <a:lnTo>
                  <a:pt x="805" y="566"/>
                </a:lnTo>
                <a:lnTo>
                  <a:pt x="805" y="511"/>
                </a:lnTo>
                <a:lnTo>
                  <a:pt x="805" y="457"/>
                </a:lnTo>
                <a:lnTo>
                  <a:pt x="805" y="413"/>
                </a:lnTo>
                <a:lnTo>
                  <a:pt x="805" y="381"/>
                </a:lnTo>
                <a:lnTo>
                  <a:pt x="794" y="348"/>
                </a:lnTo>
                <a:lnTo>
                  <a:pt x="794" y="315"/>
                </a:lnTo>
                <a:lnTo>
                  <a:pt x="794" y="304"/>
                </a:lnTo>
                <a:lnTo>
                  <a:pt x="794" y="283"/>
                </a:lnTo>
                <a:lnTo>
                  <a:pt x="783" y="261"/>
                </a:lnTo>
                <a:lnTo>
                  <a:pt x="761" y="239"/>
                </a:lnTo>
                <a:lnTo>
                  <a:pt x="750" y="217"/>
                </a:lnTo>
                <a:lnTo>
                  <a:pt x="729" y="206"/>
                </a:lnTo>
                <a:lnTo>
                  <a:pt x="707" y="196"/>
                </a:lnTo>
                <a:lnTo>
                  <a:pt x="696" y="185"/>
                </a:lnTo>
                <a:lnTo>
                  <a:pt x="663" y="185"/>
                </a:lnTo>
                <a:lnTo>
                  <a:pt x="642" y="185"/>
                </a:lnTo>
                <a:lnTo>
                  <a:pt x="609" y="185"/>
                </a:lnTo>
                <a:lnTo>
                  <a:pt x="576" y="185"/>
                </a:lnTo>
                <a:lnTo>
                  <a:pt x="533" y="196"/>
                </a:lnTo>
                <a:lnTo>
                  <a:pt x="489" y="206"/>
                </a:lnTo>
                <a:lnTo>
                  <a:pt x="446" y="206"/>
                </a:lnTo>
                <a:lnTo>
                  <a:pt x="392" y="217"/>
                </a:lnTo>
                <a:lnTo>
                  <a:pt x="337" y="228"/>
                </a:lnTo>
                <a:lnTo>
                  <a:pt x="272" y="228"/>
                </a:lnTo>
                <a:lnTo>
                  <a:pt x="218" y="228"/>
                </a:lnTo>
                <a:lnTo>
                  <a:pt x="152" y="239"/>
                </a:lnTo>
                <a:lnTo>
                  <a:pt x="76" y="239"/>
                </a:lnTo>
                <a:lnTo>
                  <a:pt x="0" y="239"/>
                </a:lnTo>
                <a:lnTo>
                  <a:pt x="0" y="163"/>
                </a:lnTo>
                <a:lnTo>
                  <a:pt x="76" y="152"/>
                </a:lnTo>
                <a:lnTo>
                  <a:pt x="152" y="141"/>
                </a:lnTo>
                <a:lnTo>
                  <a:pt x="218" y="141"/>
                </a:lnTo>
                <a:lnTo>
                  <a:pt x="272" y="130"/>
                </a:lnTo>
                <a:lnTo>
                  <a:pt x="326" y="119"/>
                </a:lnTo>
                <a:lnTo>
                  <a:pt x="381" y="109"/>
                </a:lnTo>
                <a:lnTo>
                  <a:pt x="424" y="98"/>
                </a:lnTo>
                <a:lnTo>
                  <a:pt x="468" y="98"/>
                </a:lnTo>
                <a:lnTo>
                  <a:pt x="511" y="87"/>
                </a:lnTo>
                <a:lnTo>
                  <a:pt x="544" y="76"/>
                </a:lnTo>
                <a:lnTo>
                  <a:pt x="576" y="76"/>
                </a:lnTo>
                <a:lnTo>
                  <a:pt x="598" y="65"/>
                </a:lnTo>
                <a:lnTo>
                  <a:pt x="620" y="54"/>
                </a:lnTo>
                <a:lnTo>
                  <a:pt x="642" y="54"/>
                </a:lnTo>
                <a:lnTo>
                  <a:pt x="653" y="43"/>
                </a:lnTo>
                <a:lnTo>
                  <a:pt x="674" y="21"/>
                </a:lnTo>
                <a:lnTo>
                  <a:pt x="685" y="11"/>
                </a:lnTo>
                <a:lnTo>
                  <a:pt x="707" y="11"/>
                </a:lnTo>
                <a:lnTo>
                  <a:pt x="729" y="0"/>
                </a:lnTo>
                <a:lnTo>
                  <a:pt x="729" y="11"/>
                </a:lnTo>
                <a:lnTo>
                  <a:pt x="750" y="11"/>
                </a:lnTo>
                <a:lnTo>
                  <a:pt x="761" y="21"/>
                </a:lnTo>
                <a:lnTo>
                  <a:pt x="783" y="32"/>
                </a:lnTo>
                <a:lnTo>
                  <a:pt x="805" y="43"/>
                </a:lnTo>
                <a:lnTo>
                  <a:pt x="837" y="54"/>
                </a:lnTo>
                <a:lnTo>
                  <a:pt x="870" y="76"/>
                </a:lnTo>
                <a:lnTo>
                  <a:pt x="903" y="98"/>
                </a:lnTo>
                <a:lnTo>
                  <a:pt x="935" y="119"/>
                </a:lnTo>
                <a:lnTo>
                  <a:pt x="968" y="141"/>
                </a:lnTo>
                <a:lnTo>
                  <a:pt x="990" y="152"/>
                </a:lnTo>
                <a:lnTo>
                  <a:pt x="1011" y="174"/>
                </a:lnTo>
                <a:lnTo>
                  <a:pt x="1022" y="185"/>
                </a:lnTo>
                <a:lnTo>
                  <a:pt x="1033" y="196"/>
                </a:lnTo>
                <a:lnTo>
                  <a:pt x="1044" y="206"/>
                </a:lnTo>
                <a:lnTo>
                  <a:pt x="1044" y="217"/>
                </a:lnTo>
                <a:lnTo>
                  <a:pt x="1044" y="228"/>
                </a:lnTo>
                <a:lnTo>
                  <a:pt x="1033" y="250"/>
                </a:lnTo>
                <a:lnTo>
                  <a:pt x="1022" y="272"/>
                </a:lnTo>
                <a:lnTo>
                  <a:pt x="1000" y="294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04468" name="矩形 4"/>
          <p:cNvSpPr/>
          <p:nvPr/>
        </p:nvSpPr>
        <p:spPr>
          <a:xfrm>
            <a:off x="2628900" y="1211263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均</a:t>
            </a:r>
            <a:endParaRPr lang="zh-CN" altLang="en-US" sz="8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774950" y="485775"/>
            <a:ext cx="2232025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jūn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5963" y="2908300"/>
            <a:ext cx="6519862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平均   均匀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9925" y="3613150"/>
            <a:ext cx="84740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爷爷把化肥均匀地撒在地里。 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5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5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5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5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636588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935" name="Freeform 47"/>
          <p:cNvSpPr/>
          <p:nvPr/>
        </p:nvSpPr>
        <p:spPr>
          <a:xfrm>
            <a:off x="6427788" y="930275"/>
            <a:ext cx="642937" cy="422275"/>
          </a:xfrm>
          <a:custGeom>
            <a:avLst/>
            <a:gdLst>
              <a:gd name="txL" fmla="*/ 0 w 1011"/>
              <a:gd name="txT" fmla="*/ 0 h 664"/>
              <a:gd name="txR" fmla="*/ 1011 w 1011"/>
              <a:gd name="txB" fmla="*/ 664 h 664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011" h="664">
                <a:moveTo>
                  <a:pt x="848" y="272"/>
                </a:moveTo>
                <a:lnTo>
                  <a:pt x="837" y="294"/>
                </a:lnTo>
                <a:lnTo>
                  <a:pt x="815" y="315"/>
                </a:lnTo>
                <a:lnTo>
                  <a:pt x="783" y="337"/>
                </a:lnTo>
                <a:lnTo>
                  <a:pt x="761" y="359"/>
                </a:lnTo>
                <a:lnTo>
                  <a:pt x="728" y="381"/>
                </a:lnTo>
                <a:lnTo>
                  <a:pt x="696" y="413"/>
                </a:lnTo>
                <a:lnTo>
                  <a:pt x="663" y="435"/>
                </a:lnTo>
                <a:lnTo>
                  <a:pt x="620" y="457"/>
                </a:lnTo>
                <a:lnTo>
                  <a:pt x="576" y="490"/>
                </a:lnTo>
                <a:lnTo>
                  <a:pt x="533" y="511"/>
                </a:lnTo>
                <a:lnTo>
                  <a:pt x="489" y="533"/>
                </a:lnTo>
                <a:lnTo>
                  <a:pt x="446" y="555"/>
                </a:lnTo>
                <a:lnTo>
                  <a:pt x="348" y="598"/>
                </a:lnTo>
                <a:lnTo>
                  <a:pt x="250" y="620"/>
                </a:lnTo>
                <a:lnTo>
                  <a:pt x="206" y="631"/>
                </a:lnTo>
                <a:lnTo>
                  <a:pt x="163" y="642"/>
                </a:lnTo>
                <a:lnTo>
                  <a:pt x="130" y="653"/>
                </a:lnTo>
                <a:lnTo>
                  <a:pt x="98" y="653"/>
                </a:lnTo>
                <a:lnTo>
                  <a:pt x="76" y="664"/>
                </a:lnTo>
                <a:lnTo>
                  <a:pt x="65" y="664"/>
                </a:lnTo>
                <a:lnTo>
                  <a:pt x="54" y="664"/>
                </a:lnTo>
                <a:lnTo>
                  <a:pt x="43" y="653"/>
                </a:lnTo>
                <a:lnTo>
                  <a:pt x="43" y="642"/>
                </a:lnTo>
                <a:lnTo>
                  <a:pt x="54" y="631"/>
                </a:lnTo>
                <a:lnTo>
                  <a:pt x="76" y="620"/>
                </a:lnTo>
                <a:lnTo>
                  <a:pt x="98" y="609"/>
                </a:lnTo>
                <a:lnTo>
                  <a:pt x="130" y="598"/>
                </a:lnTo>
                <a:lnTo>
                  <a:pt x="163" y="577"/>
                </a:lnTo>
                <a:lnTo>
                  <a:pt x="206" y="566"/>
                </a:lnTo>
                <a:lnTo>
                  <a:pt x="293" y="522"/>
                </a:lnTo>
                <a:lnTo>
                  <a:pt x="380" y="490"/>
                </a:lnTo>
                <a:lnTo>
                  <a:pt x="446" y="446"/>
                </a:lnTo>
                <a:lnTo>
                  <a:pt x="522" y="403"/>
                </a:lnTo>
                <a:lnTo>
                  <a:pt x="576" y="359"/>
                </a:lnTo>
                <a:lnTo>
                  <a:pt x="630" y="315"/>
                </a:lnTo>
                <a:lnTo>
                  <a:pt x="674" y="283"/>
                </a:lnTo>
                <a:lnTo>
                  <a:pt x="707" y="239"/>
                </a:lnTo>
                <a:lnTo>
                  <a:pt x="717" y="218"/>
                </a:lnTo>
                <a:lnTo>
                  <a:pt x="739" y="196"/>
                </a:lnTo>
                <a:lnTo>
                  <a:pt x="750" y="185"/>
                </a:lnTo>
                <a:lnTo>
                  <a:pt x="750" y="174"/>
                </a:lnTo>
                <a:lnTo>
                  <a:pt x="761" y="163"/>
                </a:lnTo>
                <a:lnTo>
                  <a:pt x="761" y="152"/>
                </a:lnTo>
                <a:lnTo>
                  <a:pt x="761" y="141"/>
                </a:lnTo>
                <a:lnTo>
                  <a:pt x="750" y="141"/>
                </a:lnTo>
                <a:lnTo>
                  <a:pt x="739" y="130"/>
                </a:lnTo>
                <a:lnTo>
                  <a:pt x="707" y="130"/>
                </a:lnTo>
                <a:lnTo>
                  <a:pt x="696" y="130"/>
                </a:lnTo>
                <a:lnTo>
                  <a:pt x="674" y="141"/>
                </a:lnTo>
                <a:lnTo>
                  <a:pt x="641" y="141"/>
                </a:lnTo>
                <a:lnTo>
                  <a:pt x="620" y="141"/>
                </a:lnTo>
                <a:lnTo>
                  <a:pt x="576" y="152"/>
                </a:lnTo>
                <a:lnTo>
                  <a:pt x="544" y="163"/>
                </a:lnTo>
                <a:lnTo>
                  <a:pt x="489" y="163"/>
                </a:lnTo>
                <a:lnTo>
                  <a:pt x="446" y="185"/>
                </a:lnTo>
                <a:lnTo>
                  <a:pt x="391" y="196"/>
                </a:lnTo>
                <a:lnTo>
                  <a:pt x="337" y="207"/>
                </a:lnTo>
                <a:lnTo>
                  <a:pt x="293" y="207"/>
                </a:lnTo>
                <a:lnTo>
                  <a:pt x="250" y="218"/>
                </a:lnTo>
                <a:lnTo>
                  <a:pt x="217" y="218"/>
                </a:lnTo>
                <a:lnTo>
                  <a:pt x="185" y="228"/>
                </a:lnTo>
                <a:lnTo>
                  <a:pt x="152" y="228"/>
                </a:lnTo>
                <a:lnTo>
                  <a:pt x="130" y="228"/>
                </a:lnTo>
                <a:lnTo>
                  <a:pt x="98" y="228"/>
                </a:lnTo>
                <a:lnTo>
                  <a:pt x="65" y="218"/>
                </a:lnTo>
                <a:lnTo>
                  <a:pt x="43" y="218"/>
                </a:lnTo>
                <a:lnTo>
                  <a:pt x="33" y="207"/>
                </a:lnTo>
                <a:lnTo>
                  <a:pt x="33" y="196"/>
                </a:lnTo>
                <a:lnTo>
                  <a:pt x="22" y="196"/>
                </a:lnTo>
                <a:lnTo>
                  <a:pt x="11" y="174"/>
                </a:lnTo>
                <a:lnTo>
                  <a:pt x="0" y="163"/>
                </a:lnTo>
                <a:lnTo>
                  <a:pt x="0" y="152"/>
                </a:lnTo>
                <a:lnTo>
                  <a:pt x="11" y="141"/>
                </a:lnTo>
                <a:lnTo>
                  <a:pt x="22" y="141"/>
                </a:lnTo>
                <a:lnTo>
                  <a:pt x="33" y="141"/>
                </a:lnTo>
                <a:lnTo>
                  <a:pt x="54" y="141"/>
                </a:lnTo>
                <a:lnTo>
                  <a:pt x="87" y="141"/>
                </a:lnTo>
                <a:lnTo>
                  <a:pt x="120" y="130"/>
                </a:lnTo>
                <a:lnTo>
                  <a:pt x="141" y="130"/>
                </a:lnTo>
                <a:lnTo>
                  <a:pt x="174" y="130"/>
                </a:lnTo>
                <a:lnTo>
                  <a:pt x="206" y="130"/>
                </a:lnTo>
                <a:lnTo>
                  <a:pt x="250" y="120"/>
                </a:lnTo>
                <a:lnTo>
                  <a:pt x="304" y="120"/>
                </a:lnTo>
                <a:lnTo>
                  <a:pt x="359" y="109"/>
                </a:lnTo>
                <a:lnTo>
                  <a:pt x="424" y="98"/>
                </a:lnTo>
                <a:lnTo>
                  <a:pt x="489" y="87"/>
                </a:lnTo>
                <a:lnTo>
                  <a:pt x="544" y="76"/>
                </a:lnTo>
                <a:lnTo>
                  <a:pt x="609" y="65"/>
                </a:lnTo>
                <a:lnTo>
                  <a:pt x="652" y="54"/>
                </a:lnTo>
                <a:lnTo>
                  <a:pt x="696" y="43"/>
                </a:lnTo>
                <a:lnTo>
                  <a:pt x="728" y="33"/>
                </a:lnTo>
                <a:lnTo>
                  <a:pt x="750" y="33"/>
                </a:lnTo>
                <a:lnTo>
                  <a:pt x="772" y="22"/>
                </a:lnTo>
                <a:lnTo>
                  <a:pt x="783" y="22"/>
                </a:lnTo>
                <a:lnTo>
                  <a:pt x="794" y="11"/>
                </a:lnTo>
                <a:lnTo>
                  <a:pt x="804" y="0"/>
                </a:lnTo>
                <a:lnTo>
                  <a:pt x="826" y="0"/>
                </a:lnTo>
                <a:lnTo>
                  <a:pt x="837" y="0"/>
                </a:lnTo>
                <a:lnTo>
                  <a:pt x="859" y="11"/>
                </a:lnTo>
                <a:lnTo>
                  <a:pt x="881" y="22"/>
                </a:lnTo>
                <a:lnTo>
                  <a:pt x="913" y="43"/>
                </a:lnTo>
                <a:lnTo>
                  <a:pt x="946" y="65"/>
                </a:lnTo>
                <a:lnTo>
                  <a:pt x="978" y="98"/>
                </a:lnTo>
                <a:lnTo>
                  <a:pt x="989" y="109"/>
                </a:lnTo>
                <a:lnTo>
                  <a:pt x="1000" y="120"/>
                </a:lnTo>
                <a:lnTo>
                  <a:pt x="1000" y="130"/>
                </a:lnTo>
                <a:lnTo>
                  <a:pt x="1011" y="141"/>
                </a:lnTo>
                <a:lnTo>
                  <a:pt x="1011" y="152"/>
                </a:lnTo>
                <a:lnTo>
                  <a:pt x="989" y="174"/>
                </a:lnTo>
                <a:lnTo>
                  <a:pt x="978" y="174"/>
                </a:lnTo>
                <a:lnTo>
                  <a:pt x="957" y="185"/>
                </a:lnTo>
                <a:lnTo>
                  <a:pt x="935" y="196"/>
                </a:lnTo>
                <a:lnTo>
                  <a:pt x="913" y="207"/>
                </a:lnTo>
                <a:lnTo>
                  <a:pt x="891" y="218"/>
                </a:lnTo>
                <a:lnTo>
                  <a:pt x="881" y="239"/>
                </a:lnTo>
                <a:lnTo>
                  <a:pt x="870" y="250"/>
                </a:lnTo>
                <a:lnTo>
                  <a:pt x="848" y="272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7936" name="Freeform 48"/>
          <p:cNvSpPr/>
          <p:nvPr/>
        </p:nvSpPr>
        <p:spPr>
          <a:xfrm>
            <a:off x="6553200" y="1123950"/>
            <a:ext cx="482600" cy="180975"/>
          </a:xfrm>
          <a:custGeom>
            <a:avLst/>
            <a:gdLst>
              <a:gd name="txL" fmla="*/ 0 w 761"/>
              <a:gd name="txT" fmla="*/ 0 h 283"/>
              <a:gd name="txR" fmla="*/ 761 w 761"/>
              <a:gd name="txB" fmla="*/ 283 h 283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761" h="283">
                <a:moveTo>
                  <a:pt x="641" y="130"/>
                </a:moveTo>
                <a:lnTo>
                  <a:pt x="674" y="141"/>
                </a:lnTo>
                <a:lnTo>
                  <a:pt x="695" y="152"/>
                </a:lnTo>
                <a:lnTo>
                  <a:pt x="717" y="163"/>
                </a:lnTo>
                <a:lnTo>
                  <a:pt x="739" y="174"/>
                </a:lnTo>
                <a:lnTo>
                  <a:pt x="750" y="185"/>
                </a:lnTo>
                <a:lnTo>
                  <a:pt x="761" y="195"/>
                </a:lnTo>
                <a:lnTo>
                  <a:pt x="761" y="206"/>
                </a:lnTo>
                <a:lnTo>
                  <a:pt x="761" y="228"/>
                </a:lnTo>
                <a:lnTo>
                  <a:pt x="761" y="250"/>
                </a:lnTo>
                <a:lnTo>
                  <a:pt x="750" y="261"/>
                </a:lnTo>
                <a:lnTo>
                  <a:pt x="728" y="283"/>
                </a:lnTo>
                <a:lnTo>
                  <a:pt x="706" y="283"/>
                </a:lnTo>
                <a:lnTo>
                  <a:pt x="685" y="283"/>
                </a:lnTo>
                <a:lnTo>
                  <a:pt x="652" y="272"/>
                </a:lnTo>
                <a:lnTo>
                  <a:pt x="619" y="261"/>
                </a:lnTo>
                <a:lnTo>
                  <a:pt x="576" y="250"/>
                </a:lnTo>
                <a:lnTo>
                  <a:pt x="554" y="239"/>
                </a:lnTo>
                <a:lnTo>
                  <a:pt x="532" y="228"/>
                </a:lnTo>
                <a:lnTo>
                  <a:pt x="500" y="217"/>
                </a:lnTo>
                <a:lnTo>
                  <a:pt x="456" y="206"/>
                </a:lnTo>
                <a:lnTo>
                  <a:pt x="413" y="195"/>
                </a:lnTo>
                <a:lnTo>
                  <a:pt x="369" y="174"/>
                </a:lnTo>
                <a:lnTo>
                  <a:pt x="315" y="152"/>
                </a:lnTo>
                <a:lnTo>
                  <a:pt x="261" y="130"/>
                </a:lnTo>
                <a:lnTo>
                  <a:pt x="195" y="108"/>
                </a:lnTo>
                <a:lnTo>
                  <a:pt x="152" y="87"/>
                </a:lnTo>
                <a:lnTo>
                  <a:pt x="108" y="76"/>
                </a:lnTo>
                <a:lnTo>
                  <a:pt x="65" y="54"/>
                </a:lnTo>
                <a:lnTo>
                  <a:pt x="43" y="43"/>
                </a:lnTo>
                <a:lnTo>
                  <a:pt x="21" y="21"/>
                </a:lnTo>
                <a:lnTo>
                  <a:pt x="10" y="10"/>
                </a:lnTo>
                <a:lnTo>
                  <a:pt x="0" y="0"/>
                </a:lnTo>
                <a:lnTo>
                  <a:pt x="108" y="10"/>
                </a:lnTo>
                <a:lnTo>
                  <a:pt x="206" y="10"/>
                </a:lnTo>
                <a:lnTo>
                  <a:pt x="293" y="21"/>
                </a:lnTo>
                <a:lnTo>
                  <a:pt x="369" y="43"/>
                </a:lnTo>
                <a:lnTo>
                  <a:pt x="445" y="54"/>
                </a:lnTo>
                <a:lnTo>
                  <a:pt x="511" y="76"/>
                </a:lnTo>
                <a:lnTo>
                  <a:pt x="587" y="108"/>
                </a:lnTo>
                <a:lnTo>
                  <a:pt x="641" y="13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7937" name="Freeform 49"/>
          <p:cNvSpPr/>
          <p:nvPr/>
        </p:nvSpPr>
        <p:spPr>
          <a:xfrm>
            <a:off x="6303963" y="1379538"/>
            <a:ext cx="449262" cy="360362"/>
          </a:xfrm>
          <a:custGeom>
            <a:avLst/>
            <a:gdLst>
              <a:gd name="txL" fmla="*/ 0 w 707"/>
              <a:gd name="txT" fmla="*/ 0 h 566"/>
              <a:gd name="txR" fmla="*/ 707 w 707"/>
              <a:gd name="txB" fmla="*/ 566 h 56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707" h="566">
                <a:moveTo>
                  <a:pt x="435" y="229"/>
                </a:moveTo>
                <a:lnTo>
                  <a:pt x="457" y="207"/>
                </a:lnTo>
                <a:lnTo>
                  <a:pt x="468" y="185"/>
                </a:lnTo>
                <a:lnTo>
                  <a:pt x="479" y="174"/>
                </a:lnTo>
                <a:lnTo>
                  <a:pt x="489" y="163"/>
                </a:lnTo>
                <a:lnTo>
                  <a:pt x="500" y="142"/>
                </a:lnTo>
                <a:lnTo>
                  <a:pt x="500" y="131"/>
                </a:lnTo>
                <a:lnTo>
                  <a:pt x="489" y="120"/>
                </a:lnTo>
                <a:lnTo>
                  <a:pt x="479" y="120"/>
                </a:lnTo>
                <a:lnTo>
                  <a:pt x="468" y="120"/>
                </a:lnTo>
                <a:lnTo>
                  <a:pt x="446" y="120"/>
                </a:lnTo>
                <a:lnTo>
                  <a:pt x="424" y="120"/>
                </a:lnTo>
                <a:lnTo>
                  <a:pt x="402" y="131"/>
                </a:lnTo>
                <a:lnTo>
                  <a:pt x="381" y="131"/>
                </a:lnTo>
                <a:lnTo>
                  <a:pt x="348" y="131"/>
                </a:lnTo>
                <a:lnTo>
                  <a:pt x="283" y="142"/>
                </a:lnTo>
                <a:lnTo>
                  <a:pt x="229" y="153"/>
                </a:lnTo>
                <a:lnTo>
                  <a:pt x="174" y="153"/>
                </a:lnTo>
                <a:lnTo>
                  <a:pt x="131" y="163"/>
                </a:lnTo>
                <a:lnTo>
                  <a:pt x="87" y="153"/>
                </a:lnTo>
                <a:lnTo>
                  <a:pt x="55" y="153"/>
                </a:lnTo>
                <a:lnTo>
                  <a:pt x="44" y="142"/>
                </a:lnTo>
                <a:lnTo>
                  <a:pt x="33" y="142"/>
                </a:lnTo>
                <a:lnTo>
                  <a:pt x="22" y="131"/>
                </a:lnTo>
                <a:lnTo>
                  <a:pt x="22" y="120"/>
                </a:lnTo>
                <a:lnTo>
                  <a:pt x="11" y="109"/>
                </a:lnTo>
                <a:lnTo>
                  <a:pt x="0" y="98"/>
                </a:lnTo>
                <a:lnTo>
                  <a:pt x="0" y="87"/>
                </a:lnTo>
                <a:lnTo>
                  <a:pt x="11" y="76"/>
                </a:lnTo>
                <a:lnTo>
                  <a:pt x="22" y="66"/>
                </a:lnTo>
                <a:lnTo>
                  <a:pt x="44" y="66"/>
                </a:lnTo>
                <a:lnTo>
                  <a:pt x="65" y="66"/>
                </a:lnTo>
                <a:lnTo>
                  <a:pt x="109" y="66"/>
                </a:lnTo>
                <a:lnTo>
                  <a:pt x="120" y="66"/>
                </a:lnTo>
                <a:lnTo>
                  <a:pt x="142" y="66"/>
                </a:lnTo>
                <a:lnTo>
                  <a:pt x="174" y="66"/>
                </a:lnTo>
                <a:lnTo>
                  <a:pt x="196" y="55"/>
                </a:lnTo>
                <a:lnTo>
                  <a:pt x="229" y="55"/>
                </a:lnTo>
                <a:lnTo>
                  <a:pt x="261" y="55"/>
                </a:lnTo>
                <a:lnTo>
                  <a:pt x="305" y="44"/>
                </a:lnTo>
                <a:lnTo>
                  <a:pt x="337" y="44"/>
                </a:lnTo>
                <a:lnTo>
                  <a:pt x="381" y="44"/>
                </a:lnTo>
                <a:lnTo>
                  <a:pt x="413" y="33"/>
                </a:lnTo>
                <a:lnTo>
                  <a:pt x="446" y="33"/>
                </a:lnTo>
                <a:lnTo>
                  <a:pt x="468" y="22"/>
                </a:lnTo>
                <a:lnTo>
                  <a:pt x="489" y="22"/>
                </a:lnTo>
                <a:lnTo>
                  <a:pt x="511" y="22"/>
                </a:lnTo>
                <a:lnTo>
                  <a:pt x="533" y="11"/>
                </a:lnTo>
                <a:lnTo>
                  <a:pt x="544" y="0"/>
                </a:lnTo>
                <a:lnTo>
                  <a:pt x="566" y="0"/>
                </a:lnTo>
                <a:lnTo>
                  <a:pt x="576" y="0"/>
                </a:lnTo>
                <a:lnTo>
                  <a:pt x="587" y="0"/>
                </a:lnTo>
                <a:lnTo>
                  <a:pt x="598" y="0"/>
                </a:lnTo>
                <a:lnTo>
                  <a:pt x="609" y="0"/>
                </a:lnTo>
                <a:lnTo>
                  <a:pt x="631" y="11"/>
                </a:lnTo>
                <a:lnTo>
                  <a:pt x="663" y="33"/>
                </a:lnTo>
                <a:lnTo>
                  <a:pt x="685" y="55"/>
                </a:lnTo>
                <a:lnTo>
                  <a:pt x="696" y="76"/>
                </a:lnTo>
                <a:lnTo>
                  <a:pt x="707" y="98"/>
                </a:lnTo>
                <a:lnTo>
                  <a:pt x="707" y="109"/>
                </a:lnTo>
                <a:lnTo>
                  <a:pt x="707" y="131"/>
                </a:lnTo>
                <a:lnTo>
                  <a:pt x="696" y="142"/>
                </a:lnTo>
                <a:lnTo>
                  <a:pt x="685" y="153"/>
                </a:lnTo>
                <a:lnTo>
                  <a:pt x="674" y="163"/>
                </a:lnTo>
                <a:lnTo>
                  <a:pt x="653" y="174"/>
                </a:lnTo>
                <a:lnTo>
                  <a:pt x="631" y="185"/>
                </a:lnTo>
                <a:lnTo>
                  <a:pt x="609" y="207"/>
                </a:lnTo>
                <a:lnTo>
                  <a:pt x="598" y="229"/>
                </a:lnTo>
                <a:lnTo>
                  <a:pt x="587" y="240"/>
                </a:lnTo>
                <a:lnTo>
                  <a:pt x="576" y="261"/>
                </a:lnTo>
                <a:lnTo>
                  <a:pt x="555" y="272"/>
                </a:lnTo>
                <a:lnTo>
                  <a:pt x="544" y="294"/>
                </a:lnTo>
                <a:lnTo>
                  <a:pt x="522" y="305"/>
                </a:lnTo>
                <a:lnTo>
                  <a:pt x="500" y="327"/>
                </a:lnTo>
                <a:lnTo>
                  <a:pt x="479" y="348"/>
                </a:lnTo>
                <a:lnTo>
                  <a:pt x="446" y="370"/>
                </a:lnTo>
                <a:lnTo>
                  <a:pt x="392" y="414"/>
                </a:lnTo>
                <a:lnTo>
                  <a:pt x="326" y="457"/>
                </a:lnTo>
                <a:lnTo>
                  <a:pt x="250" y="490"/>
                </a:lnTo>
                <a:lnTo>
                  <a:pt x="174" y="523"/>
                </a:lnTo>
                <a:lnTo>
                  <a:pt x="131" y="533"/>
                </a:lnTo>
                <a:lnTo>
                  <a:pt x="98" y="544"/>
                </a:lnTo>
                <a:lnTo>
                  <a:pt x="76" y="555"/>
                </a:lnTo>
                <a:lnTo>
                  <a:pt x="44" y="566"/>
                </a:lnTo>
                <a:lnTo>
                  <a:pt x="33" y="566"/>
                </a:lnTo>
                <a:lnTo>
                  <a:pt x="11" y="566"/>
                </a:lnTo>
                <a:lnTo>
                  <a:pt x="0" y="566"/>
                </a:lnTo>
                <a:lnTo>
                  <a:pt x="0" y="555"/>
                </a:lnTo>
                <a:lnTo>
                  <a:pt x="11" y="533"/>
                </a:lnTo>
                <a:lnTo>
                  <a:pt x="33" y="523"/>
                </a:lnTo>
                <a:lnTo>
                  <a:pt x="65" y="501"/>
                </a:lnTo>
                <a:lnTo>
                  <a:pt x="98" y="479"/>
                </a:lnTo>
                <a:lnTo>
                  <a:pt x="131" y="457"/>
                </a:lnTo>
                <a:lnTo>
                  <a:pt x="174" y="425"/>
                </a:lnTo>
                <a:lnTo>
                  <a:pt x="218" y="403"/>
                </a:lnTo>
                <a:lnTo>
                  <a:pt x="261" y="370"/>
                </a:lnTo>
                <a:lnTo>
                  <a:pt x="294" y="348"/>
                </a:lnTo>
                <a:lnTo>
                  <a:pt x="326" y="327"/>
                </a:lnTo>
                <a:lnTo>
                  <a:pt x="359" y="294"/>
                </a:lnTo>
                <a:lnTo>
                  <a:pt x="392" y="272"/>
                </a:lnTo>
                <a:lnTo>
                  <a:pt x="413" y="251"/>
                </a:lnTo>
                <a:lnTo>
                  <a:pt x="435" y="229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7938" name="Freeform 50"/>
          <p:cNvSpPr/>
          <p:nvPr/>
        </p:nvSpPr>
        <p:spPr>
          <a:xfrm>
            <a:off x="6351588" y="1525588"/>
            <a:ext cx="373062" cy="179387"/>
          </a:xfrm>
          <a:custGeom>
            <a:avLst/>
            <a:gdLst>
              <a:gd name="txL" fmla="*/ 0 w 587"/>
              <a:gd name="txT" fmla="*/ 0 h 283"/>
              <a:gd name="txR" fmla="*/ 587 w 587"/>
              <a:gd name="txB" fmla="*/ 283 h 283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87" h="283">
                <a:moveTo>
                  <a:pt x="500" y="119"/>
                </a:moveTo>
                <a:lnTo>
                  <a:pt x="533" y="141"/>
                </a:lnTo>
                <a:lnTo>
                  <a:pt x="544" y="152"/>
                </a:lnTo>
                <a:lnTo>
                  <a:pt x="566" y="163"/>
                </a:lnTo>
                <a:lnTo>
                  <a:pt x="566" y="185"/>
                </a:lnTo>
                <a:lnTo>
                  <a:pt x="577" y="196"/>
                </a:lnTo>
                <a:lnTo>
                  <a:pt x="587" y="207"/>
                </a:lnTo>
                <a:lnTo>
                  <a:pt x="587" y="217"/>
                </a:lnTo>
                <a:lnTo>
                  <a:pt x="587" y="239"/>
                </a:lnTo>
                <a:lnTo>
                  <a:pt x="577" y="261"/>
                </a:lnTo>
                <a:lnTo>
                  <a:pt x="566" y="272"/>
                </a:lnTo>
                <a:lnTo>
                  <a:pt x="566" y="283"/>
                </a:lnTo>
                <a:lnTo>
                  <a:pt x="555" y="283"/>
                </a:lnTo>
                <a:lnTo>
                  <a:pt x="544" y="272"/>
                </a:lnTo>
                <a:lnTo>
                  <a:pt x="533" y="272"/>
                </a:lnTo>
                <a:lnTo>
                  <a:pt x="511" y="261"/>
                </a:lnTo>
                <a:lnTo>
                  <a:pt x="490" y="250"/>
                </a:lnTo>
                <a:lnTo>
                  <a:pt x="468" y="239"/>
                </a:lnTo>
                <a:lnTo>
                  <a:pt x="435" y="228"/>
                </a:lnTo>
                <a:lnTo>
                  <a:pt x="403" y="207"/>
                </a:lnTo>
                <a:lnTo>
                  <a:pt x="370" y="196"/>
                </a:lnTo>
                <a:lnTo>
                  <a:pt x="326" y="174"/>
                </a:lnTo>
                <a:lnTo>
                  <a:pt x="283" y="152"/>
                </a:lnTo>
                <a:lnTo>
                  <a:pt x="229" y="119"/>
                </a:lnTo>
                <a:lnTo>
                  <a:pt x="174" y="98"/>
                </a:lnTo>
                <a:lnTo>
                  <a:pt x="120" y="65"/>
                </a:lnTo>
                <a:lnTo>
                  <a:pt x="66" y="32"/>
                </a:lnTo>
                <a:lnTo>
                  <a:pt x="0" y="0"/>
                </a:lnTo>
                <a:lnTo>
                  <a:pt x="76" y="0"/>
                </a:lnTo>
                <a:lnTo>
                  <a:pt x="153" y="11"/>
                </a:lnTo>
                <a:lnTo>
                  <a:pt x="229" y="11"/>
                </a:lnTo>
                <a:lnTo>
                  <a:pt x="294" y="22"/>
                </a:lnTo>
                <a:lnTo>
                  <a:pt x="348" y="43"/>
                </a:lnTo>
                <a:lnTo>
                  <a:pt x="403" y="65"/>
                </a:lnTo>
                <a:lnTo>
                  <a:pt x="457" y="87"/>
                </a:lnTo>
                <a:lnTo>
                  <a:pt x="500" y="119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7939" name="Freeform 51"/>
          <p:cNvSpPr/>
          <p:nvPr/>
        </p:nvSpPr>
        <p:spPr>
          <a:xfrm>
            <a:off x="6773863" y="1304925"/>
            <a:ext cx="488950" cy="379413"/>
          </a:xfrm>
          <a:custGeom>
            <a:avLst/>
            <a:gdLst>
              <a:gd name="txL" fmla="*/ 0 w 771"/>
              <a:gd name="txT" fmla="*/ 0 h 598"/>
              <a:gd name="txR" fmla="*/ 771 w 771"/>
              <a:gd name="txB" fmla="*/ 598 h 598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771" h="598">
                <a:moveTo>
                  <a:pt x="554" y="141"/>
                </a:moveTo>
                <a:lnTo>
                  <a:pt x="543" y="130"/>
                </a:lnTo>
                <a:lnTo>
                  <a:pt x="532" y="130"/>
                </a:lnTo>
                <a:lnTo>
                  <a:pt x="521" y="130"/>
                </a:lnTo>
                <a:lnTo>
                  <a:pt x="500" y="141"/>
                </a:lnTo>
                <a:lnTo>
                  <a:pt x="467" y="141"/>
                </a:lnTo>
                <a:lnTo>
                  <a:pt x="445" y="152"/>
                </a:lnTo>
                <a:lnTo>
                  <a:pt x="402" y="163"/>
                </a:lnTo>
                <a:lnTo>
                  <a:pt x="358" y="174"/>
                </a:lnTo>
                <a:lnTo>
                  <a:pt x="315" y="185"/>
                </a:lnTo>
                <a:lnTo>
                  <a:pt x="282" y="195"/>
                </a:lnTo>
                <a:lnTo>
                  <a:pt x="250" y="206"/>
                </a:lnTo>
                <a:lnTo>
                  <a:pt x="228" y="206"/>
                </a:lnTo>
                <a:lnTo>
                  <a:pt x="206" y="217"/>
                </a:lnTo>
                <a:lnTo>
                  <a:pt x="195" y="217"/>
                </a:lnTo>
                <a:lnTo>
                  <a:pt x="184" y="217"/>
                </a:lnTo>
                <a:lnTo>
                  <a:pt x="173" y="217"/>
                </a:lnTo>
                <a:lnTo>
                  <a:pt x="163" y="217"/>
                </a:lnTo>
                <a:lnTo>
                  <a:pt x="141" y="206"/>
                </a:lnTo>
                <a:lnTo>
                  <a:pt x="119" y="195"/>
                </a:lnTo>
                <a:lnTo>
                  <a:pt x="97" y="185"/>
                </a:lnTo>
                <a:lnTo>
                  <a:pt x="76" y="174"/>
                </a:lnTo>
                <a:lnTo>
                  <a:pt x="65" y="163"/>
                </a:lnTo>
                <a:lnTo>
                  <a:pt x="65" y="152"/>
                </a:lnTo>
                <a:lnTo>
                  <a:pt x="65" y="141"/>
                </a:lnTo>
                <a:lnTo>
                  <a:pt x="76" y="141"/>
                </a:lnTo>
                <a:lnTo>
                  <a:pt x="97" y="141"/>
                </a:lnTo>
                <a:lnTo>
                  <a:pt x="119" y="130"/>
                </a:lnTo>
                <a:lnTo>
                  <a:pt x="141" y="130"/>
                </a:lnTo>
                <a:lnTo>
                  <a:pt x="152" y="130"/>
                </a:lnTo>
                <a:lnTo>
                  <a:pt x="173" y="119"/>
                </a:lnTo>
                <a:lnTo>
                  <a:pt x="195" y="119"/>
                </a:lnTo>
                <a:lnTo>
                  <a:pt x="217" y="119"/>
                </a:lnTo>
                <a:lnTo>
                  <a:pt x="250" y="108"/>
                </a:lnTo>
                <a:lnTo>
                  <a:pt x="282" y="97"/>
                </a:lnTo>
                <a:lnTo>
                  <a:pt x="315" y="97"/>
                </a:lnTo>
                <a:lnTo>
                  <a:pt x="347" y="76"/>
                </a:lnTo>
                <a:lnTo>
                  <a:pt x="391" y="76"/>
                </a:lnTo>
                <a:lnTo>
                  <a:pt x="424" y="65"/>
                </a:lnTo>
                <a:lnTo>
                  <a:pt x="456" y="54"/>
                </a:lnTo>
                <a:lnTo>
                  <a:pt x="489" y="43"/>
                </a:lnTo>
                <a:lnTo>
                  <a:pt x="510" y="43"/>
                </a:lnTo>
                <a:lnTo>
                  <a:pt x="532" y="32"/>
                </a:lnTo>
                <a:lnTo>
                  <a:pt x="543" y="32"/>
                </a:lnTo>
                <a:lnTo>
                  <a:pt x="565" y="21"/>
                </a:lnTo>
                <a:lnTo>
                  <a:pt x="597" y="10"/>
                </a:lnTo>
                <a:lnTo>
                  <a:pt x="608" y="0"/>
                </a:lnTo>
                <a:lnTo>
                  <a:pt x="630" y="0"/>
                </a:lnTo>
                <a:lnTo>
                  <a:pt x="652" y="0"/>
                </a:lnTo>
                <a:lnTo>
                  <a:pt x="674" y="10"/>
                </a:lnTo>
                <a:lnTo>
                  <a:pt x="695" y="21"/>
                </a:lnTo>
                <a:lnTo>
                  <a:pt x="717" y="43"/>
                </a:lnTo>
                <a:lnTo>
                  <a:pt x="739" y="65"/>
                </a:lnTo>
                <a:lnTo>
                  <a:pt x="761" y="87"/>
                </a:lnTo>
                <a:lnTo>
                  <a:pt x="771" y="97"/>
                </a:lnTo>
                <a:lnTo>
                  <a:pt x="771" y="108"/>
                </a:lnTo>
                <a:lnTo>
                  <a:pt x="771" y="119"/>
                </a:lnTo>
                <a:lnTo>
                  <a:pt x="761" y="130"/>
                </a:lnTo>
                <a:lnTo>
                  <a:pt x="750" y="141"/>
                </a:lnTo>
                <a:lnTo>
                  <a:pt x="739" y="152"/>
                </a:lnTo>
                <a:lnTo>
                  <a:pt x="728" y="152"/>
                </a:lnTo>
                <a:lnTo>
                  <a:pt x="717" y="163"/>
                </a:lnTo>
                <a:lnTo>
                  <a:pt x="706" y="174"/>
                </a:lnTo>
                <a:lnTo>
                  <a:pt x="695" y="195"/>
                </a:lnTo>
                <a:lnTo>
                  <a:pt x="674" y="228"/>
                </a:lnTo>
                <a:lnTo>
                  <a:pt x="641" y="272"/>
                </a:lnTo>
                <a:lnTo>
                  <a:pt x="597" y="315"/>
                </a:lnTo>
                <a:lnTo>
                  <a:pt x="554" y="359"/>
                </a:lnTo>
                <a:lnTo>
                  <a:pt x="510" y="402"/>
                </a:lnTo>
                <a:lnTo>
                  <a:pt x="456" y="446"/>
                </a:lnTo>
                <a:lnTo>
                  <a:pt x="424" y="457"/>
                </a:lnTo>
                <a:lnTo>
                  <a:pt x="391" y="478"/>
                </a:lnTo>
                <a:lnTo>
                  <a:pt x="326" y="511"/>
                </a:lnTo>
                <a:lnTo>
                  <a:pt x="250" y="544"/>
                </a:lnTo>
                <a:lnTo>
                  <a:pt x="173" y="565"/>
                </a:lnTo>
                <a:lnTo>
                  <a:pt x="141" y="576"/>
                </a:lnTo>
                <a:lnTo>
                  <a:pt x="97" y="587"/>
                </a:lnTo>
                <a:lnTo>
                  <a:pt x="76" y="598"/>
                </a:lnTo>
                <a:lnTo>
                  <a:pt x="54" y="598"/>
                </a:lnTo>
                <a:lnTo>
                  <a:pt x="32" y="598"/>
                </a:lnTo>
                <a:lnTo>
                  <a:pt x="10" y="598"/>
                </a:lnTo>
                <a:lnTo>
                  <a:pt x="0" y="598"/>
                </a:lnTo>
                <a:lnTo>
                  <a:pt x="0" y="587"/>
                </a:lnTo>
                <a:lnTo>
                  <a:pt x="0" y="576"/>
                </a:lnTo>
                <a:lnTo>
                  <a:pt x="10" y="565"/>
                </a:lnTo>
                <a:lnTo>
                  <a:pt x="21" y="555"/>
                </a:lnTo>
                <a:lnTo>
                  <a:pt x="32" y="544"/>
                </a:lnTo>
                <a:lnTo>
                  <a:pt x="54" y="533"/>
                </a:lnTo>
                <a:lnTo>
                  <a:pt x="76" y="522"/>
                </a:lnTo>
                <a:lnTo>
                  <a:pt x="108" y="511"/>
                </a:lnTo>
                <a:lnTo>
                  <a:pt x="228" y="457"/>
                </a:lnTo>
                <a:lnTo>
                  <a:pt x="282" y="424"/>
                </a:lnTo>
                <a:lnTo>
                  <a:pt x="326" y="391"/>
                </a:lnTo>
                <a:lnTo>
                  <a:pt x="369" y="359"/>
                </a:lnTo>
                <a:lnTo>
                  <a:pt x="413" y="326"/>
                </a:lnTo>
                <a:lnTo>
                  <a:pt x="456" y="282"/>
                </a:lnTo>
                <a:lnTo>
                  <a:pt x="500" y="239"/>
                </a:lnTo>
                <a:lnTo>
                  <a:pt x="521" y="206"/>
                </a:lnTo>
                <a:lnTo>
                  <a:pt x="532" y="185"/>
                </a:lnTo>
                <a:lnTo>
                  <a:pt x="543" y="174"/>
                </a:lnTo>
                <a:lnTo>
                  <a:pt x="554" y="163"/>
                </a:lnTo>
                <a:lnTo>
                  <a:pt x="554" y="152"/>
                </a:lnTo>
                <a:lnTo>
                  <a:pt x="554" y="141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7940" name="Freeform 52"/>
          <p:cNvSpPr/>
          <p:nvPr/>
        </p:nvSpPr>
        <p:spPr>
          <a:xfrm>
            <a:off x="6815138" y="1482725"/>
            <a:ext cx="447675" cy="174625"/>
          </a:xfrm>
          <a:custGeom>
            <a:avLst/>
            <a:gdLst>
              <a:gd name="txL" fmla="*/ 0 w 706"/>
              <a:gd name="txT" fmla="*/ 0 h 273"/>
              <a:gd name="txR" fmla="*/ 706 w 706"/>
              <a:gd name="txB" fmla="*/ 273 h 273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706" h="273">
                <a:moveTo>
                  <a:pt x="706" y="240"/>
                </a:moveTo>
                <a:lnTo>
                  <a:pt x="706" y="251"/>
                </a:lnTo>
                <a:lnTo>
                  <a:pt x="696" y="262"/>
                </a:lnTo>
                <a:lnTo>
                  <a:pt x="685" y="273"/>
                </a:lnTo>
                <a:lnTo>
                  <a:pt x="663" y="273"/>
                </a:lnTo>
                <a:lnTo>
                  <a:pt x="652" y="273"/>
                </a:lnTo>
                <a:lnTo>
                  <a:pt x="641" y="273"/>
                </a:lnTo>
                <a:lnTo>
                  <a:pt x="619" y="262"/>
                </a:lnTo>
                <a:lnTo>
                  <a:pt x="598" y="262"/>
                </a:lnTo>
                <a:lnTo>
                  <a:pt x="576" y="251"/>
                </a:lnTo>
                <a:lnTo>
                  <a:pt x="543" y="240"/>
                </a:lnTo>
                <a:lnTo>
                  <a:pt x="511" y="218"/>
                </a:lnTo>
                <a:lnTo>
                  <a:pt x="467" y="207"/>
                </a:lnTo>
                <a:lnTo>
                  <a:pt x="424" y="185"/>
                </a:lnTo>
                <a:lnTo>
                  <a:pt x="380" y="164"/>
                </a:lnTo>
                <a:lnTo>
                  <a:pt x="326" y="142"/>
                </a:lnTo>
                <a:lnTo>
                  <a:pt x="272" y="120"/>
                </a:lnTo>
                <a:lnTo>
                  <a:pt x="206" y="88"/>
                </a:lnTo>
                <a:lnTo>
                  <a:pt x="141" y="66"/>
                </a:lnTo>
                <a:lnTo>
                  <a:pt x="76" y="33"/>
                </a:lnTo>
                <a:lnTo>
                  <a:pt x="0" y="0"/>
                </a:lnTo>
                <a:lnTo>
                  <a:pt x="65" y="0"/>
                </a:lnTo>
                <a:lnTo>
                  <a:pt x="130" y="0"/>
                </a:lnTo>
                <a:lnTo>
                  <a:pt x="206" y="11"/>
                </a:lnTo>
                <a:lnTo>
                  <a:pt x="293" y="22"/>
                </a:lnTo>
                <a:lnTo>
                  <a:pt x="380" y="33"/>
                </a:lnTo>
                <a:lnTo>
                  <a:pt x="467" y="55"/>
                </a:lnTo>
                <a:lnTo>
                  <a:pt x="532" y="77"/>
                </a:lnTo>
                <a:lnTo>
                  <a:pt x="598" y="109"/>
                </a:lnTo>
                <a:lnTo>
                  <a:pt x="619" y="131"/>
                </a:lnTo>
                <a:lnTo>
                  <a:pt x="641" y="153"/>
                </a:lnTo>
                <a:lnTo>
                  <a:pt x="663" y="175"/>
                </a:lnTo>
                <a:lnTo>
                  <a:pt x="685" y="185"/>
                </a:lnTo>
                <a:lnTo>
                  <a:pt x="696" y="196"/>
                </a:lnTo>
                <a:lnTo>
                  <a:pt x="696" y="218"/>
                </a:lnTo>
                <a:lnTo>
                  <a:pt x="706" y="229"/>
                </a:lnTo>
                <a:lnTo>
                  <a:pt x="706" y="24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7941" name="Freeform 53"/>
          <p:cNvSpPr/>
          <p:nvPr/>
        </p:nvSpPr>
        <p:spPr>
          <a:xfrm>
            <a:off x="6097588" y="1760538"/>
            <a:ext cx="144462" cy="331787"/>
          </a:xfrm>
          <a:custGeom>
            <a:avLst/>
            <a:gdLst>
              <a:gd name="txL" fmla="*/ 0 w 228"/>
              <a:gd name="txT" fmla="*/ 0 h 522"/>
              <a:gd name="txR" fmla="*/ 228 w 228"/>
              <a:gd name="txB" fmla="*/ 522 h 522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28" h="522">
                <a:moveTo>
                  <a:pt x="207" y="304"/>
                </a:moveTo>
                <a:lnTo>
                  <a:pt x="196" y="337"/>
                </a:lnTo>
                <a:lnTo>
                  <a:pt x="185" y="370"/>
                </a:lnTo>
                <a:lnTo>
                  <a:pt x="163" y="413"/>
                </a:lnTo>
                <a:lnTo>
                  <a:pt x="141" y="446"/>
                </a:lnTo>
                <a:lnTo>
                  <a:pt x="131" y="468"/>
                </a:lnTo>
                <a:lnTo>
                  <a:pt x="120" y="479"/>
                </a:lnTo>
                <a:lnTo>
                  <a:pt x="109" y="489"/>
                </a:lnTo>
                <a:lnTo>
                  <a:pt x="109" y="500"/>
                </a:lnTo>
                <a:lnTo>
                  <a:pt x="98" y="511"/>
                </a:lnTo>
                <a:lnTo>
                  <a:pt x="87" y="522"/>
                </a:lnTo>
                <a:lnTo>
                  <a:pt x="76" y="522"/>
                </a:lnTo>
                <a:lnTo>
                  <a:pt x="65" y="522"/>
                </a:lnTo>
                <a:lnTo>
                  <a:pt x="44" y="511"/>
                </a:lnTo>
                <a:lnTo>
                  <a:pt x="33" y="489"/>
                </a:lnTo>
                <a:lnTo>
                  <a:pt x="22" y="457"/>
                </a:lnTo>
                <a:lnTo>
                  <a:pt x="11" y="424"/>
                </a:lnTo>
                <a:lnTo>
                  <a:pt x="0" y="392"/>
                </a:lnTo>
                <a:lnTo>
                  <a:pt x="0" y="370"/>
                </a:lnTo>
                <a:lnTo>
                  <a:pt x="0" y="348"/>
                </a:lnTo>
                <a:lnTo>
                  <a:pt x="0" y="326"/>
                </a:lnTo>
                <a:lnTo>
                  <a:pt x="22" y="304"/>
                </a:lnTo>
                <a:lnTo>
                  <a:pt x="33" y="283"/>
                </a:lnTo>
                <a:lnTo>
                  <a:pt x="54" y="250"/>
                </a:lnTo>
                <a:lnTo>
                  <a:pt x="65" y="228"/>
                </a:lnTo>
                <a:lnTo>
                  <a:pt x="87" y="207"/>
                </a:lnTo>
                <a:lnTo>
                  <a:pt x="98" y="174"/>
                </a:lnTo>
                <a:lnTo>
                  <a:pt x="109" y="152"/>
                </a:lnTo>
                <a:lnTo>
                  <a:pt x="120" y="119"/>
                </a:lnTo>
                <a:lnTo>
                  <a:pt x="141" y="87"/>
                </a:lnTo>
                <a:lnTo>
                  <a:pt x="152" y="43"/>
                </a:lnTo>
                <a:lnTo>
                  <a:pt x="163" y="0"/>
                </a:lnTo>
                <a:lnTo>
                  <a:pt x="196" y="22"/>
                </a:lnTo>
                <a:lnTo>
                  <a:pt x="218" y="54"/>
                </a:lnTo>
                <a:lnTo>
                  <a:pt x="228" y="87"/>
                </a:lnTo>
                <a:lnTo>
                  <a:pt x="228" y="130"/>
                </a:lnTo>
                <a:lnTo>
                  <a:pt x="228" y="174"/>
                </a:lnTo>
                <a:lnTo>
                  <a:pt x="228" y="217"/>
                </a:lnTo>
                <a:lnTo>
                  <a:pt x="207" y="304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7946" name="Freeform 58"/>
          <p:cNvSpPr/>
          <p:nvPr/>
        </p:nvSpPr>
        <p:spPr>
          <a:xfrm>
            <a:off x="6207125" y="1684338"/>
            <a:ext cx="1325563" cy="241300"/>
          </a:xfrm>
          <a:custGeom>
            <a:avLst/>
            <a:gdLst>
              <a:gd name="txL" fmla="*/ 0 w 2087"/>
              <a:gd name="txT" fmla="*/ 0 h 381"/>
              <a:gd name="txR" fmla="*/ 2087 w 2087"/>
              <a:gd name="txB" fmla="*/ 381 h 381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</a:cxnLst>
            <a:rect l="txL" t="txT" r="txR" b="txB"/>
            <a:pathLst>
              <a:path w="2087" h="381">
                <a:moveTo>
                  <a:pt x="1848" y="0"/>
                </a:moveTo>
                <a:lnTo>
                  <a:pt x="1881" y="11"/>
                </a:lnTo>
                <a:lnTo>
                  <a:pt x="1913" y="22"/>
                </a:lnTo>
                <a:lnTo>
                  <a:pt x="1946" y="44"/>
                </a:lnTo>
                <a:lnTo>
                  <a:pt x="2000" y="76"/>
                </a:lnTo>
                <a:lnTo>
                  <a:pt x="2033" y="120"/>
                </a:lnTo>
                <a:lnTo>
                  <a:pt x="2044" y="131"/>
                </a:lnTo>
                <a:lnTo>
                  <a:pt x="2066" y="142"/>
                </a:lnTo>
                <a:lnTo>
                  <a:pt x="2066" y="163"/>
                </a:lnTo>
                <a:lnTo>
                  <a:pt x="2077" y="174"/>
                </a:lnTo>
                <a:lnTo>
                  <a:pt x="2087" y="185"/>
                </a:lnTo>
                <a:lnTo>
                  <a:pt x="2087" y="196"/>
                </a:lnTo>
                <a:lnTo>
                  <a:pt x="2077" y="207"/>
                </a:lnTo>
                <a:lnTo>
                  <a:pt x="2077" y="218"/>
                </a:lnTo>
                <a:lnTo>
                  <a:pt x="2066" y="218"/>
                </a:lnTo>
                <a:lnTo>
                  <a:pt x="2055" y="218"/>
                </a:lnTo>
                <a:lnTo>
                  <a:pt x="2044" y="229"/>
                </a:lnTo>
                <a:lnTo>
                  <a:pt x="2022" y="229"/>
                </a:lnTo>
                <a:lnTo>
                  <a:pt x="2011" y="229"/>
                </a:lnTo>
                <a:lnTo>
                  <a:pt x="1968" y="239"/>
                </a:lnTo>
                <a:lnTo>
                  <a:pt x="1913" y="250"/>
                </a:lnTo>
                <a:lnTo>
                  <a:pt x="1870" y="272"/>
                </a:lnTo>
                <a:lnTo>
                  <a:pt x="1816" y="305"/>
                </a:lnTo>
                <a:lnTo>
                  <a:pt x="1794" y="327"/>
                </a:lnTo>
                <a:lnTo>
                  <a:pt x="1772" y="348"/>
                </a:lnTo>
                <a:lnTo>
                  <a:pt x="1750" y="359"/>
                </a:lnTo>
                <a:lnTo>
                  <a:pt x="1729" y="370"/>
                </a:lnTo>
                <a:lnTo>
                  <a:pt x="1718" y="381"/>
                </a:lnTo>
                <a:lnTo>
                  <a:pt x="1696" y="381"/>
                </a:lnTo>
                <a:lnTo>
                  <a:pt x="1685" y="381"/>
                </a:lnTo>
                <a:lnTo>
                  <a:pt x="1685" y="359"/>
                </a:lnTo>
                <a:lnTo>
                  <a:pt x="1685" y="337"/>
                </a:lnTo>
                <a:lnTo>
                  <a:pt x="1685" y="327"/>
                </a:lnTo>
                <a:lnTo>
                  <a:pt x="1685" y="316"/>
                </a:lnTo>
                <a:lnTo>
                  <a:pt x="1696" y="294"/>
                </a:lnTo>
                <a:lnTo>
                  <a:pt x="1707" y="272"/>
                </a:lnTo>
                <a:lnTo>
                  <a:pt x="1718" y="250"/>
                </a:lnTo>
                <a:lnTo>
                  <a:pt x="1729" y="229"/>
                </a:lnTo>
                <a:lnTo>
                  <a:pt x="1729" y="218"/>
                </a:lnTo>
                <a:lnTo>
                  <a:pt x="1739" y="196"/>
                </a:lnTo>
                <a:lnTo>
                  <a:pt x="1739" y="174"/>
                </a:lnTo>
                <a:lnTo>
                  <a:pt x="1729" y="152"/>
                </a:lnTo>
                <a:lnTo>
                  <a:pt x="1718" y="152"/>
                </a:lnTo>
                <a:lnTo>
                  <a:pt x="1707" y="152"/>
                </a:lnTo>
                <a:lnTo>
                  <a:pt x="1685" y="142"/>
                </a:lnTo>
                <a:lnTo>
                  <a:pt x="1653" y="142"/>
                </a:lnTo>
                <a:lnTo>
                  <a:pt x="1620" y="142"/>
                </a:lnTo>
                <a:lnTo>
                  <a:pt x="1587" y="142"/>
                </a:lnTo>
                <a:lnTo>
                  <a:pt x="1544" y="142"/>
                </a:lnTo>
                <a:lnTo>
                  <a:pt x="1500" y="142"/>
                </a:lnTo>
                <a:lnTo>
                  <a:pt x="1392" y="152"/>
                </a:lnTo>
                <a:lnTo>
                  <a:pt x="1272" y="163"/>
                </a:lnTo>
                <a:lnTo>
                  <a:pt x="1152" y="185"/>
                </a:lnTo>
                <a:lnTo>
                  <a:pt x="1022" y="196"/>
                </a:lnTo>
                <a:lnTo>
                  <a:pt x="989" y="196"/>
                </a:lnTo>
                <a:lnTo>
                  <a:pt x="946" y="196"/>
                </a:lnTo>
                <a:lnTo>
                  <a:pt x="902" y="196"/>
                </a:lnTo>
                <a:lnTo>
                  <a:pt x="859" y="207"/>
                </a:lnTo>
                <a:lnTo>
                  <a:pt x="805" y="207"/>
                </a:lnTo>
                <a:lnTo>
                  <a:pt x="750" y="218"/>
                </a:lnTo>
                <a:lnTo>
                  <a:pt x="696" y="218"/>
                </a:lnTo>
                <a:lnTo>
                  <a:pt x="631" y="229"/>
                </a:lnTo>
                <a:lnTo>
                  <a:pt x="565" y="229"/>
                </a:lnTo>
                <a:lnTo>
                  <a:pt x="500" y="239"/>
                </a:lnTo>
                <a:lnTo>
                  <a:pt x="424" y="250"/>
                </a:lnTo>
                <a:lnTo>
                  <a:pt x="348" y="261"/>
                </a:lnTo>
                <a:lnTo>
                  <a:pt x="272" y="261"/>
                </a:lnTo>
                <a:lnTo>
                  <a:pt x="185" y="272"/>
                </a:lnTo>
                <a:lnTo>
                  <a:pt x="98" y="283"/>
                </a:lnTo>
                <a:lnTo>
                  <a:pt x="0" y="294"/>
                </a:lnTo>
                <a:lnTo>
                  <a:pt x="11" y="207"/>
                </a:lnTo>
                <a:lnTo>
                  <a:pt x="131" y="196"/>
                </a:lnTo>
                <a:lnTo>
                  <a:pt x="250" y="185"/>
                </a:lnTo>
                <a:lnTo>
                  <a:pt x="381" y="174"/>
                </a:lnTo>
                <a:lnTo>
                  <a:pt x="511" y="163"/>
                </a:lnTo>
                <a:lnTo>
                  <a:pt x="641" y="142"/>
                </a:lnTo>
                <a:lnTo>
                  <a:pt x="794" y="131"/>
                </a:lnTo>
                <a:lnTo>
                  <a:pt x="946" y="120"/>
                </a:lnTo>
                <a:lnTo>
                  <a:pt x="1098" y="98"/>
                </a:lnTo>
                <a:lnTo>
                  <a:pt x="1174" y="87"/>
                </a:lnTo>
                <a:lnTo>
                  <a:pt x="1250" y="87"/>
                </a:lnTo>
                <a:lnTo>
                  <a:pt x="1316" y="76"/>
                </a:lnTo>
                <a:lnTo>
                  <a:pt x="1381" y="76"/>
                </a:lnTo>
                <a:lnTo>
                  <a:pt x="1435" y="65"/>
                </a:lnTo>
                <a:lnTo>
                  <a:pt x="1489" y="65"/>
                </a:lnTo>
                <a:lnTo>
                  <a:pt x="1533" y="54"/>
                </a:lnTo>
                <a:lnTo>
                  <a:pt x="1587" y="44"/>
                </a:lnTo>
                <a:lnTo>
                  <a:pt x="1620" y="44"/>
                </a:lnTo>
                <a:lnTo>
                  <a:pt x="1653" y="44"/>
                </a:lnTo>
                <a:lnTo>
                  <a:pt x="1685" y="33"/>
                </a:lnTo>
                <a:lnTo>
                  <a:pt x="1718" y="33"/>
                </a:lnTo>
                <a:lnTo>
                  <a:pt x="1739" y="22"/>
                </a:lnTo>
                <a:lnTo>
                  <a:pt x="1750" y="22"/>
                </a:lnTo>
                <a:lnTo>
                  <a:pt x="1761" y="22"/>
                </a:lnTo>
                <a:lnTo>
                  <a:pt x="1772" y="22"/>
                </a:lnTo>
                <a:lnTo>
                  <a:pt x="1794" y="11"/>
                </a:lnTo>
                <a:lnTo>
                  <a:pt x="1816" y="11"/>
                </a:lnTo>
                <a:lnTo>
                  <a:pt x="1848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7947" name="Freeform 59"/>
          <p:cNvSpPr/>
          <p:nvPr/>
        </p:nvSpPr>
        <p:spPr>
          <a:xfrm>
            <a:off x="6477000" y="1919288"/>
            <a:ext cx="117475" cy="620712"/>
          </a:xfrm>
          <a:custGeom>
            <a:avLst/>
            <a:gdLst>
              <a:gd name="txL" fmla="*/ 0 w 185"/>
              <a:gd name="txT" fmla="*/ 0 h 979"/>
              <a:gd name="txR" fmla="*/ 185 w 185"/>
              <a:gd name="txB" fmla="*/ 979 h 979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85" h="979">
                <a:moveTo>
                  <a:pt x="22" y="109"/>
                </a:moveTo>
                <a:lnTo>
                  <a:pt x="11" y="87"/>
                </a:lnTo>
                <a:lnTo>
                  <a:pt x="11" y="65"/>
                </a:lnTo>
                <a:lnTo>
                  <a:pt x="0" y="44"/>
                </a:lnTo>
                <a:lnTo>
                  <a:pt x="0" y="33"/>
                </a:lnTo>
                <a:lnTo>
                  <a:pt x="0" y="11"/>
                </a:lnTo>
                <a:lnTo>
                  <a:pt x="11" y="0"/>
                </a:lnTo>
                <a:lnTo>
                  <a:pt x="22" y="0"/>
                </a:lnTo>
                <a:lnTo>
                  <a:pt x="44" y="0"/>
                </a:lnTo>
                <a:lnTo>
                  <a:pt x="76" y="0"/>
                </a:lnTo>
                <a:lnTo>
                  <a:pt x="109" y="0"/>
                </a:lnTo>
                <a:lnTo>
                  <a:pt x="141" y="11"/>
                </a:lnTo>
                <a:lnTo>
                  <a:pt x="185" y="33"/>
                </a:lnTo>
                <a:lnTo>
                  <a:pt x="185" y="142"/>
                </a:lnTo>
                <a:lnTo>
                  <a:pt x="185" y="239"/>
                </a:lnTo>
                <a:lnTo>
                  <a:pt x="185" y="337"/>
                </a:lnTo>
                <a:lnTo>
                  <a:pt x="185" y="424"/>
                </a:lnTo>
                <a:lnTo>
                  <a:pt x="174" y="512"/>
                </a:lnTo>
                <a:lnTo>
                  <a:pt x="174" y="588"/>
                </a:lnTo>
                <a:lnTo>
                  <a:pt x="174" y="653"/>
                </a:lnTo>
                <a:lnTo>
                  <a:pt x="174" y="718"/>
                </a:lnTo>
                <a:lnTo>
                  <a:pt x="174" y="773"/>
                </a:lnTo>
                <a:lnTo>
                  <a:pt x="174" y="827"/>
                </a:lnTo>
                <a:lnTo>
                  <a:pt x="174" y="871"/>
                </a:lnTo>
                <a:lnTo>
                  <a:pt x="174" y="903"/>
                </a:lnTo>
                <a:lnTo>
                  <a:pt x="163" y="936"/>
                </a:lnTo>
                <a:lnTo>
                  <a:pt x="163" y="958"/>
                </a:lnTo>
                <a:lnTo>
                  <a:pt x="163" y="969"/>
                </a:lnTo>
                <a:lnTo>
                  <a:pt x="163" y="979"/>
                </a:lnTo>
                <a:lnTo>
                  <a:pt x="54" y="979"/>
                </a:lnTo>
                <a:lnTo>
                  <a:pt x="54" y="882"/>
                </a:lnTo>
                <a:lnTo>
                  <a:pt x="54" y="784"/>
                </a:lnTo>
                <a:lnTo>
                  <a:pt x="54" y="697"/>
                </a:lnTo>
                <a:lnTo>
                  <a:pt x="54" y="620"/>
                </a:lnTo>
                <a:lnTo>
                  <a:pt x="54" y="533"/>
                </a:lnTo>
                <a:lnTo>
                  <a:pt x="54" y="468"/>
                </a:lnTo>
                <a:lnTo>
                  <a:pt x="54" y="403"/>
                </a:lnTo>
                <a:lnTo>
                  <a:pt x="44" y="348"/>
                </a:lnTo>
                <a:lnTo>
                  <a:pt x="44" y="294"/>
                </a:lnTo>
                <a:lnTo>
                  <a:pt x="44" y="250"/>
                </a:lnTo>
                <a:lnTo>
                  <a:pt x="44" y="207"/>
                </a:lnTo>
                <a:lnTo>
                  <a:pt x="33" y="174"/>
                </a:lnTo>
                <a:lnTo>
                  <a:pt x="33" y="152"/>
                </a:lnTo>
                <a:lnTo>
                  <a:pt x="33" y="131"/>
                </a:lnTo>
                <a:lnTo>
                  <a:pt x="22" y="120"/>
                </a:lnTo>
                <a:lnTo>
                  <a:pt x="22" y="109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7942" name="Freeform 54"/>
          <p:cNvSpPr/>
          <p:nvPr/>
        </p:nvSpPr>
        <p:spPr>
          <a:xfrm>
            <a:off x="6553200" y="1863725"/>
            <a:ext cx="550863" cy="642938"/>
          </a:xfrm>
          <a:custGeom>
            <a:avLst/>
            <a:gdLst>
              <a:gd name="txL" fmla="*/ 0 w 869"/>
              <a:gd name="txT" fmla="*/ 0 h 1012"/>
              <a:gd name="txR" fmla="*/ 869 w 869"/>
              <a:gd name="txB" fmla="*/ 1012 h 1012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869" h="1012">
                <a:moveTo>
                  <a:pt x="793" y="479"/>
                </a:moveTo>
                <a:lnTo>
                  <a:pt x="782" y="599"/>
                </a:lnTo>
                <a:lnTo>
                  <a:pt x="772" y="729"/>
                </a:lnTo>
                <a:lnTo>
                  <a:pt x="772" y="871"/>
                </a:lnTo>
                <a:lnTo>
                  <a:pt x="761" y="1012"/>
                </a:lnTo>
                <a:lnTo>
                  <a:pt x="641" y="1012"/>
                </a:lnTo>
                <a:lnTo>
                  <a:pt x="641" y="914"/>
                </a:lnTo>
                <a:lnTo>
                  <a:pt x="641" y="816"/>
                </a:lnTo>
                <a:lnTo>
                  <a:pt x="641" y="729"/>
                </a:lnTo>
                <a:lnTo>
                  <a:pt x="641" y="642"/>
                </a:lnTo>
                <a:lnTo>
                  <a:pt x="641" y="566"/>
                </a:lnTo>
                <a:lnTo>
                  <a:pt x="641" y="501"/>
                </a:lnTo>
                <a:lnTo>
                  <a:pt x="641" y="435"/>
                </a:lnTo>
                <a:lnTo>
                  <a:pt x="641" y="381"/>
                </a:lnTo>
                <a:lnTo>
                  <a:pt x="641" y="337"/>
                </a:lnTo>
                <a:lnTo>
                  <a:pt x="641" y="294"/>
                </a:lnTo>
                <a:lnTo>
                  <a:pt x="630" y="261"/>
                </a:lnTo>
                <a:lnTo>
                  <a:pt x="630" y="229"/>
                </a:lnTo>
                <a:lnTo>
                  <a:pt x="619" y="207"/>
                </a:lnTo>
                <a:lnTo>
                  <a:pt x="619" y="185"/>
                </a:lnTo>
                <a:lnTo>
                  <a:pt x="608" y="163"/>
                </a:lnTo>
                <a:lnTo>
                  <a:pt x="598" y="152"/>
                </a:lnTo>
                <a:lnTo>
                  <a:pt x="587" y="152"/>
                </a:lnTo>
                <a:lnTo>
                  <a:pt x="565" y="152"/>
                </a:lnTo>
                <a:lnTo>
                  <a:pt x="554" y="152"/>
                </a:lnTo>
                <a:lnTo>
                  <a:pt x="532" y="152"/>
                </a:lnTo>
                <a:lnTo>
                  <a:pt x="500" y="152"/>
                </a:lnTo>
                <a:lnTo>
                  <a:pt x="467" y="152"/>
                </a:lnTo>
                <a:lnTo>
                  <a:pt x="434" y="152"/>
                </a:lnTo>
                <a:lnTo>
                  <a:pt x="391" y="163"/>
                </a:lnTo>
                <a:lnTo>
                  <a:pt x="348" y="163"/>
                </a:lnTo>
                <a:lnTo>
                  <a:pt x="304" y="163"/>
                </a:lnTo>
                <a:lnTo>
                  <a:pt x="250" y="174"/>
                </a:lnTo>
                <a:lnTo>
                  <a:pt x="195" y="185"/>
                </a:lnTo>
                <a:lnTo>
                  <a:pt x="130" y="185"/>
                </a:lnTo>
                <a:lnTo>
                  <a:pt x="76" y="196"/>
                </a:lnTo>
                <a:lnTo>
                  <a:pt x="0" y="207"/>
                </a:lnTo>
                <a:lnTo>
                  <a:pt x="0" y="120"/>
                </a:lnTo>
                <a:lnTo>
                  <a:pt x="21" y="120"/>
                </a:lnTo>
                <a:lnTo>
                  <a:pt x="54" y="120"/>
                </a:lnTo>
                <a:lnTo>
                  <a:pt x="87" y="109"/>
                </a:lnTo>
                <a:lnTo>
                  <a:pt x="130" y="109"/>
                </a:lnTo>
                <a:lnTo>
                  <a:pt x="174" y="109"/>
                </a:lnTo>
                <a:lnTo>
                  <a:pt x="217" y="98"/>
                </a:lnTo>
                <a:lnTo>
                  <a:pt x="271" y="87"/>
                </a:lnTo>
                <a:lnTo>
                  <a:pt x="326" y="87"/>
                </a:lnTo>
                <a:lnTo>
                  <a:pt x="380" y="76"/>
                </a:lnTo>
                <a:lnTo>
                  <a:pt x="424" y="65"/>
                </a:lnTo>
                <a:lnTo>
                  <a:pt x="467" y="54"/>
                </a:lnTo>
                <a:lnTo>
                  <a:pt x="511" y="44"/>
                </a:lnTo>
                <a:lnTo>
                  <a:pt x="532" y="44"/>
                </a:lnTo>
                <a:lnTo>
                  <a:pt x="565" y="33"/>
                </a:lnTo>
                <a:lnTo>
                  <a:pt x="576" y="33"/>
                </a:lnTo>
                <a:lnTo>
                  <a:pt x="587" y="22"/>
                </a:lnTo>
                <a:lnTo>
                  <a:pt x="598" y="11"/>
                </a:lnTo>
                <a:lnTo>
                  <a:pt x="608" y="11"/>
                </a:lnTo>
                <a:lnTo>
                  <a:pt x="630" y="0"/>
                </a:lnTo>
                <a:lnTo>
                  <a:pt x="641" y="0"/>
                </a:lnTo>
                <a:lnTo>
                  <a:pt x="652" y="0"/>
                </a:lnTo>
                <a:lnTo>
                  <a:pt x="663" y="0"/>
                </a:lnTo>
                <a:lnTo>
                  <a:pt x="674" y="11"/>
                </a:lnTo>
                <a:lnTo>
                  <a:pt x="685" y="22"/>
                </a:lnTo>
                <a:lnTo>
                  <a:pt x="706" y="22"/>
                </a:lnTo>
                <a:lnTo>
                  <a:pt x="717" y="33"/>
                </a:lnTo>
                <a:lnTo>
                  <a:pt x="739" y="44"/>
                </a:lnTo>
                <a:lnTo>
                  <a:pt x="761" y="54"/>
                </a:lnTo>
                <a:lnTo>
                  <a:pt x="793" y="76"/>
                </a:lnTo>
                <a:lnTo>
                  <a:pt x="804" y="87"/>
                </a:lnTo>
                <a:lnTo>
                  <a:pt x="826" y="98"/>
                </a:lnTo>
                <a:lnTo>
                  <a:pt x="837" y="109"/>
                </a:lnTo>
                <a:lnTo>
                  <a:pt x="848" y="120"/>
                </a:lnTo>
                <a:lnTo>
                  <a:pt x="858" y="131"/>
                </a:lnTo>
                <a:lnTo>
                  <a:pt x="869" y="131"/>
                </a:lnTo>
                <a:lnTo>
                  <a:pt x="869" y="141"/>
                </a:lnTo>
                <a:lnTo>
                  <a:pt x="848" y="174"/>
                </a:lnTo>
                <a:lnTo>
                  <a:pt x="837" y="185"/>
                </a:lnTo>
                <a:lnTo>
                  <a:pt x="837" y="196"/>
                </a:lnTo>
                <a:lnTo>
                  <a:pt x="826" y="207"/>
                </a:lnTo>
                <a:lnTo>
                  <a:pt x="815" y="218"/>
                </a:lnTo>
                <a:lnTo>
                  <a:pt x="815" y="250"/>
                </a:lnTo>
                <a:lnTo>
                  <a:pt x="804" y="272"/>
                </a:lnTo>
                <a:lnTo>
                  <a:pt x="804" y="316"/>
                </a:lnTo>
                <a:lnTo>
                  <a:pt x="793" y="359"/>
                </a:lnTo>
                <a:lnTo>
                  <a:pt x="793" y="414"/>
                </a:lnTo>
                <a:lnTo>
                  <a:pt x="793" y="479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7943" name="Freeform 55"/>
          <p:cNvSpPr/>
          <p:nvPr/>
        </p:nvSpPr>
        <p:spPr>
          <a:xfrm>
            <a:off x="6553200" y="2070100"/>
            <a:ext cx="303213" cy="84138"/>
          </a:xfrm>
          <a:custGeom>
            <a:avLst/>
            <a:gdLst>
              <a:gd name="txL" fmla="*/ 0 w 478"/>
              <a:gd name="txT" fmla="*/ 0 h 131"/>
              <a:gd name="txR" fmla="*/ 478 w 478"/>
              <a:gd name="txB" fmla="*/ 131 h 131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478" h="131">
                <a:moveTo>
                  <a:pt x="217" y="22"/>
                </a:moveTo>
                <a:lnTo>
                  <a:pt x="271" y="11"/>
                </a:lnTo>
                <a:lnTo>
                  <a:pt x="315" y="11"/>
                </a:lnTo>
                <a:lnTo>
                  <a:pt x="358" y="0"/>
                </a:lnTo>
                <a:lnTo>
                  <a:pt x="402" y="0"/>
                </a:lnTo>
                <a:lnTo>
                  <a:pt x="424" y="0"/>
                </a:lnTo>
                <a:lnTo>
                  <a:pt x="434" y="0"/>
                </a:lnTo>
                <a:lnTo>
                  <a:pt x="445" y="0"/>
                </a:lnTo>
                <a:lnTo>
                  <a:pt x="456" y="11"/>
                </a:lnTo>
                <a:lnTo>
                  <a:pt x="467" y="11"/>
                </a:lnTo>
                <a:lnTo>
                  <a:pt x="478" y="11"/>
                </a:lnTo>
                <a:lnTo>
                  <a:pt x="478" y="22"/>
                </a:lnTo>
                <a:lnTo>
                  <a:pt x="478" y="33"/>
                </a:lnTo>
                <a:lnTo>
                  <a:pt x="467" y="44"/>
                </a:lnTo>
                <a:lnTo>
                  <a:pt x="467" y="55"/>
                </a:lnTo>
                <a:lnTo>
                  <a:pt x="456" y="55"/>
                </a:lnTo>
                <a:lnTo>
                  <a:pt x="445" y="66"/>
                </a:lnTo>
                <a:lnTo>
                  <a:pt x="424" y="77"/>
                </a:lnTo>
                <a:lnTo>
                  <a:pt x="413" y="88"/>
                </a:lnTo>
                <a:lnTo>
                  <a:pt x="391" y="98"/>
                </a:lnTo>
                <a:lnTo>
                  <a:pt x="369" y="98"/>
                </a:lnTo>
                <a:lnTo>
                  <a:pt x="337" y="109"/>
                </a:lnTo>
                <a:lnTo>
                  <a:pt x="293" y="120"/>
                </a:lnTo>
                <a:lnTo>
                  <a:pt x="250" y="120"/>
                </a:lnTo>
                <a:lnTo>
                  <a:pt x="195" y="120"/>
                </a:lnTo>
                <a:lnTo>
                  <a:pt x="141" y="131"/>
                </a:lnTo>
                <a:lnTo>
                  <a:pt x="76" y="131"/>
                </a:lnTo>
                <a:lnTo>
                  <a:pt x="0" y="131"/>
                </a:lnTo>
                <a:lnTo>
                  <a:pt x="0" y="55"/>
                </a:lnTo>
                <a:lnTo>
                  <a:pt x="108" y="44"/>
                </a:lnTo>
                <a:lnTo>
                  <a:pt x="152" y="33"/>
                </a:lnTo>
                <a:lnTo>
                  <a:pt x="217" y="22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7944" name="Freeform 56"/>
          <p:cNvSpPr/>
          <p:nvPr/>
        </p:nvSpPr>
        <p:spPr>
          <a:xfrm>
            <a:off x="6530975" y="2271713"/>
            <a:ext cx="339725" cy="90487"/>
          </a:xfrm>
          <a:custGeom>
            <a:avLst/>
            <a:gdLst>
              <a:gd name="txL" fmla="*/ 0 w 533"/>
              <a:gd name="txT" fmla="*/ 0 h 142"/>
              <a:gd name="txR" fmla="*/ 533 w 533"/>
              <a:gd name="txB" fmla="*/ 142 h 142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533" h="142">
                <a:moveTo>
                  <a:pt x="370" y="98"/>
                </a:moveTo>
                <a:lnTo>
                  <a:pt x="294" y="109"/>
                </a:lnTo>
                <a:lnTo>
                  <a:pt x="207" y="120"/>
                </a:lnTo>
                <a:lnTo>
                  <a:pt x="109" y="131"/>
                </a:lnTo>
                <a:lnTo>
                  <a:pt x="0" y="142"/>
                </a:lnTo>
                <a:lnTo>
                  <a:pt x="0" y="54"/>
                </a:lnTo>
                <a:lnTo>
                  <a:pt x="76" y="44"/>
                </a:lnTo>
                <a:lnTo>
                  <a:pt x="130" y="33"/>
                </a:lnTo>
                <a:lnTo>
                  <a:pt x="185" y="22"/>
                </a:lnTo>
                <a:lnTo>
                  <a:pt x="239" y="11"/>
                </a:lnTo>
                <a:lnTo>
                  <a:pt x="283" y="0"/>
                </a:lnTo>
                <a:lnTo>
                  <a:pt x="326" y="0"/>
                </a:lnTo>
                <a:lnTo>
                  <a:pt x="381" y="0"/>
                </a:lnTo>
                <a:lnTo>
                  <a:pt x="435" y="0"/>
                </a:lnTo>
                <a:lnTo>
                  <a:pt x="457" y="0"/>
                </a:lnTo>
                <a:lnTo>
                  <a:pt x="478" y="0"/>
                </a:lnTo>
                <a:lnTo>
                  <a:pt x="489" y="0"/>
                </a:lnTo>
                <a:lnTo>
                  <a:pt x="511" y="11"/>
                </a:lnTo>
                <a:lnTo>
                  <a:pt x="522" y="11"/>
                </a:lnTo>
                <a:lnTo>
                  <a:pt x="533" y="22"/>
                </a:lnTo>
                <a:lnTo>
                  <a:pt x="533" y="33"/>
                </a:lnTo>
                <a:lnTo>
                  <a:pt x="533" y="44"/>
                </a:lnTo>
                <a:lnTo>
                  <a:pt x="522" y="54"/>
                </a:lnTo>
                <a:lnTo>
                  <a:pt x="511" y="54"/>
                </a:lnTo>
                <a:lnTo>
                  <a:pt x="489" y="65"/>
                </a:lnTo>
                <a:lnTo>
                  <a:pt x="467" y="76"/>
                </a:lnTo>
                <a:lnTo>
                  <a:pt x="435" y="87"/>
                </a:lnTo>
                <a:lnTo>
                  <a:pt x="402" y="98"/>
                </a:lnTo>
                <a:lnTo>
                  <a:pt x="370" y="98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7945" name="Freeform 57"/>
          <p:cNvSpPr/>
          <p:nvPr/>
        </p:nvSpPr>
        <p:spPr>
          <a:xfrm>
            <a:off x="6069013" y="2436813"/>
            <a:ext cx="1408112" cy="187325"/>
          </a:xfrm>
          <a:custGeom>
            <a:avLst/>
            <a:gdLst>
              <a:gd name="txL" fmla="*/ 0 w 2217"/>
              <a:gd name="txT" fmla="*/ 0 h 294"/>
              <a:gd name="txR" fmla="*/ 2217 w 2217"/>
              <a:gd name="txB" fmla="*/ 294 h 294"/>
            </a:gdLst>
            <a:ahLst/>
            <a:cxnLst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217" h="294">
                <a:moveTo>
                  <a:pt x="1652" y="22"/>
                </a:moveTo>
                <a:lnTo>
                  <a:pt x="1793" y="11"/>
                </a:lnTo>
                <a:lnTo>
                  <a:pt x="1870" y="11"/>
                </a:lnTo>
                <a:lnTo>
                  <a:pt x="1946" y="0"/>
                </a:lnTo>
                <a:lnTo>
                  <a:pt x="1978" y="0"/>
                </a:lnTo>
                <a:lnTo>
                  <a:pt x="2011" y="11"/>
                </a:lnTo>
                <a:lnTo>
                  <a:pt x="2043" y="11"/>
                </a:lnTo>
                <a:lnTo>
                  <a:pt x="2076" y="11"/>
                </a:lnTo>
                <a:lnTo>
                  <a:pt x="2098" y="22"/>
                </a:lnTo>
                <a:lnTo>
                  <a:pt x="2120" y="33"/>
                </a:lnTo>
                <a:lnTo>
                  <a:pt x="2141" y="44"/>
                </a:lnTo>
                <a:lnTo>
                  <a:pt x="2152" y="55"/>
                </a:lnTo>
                <a:lnTo>
                  <a:pt x="2185" y="76"/>
                </a:lnTo>
                <a:lnTo>
                  <a:pt x="2196" y="109"/>
                </a:lnTo>
                <a:lnTo>
                  <a:pt x="2207" y="131"/>
                </a:lnTo>
                <a:lnTo>
                  <a:pt x="2217" y="142"/>
                </a:lnTo>
                <a:lnTo>
                  <a:pt x="2207" y="142"/>
                </a:lnTo>
                <a:lnTo>
                  <a:pt x="2207" y="153"/>
                </a:lnTo>
                <a:lnTo>
                  <a:pt x="2196" y="153"/>
                </a:lnTo>
                <a:lnTo>
                  <a:pt x="2185" y="153"/>
                </a:lnTo>
                <a:lnTo>
                  <a:pt x="2163" y="153"/>
                </a:lnTo>
                <a:lnTo>
                  <a:pt x="2141" y="153"/>
                </a:lnTo>
                <a:lnTo>
                  <a:pt x="2120" y="163"/>
                </a:lnTo>
                <a:lnTo>
                  <a:pt x="2087" y="163"/>
                </a:lnTo>
                <a:lnTo>
                  <a:pt x="2054" y="163"/>
                </a:lnTo>
                <a:lnTo>
                  <a:pt x="2011" y="163"/>
                </a:lnTo>
                <a:lnTo>
                  <a:pt x="1978" y="163"/>
                </a:lnTo>
                <a:lnTo>
                  <a:pt x="1924" y="163"/>
                </a:lnTo>
                <a:lnTo>
                  <a:pt x="1880" y="163"/>
                </a:lnTo>
                <a:lnTo>
                  <a:pt x="1826" y="163"/>
                </a:lnTo>
                <a:lnTo>
                  <a:pt x="1761" y="163"/>
                </a:lnTo>
                <a:lnTo>
                  <a:pt x="1706" y="163"/>
                </a:lnTo>
                <a:lnTo>
                  <a:pt x="1446" y="174"/>
                </a:lnTo>
                <a:lnTo>
                  <a:pt x="1195" y="185"/>
                </a:lnTo>
                <a:lnTo>
                  <a:pt x="945" y="207"/>
                </a:lnTo>
                <a:lnTo>
                  <a:pt x="815" y="218"/>
                </a:lnTo>
                <a:lnTo>
                  <a:pt x="695" y="240"/>
                </a:lnTo>
                <a:lnTo>
                  <a:pt x="641" y="240"/>
                </a:lnTo>
                <a:lnTo>
                  <a:pt x="587" y="251"/>
                </a:lnTo>
                <a:lnTo>
                  <a:pt x="532" y="251"/>
                </a:lnTo>
                <a:lnTo>
                  <a:pt x="489" y="261"/>
                </a:lnTo>
                <a:lnTo>
                  <a:pt x="434" y="261"/>
                </a:lnTo>
                <a:lnTo>
                  <a:pt x="402" y="272"/>
                </a:lnTo>
                <a:lnTo>
                  <a:pt x="358" y="272"/>
                </a:lnTo>
                <a:lnTo>
                  <a:pt x="326" y="283"/>
                </a:lnTo>
                <a:lnTo>
                  <a:pt x="293" y="283"/>
                </a:lnTo>
                <a:lnTo>
                  <a:pt x="261" y="283"/>
                </a:lnTo>
                <a:lnTo>
                  <a:pt x="239" y="294"/>
                </a:lnTo>
                <a:lnTo>
                  <a:pt x="217" y="294"/>
                </a:lnTo>
                <a:lnTo>
                  <a:pt x="195" y="294"/>
                </a:lnTo>
                <a:lnTo>
                  <a:pt x="184" y="294"/>
                </a:lnTo>
                <a:lnTo>
                  <a:pt x="174" y="294"/>
                </a:lnTo>
                <a:lnTo>
                  <a:pt x="163" y="294"/>
                </a:lnTo>
                <a:lnTo>
                  <a:pt x="141" y="294"/>
                </a:lnTo>
                <a:lnTo>
                  <a:pt x="119" y="283"/>
                </a:lnTo>
                <a:lnTo>
                  <a:pt x="87" y="272"/>
                </a:lnTo>
                <a:lnTo>
                  <a:pt x="65" y="251"/>
                </a:lnTo>
                <a:lnTo>
                  <a:pt x="32" y="229"/>
                </a:lnTo>
                <a:lnTo>
                  <a:pt x="21" y="207"/>
                </a:lnTo>
                <a:lnTo>
                  <a:pt x="0" y="196"/>
                </a:lnTo>
                <a:lnTo>
                  <a:pt x="0" y="185"/>
                </a:lnTo>
                <a:lnTo>
                  <a:pt x="10" y="185"/>
                </a:lnTo>
                <a:lnTo>
                  <a:pt x="10" y="174"/>
                </a:lnTo>
                <a:lnTo>
                  <a:pt x="21" y="174"/>
                </a:lnTo>
                <a:lnTo>
                  <a:pt x="32" y="174"/>
                </a:lnTo>
                <a:lnTo>
                  <a:pt x="54" y="174"/>
                </a:lnTo>
                <a:lnTo>
                  <a:pt x="65" y="163"/>
                </a:lnTo>
                <a:lnTo>
                  <a:pt x="87" y="163"/>
                </a:lnTo>
                <a:lnTo>
                  <a:pt x="97" y="163"/>
                </a:lnTo>
                <a:lnTo>
                  <a:pt x="119" y="163"/>
                </a:lnTo>
                <a:lnTo>
                  <a:pt x="141" y="163"/>
                </a:lnTo>
                <a:lnTo>
                  <a:pt x="163" y="163"/>
                </a:lnTo>
                <a:lnTo>
                  <a:pt x="195" y="163"/>
                </a:lnTo>
                <a:lnTo>
                  <a:pt x="239" y="163"/>
                </a:lnTo>
                <a:lnTo>
                  <a:pt x="271" y="153"/>
                </a:lnTo>
                <a:lnTo>
                  <a:pt x="315" y="153"/>
                </a:lnTo>
                <a:lnTo>
                  <a:pt x="369" y="153"/>
                </a:lnTo>
                <a:lnTo>
                  <a:pt x="424" y="142"/>
                </a:lnTo>
                <a:lnTo>
                  <a:pt x="478" y="142"/>
                </a:lnTo>
                <a:lnTo>
                  <a:pt x="543" y="131"/>
                </a:lnTo>
                <a:lnTo>
                  <a:pt x="608" y="131"/>
                </a:lnTo>
                <a:lnTo>
                  <a:pt x="685" y="120"/>
                </a:lnTo>
                <a:lnTo>
                  <a:pt x="761" y="120"/>
                </a:lnTo>
                <a:lnTo>
                  <a:pt x="837" y="109"/>
                </a:lnTo>
                <a:lnTo>
                  <a:pt x="924" y="98"/>
                </a:lnTo>
                <a:lnTo>
                  <a:pt x="1000" y="98"/>
                </a:lnTo>
                <a:lnTo>
                  <a:pt x="1076" y="87"/>
                </a:lnTo>
                <a:lnTo>
                  <a:pt x="1141" y="87"/>
                </a:lnTo>
                <a:lnTo>
                  <a:pt x="1206" y="76"/>
                </a:lnTo>
                <a:lnTo>
                  <a:pt x="1261" y="66"/>
                </a:lnTo>
                <a:lnTo>
                  <a:pt x="1326" y="66"/>
                </a:lnTo>
                <a:lnTo>
                  <a:pt x="1369" y="55"/>
                </a:lnTo>
                <a:lnTo>
                  <a:pt x="1424" y="55"/>
                </a:lnTo>
                <a:lnTo>
                  <a:pt x="1467" y="55"/>
                </a:lnTo>
                <a:lnTo>
                  <a:pt x="1511" y="44"/>
                </a:lnTo>
                <a:lnTo>
                  <a:pt x="1543" y="44"/>
                </a:lnTo>
                <a:lnTo>
                  <a:pt x="1576" y="33"/>
                </a:lnTo>
                <a:lnTo>
                  <a:pt x="1609" y="33"/>
                </a:lnTo>
                <a:lnTo>
                  <a:pt x="1630" y="33"/>
                </a:lnTo>
                <a:lnTo>
                  <a:pt x="1652" y="22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06522" name="矩形 4"/>
          <p:cNvSpPr/>
          <p:nvPr/>
        </p:nvSpPr>
        <p:spPr>
          <a:xfrm>
            <a:off x="2628900" y="1211263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叠</a:t>
            </a:r>
            <a:endParaRPr lang="zh-CN" altLang="en-US" sz="8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774950" y="485775"/>
            <a:ext cx="2232025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dié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5963" y="2887663"/>
            <a:ext cx="5588000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叠衣服   重叠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5963" y="3630613"/>
            <a:ext cx="13955712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天上的白云厚厚地重叠在一起，非常好看。 </a:t>
            </a:r>
            <a:endParaRPr lang="zh-CN" altLang="en-US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7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7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7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7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7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7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62865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57" name="Rectangle 24"/>
          <p:cNvSpPr/>
          <p:nvPr/>
        </p:nvSpPr>
        <p:spPr>
          <a:xfrm>
            <a:off x="6062663" y="895350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p>
            <a:pPr algn="just" eaLnBrk="1" hangingPunct="1"/>
            <a:r>
              <a:rPr lang="zh-CN" altLang="en-US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39965" name="Freeform 29"/>
          <p:cNvSpPr/>
          <p:nvPr/>
        </p:nvSpPr>
        <p:spPr>
          <a:xfrm>
            <a:off x="6124575" y="1101725"/>
            <a:ext cx="428625" cy="746125"/>
          </a:xfrm>
          <a:custGeom>
            <a:avLst/>
            <a:gdLst>
              <a:gd name="txL" fmla="*/ 0 w 674"/>
              <a:gd name="txT" fmla="*/ 0 h 1175"/>
              <a:gd name="txR" fmla="*/ 674 w 674"/>
              <a:gd name="txB" fmla="*/ 1175 h 1175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674" h="1175">
                <a:moveTo>
                  <a:pt x="304" y="1001"/>
                </a:moveTo>
                <a:lnTo>
                  <a:pt x="272" y="990"/>
                </a:lnTo>
                <a:lnTo>
                  <a:pt x="250" y="979"/>
                </a:lnTo>
                <a:lnTo>
                  <a:pt x="228" y="969"/>
                </a:lnTo>
                <a:lnTo>
                  <a:pt x="207" y="958"/>
                </a:lnTo>
                <a:lnTo>
                  <a:pt x="196" y="947"/>
                </a:lnTo>
                <a:lnTo>
                  <a:pt x="185" y="936"/>
                </a:lnTo>
                <a:lnTo>
                  <a:pt x="185" y="925"/>
                </a:lnTo>
                <a:lnTo>
                  <a:pt x="196" y="914"/>
                </a:lnTo>
                <a:lnTo>
                  <a:pt x="207" y="914"/>
                </a:lnTo>
                <a:lnTo>
                  <a:pt x="217" y="914"/>
                </a:lnTo>
                <a:lnTo>
                  <a:pt x="228" y="914"/>
                </a:lnTo>
                <a:lnTo>
                  <a:pt x="239" y="903"/>
                </a:lnTo>
                <a:lnTo>
                  <a:pt x="261" y="903"/>
                </a:lnTo>
                <a:lnTo>
                  <a:pt x="294" y="903"/>
                </a:lnTo>
                <a:lnTo>
                  <a:pt x="326" y="903"/>
                </a:lnTo>
                <a:lnTo>
                  <a:pt x="359" y="903"/>
                </a:lnTo>
                <a:lnTo>
                  <a:pt x="380" y="892"/>
                </a:lnTo>
                <a:lnTo>
                  <a:pt x="391" y="892"/>
                </a:lnTo>
                <a:lnTo>
                  <a:pt x="402" y="881"/>
                </a:lnTo>
                <a:lnTo>
                  <a:pt x="402" y="860"/>
                </a:lnTo>
                <a:lnTo>
                  <a:pt x="402" y="849"/>
                </a:lnTo>
                <a:lnTo>
                  <a:pt x="402" y="827"/>
                </a:lnTo>
                <a:lnTo>
                  <a:pt x="402" y="794"/>
                </a:lnTo>
                <a:lnTo>
                  <a:pt x="391" y="762"/>
                </a:lnTo>
                <a:lnTo>
                  <a:pt x="380" y="729"/>
                </a:lnTo>
                <a:lnTo>
                  <a:pt x="370" y="686"/>
                </a:lnTo>
                <a:lnTo>
                  <a:pt x="359" y="653"/>
                </a:lnTo>
                <a:lnTo>
                  <a:pt x="348" y="620"/>
                </a:lnTo>
                <a:lnTo>
                  <a:pt x="348" y="599"/>
                </a:lnTo>
                <a:lnTo>
                  <a:pt x="337" y="577"/>
                </a:lnTo>
                <a:lnTo>
                  <a:pt x="337" y="555"/>
                </a:lnTo>
                <a:lnTo>
                  <a:pt x="337" y="544"/>
                </a:lnTo>
                <a:lnTo>
                  <a:pt x="337" y="533"/>
                </a:lnTo>
                <a:lnTo>
                  <a:pt x="337" y="522"/>
                </a:lnTo>
                <a:lnTo>
                  <a:pt x="337" y="511"/>
                </a:lnTo>
                <a:lnTo>
                  <a:pt x="337" y="490"/>
                </a:lnTo>
                <a:lnTo>
                  <a:pt x="337" y="479"/>
                </a:lnTo>
                <a:lnTo>
                  <a:pt x="348" y="446"/>
                </a:lnTo>
                <a:lnTo>
                  <a:pt x="348" y="424"/>
                </a:lnTo>
                <a:lnTo>
                  <a:pt x="359" y="392"/>
                </a:lnTo>
                <a:lnTo>
                  <a:pt x="370" y="359"/>
                </a:lnTo>
                <a:lnTo>
                  <a:pt x="380" y="326"/>
                </a:lnTo>
                <a:lnTo>
                  <a:pt x="380" y="305"/>
                </a:lnTo>
                <a:lnTo>
                  <a:pt x="391" y="272"/>
                </a:lnTo>
                <a:lnTo>
                  <a:pt x="391" y="261"/>
                </a:lnTo>
                <a:lnTo>
                  <a:pt x="391" y="239"/>
                </a:lnTo>
                <a:lnTo>
                  <a:pt x="391" y="229"/>
                </a:lnTo>
                <a:lnTo>
                  <a:pt x="391" y="218"/>
                </a:lnTo>
                <a:lnTo>
                  <a:pt x="391" y="207"/>
                </a:lnTo>
                <a:lnTo>
                  <a:pt x="380" y="207"/>
                </a:lnTo>
                <a:lnTo>
                  <a:pt x="370" y="207"/>
                </a:lnTo>
                <a:lnTo>
                  <a:pt x="348" y="196"/>
                </a:lnTo>
                <a:lnTo>
                  <a:pt x="337" y="207"/>
                </a:lnTo>
                <a:lnTo>
                  <a:pt x="315" y="207"/>
                </a:lnTo>
                <a:lnTo>
                  <a:pt x="294" y="207"/>
                </a:lnTo>
                <a:lnTo>
                  <a:pt x="261" y="207"/>
                </a:lnTo>
                <a:lnTo>
                  <a:pt x="207" y="218"/>
                </a:lnTo>
                <a:lnTo>
                  <a:pt x="141" y="218"/>
                </a:lnTo>
                <a:lnTo>
                  <a:pt x="76" y="218"/>
                </a:lnTo>
                <a:lnTo>
                  <a:pt x="0" y="218"/>
                </a:lnTo>
                <a:lnTo>
                  <a:pt x="0" y="120"/>
                </a:lnTo>
                <a:lnTo>
                  <a:pt x="54" y="120"/>
                </a:lnTo>
                <a:lnTo>
                  <a:pt x="109" y="120"/>
                </a:lnTo>
                <a:lnTo>
                  <a:pt x="152" y="120"/>
                </a:lnTo>
                <a:lnTo>
                  <a:pt x="196" y="120"/>
                </a:lnTo>
                <a:lnTo>
                  <a:pt x="239" y="109"/>
                </a:lnTo>
                <a:lnTo>
                  <a:pt x="261" y="109"/>
                </a:lnTo>
                <a:lnTo>
                  <a:pt x="294" y="109"/>
                </a:lnTo>
                <a:lnTo>
                  <a:pt x="315" y="98"/>
                </a:lnTo>
                <a:lnTo>
                  <a:pt x="348" y="87"/>
                </a:lnTo>
                <a:lnTo>
                  <a:pt x="370" y="76"/>
                </a:lnTo>
                <a:lnTo>
                  <a:pt x="391" y="65"/>
                </a:lnTo>
                <a:lnTo>
                  <a:pt x="402" y="54"/>
                </a:lnTo>
                <a:lnTo>
                  <a:pt x="413" y="44"/>
                </a:lnTo>
                <a:lnTo>
                  <a:pt x="435" y="22"/>
                </a:lnTo>
                <a:lnTo>
                  <a:pt x="446" y="11"/>
                </a:lnTo>
                <a:lnTo>
                  <a:pt x="467" y="0"/>
                </a:lnTo>
                <a:lnTo>
                  <a:pt x="478" y="0"/>
                </a:lnTo>
                <a:lnTo>
                  <a:pt x="489" y="0"/>
                </a:lnTo>
                <a:lnTo>
                  <a:pt x="500" y="11"/>
                </a:lnTo>
                <a:lnTo>
                  <a:pt x="511" y="11"/>
                </a:lnTo>
                <a:lnTo>
                  <a:pt x="522" y="22"/>
                </a:lnTo>
                <a:lnTo>
                  <a:pt x="554" y="44"/>
                </a:lnTo>
                <a:lnTo>
                  <a:pt x="598" y="65"/>
                </a:lnTo>
                <a:lnTo>
                  <a:pt x="620" y="76"/>
                </a:lnTo>
                <a:lnTo>
                  <a:pt x="631" y="87"/>
                </a:lnTo>
                <a:lnTo>
                  <a:pt x="652" y="109"/>
                </a:lnTo>
                <a:lnTo>
                  <a:pt x="663" y="120"/>
                </a:lnTo>
                <a:lnTo>
                  <a:pt x="663" y="131"/>
                </a:lnTo>
                <a:lnTo>
                  <a:pt x="674" y="131"/>
                </a:lnTo>
                <a:lnTo>
                  <a:pt x="674" y="141"/>
                </a:lnTo>
                <a:lnTo>
                  <a:pt x="674" y="152"/>
                </a:lnTo>
                <a:lnTo>
                  <a:pt x="674" y="163"/>
                </a:lnTo>
                <a:lnTo>
                  <a:pt x="663" y="174"/>
                </a:lnTo>
                <a:lnTo>
                  <a:pt x="652" y="185"/>
                </a:lnTo>
                <a:lnTo>
                  <a:pt x="631" y="196"/>
                </a:lnTo>
                <a:lnTo>
                  <a:pt x="620" y="207"/>
                </a:lnTo>
                <a:lnTo>
                  <a:pt x="609" y="218"/>
                </a:lnTo>
                <a:lnTo>
                  <a:pt x="587" y="229"/>
                </a:lnTo>
                <a:lnTo>
                  <a:pt x="576" y="250"/>
                </a:lnTo>
                <a:lnTo>
                  <a:pt x="554" y="283"/>
                </a:lnTo>
                <a:lnTo>
                  <a:pt x="533" y="305"/>
                </a:lnTo>
                <a:lnTo>
                  <a:pt x="511" y="337"/>
                </a:lnTo>
                <a:lnTo>
                  <a:pt x="500" y="381"/>
                </a:lnTo>
                <a:lnTo>
                  <a:pt x="478" y="424"/>
                </a:lnTo>
                <a:lnTo>
                  <a:pt x="457" y="457"/>
                </a:lnTo>
                <a:lnTo>
                  <a:pt x="446" y="490"/>
                </a:lnTo>
                <a:lnTo>
                  <a:pt x="435" y="511"/>
                </a:lnTo>
                <a:lnTo>
                  <a:pt x="424" y="544"/>
                </a:lnTo>
                <a:lnTo>
                  <a:pt x="424" y="555"/>
                </a:lnTo>
                <a:lnTo>
                  <a:pt x="424" y="566"/>
                </a:lnTo>
                <a:lnTo>
                  <a:pt x="424" y="577"/>
                </a:lnTo>
                <a:lnTo>
                  <a:pt x="435" y="588"/>
                </a:lnTo>
                <a:lnTo>
                  <a:pt x="435" y="599"/>
                </a:lnTo>
                <a:lnTo>
                  <a:pt x="446" y="620"/>
                </a:lnTo>
                <a:lnTo>
                  <a:pt x="457" y="642"/>
                </a:lnTo>
                <a:lnTo>
                  <a:pt x="467" y="664"/>
                </a:lnTo>
                <a:lnTo>
                  <a:pt x="478" y="696"/>
                </a:lnTo>
                <a:lnTo>
                  <a:pt x="500" y="729"/>
                </a:lnTo>
                <a:lnTo>
                  <a:pt x="522" y="762"/>
                </a:lnTo>
                <a:lnTo>
                  <a:pt x="533" y="805"/>
                </a:lnTo>
                <a:lnTo>
                  <a:pt x="544" y="838"/>
                </a:lnTo>
                <a:lnTo>
                  <a:pt x="554" y="881"/>
                </a:lnTo>
                <a:lnTo>
                  <a:pt x="565" y="914"/>
                </a:lnTo>
                <a:lnTo>
                  <a:pt x="565" y="947"/>
                </a:lnTo>
                <a:lnTo>
                  <a:pt x="565" y="979"/>
                </a:lnTo>
                <a:lnTo>
                  <a:pt x="565" y="1012"/>
                </a:lnTo>
                <a:lnTo>
                  <a:pt x="565" y="1045"/>
                </a:lnTo>
                <a:lnTo>
                  <a:pt x="554" y="1077"/>
                </a:lnTo>
                <a:lnTo>
                  <a:pt x="554" y="1099"/>
                </a:lnTo>
                <a:lnTo>
                  <a:pt x="544" y="1121"/>
                </a:lnTo>
                <a:lnTo>
                  <a:pt x="544" y="1143"/>
                </a:lnTo>
                <a:lnTo>
                  <a:pt x="533" y="1154"/>
                </a:lnTo>
                <a:lnTo>
                  <a:pt x="522" y="1164"/>
                </a:lnTo>
                <a:lnTo>
                  <a:pt x="511" y="1175"/>
                </a:lnTo>
                <a:lnTo>
                  <a:pt x="478" y="1175"/>
                </a:lnTo>
                <a:lnTo>
                  <a:pt x="467" y="1154"/>
                </a:lnTo>
                <a:lnTo>
                  <a:pt x="457" y="1154"/>
                </a:lnTo>
                <a:lnTo>
                  <a:pt x="446" y="1132"/>
                </a:lnTo>
                <a:lnTo>
                  <a:pt x="446" y="1121"/>
                </a:lnTo>
                <a:lnTo>
                  <a:pt x="435" y="1099"/>
                </a:lnTo>
                <a:lnTo>
                  <a:pt x="435" y="1088"/>
                </a:lnTo>
                <a:lnTo>
                  <a:pt x="424" y="1077"/>
                </a:lnTo>
                <a:lnTo>
                  <a:pt x="413" y="1066"/>
                </a:lnTo>
                <a:lnTo>
                  <a:pt x="391" y="1056"/>
                </a:lnTo>
                <a:lnTo>
                  <a:pt x="380" y="1034"/>
                </a:lnTo>
                <a:lnTo>
                  <a:pt x="348" y="1023"/>
                </a:lnTo>
                <a:lnTo>
                  <a:pt x="326" y="1012"/>
                </a:lnTo>
                <a:lnTo>
                  <a:pt x="304" y="1001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9966" name="Freeform 30"/>
          <p:cNvSpPr/>
          <p:nvPr/>
        </p:nvSpPr>
        <p:spPr>
          <a:xfrm>
            <a:off x="6877050" y="928688"/>
            <a:ext cx="158750" cy="573087"/>
          </a:xfrm>
          <a:custGeom>
            <a:avLst/>
            <a:gdLst>
              <a:gd name="txL" fmla="*/ 0 w 250"/>
              <a:gd name="txT" fmla="*/ 0 h 903"/>
              <a:gd name="txR" fmla="*/ 250 w 250"/>
              <a:gd name="txB" fmla="*/ 903 h 903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50" h="903">
                <a:moveTo>
                  <a:pt x="217" y="218"/>
                </a:moveTo>
                <a:lnTo>
                  <a:pt x="217" y="239"/>
                </a:lnTo>
                <a:lnTo>
                  <a:pt x="207" y="261"/>
                </a:lnTo>
                <a:lnTo>
                  <a:pt x="207" y="294"/>
                </a:lnTo>
                <a:lnTo>
                  <a:pt x="207" y="326"/>
                </a:lnTo>
                <a:lnTo>
                  <a:pt x="196" y="370"/>
                </a:lnTo>
                <a:lnTo>
                  <a:pt x="196" y="413"/>
                </a:lnTo>
                <a:lnTo>
                  <a:pt x="196" y="457"/>
                </a:lnTo>
                <a:lnTo>
                  <a:pt x="196" y="522"/>
                </a:lnTo>
                <a:lnTo>
                  <a:pt x="196" y="577"/>
                </a:lnTo>
                <a:lnTo>
                  <a:pt x="196" y="631"/>
                </a:lnTo>
                <a:lnTo>
                  <a:pt x="196" y="675"/>
                </a:lnTo>
                <a:lnTo>
                  <a:pt x="196" y="718"/>
                </a:lnTo>
                <a:lnTo>
                  <a:pt x="196" y="751"/>
                </a:lnTo>
                <a:lnTo>
                  <a:pt x="196" y="783"/>
                </a:lnTo>
                <a:lnTo>
                  <a:pt x="185" y="805"/>
                </a:lnTo>
                <a:lnTo>
                  <a:pt x="185" y="827"/>
                </a:lnTo>
                <a:lnTo>
                  <a:pt x="174" y="860"/>
                </a:lnTo>
                <a:lnTo>
                  <a:pt x="163" y="881"/>
                </a:lnTo>
                <a:lnTo>
                  <a:pt x="152" y="892"/>
                </a:lnTo>
                <a:lnTo>
                  <a:pt x="141" y="903"/>
                </a:lnTo>
                <a:lnTo>
                  <a:pt x="130" y="892"/>
                </a:lnTo>
                <a:lnTo>
                  <a:pt x="120" y="892"/>
                </a:lnTo>
                <a:lnTo>
                  <a:pt x="109" y="892"/>
                </a:lnTo>
                <a:lnTo>
                  <a:pt x="109" y="881"/>
                </a:lnTo>
                <a:lnTo>
                  <a:pt x="98" y="871"/>
                </a:lnTo>
                <a:lnTo>
                  <a:pt x="87" y="849"/>
                </a:lnTo>
                <a:lnTo>
                  <a:pt x="76" y="838"/>
                </a:lnTo>
                <a:lnTo>
                  <a:pt x="65" y="816"/>
                </a:lnTo>
                <a:lnTo>
                  <a:pt x="54" y="773"/>
                </a:lnTo>
                <a:lnTo>
                  <a:pt x="54" y="740"/>
                </a:lnTo>
                <a:lnTo>
                  <a:pt x="54" y="707"/>
                </a:lnTo>
                <a:lnTo>
                  <a:pt x="54" y="664"/>
                </a:lnTo>
                <a:lnTo>
                  <a:pt x="65" y="653"/>
                </a:lnTo>
                <a:lnTo>
                  <a:pt x="65" y="631"/>
                </a:lnTo>
                <a:lnTo>
                  <a:pt x="65" y="598"/>
                </a:lnTo>
                <a:lnTo>
                  <a:pt x="65" y="566"/>
                </a:lnTo>
                <a:lnTo>
                  <a:pt x="65" y="522"/>
                </a:lnTo>
                <a:lnTo>
                  <a:pt x="65" y="479"/>
                </a:lnTo>
                <a:lnTo>
                  <a:pt x="65" y="424"/>
                </a:lnTo>
                <a:lnTo>
                  <a:pt x="65" y="370"/>
                </a:lnTo>
                <a:lnTo>
                  <a:pt x="65" y="316"/>
                </a:lnTo>
                <a:lnTo>
                  <a:pt x="65" y="261"/>
                </a:lnTo>
                <a:lnTo>
                  <a:pt x="65" y="218"/>
                </a:lnTo>
                <a:lnTo>
                  <a:pt x="54" y="185"/>
                </a:lnTo>
                <a:lnTo>
                  <a:pt x="54" y="141"/>
                </a:lnTo>
                <a:lnTo>
                  <a:pt x="43" y="120"/>
                </a:lnTo>
                <a:lnTo>
                  <a:pt x="33" y="98"/>
                </a:lnTo>
                <a:lnTo>
                  <a:pt x="22" y="76"/>
                </a:lnTo>
                <a:lnTo>
                  <a:pt x="11" y="65"/>
                </a:lnTo>
                <a:lnTo>
                  <a:pt x="0" y="54"/>
                </a:lnTo>
                <a:lnTo>
                  <a:pt x="0" y="43"/>
                </a:lnTo>
                <a:lnTo>
                  <a:pt x="0" y="33"/>
                </a:lnTo>
                <a:lnTo>
                  <a:pt x="0" y="22"/>
                </a:lnTo>
                <a:lnTo>
                  <a:pt x="11" y="11"/>
                </a:lnTo>
                <a:lnTo>
                  <a:pt x="22" y="0"/>
                </a:lnTo>
                <a:lnTo>
                  <a:pt x="54" y="11"/>
                </a:lnTo>
                <a:lnTo>
                  <a:pt x="76" y="11"/>
                </a:lnTo>
                <a:lnTo>
                  <a:pt x="109" y="22"/>
                </a:lnTo>
                <a:lnTo>
                  <a:pt x="152" y="33"/>
                </a:lnTo>
                <a:lnTo>
                  <a:pt x="174" y="43"/>
                </a:lnTo>
                <a:lnTo>
                  <a:pt x="185" y="43"/>
                </a:lnTo>
                <a:lnTo>
                  <a:pt x="207" y="54"/>
                </a:lnTo>
                <a:lnTo>
                  <a:pt x="217" y="65"/>
                </a:lnTo>
                <a:lnTo>
                  <a:pt x="228" y="76"/>
                </a:lnTo>
                <a:lnTo>
                  <a:pt x="239" y="87"/>
                </a:lnTo>
                <a:lnTo>
                  <a:pt x="250" y="109"/>
                </a:lnTo>
                <a:lnTo>
                  <a:pt x="239" y="141"/>
                </a:lnTo>
                <a:lnTo>
                  <a:pt x="239" y="174"/>
                </a:lnTo>
                <a:lnTo>
                  <a:pt x="228" y="196"/>
                </a:lnTo>
                <a:lnTo>
                  <a:pt x="217" y="218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9967" name="Freeform 31"/>
          <p:cNvSpPr/>
          <p:nvPr/>
        </p:nvSpPr>
        <p:spPr>
          <a:xfrm>
            <a:off x="6567488" y="1143000"/>
            <a:ext cx="144462" cy="331788"/>
          </a:xfrm>
          <a:custGeom>
            <a:avLst/>
            <a:gdLst>
              <a:gd name="txL" fmla="*/ 0 w 228"/>
              <a:gd name="txT" fmla="*/ 0 h 523"/>
              <a:gd name="txR" fmla="*/ 228 w 228"/>
              <a:gd name="txB" fmla="*/ 523 h 523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28" h="523">
                <a:moveTo>
                  <a:pt x="152" y="425"/>
                </a:moveTo>
                <a:lnTo>
                  <a:pt x="141" y="446"/>
                </a:lnTo>
                <a:lnTo>
                  <a:pt x="130" y="468"/>
                </a:lnTo>
                <a:lnTo>
                  <a:pt x="119" y="490"/>
                </a:lnTo>
                <a:lnTo>
                  <a:pt x="108" y="501"/>
                </a:lnTo>
                <a:lnTo>
                  <a:pt x="108" y="512"/>
                </a:lnTo>
                <a:lnTo>
                  <a:pt x="98" y="523"/>
                </a:lnTo>
                <a:lnTo>
                  <a:pt x="87" y="523"/>
                </a:lnTo>
                <a:lnTo>
                  <a:pt x="76" y="523"/>
                </a:lnTo>
                <a:lnTo>
                  <a:pt x="65" y="512"/>
                </a:lnTo>
                <a:lnTo>
                  <a:pt x="54" y="501"/>
                </a:lnTo>
                <a:lnTo>
                  <a:pt x="43" y="479"/>
                </a:lnTo>
                <a:lnTo>
                  <a:pt x="32" y="468"/>
                </a:lnTo>
                <a:lnTo>
                  <a:pt x="32" y="446"/>
                </a:lnTo>
                <a:lnTo>
                  <a:pt x="11" y="414"/>
                </a:lnTo>
                <a:lnTo>
                  <a:pt x="0" y="392"/>
                </a:lnTo>
                <a:lnTo>
                  <a:pt x="0" y="370"/>
                </a:lnTo>
                <a:lnTo>
                  <a:pt x="0" y="349"/>
                </a:lnTo>
                <a:lnTo>
                  <a:pt x="0" y="338"/>
                </a:lnTo>
                <a:lnTo>
                  <a:pt x="0" y="327"/>
                </a:lnTo>
                <a:lnTo>
                  <a:pt x="21" y="305"/>
                </a:lnTo>
                <a:lnTo>
                  <a:pt x="43" y="283"/>
                </a:lnTo>
                <a:lnTo>
                  <a:pt x="65" y="251"/>
                </a:lnTo>
                <a:lnTo>
                  <a:pt x="87" y="218"/>
                </a:lnTo>
                <a:lnTo>
                  <a:pt x="98" y="196"/>
                </a:lnTo>
                <a:lnTo>
                  <a:pt x="108" y="164"/>
                </a:lnTo>
                <a:lnTo>
                  <a:pt x="108" y="142"/>
                </a:lnTo>
                <a:lnTo>
                  <a:pt x="119" y="109"/>
                </a:lnTo>
                <a:lnTo>
                  <a:pt x="130" y="87"/>
                </a:lnTo>
                <a:lnTo>
                  <a:pt x="141" y="66"/>
                </a:lnTo>
                <a:lnTo>
                  <a:pt x="141" y="44"/>
                </a:lnTo>
                <a:lnTo>
                  <a:pt x="152" y="22"/>
                </a:lnTo>
                <a:lnTo>
                  <a:pt x="163" y="11"/>
                </a:lnTo>
                <a:lnTo>
                  <a:pt x="163" y="0"/>
                </a:lnTo>
                <a:lnTo>
                  <a:pt x="174" y="0"/>
                </a:lnTo>
                <a:lnTo>
                  <a:pt x="195" y="22"/>
                </a:lnTo>
                <a:lnTo>
                  <a:pt x="206" y="33"/>
                </a:lnTo>
                <a:lnTo>
                  <a:pt x="217" y="44"/>
                </a:lnTo>
                <a:lnTo>
                  <a:pt x="217" y="76"/>
                </a:lnTo>
                <a:lnTo>
                  <a:pt x="228" y="109"/>
                </a:lnTo>
                <a:lnTo>
                  <a:pt x="228" y="153"/>
                </a:lnTo>
                <a:lnTo>
                  <a:pt x="228" y="185"/>
                </a:lnTo>
                <a:lnTo>
                  <a:pt x="228" y="207"/>
                </a:lnTo>
                <a:lnTo>
                  <a:pt x="217" y="272"/>
                </a:lnTo>
                <a:lnTo>
                  <a:pt x="195" y="327"/>
                </a:lnTo>
                <a:lnTo>
                  <a:pt x="174" y="381"/>
                </a:lnTo>
                <a:lnTo>
                  <a:pt x="152" y="425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9968" name="Freeform 32"/>
          <p:cNvSpPr/>
          <p:nvPr/>
        </p:nvSpPr>
        <p:spPr>
          <a:xfrm>
            <a:off x="7173913" y="1130300"/>
            <a:ext cx="290512" cy="206375"/>
          </a:xfrm>
          <a:custGeom>
            <a:avLst/>
            <a:gdLst>
              <a:gd name="txL" fmla="*/ 0 w 457"/>
              <a:gd name="txT" fmla="*/ 0 h 326"/>
              <a:gd name="txR" fmla="*/ 457 w 457"/>
              <a:gd name="txB" fmla="*/ 326 h 326"/>
            </a:gdLst>
            <a:ahLst/>
            <a:cxnLst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</a:cxnLst>
            <a:rect l="txL" t="txT" r="txR" b="txB"/>
            <a:pathLst>
              <a:path w="457" h="326">
                <a:moveTo>
                  <a:pt x="0" y="21"/>
                </a:moveTo>
                <a:lnTo>
                  <a:pt x="11" y="10"/>
                </a:lnTo>
                <a:lnTo>
                  <a:pt x="22" y="10"/>
                </a:lnTo>
                <a:lnTo>
                  <a:pt x="33" y="0"/>
                </a:lnTo>
                <a:lnTo>
                  <a:pt x="44" y="0"/>
                </a:lnTo>
                <a:lnTo>
                  <a:pt x="66" y="0"/>
                </a:lnTo>
                <a:lnTo>
                  <a:pt x="87" y="0"/>
                </a:lnTo>
                <a:lnTo>
                  <a:pt x="120" y="0"/>
                </a:lnTo>
                <a:lnTo>
                  <a:pt x="174" y="0"/>
                </a:lnTo>
                <a:lnTo>
                  <a:pt x="218" y="10"/>
                </a:lnTo>
                <a:lnTo>
                  <a:pt x="272" y="21"/>
                </a:lnTo>
                <a:lnTo>
                  <a:pt x="294" y="32"/>
                </a:lnTo>
                <a:lnTo>
                  <a:pt x="316" y="43"/>
                </a:lnTo>
                <a:lnTo>
                  <a:pt x="359" y="76"/>
                </a:lnTo>
                <a:lnTo>
                  <a:pt x="392" y="97"/>
                </a:lnTo>
                <a:lnTo>
                  <a:pt x="424" y="130"/>
                </a:lnTo>
                <a:lnTo>
                  <a:pt x="446" y="163"/>
                </a:lnTo>
                <a:lnTo>
                  <a:pt x="446" y="206"/>
                </a:lnTo>
                <a:lnTo>
                  <a:pt x="457" y="239"/>
                </a:lnTo>
                <a:lnTo>
                  <a:pt x="457" y="272"/>
                </a:lnTo>
                <a:lnTo>
                  <a:pt x="457" y="293"/>
                </a:lnTo>
                <a:lnTo>
                  <a:pt x="446" y="304"/>
                </a:lnTo>
                <a:lnTo>
                  <a:pt x="424" y="315"/>
                </a:lnTo>
                <a:lnTo>
                  <a:pt x="414" y="326"/>
                </a:lnTo>
                <a:lnTo>
                  <a:pt x="381" y="326"/>
                </a:lnTo>
                <a:lnTo>
                  <a:pt x="370" y="326"/>
                </a:lnTo>
                <a:lnTo>
                  <a:pt x="348" y="315"/>
                </a:lnTo>
                <a:lnTo>
                  <a:pt x="327" y="304"/>
                </a:lnTo>
                <a:lnTo>
                  <a:pt x="305" y="293"/>
                </a:lnTo>
                <a:lnTo>
                  <a:pt x="283" y="272"/>
                </a:lnTo>
                <a:lnTo>
                  <a:pt x="250" y="239"/>
                </a:lnTo>
                <a:lnTo>
                  <a:pt x="218" y="217"/>
                </a:lnTo>
                <a:lnTo>
                  <a:pt x="174" y="174"/>
                </a:lnTo>
                <a:lnTo>
                  <a:pt x="142" y="152"/>
                </a:lnTo>
                <a:lnTo>
                  <a:pt x="98" y="119"/>
                </a:lnTo>
                <a:lnTo>
                  <a:pt x="77" y="97"/>
                </a:lnTo>
                <a:lnTo>
                  <a:pt x="44" y="76"/>
                </a:lnTo>
                <a:lnTo>
                  <a:pt x="33" y="54"/>
                </a:lnTo>
                <a:lnTo>
                  <a:pt x="11" y="32"/>
                </a:lnTo>
                <a:lnTo>
                  <a:pt x="11" y="21"/>
                </a:lnTo>
                <a:lnTo>
                  <a:pt x="0" y="21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9969" name="Freeform 33"/>
          <p:cNvSpPr/>
          <p:nvPr/>
        </p:nvSpPr>
        <p:spPr>
          <a:xfrm>
            <a:off x="6608763" y="1550988"/>
            <a:ext cx="144462" cy="469900"/>
          </a:xfrm>
          <a:custGeom>
            <a:avLst/>
            <a:gdLst>
              <a:gd name="txL" fmla="*/ 0 w 228"/>
              <a:gd name="txT" fmla="*/ 0 h 740"/>
              <a:gd name="txR" fmla="*/ 228 w 228"/>
              <a:gd name="txB" fmla="*/ 740 h 740"/>
            </a:gdLst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0"/>
              </a:cxn>
            </a:cxnLst>
            <a:rect l="txL" t="txT" r="txR" b="txB"/>
            <a:pathLst>
              <a:path w="228" h="740">
                <a:moveTo>
                  <a:pt x="11" y="0"/>
                </a:moveTo>
                <a:lnTo>
                  <a:pt x="22" y="0"/>
                </a:lnTo>
                <a:lnTo>
                  <a:pt x="33" y="0"/>
                </a:lnTo>
                <a:lnTo>
                  <a:pt x="43" y="0"/>
                </a:lnTo>
                <a:lnTo>
                  <a:pt x="65" y="0"/>
                </a:lnTo>
                <a:lnTo>
                  <a:pt x="87" y="0"/>
                </a:lnTo>
                <a:lnTo>
                  <a:pt x="109" y="11"/>
                </a:lnTo>
                <a:lnTo>
                  <a:pt x="130" y="11"/>
                </a:lnTo>
                <a:lnTo>
                  <a:pt x="163" y="22"/>
                </a:lnTo>
                <a:lnTo>
                  <a:pt x="174" y="109"/>
                </a:lnTo>
                <a:lnTo>
                  <a:pt x="185" y="185"/>
                </a:lnTo>
                <a:lnTo>
                  <a:pt x="196" y="262"/>
                </a:lnTo>
                <a:lnTo>
                  <a:pt x="196" y="327"/>
                </a:lnTo>
                <a:lnTo>
                  <a:pt x="207" y="392"/>
                </a:lnTo>
                <a:lnTo>
                  <a:pt x="217" y="457"/>
                </a:lnTo>
                <a:lnTo>
                  <a:pt x="217" y="512"/>
                </a:lnTo>
                <a:lnTo>
                  <a:pt x="217" y="555"/>
                </a:lnTo>
                <a:lnTo>
                  <a:pt x="228" y="599"/>
                </a:lnTo>
                <a:lnTo>
                  <a:pt x="228" y="632"/>
                </a:lnTo>
                <a:lnTo>
                  <a:pt x="228" y="664"/>
                </a:lnTo>
                <a:lnTo>
                  <a:pt x="217" y="697"/>
                </a:lnTo>
                <a:lnTo>
                  <a:pt x="217" y="719"/>
                </a:lnTo>
                <a:lnTo>
                  <a:pt x="217" y="729"/>
                </a:lnTo>
                <a:lnTo>
                  <a:pt x="207" y="740"/>
                </a:lnTo>
                <a:lnTo>
                  <a:pt x="196" y="729"/>
                </a:lnTo>
                <a:lnTo>
                  <a:pt x="185" y="719"/>
                </a:lnTo>
                <a:lnTo>
                  <a:pt x="163" y="697"/>
                </a:lnTo>
                <a:lnTo>
                  <a:pt x="152" y="664"/>
                </a:lnTo>
                <a:lnTo>
                  <a:pt x="141" y="621"/>
                </a:lnTo>
                <a:lnTo>
                  <a:pt x="130" y="577"/>
                </a:lnTo>
                <a:lnTo>
                  <a:pt x="120" y="512"/>
                </a:lnTo>
                <a:lnTo>
                  <a:pt x="109" y="447"/>
                </a:lnTo>
                <a:lnTo>
                  <a:pt x="98" y="381"/>
                </a:lnTo>
                <a:lnTo>
                  <a:pt x="87" y="316"/>
                </a:lnTo>
                <a:lnTo>
                  <a:pt x="76" y="262"/>
                </a:lnTo>
                <a:lnTo>
                  <a:pt x="65" y="218"/>
                </a:lnTo>
                <a:lnTo>
                  <a:pt x="54" y="174"/>
                </a:lnTo>
                <a:lnTo>
                  <a:pt x="54" y="142"/>
                </a:lnTo>
                <a:lnTo>
                  <a:pt x="43" y="109"/>
                </a:lnTo>
                <a:lnTo>
                  <a:pt x="33" y="87"/>
                </a:lnTo>
                <a:lnTo>
                  <a:pt x="22" y="77"/>
                </a:lnTo>
                <a:lnTo>
                  <a:pt x="11" y="55"/>
                </a:lnTo>
                <a:lnTo>
                  <a:pt x="11" y="44"/>
                </a:lnTo>
                <a:lnTo>
                  <a:pt x="0" y="33"/>
                </a:lnTo>
                <a:lnTo>
                  <a:pt x="0" y="22"/>
                </a:lnTo>
                <a:lnTo>
                  <a:pt x="11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9970" name="Freeform 34"/>
          <p:cNvSpPr/>
          <p:nvPr/>
        </p:nvSpPr>
        <p:spPr>
          <a:xfrm>
            <a:off x="6677025" y="1474788"/>
            <a:ext cx="731838" cy="538162"/>
          </a:xfrm>
          <a:custGeom>
            <a:avLst/>
            <a:gdLst>
              <a:gd name="txL" fmla="*/ 0 w 1152"/>
              <a:gd name="txT" fmla="*/ 0 h 848"/>
              <a:gd name="txR" fmla="*/ 1152 w 1152"/>
              <a:gd name="txB" fmla="*/ 848 h 848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</a:cxnLst>
            <a:rect l="txL" t="txT" r="txR" b="txB"/>
            <a:pathLst>
              <a:path w="1152" h="848">
                <a:moveTo>
                  <a:pt x="859" y="0"/>
                </a:moveTo>
                <a:lnTo>
                  <a:pt x="891" y="11"/>
                </a:lnTo>
                <a:lnTo>
                  <a:pt x="902" y="11"/>
                </a:lnTo>
                <a:lnTo>
                  <a:pt x="924" y="21"/>
                </a:lnTo>
                <a:lnTo>
                  <a:pt x="946" y="32"/>
                </a:lnTo>
                <a:lnTo>
                  <a:pt x="978" y="43"/>
                </a:lnTo>
                <a:lnTo>
                  <a:pt x="1000" y="54"/>
                </a:lnTo>
                <a:lnTo>
                  <a:pt x="1032" y="76"/>
                </a:lnTo>
                <a:lnTo>
                  <a:pt x="1054" y="98"/>
                </a:lnTo>
                <a:lnTo>
                  <a:pt x="1087" y="119"/>
                </a:lnTo>
                <a:lnTo>
                  <a:pt x="1109" y="130"/>
                </a:lnTo>
                <a:lnTo>
                  <a:pt x="1119" y="152"/>
                </a:lnTo>
                <a:lnTo>
                  <a:pt x="1141" y="163"/>
                </a:lnTo>
                <a:lnTo>
                  <a:pt x="1152" y="174"/>
                </a:lnTo>
                <a:lnTo>
                  <a:pt x="1152" y="185"/>
                </a:lnTo>
                <a:lnTo>
                  <a:pt x="1152" y="206"/>
                </a:lnTo>
                <a:lnTo>
                  <a:pt x="1130" y="217"/>
                </a:lnTo>
                <a:lnTo>
                  <a:pt x="1119" y="228"/>
                </a:lnTo>
                <a:lnTo>
                  <a:pt x="1098" y="239"/>
                </a:lnTo>
                <a:lnTo>
                  <a:pt x="1087" y="239"/>
                </a:lnTo>
                <a:lnTo>
                  <a:pt x="1065" y="261"/>
                </a:lnTo>
                <a:lnTo>
                  <a:pt x="1054" y="293"/>
                </a:lnTo>
                <a:lnTo>
                  <a:pt x="1032" y="326"/>
                </a:lnTo>
                <a:lnTo>
                  <a:pt x="1022" y="370"/>
                </a:lnTo>
                <a:lnTo>
                  <a:pt x="1000" y="424"/>
                </a:lnTo>
                <a:lnTo>
                  <a:pt x="978" y="478"/>
                </a:lnTo>
                <a:lnTo>
                  <a:pt x="956" y="555"/>
                </a:lnTo>
                <a:lnTo>
                  <a:pt x="946" y="587"/>
                </a:lnTo>
                <a:lnTo>
                  <a:pt x="935" y="620"/>
                </a:lnTo>
                <a:lnTo>
                  <a:pt x="924" y="653"/>
                </a:lnTo>
                <a:lnTo>
                  <a:pt x="924" y="685"/>
                </a:lnTo>
                <a:lnTo>
                  <a:pt x="913" y="707"/>
                </a:lnTo>
                <a:lnTo>
                  <a:pt x="902" y="729"/>
                </a:lnTo>
                <a:lnTo>
                  <a:pt x="880" y="772"/>
                </a:lnTo>
                <a:lnTo>
                  <a:pt x="869" y="805"/>
                </a:lnTo>
                <a:lnTo>
                  <a:pt x="859" y="827"/>
                </a:lnTo>
                <a:lnTo>
                  <a:pt x="848" y="838"/>
                </a:lnTo>
                <a:lnTo>
                  <a:pt x="837" y="848"/>
                </a:lnTo>
                <a:lnTo>
                  <a:pt x="815" y="838"/>
                </a:lnTo>
                <a:lnTo>
                  <a:pt x="793" y="827"/>
                </a:lnTo>
                <a:lnTo>
                  <a:pt x="793" y="805"/>
                </a:lnTo>
                <a:lnTo>
                  <a:pt x="782" y="783"/>
                </a:lnTo>
                <a:lnTo>
                  <a:pt x="782" y="772"/>
                </a:lnTo>
                <a:lnTo>
                  <a:pt x="793" y="751"/>
                </a:lnTo>
                <a:lnTo>
                  <a:pt x="793" y="729"/>
                </a:lnTo>
                <a:lnTo>
                  <a:pt x="793" y="696"/>
                </a:lnTo>
                <a:lnTo>
                  <a:pt x="804" y="663"/>
                </a:lnTo>
                <a:lnTo>
                  <a:pt x="804" y="631"/>
                </a:lnTo>
                <a:lnTo>
                  <a:pt x="815" y="587"/>
                </a:lnTo>
                <a:lnTo>
                  <a:pt x="826" y="555"/>
                </a:lnTo>
                <a:lnTo>
                  <a:pt x="826" y="478"/>
                </a:lnTo>
                <a:lnTo>
                  <a:pt x="837" y="402"/>
                </a:lnTo>
                <a:lnTo>
                  <a:pt x="848" y="337"/>
                </a:lnTo>
                <a:lnTo>
                  <a:pt x="848" y="272"/>
                </a:lnTo>
                <a:lnTo>
                  <a:pt x="848" y="250"/>
                </a:lnTo>
                <a:lnTo>
                  <a:pt x="848" y="217"/>
                </a:lnTo>
                <a:lnTo>
                  <a:pt x="848" y="206"/>
                </a:lnTo>
                <a:lnTo>
                  <a:pt x="848" y="185"/>
                </a:lnTo>
                <a:lnTo>
                  <a:pt x="837" y="174"/>
                </a:lnTo>
                <a:lnTo>
                  <a:pt x="837" y="163"/>
                </a:lnTo>
                <a:lnTo>
                  <a:pt x="837" y="152"/>
                </a:lnTo>
                <a:lnTo>
                  <a:pt x="826" y="141"/>
                </a:lnTo>
                <a:lnTo>
                  <a:pt x="804" y="141"/>
                </a:lnTo>
                <a:lnTo>
                  <a:pt x="793" y="141"/>
                </a:lnTo>
                <a:lnTo>
                  <a:pt x="761" y="141"/>
                </a:lnTo>
                <a:lnTo>
                  <a:pt x="750" y="141"/>
                </a:lnTo>
                <a:lnTo>
                  <a:pt x="728" y="141"/>
                </a:lnTo>
                <a:lnTo>
                  <a:pt x="695" y="141"/>
                </a:lnTo>
                <a:lnTo>
                  <a:pt x="663" y="141"/>
                </a:lnTo>
                <a:lnTo>
                  <a:pt x="630" y="152"/>
                </a:lnTo>
                <a:lnTo>
                  <a:pt x="587" y="152"/>
                </a:lnTo>
                <a:lnTo>
                  <a:pt x="532" y="163"/>
                </a:lnTo>
                <a:lnTo>
                  <a:pt x="478" y="174"/>
                </a:lnTo>
                <a:lnTo>
                  <a:pt x="413" y="185"/>
                </a:lnTo>
                <a:lnTo>
                  <a:pt x="348" y="196"/>
                </a:lnTo>
                <a:lnTo>
                  <a:pt x="228" y="206"/>
                </a:lnTo>
                <a:lnTo>
                  <a:pt x="119" y="217"/>
                </a:lnTo>
                <a:lnTo>
                  <a:pt x="0" y="217"/>
                </a:lnTo>
                <a:lnTo>
                  <a:pt x="21" y="141"/>
                </a:lnTo>
                <a:lnTo>
                  <a:pt x="163" y="130"/>
                </a:lnTo>
                <a:lnTo>
                  <a:pt x="293" y="108"/>
                </a:lnTo>
                <a:lnTo>
                  <a:pt x="413" y="98"/>
                </a:lnTo>
                <a:lnTo>
                  <a:pt x="532" y="76"/>
                </a:lnTo>
                <a:lnTo>
                  <a:pt x="587" y="65"/>
                </a:lnTo>
                <a:lnTo>
                  <a:pt x="630" y="54"/>
                </a:lnTo>
                <a:lnTo>
                  <a:pt x="663" y="43"/>
                </a:lnTo>
                <a:lnTo>
                  <a:pt x="695" y="43"/>
                </a:lnTo>
                <a:lnTo>
                  <a:pt x="728" y="32"/>
                </a:lnTo>
                <a:lnTo>
                  <a:pt x="750" y="21"/>
                </a:lnTo>
                <a:lnTo>
                  <a:pt x="761" y="21"/>
                </a:lnTo>
                <a:lnTo>
                  <a:pt x="772" y="11"/>
                </a:lnTo>
                <a:lnTo>
                  <a:pt x="793" y="0"/>
                </a:lnTo>
                <a:lnTo>
                  <a:pt x="815" y="0"/>
                </a:lnTo>
                <a:lnTo>
                  <a:pt x="837" y="0"/>
                </a:lnTo>
                <a:lnTo>
                  <a:pt x="848" y="0"/>
                </a:lnTo>
                <a:lnTo>
                  <a:pt x="859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9971" name="Freeform 35"/>
          <p:cNvSpPr/>
          <p:nvPr/>
        </p:nvSpPr>
        <p:spPr>
          <a:xfrm>
            <a:off x="6711950" y="1695450"/>
            <a:ext cx="385763" cy="96838"/>
          </a:xfrm>
          <a:custGeom>
            <a:avLst/>
            <a:gdLst>
              <a:gd name="txL" fmla="*/ 0 w 609"/>
              <a:gd name="txT" fmla="*/ 0 h 152"/>
              <a:gd name="txR" fmla="*/ 609 w 609"/>
              <a:gd name="txB" fmla="*/ 152 h 152"/>
            </a:gdLst>
            <a:ahLst/>
            <a:cxnLst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</a:cxnLst>
            <a:rect l="txL" t="txT" r="txR" b="txB"/>
            <a:pathLst>
              <a:path w="609" h="152">
                <a:moveTo>
                  <a:pt x="0" y="65"/>
                </a:moveTo>
                <a:lnTo>
                  <a:pt x="54" y="65"/>
                </a:lnTo>
                <a:lnTo>
                  <a:pt x="98" y="54"/>
                </a:lnTo>
                <a:lnTo>
                  <a:pt x="141" y="43"/>
                </a:lnTo>
                <a:lnTo>
                  <a:pt x="196" y="33"/>
                </a:lnTo>
                <a:lnTo>
                  <a:pt x="228" y="33"/>
                </a:lnTo>
                <a:lnTo>
                  <a:pt x="272" y="22"/>
                </a:lnTo>
                <a:lnTo>
                  <a:pt x="304" y="22"/>
                </a:lnTo>
                <a:lnTo>
                  <a:pt x="337" y="11"/>
                </a:lnTo>
                <a:lnTo>
                  <a:pt x="370" y="11"/>
                </a:lnTo>
                <a:lnTo>
                  <a:pt x="402" y="11"/>
                </a:lnTo>
                <a:lnTo>
                  <a:pt x="424" y="0"/>
                </a:lnTo>
                <a:lnTo>
                  <a:pt x="446" y="0"/>
                </a:lnTo>
                <a:lnTo>
                  <a:pt x="468" y="0"/>
                </a:lnTo>
                <a:lnTo>
                  <a:pt x="489" y="0"/>
                </a:lnTo>
                <a:lnTo>
                  <a:pt x="500" y="0"/>
                </a:lnTo>
                <a:lnTo>
                  <a:pt x="511" y="0"/>
                </a:lnTo>
                <a:lnTo>
                  <a:pt x="533" y="0"/>
                </a:lnTo>
                <a:lnTo>
                  <a:pt x="555" y="0"/>
                </a:lnTo>
                <a:lnTo>
                  <a:pt x="565" y="0"/>
                </a:lnTo>
                <a:lnTo>
                  <a:pt x="587" y="11"/>
                </a:lnTo>
                <a:lnTo>
                  <a:pt x="598" y="11"/>
                </a:lnTo>
                <a:lnTo>
                  <a:pt x="598" y="22"/>
                </a:lnTo>
                <a:lnTo>
                  <a:pt x="609" y="22"/>
                </a:lnTo>
                <a:lnTo>
                  <a:pt x="609" y="33"/>
                </a:lnTo>
                <a:lnTo>
                  <a:pt x="609" y="43"/>
                </a:lnTo>
                <a:lnTo>
                  <a:pt x="598" y="54"/>
                </a:lnTo>
                <a:lnTo>
                  <a:pt x="587" y="65"/>
                </a:lnTo>
                <a:lnTo>
                  <a:pt x="565" y="76"/>
                </a:lnTo>
                <a:lnTo>
                  <a:pt x="555" y="87"/>
                </a:lnTo>
                <a:lnTo>
                  <a:pt x="522" y="98"/>
                </a:lnTo>
                <a:lnTo>
                  <a:pt x="489" y="109"/>
                </a:lnTo>
                <a:lnTo>
                  <a:pt x="457" y="120"/>
                </a:lnTo>
                <a:lnTo>
                  <a:pt x="413" y="130"/>
                </a:lnTo>
                <a:lnTo>
                  <a:pt x="370" y="130"/>
                </a:lnTo>
                <a:lnTo>
                  <a:pt x="315" y="141"/>
                </a:lnTo>
                <a:lnTo>
                  <a:pt x="261" y="141"/>
                </a:lnTo>
                <a:lnTo>
                  <a:pt x="207" y="152"/>
                </a:lnTo>
                <a:lnTo>
                  <a:pt x="141" y="152"/>
                </a:lnTo>
                <a:lnTo>
                  <a:pt x="76" y="152"/>
                </a:lnTo>
                <a:lnTo>
                  <a:pt x="0" y="152"/>
                </a:lnTo>
                <a:lnTo>
                  <a:pt x="0" y="65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9972" name="Freeform 36"/>
          <p:cNvSpPr/>
          <p:nvPr/>
        </p:nvSpPr>
        <p:spPr>
          <a:xfrm>
            <a:off x="6732588" y="1889125"/>
            <a:ext cx="490537" cy="111125"/>
          </a:xfrm>
          <a:custGeom>
            <a:avLst/>
            <a:gdLst>
              <a:gd name="txL" fmla="*/ 0 w 772"/>
              <a:gd name="txT" fmla="*/ 0 h 174"/>
              <a:gd name="txR" fmla="*/ 772 w 772"/>
              <a:gd name="txB" fmla="*/ 174 h 174"/>
            </a:gdLst>
            <a:ahLst/>
            <a:cxnLst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772" h="174">
                <a:moveTo>
                  <a:pt x="21" y="174"/>
                </a:moveTo>
                <a:lnTo>
                  <a:pt x="0" y="76"/>
                </a:lnTo>
                <a:lnTo>
                  <a:pt x="65" y="65"/>
                </a:lnTo>
                <a:lnTo>
                  <a:pt x="130" y="54"/>
                </a:lnTo>
                <a:lnTo>
                  <a:pt x="195" y="43"/>
                </a:lnTo>
                <a:lnTo>
                  <a:pt x="250" y="43"/>
                </a:lnTo>
                <a:lnTo>
                  <a:pt x="315" y="32"/>
                </a:lnTo>
                <a:lnTo>
                  <a:pt x="369" y="21"/>
                </a:lnTo>
                <a:lnTo>
                  <a:pt x="413" y="21"/>
                </a:lnTo>
                <a:lnTo>
                  <a:pt x="467" y="10"/>
                </a:lnTo>
                <a:lnTo>
                  <a:pt x="511" y="10"/>
                </a:lnTo>
                <a:lnTo>
                  <a:pt x="554" y="10"/>
                </a:lnTo>
                <a:lnTo>
                  <a:pt x="598" y="0"/>
                </a:lnTo>
                <a:lnTo>
                  <a:pt x="641" y="0"/>
                </a:lnTo>
                <a:lnTo>
                  <a:pt x="674" y="0"/>
                </a:lnTo>
                <a:lnTo>
                  <a:pt x="706" y="0"/>
                </a:lnTo>
                <a:lnTo>
                  <a:pt x="739" y="0"/>
                </a:lnTo>
                <a:lnTo>
                  <a:pt x="772" y="0"/>
                </a:lnTo>
                <a:lnTo>
                  <a:pt x="772" y="108"/>
                </a:lnTo>
                <a:lnTo>
                  <a:pt x="695" y="108"/>
                </a:lnTo>
                <a:lnTo>
                  <a:pt x="619" y="108"/>
                </a:lnTo>
                <a:lnTo>
                  <a:pt x="532" y="119"/>
                </a:lnTo>
                <a:lnTo>
                  <a:pt x="445" y="119"/>
                </a:lnTo>
                <a:lnTo>
                  <a:pt x="348" y="130"/>
                </a:lnTo>
                <a:lnTo>
                  <a:pt x="239" y="141"/>
                </a:lnTo>
                <a:lnTo>
                  <a:pt x="130" y="152"/>
                </a:lnTo>
                <a:lnTo>
                  <a:pt x="21" y="174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9973" name="Freeform 37"/>
          <p:cNvSpPr/>
          <p:nvPr/>
        </p:nvSpPr>
        <p:spPr>
          <a:xfrm>
            <a:off x="6759575" y="1938338"/>
            <a:ext cx="311150" cy="676275"/>
          </a:xfrm>
          <a:custGeom>
            <a:avLst/>
            <a:gdLst>
              <a:gd name="txL" fmla="*/ 0 w 489"/>
              <a:gd name="txT" fmla="*/ 0 h 1066"/>
              <a:gd name="txR" fmla="*/ 489 w 489"/>
              <a:gd name="txB" fmla="*/ 1066 h 106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489" h="1066">
                <a:moveTo>
                  <a:pt x="228" y="1001"/>
                </a:moveTo>
                <a:lnTo>
                  <a:pt x="228" y="979"/>
                </a:lnTo>
                <a:lnTo>
                  <a:pt x="218" y="957"/>
                </a:lnTo>
                <a:lnTo>
                  <a:pt x="218" y="936"/>
                </a:lnTo>
                <a:lnTo>
                  <a:pt x="196" y="914"/>
                </a:lnTo>
                <a:lnTo>
                  <a:pt x="185" y="892"/>
                </a:lnTo>
                <a:lnTo>
                  <a:pt x="163" y="870"/>
                </a:lnTo>
                <a:lnTo>
                  <a:pt x="131" y="838"/>
                </a:lnTo>
                <a:lnTo>
                  <a:pt x="109" y="816"/>
                </a:lnTo>
                <a:lnTo>
                  <a:pt x="76" y="794"/>
                </a:lnTo>
                <a:lnTo>
                  <a:pt x="55" y="772"/>
                </a:lnTo>
                <a:lnTo>
                  <a:pt x="33" y="751"/>
                </a:lnTo>
                <a:lnTo>
                  <a:pt x="22" y="740"/>
                </a:lnTo>
                <a:lnTo>
                  <a:pt x="11" y="718"/>
                </a:lnTo>
                <a:lnTo>
                  <a:pt x="0" y="707"/>
                </a:lnTo>
                <a:lnTo>
                  <a:pt x="0" y="696"/>
                </a:lnTo>
                <a:lnTo>
                  <a:pt x="11" y="685"/>
                </a:lnTo>
                <a:lnTo>
                  <a:pt x="33" y="685"/>
                </a:lnTo>
                <a:lnTo>
                  <a:pt x="44" y="685"/>
                </a:lnTo>
                <a:lnTo>
                  <a:pt x="65" y="685"/>
                </a:lnTo>
                <a:lnTo>
                  <a:pt x="87" y="685"/>
                </a:lnTo>
                <a:lnTo>
                  <a:pt x="109" y="696"/>
                </a:lnTo>
                <a:lnTo>
                  <a:pt x="141" y="707"/>
                </a:lnTo>
                <a:lnTo>
                  <a:pt x="163" y="718"/>
                </a:lnTo>
                <a:lnTo>
                  <a:pt x="196" y="729"/>
                </a:lnTo>
                <a:lnTo>
                  <a:pt x="218" y="729"/>
                </a:lnTo>
                <a:lnTo>
                  <a:pt x="239" y="729"/>
                </a:lnTo>
                <a:lnTo>
                  <a:pt x="250" y="729"/>
                </a:lnTo>
                <a:lnTo>
                  <a:pt x="272" y="729"/>
                </a:lnTo>
                <a:lnTo>
                  <a:pt x="283" y="729"/>
                </a:lnTo>
                <a:lnTo>
                  <a:pt x="294" y="718"/>
                </a:lnTo>
                <a:lnTo>
                  <a:pt x="294" y="707"/>
                </a:lnTo>
                <a:lnTo>
                  <a:pt x="294" y="696"/>
                </a:lnTo>
                <a:lnTo>
                  <a:pt x="305" y="685"/>
                </a:lnTo>
                <a:lnTo>
                  <a:pt x="305" y="664"/>
                </a:lnTo>
                <a:lnTo>
                  <a:pt x="305" y="642"/>
                </a:lnTo>
                <a:lnTo>
                  <a:pt x="305" y="620"/>
                </a:lnTo>
                <a:lnTo>
                  <a:pt x="315" y="587"/>
                </a:lnTo>
                <a:lnTo>
                  <a:pt x="315" y="555"/>
                </a:lnTo>
                <a:lnTo>
                  <a:pt x="315" y="544"/>
                </a:lnTo>
                <a:lnTo>
                  <a:pt x="315" y="522"/>
                </a:lnTo>
                <a:lnTo>
                  <a:pt x="315" y="500"/>
                </a:lnTo>
                <a:lnTo>
                  <a:pt x="305" y="468"/>
                </a:lnTo>
                <a:lnTo>
                  <a:pt x="305" y="446"/>
                </a:lnTo>
                <a:lnTo>
                  <a:pt x="305" y="413"/>
                </a:lnTo>
                <a:lnTo>
                  <a:pt x="305" y="381"/>
                </a:lnTo>
                <a:lnTo>
                  <a:pt x="305" y="348"/>
                </a:lnTo>
                <a:lnTo>
                  <a:pt x="305" y="272"/>
                </a:lnTo>
                <a:lnTo>
                  <a:pt x="294" y="185"/>
                </a:lnTo>
                <a:lnTo>
                  <a:pt x="294" y="98"/>
                </a:lnTo>
                <a:lnTo>
                  <a:pt x="294" y="0"/>
                </a:lnTo>
                <a:lnTo>
                  <a:pt x="337" y="32"/>
                </a:lnTo>
                <a:lnTo>
                  <a:pt x="370" y="65"/>
                </a:lnTo>
                <a:lnTo>
                  <a:pt x="402" y="98"/>
                </a:lnTo>
                <a:lnTo>
                  <a:pt x="435" y="119"/>
                </a:lnTo>
                <a:lnTo>
                  <a:pt x="446" y="141"/>
                </a:lnTo>
                <a:lnTo>
                  <a:pt x="468" y="163"/>
                </a:lnTo>
                <a:lnTo>
                  <a:pt x="479" y="174"/>
                </a:lnTo>
                <a:lnTo>
                  <a:pt x="489" y="174"/>
                </a:lnTo>
                <a:lnTo>
                  <a:pt x="479" y="196"/>
                </a:lnTo>
                <a:lnTo>
                  <a:pt x="479" y="217"/>
                </a:lnTo>
                <a:lnTo>
                  <a:pt x="457" y="250"/>
                </a:lnTo>
                <a:lnTo>
                  <a:pt x="457" y="261"/>
                </a:lnTo>
                <a:lnTo>
                  <a:pt x="457" y="283"/>
                </a:lnTo>
                <a:lnTo>
                  <a:pt x="457" y="304"/>
                </a:lnTo>
                <a:lnTo>
                  <a:pt x="457" y="337"/>
                </a:lnTo>
                <a:lnTo>
                  <a:pt x="457" y="370"/>
                </a:lnTo>
                <a:lnTo>
                  <a:pt x="457" y="413"/>
                </a:lnTo>
                <a:lnTo>
                  <a:pt x="457" y="468"/>
                </a:lnTo>
                <a:lnTo>
                  <a:pt x="457" y="522"/>
                </a:lnTo>
                <a:lnTo>
                  <a:pt x="468" y="577"/>
                </a:lnTo>
                <a:lnTo>
                  <a:pt x="468" y="631"/>
                </a:lnTo>
                <a:lnTo>
                  <a:pt x="468" y="674"/>
                </a:lnTo>
                <a:lnTo>
                  <a:pt x="468" y="718"/>
                </a:lnTo>
                <a:lnTo>
                  <a:pt x="468" y="762"/>
                </a:lnTo>
                <a:lnTo>
                  <a:pt x="468" y="794"/>
                </a:lnTo>
                <a:lnTo>
                  <a:pt x="468" y="827"/>
                </a:lnTo>
                <a:lnTo>
                  <a:pt x="457" y="849"/>
                </a:lnTo>
                <a:lnTo>
                  <a:pt x="457" y="881"/>
                </a:lnTo>
                <a:lnTo>
                  <a:pt x="446" y="903"/>
                </a:lnTo>
                <a:lnTo>
                  <a:pt x="435" y="947"/>
                </a:lnTo>
                <a:lnTo>
                  <a:pt x="402" y="979"/>
                </a:lnTo>
                <a:lnTo>
                  <a:pt x="381" y="1012"/>
                </a:lnTo>
                <a:lnTo>
                  <a:pt x="348" y="1034"/>
                </a:lnTo>
                <a:lnTo>
                  <a:pt x="315" y="1055"/>
                </a:lnTo>
                <a:lnTo>
                  <a:pt x="294" y="1066"/>
                </a:lnTo>
                <a:lnTo>
                  <a:pt x="283" y="1066"/>
                </a:lnTo>
                <a:lnTo>
                  <a:pt x="250" y="1066"/>
                </a:lnTo>
                <a:lnTo>
                  <a:pt x="239" y="1055"/>
                </a:lnTo>
                <a:lnTo>
                  <a:pt x="228" y="1034"/>
                </a:lnTo>
                <a:lnTo>
                  <a:pt x="228" y="1001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9974" name="Freeform 38"/>
          <p:cNvSpPr/>
          <p:nvPr/>
        </p:nvSpPr>
        <p:spPr>
          <a:xfrm>
            <a:off x="6491288" y="2076450"/>
            <a:ext cx="179387" cy="393700"/>
          </a:xfrm>
          <a:custGeom>
            <a:avLst/>
            <a:gdLst>
              <a:gd name="txL" fmla="*/ 0 w 283"/>
              <a:gd name="txT" fmla="*/ 0 h 621"/>
              <a:gd name="txR" fmla="*/ 283 w 283"/>
              <a:gd name="txB" fmla="*/ 621 h 621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83" h="621">
                <a:moveTo>
                  <a:pt x="272" y="131"/>
                </a:moveTo>
                <a:lnTo>
                  <a:pt x="283" y="196"/>
                </a:lnTo>
                <a:lnTo>
                  <a:pt x="272" y="251"/>
                </a:lnTo>
                <a:lnTo>
                  <a:pt x="272" y="305"/>
                </a:lnTo>
                <a:lnTo>
                  <a:pt x="250" y="349"/>
                </a:lnTo>
                <a:lnTo>
                  <a:pt x="228" y="403"/>
                </a:lnTo>
                <a:lnTo>
                  <a:pt x="207" y="457"/>
                </a:lnTo>
                <a:lnTo>
                  <a:pt x="185" y="501"/>
                </a:lnTo>
                <a:lnTo>
                  <a:pt x="152" y="534"/>
                </a:lnTo>
                <a:lnTo>
                  <a:pt x="131" y="555"/>
                </a:lnTo>
                <a:lnTo>
                  <a:pt x="120" y="577"/>
                </a:lnTo>
                <a:lnTo>
                  <a:pt x="109" y="588"/>
                </a:lnTo>
                <a:lnTo>
                  <a:pt x="98" y="599"/>
                </a:lnTo>
                <a:lnTo>
                  <a:pt x="87" y="610"/>
                </a:lnTo>
                <a:lnTo>
                  <a:pt x="76" y="621"/>
                </a:lnTo>
                <a:lnTo>
                  <a:pt x="65" y="621"/>
                </a:lnTo>
                <a:lnTo>
                  <a:pt x="55" y="621"/>
                </a:lnTo>
                <a:lnTo>
                  <a:pt x="44" y="599"/>
                </a:lnTo>
                <a:lnTo>
                  <a:pt x="33" y="577"/>
                </a:lnTo>
                <a:lnTo>
                  <a:pt x="22" y="545"/>
                </a:lnTo>
                <a:lnTo>
                  <a:pt x="11" y="512"/>
                </a:lnTo>
                <a:lnTo>
                  <a:pt x="11" y="479"/>
                </a:lnTo>
                <a:lnTo>
                  <a:pt x="0" y="457"/>
                </a:lnTo>
                <a:lnTo>
                  <a:pt x="0" y="436"/>
                </a:lnTo>
                <a:lnTo>
                  <a:pt x="0" y="425"/>
                </a:lnTo>
                <a:lnTo>
                  <a:pt x="11" y="403"/>
                </a:lnTo>
                <a:lnTo>
                  <a:pt x="33" y="370"/>
                </a:lnTo>
                <a:lnTo>
                  <a:pt x="55" y="338"/>
                </a:lnTo>
                <a:lnTo>
                  <a:pt x="65" y="327"/>
                </a:lnTo>
                <a:lnTo>
                  <a:pt x="87" y="305"/>
                </a:lnTo>
                <a:lnTo>
                  <a:pt x="98" y="283"/>
                </a:lnTo>
                <a:lnTo>
                  <a:pt x="120" y="262"/>
                </a:lnTo>
                <a:lnTo>
                  <a:pt x="131" y="229"/>
                </a:lnTo>
                <a:lnTo>
                  <a:pt x="141" y="196"/>
                </a:lnTo>
                <a:lnTo>
                  <a:pt x="163" y="164"/>
                </a:lnTo>
                <a:lnTo>
                  <a:pt x="174" y="131"/>
                </a:lnTo>
                <a:lnTo>
                  <a:pt x="185" y="98"/>
                </a:lnTo>
                <a:lnTo>
                  <a:pt x="196" y="77"/>
                </a:lnTo>
                <a:lnTo>
                  <a:pt x="207" y="55"/>
                </a:lnTo>
                <a:lnTo>
                  <a:pt x="218" y="33"/>
                </a:lnTo>
                <a:lnTo>
                  <a:pt x="228" y="22"/>
                </a:lnTo>
                <a:lnTo>
                  <a:pt x="239" y="11"/>
                </a:lnTo>
                <a:lnTo>
                  <a:pt x="250" y="0"/>
                </a:lnTo>
                <a:lnTo>
                  <a:pt x="261" y="0"/>
                </a:lnTo>
                <a:lnTo>
                  <a:pt x="261" y="11"/>
                </a:lnTo>
                <a:lnTo>
                  <a:pt x="261" y="22"/>
                </a:lnTo>
                <a:lnTo>
                  <a:pt x="272" y="33"/>
                </a:lnTo>
                <a:lnTo>
                  <a:pt x="272" y="55"/>
                </a:lnTo>
                <a:lnTo>
                  <a:pt x="272" y="77"/>
                </a:lnTo>
                <a:lnTo>
                  <a:pt x="272" y="98"/>
                </a:lnTo>
                <a:lnTo>
                  <a:pt x="272" y="131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9975" name="Freeform 39"/>
          <p:cNvSpPr/>
          <p:nvPr/>
        </p:nvSpPr>
        <p:spPr>
          <a:xfrm>
            <a:off x="7173913" y="2124075"/>
            <a:ext cx="317500" cy="298450"/>
          </a:xfrm>
          <a:custGeom>
            <a:avLst/>
            <a:gdLst>
              <a:gd name="txL" fmla="*/ 0 w 501"/>
              <a:gd name="txT" fmla="*/ 0 h 468"/>
              <a:gd name="txR" fmla="*/ 501 w 501"/>
              <a:gd name="txB" fmla="*/ 468 h 468"/>
            </a:gdLst>
            <a:ahLst/>
            <a:cxnLst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</a:cxnLst>
            <a:rect l="txL" t="txT" r="txR" b="txB"/>
            <a:pathLst>
              <a:path w="501" h="468">
                <a:moveTo>
                  <a:pt x="0" y="21"/>
                </a:moveTo>
                <a:lnTo>
                  <a:pt x="11" y="10"/>
                </a:lnTo>
                <a:lnTo>
                  <a:pt x="22" y="10"/>
                </a:lnTo>
                <a:lnTo>
                  <a:pt x="33" y="0"/>
                </a:lnTo>
                <a:lnTo>
                  <a:pt x="44" y="0"/>
                </a:lnTo>
                <a:lnTo>
                  <a:pt x="55" y="0"/>
                </a:lnTo>
                <a:lnTo>
                  <a:pt x="77" y="0"/>
                </a:lnTo>
                <a:lnTo>
                  <a:pt x="98" y="10"/>
                </a:lnTo>
                <a:lnTo>
                  <a:pt x="120" y="10"/>
                </a:lnTo>
                <a:lnTo>
                  <a:pt x="142" y="21"/>
                </a:lnTo>
                <a:lnTo>
                  <a:pt x="174" y="32"/>
                </a:lnTo>
                <a:lnTo>
                  <a:pt x="207" y="54"/>
                </a:lnTo>
                <a:lnTo>
                  <a:pt x="240" y="65"/>
                </a:lnTo>
                <a:lnTo>
                  <a:pt x="272" y="87"/>
                </a:lnTo>
                <a:lnTo>
                  <a:pt x="316" y="119"/>
                </a:lnTo>
                <a:lnTo>
                  <a:pt x="348" y="141"/>
                </a:lnTo>
                <a:lnTo>
                  <a:pt x="392" y="174"/>
                </a:lnTo>
                <a:lnTo>
                  <a:pt x="414" y="195"/>
                </a:lnTo>
                <a:lnTo>
                  <a:pt x="446" y="217"/>
                </a:lnTo>
                <a:lnTo>
                  <a:pt x="468" y="239"/>
                </a:lnTo>
                <a:lnTo>
                  <a:pt x="479" y="272"/>
                </a:lnTo>
                <a:lnTo>
                  <a:pt x="490" y="293"/>
                </a:lnTo>
                <a:lnTo>
                  <a:pt x="501" y="315"/>
                </a:lnTo>
                <a:lnTo>
                  <a:pt x="501" y="337"/>
                </a:lnTo>
                <a:lnTo>
                  <a:pt x="501" y="359"/>
                </a:lnTo>
                <a:lnTo>
                  <a:pt x="501" y="380"/>
                </a:lnTo>
                <a:lnTo>
                  <a:pt x="490" y="413"/>
                </a:lnTo>
                <a:lnTo>
                  <a:pt x="479" y="435"/>
                </a:lnTo>
                <a:lnTo>
                  <a:pt x="468" y="446"/>
                </a:lnTo>
                <a:lnTo>
                  <a:pt x="457" y="457"/>
                </a:lnTo>
                <a:lnTo>
                  <a:pt x="446" y="457"/>
                </a:lnTo>
                <a:lnTo>
                  <a:pt x="435" y="468"/>
                </a:lnTo>
                <a:lnTo>
                  <a:pt x="424" y="468"/>
                </a:lnTo>
                <a:lnTo>
                  <a:pt x="414" y="457"/>
                </a:lnTo>
                <a:lnTo>
                  <a:pt x="403" y="457"/>
                </a:lnTo>
                <a:lnTo>
                  <a:pt x="381" y="446"/>
                </a:lnTo>
                <a:lnTo>
                  <a:pt x="370" y="435"/>
                </a:lnTo>
                <a:lnTo>
                  <a:pt x="359" y="424"/>
                </a:lnTo>
                <a:lnTo>
                  <a:pt x="337" y="402"/>
                </a:lnTo>
                <a:lnTo>
                  <a:pt x="316" y="380"/>
                </a:lnTo>
                <a:lnTo>
                  <a:pt x="294" y="348"/>
                </a:lnTo>
                <a:lnTo>
                  <a:pt x="272" y="326"/>
                </a:lnTo>
                <a:lnTo>
                  <a:pt x="240" y="293"/>
                </a:lnTo>
                <a:lnTo>
                  <a:pt x="207" y="250"/>
                </a:lnTo>
                <a:lnTo>
                  <a:pt x="164" y="217"/>
                </a:lnTo>
                <a:lnTo>
                  <a:pt x="131" y="174"/>
                </a:lnTo>
                <a:lnTo>
                  <a:pt x="98" y="141"/>
                </a:lnTo>
                <a:lnTo>
                  <a:pt x="77" y="108"/>
                </a:lnTo>
                <a:lnTo>
                  <a:pt x="55" y="76"/>
                </a:lnTo>
                <a:lnTo>
                  <a:pt x="33" y="54"/>
                </a:lnTo>
                <a:lnTo>
                  <a:pt x="22" y="43"/>
                </a:lnTo>
                <a:lnTo>
                  <a:pt x="11" y="21"/>
                </a:lnTo>
                <a:lnTo>
                  <a:pt x="0" y="21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9964" name="Freeform 28"/>
          <p:cNvSpPr/>
          <p:nvPr/>
        </p:nvSpPr>
        <p:spPr>
          <a:xfrm>
            <a:off x="6076950" y="1157288"/>
            <a:ext cx="130175" cy="1374775"/>
          </a:xfrm>
          <a:custGeom>
            <a:avLst/>
            <a:gdLst>
              <a:gd name="txL" fmla="*/ 0 w 206"/>
              <a:gd name="txT" fmla="*/ 0 h 2166"/>
              <a:gd name="txR" fmla="*/ 206 w 206"/>
              <a:gd name="txB" fmla="*/ 2166 h 2166"/>
            </a:gdLst>
            <a:ahLst/>
            <a:cxnLst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06" h="2166">
                <a:moveTo>
                  <a:pt x="22" y="109"/>
                </a:moveTo>
                <a:lnTo>
                  <a:pt x="11" y="87"/>
                </a:lnTo>
                <a:lnTo>
                  <a:pt x="11" y="65"/>
                </a:lnTo>
                <a:lnTo>
                  <a:pt x="0" y="54"/>
                </a:lnTo>
                <a:lnTo>
                  <a:pt x="0" y="33"/>
                </a:lnTo>
                <a:lnTo>
                  <a:pt x="0" y="22"/>
                </a:lnTo>
                <a:lnTo>
                  <a:pt x="11" y="11"/>
                </a:lnTo>
                <a:lnTo>
                  <a:pt x="22" y="11"/>
                </a:lnTo>
                <a:lnTo>
                  <a:pt x="32" y="0"/>
                </a:lnTo>
                <a:lnTo>
                  <a:pt x="54" y="0"/>
                </a:lnTo>
                <a:lnTo>
                  <a:pt x="76" y="11"/>
                </a:lnTo>
                <a:lnTo>
                  <a:pt x="98" y="22"/>
                </a:lnTo>
                <a:lnTo>
                  <a:pt x="109" y="22"/>
                </a:lnTo>
                <a:lnTo>
                  <a:pt x="119" y="33"/>
                </a:lnTo>
                <a:lnTo>
                  <a:pt x="141" y="44"/>
                </a:lnTo>
                <a:lnTo>
                  <a:pt x="174" y="44"/>
                </a:lnTo>
                <a:lnTo>
                  <a:pt x="206" y="54"/>
                </a:lnTo>
                <a:lnTo>
                  <a:pt x="206" y="163"/>
                </a:lnTo>
                <a:lnTo>
                  <a:pt x="206" y="261"/>
                </a:lnTo>
                <a:lnTo>
                  <a:pt x="206" y="370"/>
                </a:lnTo>
                <a:lnTo>
                  <a:pt x="206" y="468"/>
                </a:lnTo>
                <a:lnTo>
                  <a:pt x="206" y="566"/>
                </a:lnTo>
                <a:lnTo>
                  <a:pt x="206" y="664"/>
                </a:lnTo>
                <a:lnTo>
                  <a:pt x="196" y="751"/>
                </a:lnTo>
                <a:lnTo>
                  <a:pt x="196" y="838"/>
                </a:lnTo>
                <a:lnTo>
                  <a:pt x="196" y="925"/>
                </a:lnTo>
                <a:lnTo>
                  <a:pt x="196" y="1001"/>
                </a:lnTo>
                <a:lnTo>
                  <a:pt x="196" y="1088"/>
                </a:lnTo>
                <a:lnTo>
                  <a:pt x="196" y="1154"/>
                </a:lnTo>
                <a:lnTo>
                  <a:pt x="196" y="1230"/>
                </a:lnTo>
                <a:lnTo>
                  <a:pt x="196" y="1295"/>
                </a:lnTo>
                <a:lnTo>
                  <a:pt x="196" y="1360"/>
                </a:lnTo>
                <a:lnTo>
                  <a:pt x="196" y="1426"/>
                </a:lnTo>
                <a:lnTo>
                  <a:pt x="196" y="1491"/>
                </a:lnTo>
                <a:lnTo>
                  <a:pt x="196" y="1545"/>
                </a:lnTo>
                <a:lnTo>
                  <a:pt x="196" y="1600"/>
                </a:lnTo>
                <a:lnTo>
                  <a:pt x="196" y="1643"/>
                </a:lnTo>
                <a:lnTo>
                  <a:pt x="196" y="1687"/>
                </a:lnTo>
                <a:lnTo>
                  <a:pt x="185" y="1730"/>
                </a:lnTo>
                <a:lnTo>
                  <a:pt x="185" y="1774"/>
                </a:lnTo>
                <a:lnTo>
                  <a:pt x="185" y="1817"/>
                </a:lnTo>
                <a:lnTo>
                  <a:pt x="185" y="1850"/>
                </a:lnTo>
                <a:lnTo>
                  <a:pt x="185" y="1872"/>
                </a:lnTo>
                <a:lnTo>
                  <a:pt x="185" y="1904"/>
                </a:lnTo>
                <a:lnTo>
                  <a:pt x="185" y="1926"/>
                </a:lnTo>
                <a:lnTo>
                  <a:pt x="185" y="1948"/>
                </a:lnTo>
                <a:lnTo>
                  <a:pt x="185" y="1970"/>
                </a:lnTo>
                <a:lnTo>
                  <a:pt x="185" y="1981"/>
                </a:lnTo>
                <a:lnTo>
                  <a:pt x="185" y="1992"/>
                </a:lnTo>
                <a:lnTo>
                  <a:pt x="174" y="2035"/>
                </a:lnTo>
                <a:lnTo>
                  <a:pt x="174" y="2068"/>
                </a:lnTo>
                <a:lnTo>
                  <a:pt x="163" y="2100"/>
                </a:lnTo>
                <a:lnTo>
                  <a:pt x="152" y="2122"/>
                </a:lnTo>
                <a:lnTo>
                  <a:pt x="152" y="2144"/>
                </a:lnTo>
                <a:lnTo>
                  <a:pt x="141" y="2155"/>
                </a:lnTo>
                <a:lnTo>
                  <a:pt x="141" y="2166"/>
                </a:lnTo>
                <a:lnTo>
                  <a:pt x="130" y="2166"/>
                </a:lnTo>
                <a:lnTo>
                  <a:pt x="119" y="2155"/>
                </a:lnTo>
                <a:lnTo>
                  <a:pt x="109" y="2144"/>
                </a:lnTo>
                <a:lnTo>
                  <a:pt x="98" y="2122"/>
                </a:lnTo>
                <a:lnTo>
                  <a:pt x="98" y="2100"/>
                </a:lnTo>
                <a:lnTo>
                  <a:pt x="87" y="2079"/>
                </a:lnTo>
                <a:lnTo>
                  <a:pt x="76" y="2057"/>
                </a:lnTo>
                <a:lnTo>
                  <a:pt x="54" y="2013"/>
                </a:lnTo>
                <a:lnTo>
                  <a:pt x="43" y="1981"/>
                </a:lnTo>
                <a:lnTo>
                  <a:pt x="32" y="1948"/>
                </a:lnTo>
                <a:lnTo>
                  <a:pt x="32" y="1926"/>
                </a:lnTo>
                <a:lnTo>
                  <a:pt x="32" y="1915"/>
                </a:lnTo>
                <a:lnTo>
                  <a:pt x="32" y="1894"/>
                </a:lnTo>
                <a:lnTo>
                  <a:pt x="32" y="1872"/>
                </a:lnTo>
                <a:lnTo>
                  <a:pt x="32" y="1850"/>
                </a:lnTo>
                <a:lnTo>
                  <a:pt x="43" y="1817"/>
                </a:lnTo>
                <a:lnTo>
                  <a:pt x="43" y="1785"/>
                </a:lnTo>
                <a:lnTo>
                  <a:pt x="43" y="1741"/>
                </a:lnTo>
                <a:lnTo>
                  <a:pt x="54" y="1698"/>
                </a:lnTo>
                <a:lnTo>
                  <a:pt x="54" y="1654"/>
                </a:lnTo>
                <a:lnTo>
                  <a:pt x="65" y="1600"/>
                </a:lnTo>
                <a:lnTo>
                  <a:pt x="65" y="1545"/>
                </a:lnTo>
                <a:lnTo>
                  <a:pt x="65" y="1491"/>
                </a:lnTo>
                <a:lnTo>
                  <a:pt x="76" y="1426"/>
                </a:lnTo>
                <a:lnTo>
                  <a:pt x="76" y="1360"/>
                </a:lnTo>
                <a:lnTo>
                  <a:pt x="87" y="1295"/>
                </a:lnTo>
                <a:lnTo>
                  <a:pt x="87" y="1230"/>
                </a:lnTo>
                <a:lnTo>
                  <a:pt x="98" y="1077"/>
                </a:lnTo>
                <a:lnTo>
                  <a:pt x="98" y="914"/>
                </a:lnTo>
                <a:lnTo>
                  <a:pt x="98" y="827"/>
                </a:lnTo>
                <a:lnTo>
                  <a:pt x="98" y="740"/>
                </a:lnTo>
                <a:lnTo>
                  <a:pt x="87" y="653"/>
                </a:lnTo>
                <a:lnTo>
                  <a:pt x="87" y="566"/>
                </a:lnTo>
                <a:lnTo>
                  <a:pt x="87" y="479"/>
                </a:lnTo>
                <a:lnTo>
                  <a:pt x="76" y="403"/>
                </a:lnTo>
                <a:lnTo>
                  <a:pt x="65" y="327"/>
                </a:lnTo>
                <a:lnTo>
                  <a:pt x="65" y="272"/>
                </a:lnTo>
                <a:lnTo>
                  <a:pt x="54" y="218"/>
                </a:lnTo>
                <a:lnTo>
                  <a:pt x="43" y="174"/>
                </a:lnTo>
                <a:lnTo>
                  <a:pt x="32" y="142"/>
                </a:lnTo>
                <a:lnTo>
                  <a:pt x="22" y="109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08570" name="矩形 4"/>
          <p:cNvSpPr/>
          <p:nvPr/>
        </p:nvSpPr>
        <p:spPr>
          <a:xfrm>
            <a:off x="2628900" y="1203325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隙</a:t>
            </a:r>
            <a:endParaRPr lang="zh-CN" altLang="en-US" sz="8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898775" y="477838"/>
            <a:ext cx="2232025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xì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5963" y="2952750"/>
            <a:ext cx="66452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缝隙   空隙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5963" y="3581400"/>
            <a:ext cx="16102012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我把门关紧了，没有留一点空隙。 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9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9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9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9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9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9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9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636588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024" name="Freeform 40"/>
          <p:cNvSpPr/>
          <p:nvPr/>
        </p:nvSpPr>
        <p:spPr>
          <a:xfrm>
            <a:off x="6157913" y="1135063"/>
            <a:ext cx="1354137" cy="220662"/>
          </a:xfrm>
          <a:custGeom>
            <a:avLst/>
            <a:gdLst>
              <a:gd name="txL" fmla="*/ 0 w 2131"/>
              <a:gd name="txT" fmla="*/ 0 h 348"/>
              <a:gd name="txR" fmla="*/ 2131 w 2131"/>
              <a:gd name="txB" fmla="*/ 348 h 348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131" h="348">
                <a:moveTo>
                  <a:pt x="1239" y="87"/>
                </a:moveTo>
                <a:lnTo>
                  <a:pt x="1315" y="76"/>
                </a:lnTo>
                <a:lnTo>
                  <a:pt x="1391" y="65"/>
                </a:lnTo>
                <a:lnTo>
                  <a:pt x="1456" y="55"/>
                </a:lnTo>
                <a:lnTo>
                  <a:pt x="1522" y="44"/>
                </a:lnTo>
                <a:lnTo>
                  <a:pt x="1576" y="33"/>
                </a:lnTo>
                <a:lnTo>
                  <a:pt x="1620" y="22"/>
                </a:lnTo>
                <a:lnTo>
                  <a:pt x="1663" y="22"/>
                </a:lnTo>
                <a:lnTo>
                  <a:pt x="1696" y="11"/>
                </a:lnTo>
                <a:lnTo>
                  <a:pt x="1761" y="11"/>
                </a:lnTo>
                <a:lnTo>
                  <a:pt x="1815" y="0"/>
                </a:lnTo>
                <a:lnTo>
                  <a:pt x="1870" y="0"/>
                </a:lnTo>
                <a:lnTo>
                  <a:pt x="1924" y="0"/>
                </a:lnTo>
                <a:lnTo>
                  <a:pt x="1967" y="11"/>
                </a:lnTo>
                <a:lnTo>
                  <a:pt x="2000" y="22"/>
                </a:lnTo>
                <a:lnTo>
                  <a:pt x="2044" y="33"/>
                </a:lnTo>
                <a:lnTo>
                  <a:pt x="2076" y="65"/>
                </a:lnTo>
                <a:lnTo>
                  <a:pt x="2098" y="76"/>
                </a:lnTo>
                <a:lnTo>
                  <a:pt x="2109" y="87"/>
                </a:lnTo>
                <a:lnTo>
                  <a:pt x="2120" y="98"/>
                </a:lnTo>
                <a:lnTo>
                  <a:pt x="2120" y="120"/>
                </a:lnTo>
                <a:lnTo>
                  <a:pt x="2131" y="131"/>
                </a:lnTo>
                <a:lnTo>
                  <a:pt x="2131" y="142"/>
                </a:lnTo>
                <a:lnTo>
                  <a:pt x="2131" y="152"/>
                </a:lnTo>
                <a:lnTo>
                  <a:pt x="2120" y="152"/>
                </a:lnTo>
                <a:lnTo>
                  <a:pt x="2109" y="152"/>
                </a:lnTo>
                <a:lnTo>
                  <a:pt x="2098" y="152"/>
                </a:lnTo>
                <a:lnTo>
                  <a:pt x="2076" y="163"/>
                </a:lnTo>
                <a:lnTo>
                  <a:pt x="2033" y="163"/>
                </a:lnTo>
                <a:lnTo>
                  <a:pt x="1989" y="163"/>
                </a:lnTo>
                <a:lnTo>
                  <a:pt x="1935" y="174"/>
                </a:lnTo>
                <a:lnTo>
                  <a:pt x="1870" y="174"/>
                </a:lnTo>
                <a:lnTo>
                  <a:pt x="1804" y="174"/>
                </a:lnTo>
                <a:lnTo>
                  <a:pt x="1652" y="174"/>
                </a:lnTo>
                <a:lnTo>
                  <a:pt x="1489" y="185"/>
                </a:lnTo>
                <a:lnTo>
                  <a:pt x="1337" y="196"/>
                </a:lnTo>
                <a:lnTo>
                  <a:pt x="1185" y="207"/>
                </a:lnTo>
                <a:lnTo>
                  <a:pt x="1022" y="229"/>
                </a:lnTo>
                <a:lnTo>
                  <a:pt x="859" y="250"/>
                </a:lnTo>
                <a:lnTo>
                  <a:pt x="706" y="272"/>
                </a:lnTo>
                <a:lnTo>
                  <a:pt x="554" y="294"/>
                </a:lnTo>
                <a:lnTo>
                  <a:pt x="467" y="305"/>
                </a:lnTo>
                <a:lnTo>
                  <a:pt x="402" y="316"/>
                </a:lnTo>
                <a:lnTo>
                  <a:pt x="348" y="327"/>
                </a:lnTo>
                <a:lnTo>
                  <a:pt x="293" y="337"/>
                </a:lnTo>
                <a:lnTo>
                  <a:pt x="250" y="337"/>
                </a:lnTo>
                <a:lnTo>
                  <a:pt x="217" y="337"/>
                </a:lnTo>
                <a:lnTo>
                  <a:pt x="184" y="348"/>
                </a:lnTo>
                <a:lnTo>
                  <a:pt x="174" y="348"/>
                </a:lnTo>
                <a:lnTo>
                  <a:pt x="141" y="337"/>
                </a:lnTo>
                <a:lnTo>
                  <a:pt x="108" y="327"/>
                </a:lnTo>
                <a:lnTo>
                  <a:pt x="87" y="305"/>
                </a:lnTo>
                <a:lnTo>
                  <a:pt x="54" y="283"/>
                </a:lnTo>
                <a:lnTo>
                  <a:pt x="43" y="272"/>
                </a:lnTo>
                <a:lnTo>
                  <a:pt x="32" y="261"/>
                </a:lnTo>
                <a:lnTo>
                  <a:pt x="21" y="250"/>
                </a:lnTo>
                <a:lnTo>
                  <a:pt x="11" y="240"/>
                </a:lnTo>
                <a:lnTo>
                  <a:pt x="0" y="229"/>
                </a:lnTo>
                <a:lnTo>
                  <a:pt x="11" y="229"/>
                </a:lnTo>
                <a:lnTo>
                  <a:pt x="11" y="218"/>
                </a:lnTo>
                <a:lnTo>
                  <a:pt x="21" y="218"/>
                </a:lnTo>
                <a:lnTo>
                  <a:pt x="43" y="218"/>
                </a:lnTo>
                <a:lnTo>
                  <a:pt x="65" y="218"/>
                </a:lnTo>
                <a:lnTo>
                  <a:pt x="98" y="207"/>
                </a:lnTo>
                <a:lnTo>
                  <a:pt x="141" y="207"/>
                </a:lnTo>
                <a:lnTo>
                  <a:pt x="184" y="207"/>
                </a:lnTo>
                <a:lnTo>
                  <a:pt x="239" y="207"/>
                </a:lnTo>
                <a:lnTo>
                  <a:pt x="304" y="196"/>
                </a:lnTo>
                <a:lnTo>
                  <a:pt x="337" y="196"/>
                </a:lnTo>
                <a:lnTo>
                  <a:pt x="380" y="185"/>
                </a:lnTo>
                <a:lnTo>
                  <a:pt x="424" y="185"/>
                </a:lnTo>
                <a:lnTo>
                  <a:pt x="467" y="174"/>
                </a:lnTo>
                <a:lnTo>
                  <a:pt x="511" y="174"/>
                </a:lnTo>
                <a:lnTo>
                  <a:pt x="565" y="163"/>
                </a:lnTo>
                <a:lnTo>
                  <a:pt x="630" y="152"/>
                </a:lnTo>
                <a:lnTo>
                  <a:pt x="685" y="152"/>
                </a:lnTo>
                <a:lnTo>
                  <a:pt x="815" y="142"/>
                </a:lnTo>
                <a:lnTo>
                  <a:pt x="946" y="120"/>
                </a:lnTo>
                <a:lnTo>
                  <a:pt x="1087" y="109"/>
                </a:lnTo>
                <a:lnTo>
                  <a:pt x="1239" y="87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2025" name="Freeform 41"/>
          <p:cNvSpPr/>
          <p:nvPr/>
        </p:nvSpPr>
        <p:spPr>
          <a:xfrm>
            <a:off x="6461125" y="1023938"/>
            <a:ext cx="193675" cy="463550"/>
          </a:xfrm>
          <a:custGeom>
            <a:avLst/>
            <a:gdLst>
              <a:gd name="txL" fmla="*/ 0 w 304"/>
              <a:gd name="txT" fmla="*/ 0 h 729"/>
              <a:gd name="txR" fmla="*/ 304 w 304"/>
              <a:gd name="txB" fmla="*/ 729 h 729"/>
            </a:gdLst>
            <a:ahLst/>
            <a:cxnLst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304" h="729">
                <a:moveTo>
                  <a:pt x="33" y="98"/>
                </a:moveTo>
                <a:lnTo>
                  <a:pt x="11" y="87"/>
                </a:lnTo>
                <a:lnTo>
                  <a:pt x="0" y="76"/>
                </a:lnTo>
                <a:lnTo>
                  <a:pt x="0" y="65"/>
                </a:lnTo>
                <a:lnTo>
                  <a:pt x="0" y="54"/>
                </a:lnTo>
                <a:lnTo>
                  <a:pt x="0" y="44"/>
                </a:lnTo>
                <a:lnTo>
                  <a:pt x="0" y="33"/>
                </a:lnTo>
                <a:lnTo>
                  <a:pt x="11" y="22"/>
                </a:lnTo>
                <a:lnTo>
                  <a:pt x="22" y="11"/>
                </a:lnTo>
                <a:lnTo>
                  <a:pt x="33" y="11"/>
                </a:lnTo>
                <a:lnTo>
                  <a:pt x="44" y="11"/>
                </a:lnTo>
                <a:lnTo>
                  <a:pt x="65" y="0"/>
                </a:lnTo>
                <a:lnTo>
                  <a:pt x="87" y="0"/>
                </a:lnTo>
                <a:lnTo>
                  <a:pt x="120" y="11"/>
                </a:lnTo>
                <a:lnTo>
                  <a:pt x="163" y="22"/>
                </a:lnTo>
                <a:lnTo>
                  <a:pt x="196" y="33"/>
                </a:lnTo>
                <a:lnTo>
                  <a:pt x="217" y="44"/>
                </a:lnTo>
                <a:lnTo>
                  <a:pt x="239" y="54"/>
                </a:lnTo>
                <a:lnTo>
                  <a:pt x="261" y="65"/>
                </a:lnTo>
                <a:lnTo>
                  <a:pt x="272" y="87"/>
                </a:lnTo>
                <a:lnTo>
                  <a:pt x="283" y="98"/>
                </a:lnTo>
                <a:lnTo>
                  <a:pt x="283" y="109"/>
                </a:lnTo>
                <a:lnTo>
                  <a:pt x="283" y="131"/>
                </a:lnTo>
                <a:lnTo>
                  <a:pt x="294" y="152"/>
                </a:lnTo>
                <a:lnTo>
                  <a:pt x="294" y="185"/>
                </a:lnTo>
                <a:lnTo>
                  <a:pt x="294" y="218"/>
                </a:lnTo>
                <a:lnTo>
                  <a:pt x="294" y="250"/>
                </a:lnTo>
                <a:lnTo>
                  <a:pt x="294" y="294"/>
                </a:lnTo>
                <a:lnTo>
                  <a:pt x="304" y="348"/>
                </a:lnTo>
                <a:lnTo>
                  <a:pt x="304" y="392"/>
                </a:lnTo>
                <a:lnTo>
                  <a:pt x="304" y="435"/>
                </a:lnTo>
                <a:lnTo>
                  <a:pt x="304" y="479"/>
                </a:lnTo>
                <a:lnTo>
                  <a:pt x="304" y="522"/>
                </a:lnTo>
                <a:lnTo>
                  <a:pt x="304" y="555"/>
                </a:lnTo>
                <a:lnTo>
                  <a:pt x="304" y="588"/>
                </a:lnTo>
                <a:lnTo>
                  <a:pt x="304" y="609"/>
                </a:lnTo>
                <a:lnTo>
                  <a:pt x="304" y="631"/>
                </a:lnTo>
                <a:lnTo>
                  <a:pt x="304" y="653"/>
                </a:lnTo>
                <a:lnTo>
                  <a:pt x="304" y="664"/>
                </a:lnTo>
                <a:lnTo>
                  <a:pt x="304" y="686"/>
                </a:lnTo>
                <a:lnTo>
                  <a:pt x="304" y="696"/>
                </a:lnTo>
                <a:lnTo>
                  <a:pt x="304" y="707"/>
                </a:lnTo>
                <a:lnTo>
                  <a:pt x="294" y="718"/>
                </a:lnTo>
                <a:lnTo>
                  <a:pt x="294" y="729"/>
                </a:lnTo>
                <a:lnTo>
                  <a:pt x="283" y="729"/>
                </a:lnTo>
                <a:lnTo>
                  <a:pt x="272" y="729"/>
                </a:lnTo>
                <a:lnTo>
                  <a:pt x="261" y="718"/>
                </a:lnTo>
                <a:lnTo>
                  <a:pt x="250" y="707"/>
                </a:lnTo>
                <a:lnTo>
                  <a:pt x="250" y="696"/>
                </a:lnTo>
                <a:lnTo>
                  <a:pt x="239" y="675"/>
                </a:lnTo>
                <a:lnTo>
                  <a:pt x="239" y="664"/>
                </a:lnTo>
                <a:lnTo>
                  <a:pt x="228" y="631"/>
                </a:lnTo>
                <a:lnTo>
                  <a:pt x="217" y="609"/>
                </a:lnTo>
                <a:lnTo>
                  <a:pt x="207" y="566"/>
                </a:lnTo>
                <a:lnTo>
                  <a:pt x="196" y="522"/>
                </a:lnTo>
                <a:lnTo>
                  <a:pt x="174" y="479"/>
                </a:lnTo>
                <a:lnTo>
                  <a:pt x="163" y="424"/>
                </a:lnTo>
                <a:lnTo>
                  <a:pt x="152" y="359"/>
                </a:lnTo>
                <a:lnTo>
                  <a:pt x="141" y="305"/>
                </a:lnTo>
                <a:lnTo>
                  <a:pt x="130" y="250"/>
                </a:lnTo>
                <a:lnTo>
                  <a:pt x="109" y="207"/>
                </a:lnTo>
                <a:lnTo>
                  <a:pt x="98" y="174"/>
                </a:lnTo>
                <a:lnTo>
                  <a:pt x="76" y="141"/>
                </a:lnTo>
                <a:lnTo>
                  <a:pt x="65" y="120"/>
                </a:lnTo>
                <a:lnTo>
                  <a:pt x="54" y="109"/>
                </a:lnTo>
                <a:lnTo>
                  <a:pt x="33" y="98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2026" name="Freeform 42"/>
          <p:cNvSpPr/>
          <p:nvPr/>
        </p:nvSpPr>
        <p:spPr>
          <a:xfrm>
            <a:off x="6151563" y="1479550"/>
            <a:ext cx="1049337" cy="642938"/>
          </a:xfrm>
          <a:custGeom>
            <a:avLst/>
            <a:gdLst>
              <a:gd name="txL" fmla="*/ 0 w 1652"/>
              <a:gd name="txT" fmla="*/ 0 h 1012"/>
              <a:gd name="txR" fmla="*/ 1652 w 1652"/>
              <a:gd name="txB" fmla="*/ 1012 h 1012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652" h="1012">
                <a:moveTo>
                  <a:pt x="1054" y="425"/>
                </a:moveTo>
                <a:lnTo>
                  <a:pt x="1120" y="370"/>
                </a:lnTo>
                <a:lnTo>
                  <a:pt x="1174" y="316"/>
                </a:lnTo>
                <a:lnTo>
                  <a:pt x="1217" y="272"/>
                </a:lnTo>
                <a:lnTo>
                  <a:pt x="1250" y="240"/>
                </a:lnTo>
                <a:lnTo>
                  <a:pt x="1283" y="207"/>
                </a:lnTo>
                <a:lnTo>
                  <a:pt x="1294" y="196"/>
                </a:lnTo>
                <a:lnTo>
                  <a:pt x="1294" y="185"/>
                </a:lnTo>
                <a:lnTo>
                  <a:pt x="1304" y="185"/>
                </a:lnTo>
                <a:lnTo>
                  <a:pt x="1304" y="174"/>
                </a:lnTo>
                <a:lnTo>
                  <a:pt x="1315" y="174"/>
                </a:lnTo>
                <a:lnTo>
                  <a:pt x="1304" y="163"/>
                </a:lnTo>
                <a:lnTo>
                  <a:pt x="1294" y="163"/>
                </a:lnTo>
                <a:lnTo>
                  <a:pt x="1272" y="163"/>
                </a:lnTo>
                <a:lnTo>
                  <a:pt x="1261" y="163"/>
                </a:lnTo>
                <a:lnTo>
                  <a:pt x="1239" y="174"/>
                </a:lnTo>
                <a:lnTo>
                  <a:pt x="1217" y="174"/>
                </a:lnTo>
                <a:lnTo>
                  <a:pt x="1196" y="185"/>
                </a:lnTo>
                <a:lnTo>
                  <a:pt x="1174" y="185"/>
                </a:lnTo>
                <a:lnTo>
                  <a:pt x="1141" y="196"/>
                </a:lnTo>
                <a:lnTo>
                  <a:pt x="1109" y="207"/>
                </a:lnTo>
                <a:lnTo>
                  <a:pt x="1076" y="207"/>
                </a:lnTo>
                <a:lnTo>
                  <a:pt x="1033" y="218"/>
                </a:lnTo>
                <a:lnTo>
                  <a:pt x="1000" y="229"/>
                </a:lnTo>
                <a:lnTo>
                  <a:pt x="957" y="240"/>
                </a:lnTo>
                <a:lnTo>
                  <a:pt x="902" y="251"/>
                </a:lnTo>
                <a:lnTo>
                  <a:pt x="859" y="261"/>
                </a:lnTo>
                <a:lnTo>
                  <a:pt x="815" y="272"/>
                </a:lnTo>
                <a:lnTo>
                  <a:pt x="772" y="283"/>
                </a:lnTo>
                <a:lnTo>
                  <a:pt x="739" y="294"/>
                </a:lnTo>
                <a:lnTo>
                  <a:pt x="696" y="305"/>
                </a:lnTo>
                <a:lnTo>
                  <a:pt x="663" y="316"/>
                </a:lnTo>
                <a:lnTo>
                  <a:pt x="630" y="316"/>
                </a:lnTo>
                <a:lnTo>
                  <a:pt x="609" y="327"/>
                </a:lnTo>
                <a:lnTo>
                  <a:pt x="576" y="327"/>
                </a:lnTo>
                <a:lnTo>
                  <a:pt x="554" y="338"/>
                </a:lnTo>
                <a:lnTo>
                  <a:pt x="533" y="338"/>
                </a:lnTo>
                <a:lnTo>
                  <a:pt x="522" y="338"/>
                </a:lnTo>
                <a:lnTo>
                  <a:pt x="500" y="338"/>
                </a:lnTo>
                <a:lnTo>
                  <a:pt x="489" y="338"/>
                </a:lnTo>
                <a:lnTo>
                  <a:pt x="478" y="338"/>
                </a:lnTo>
                <a:lnTo>
                  <a:pt x="467" y="338"/>
                </a:lnTo>
                <a:lnTo>
                  <a:pt x="446" y="327"/>
                </a:lnTo>
                <a:lnTo>
                  <a:pt x="413" y="316"/>
                </a:lnTo>
                <a:lnTo>
                  <a:pt x="391" y="305"/>
                </a:lnTo>
                <a:lnTo>
                  <a:pt x="380" y="294"/>
                </a:lnTo>
                <a:lnTo>
                  <a:pt x="369" y="272"/>
                </a:lnTo>
                <a:lnTo>
                  <a:pt x="337" y="251"/>
                </a:lnTo>
                <a:lnTo>
                  <a:pt x="326" y="229"/>
                </a:lnTo>
                <a:lnTo>
                  <a:pt x="315" y="218"/>
                </a:lnTo>
                <a:lnTo>
                  <a:pt x="304" y="207"/>
                </a:lnTo>
                <a:lnTo>
                  <a:pt x="304" y="196"/>
                </a:lnTo>
                <a:lnTo>
                  <a:pt x="315" y="196"/>
                </a:lnTo>
                <a:lnTo>
                  <a:pt x="326" y="196"/>
                </a:lnTo>
                <a:lnTo>
                  <a:pt x="337" y="196"/>
                </a:lnTo>
                <a:lnTo>
                  <a:pt x="348" y="196"/>
                </a:lnTo>
                <a:lnTo>
                  <a:pt x="369" y="196"/>
                </a:lnTo>
                <a:lnTo>
                  <a:pt x="391" y="196"/>
                </a:lnTo>
                <a:lnTo>
                  <a:pt x="413" y="196"/>
                </a:lnTo>
                <a:lnTo>
                  <a:pt x="435" y="196"/>
                </a:lnTo>
                <a:lnTo>
                  <a:pt x="489" y="196"/>
                </a:lnTo>
                <a:lnTo>
                  <a:pt x="543" y="185"/>
                </a:lnTo>
                <a:lnTo>
                  <a:pt x="609" y="174"/>
                </a:lnTo>
                <a:lnTo>
                  <a:pt x="641" y="174"/>
                </a:lnTo>
                <a:lnTo>
                  <a:pt x="674" y="163"/>
                </a:lnTo>
                <a:lnTo>
                  <a:pt x="706" y="163"/>
                </a:lnTo>
                <a:lnTo>
                  <a:pt x="750" y="153"/>
                </a:lnTo>
                <a:lnTo>
                  <a:pt x="793" y="142"/>
                </a:lnTo>
                <a:lnTo>
                  <a:pt x="837" y="142"/>
                </a:lnTo>
                <a:lnTo>
                  <a:pt x="891" y="131"/>
                </a:lnTo>
                <a:lnTo>
                  <a:pt x="946" y="120"/>
                </a:lnTo>
                <a:lnTo>
                  <a:pt x="989" y="109"/>
                </a:lnTo>
                <a:lnTo>
                  <a:pt x="1033" y="98"/>
                </a:lnTo>
                <a:lnTo>
                  <a:pt x="1087" y="87"/>
                </a:lnTo>
                <a:lnTo>
                  <a:pt x="1120" y="87"/>
                </a:lnTo>
                <a:lnTo>
                  <a:pt x="1163" y="76"/>
                </a:lnTo>
                <a:lnTo>
                  <a:pt x="1196" y="66"/>
                </a:lnTo>
                <a:lnTo>
                  <a:pt x="1228" y="66"/>
                </a:lnTo>
                <a:lnTo>
                  <a:pt x="1261" y="55"/>
                </a:lnTo>
                <a:lnTo>
                  <a:pt x="1315" y="44"/>
                </a:lnTo>
                <a:lnTo>
                  <a:pt x="1348" y="44"/>
                </a:lnTo>
                <a:lnTo>
                  <a:pt x="1380" y="33"/>
                </a:lnTo>
                <a:lnTo>
                  <a:pt x="1402" y="22"/>
                </a:lnTo>
                <a:lnTo>
                  <a:pt x="1413" y="11"/>
                </a:lnTo>
                <a:lnTo>
                  <a:pt x="1435" y="0"/>
                </a:lnTo>
                <a:lnTo>
                  <a:pt x="1457" y="0"/>
                </a:lnTo>
                <a:lnTo>
                  <a:pt x="1467" y="0"/>
                </a:lnTo>
                <a:lnTo>
                  <a:pt x="1489" y="0"/>
                </a:lnTo>
                <a:lnTo>
                  <a:pt x="1511" y="11"/>
                </a:lnTo>
                <a:lnTo>
                  <a:pt x="1544" y="33"/>
                </a:lnTo>
                <a:lnTo>
                  <a:pt x="1587" y="55"/>
                </a:lnTo>
                <a:lnTo>
                  <a:pt x="1620" y="87"/>
                </a:lnTo>
                <a:lnTo>
                  <a:pt x="1641" y="120"/>
                </a:lnTo>
                <a:lnTo>
                  <a:pt x="1652" y="142"/>
                </a:lnTo>
                <a:lnTo>
                  <a:pt x="1652" y="153"/>
                </a:lnTo>
                <a:lnTo>
                  <a:pt x="1652" y="163"/>
                </a:lnTo>
                <a:lnTo>
                  <a:pt x="1652" y="174"/>
                </a:lnTo>
                <a:lnTo>
                  <a:pt x="1641" y="185"/>
                </a:lnTo>
                <a:lnTo>
                  <a:pt x="1631" y="185"/>
                </a:lnTo>
                <a:lnTo>
                  <a:pt x="1620" y="196"/>
                </a:lnTo>
                <a:lnTo>
                  <a:pt x="1609" y="207"/>
                </a:lnTo>
                <a:lnTo>
                  <a:pt x="1598" y="207"/>
                </a:lnTo>
                <a:lnTo>
                  <a:pt x="1576" y="218"/>
                </a:lnTo>
                <a:lnTo>
                  <a:pt x="1554" y="229"/>
                </a:lnTo>
                <a:lnTo>
                  <a:pt x="1522" y="240"/>
                </a:lnTo>
                <a:lnTo>
                  <a:pt x="1500" y="251"/>
                </a:lnTo>
                <a:lnTo>
                  <a:pt x="1467" y="272"/>
                </a:lnTo>
                <a:lnTo>
                  <a:pt x="1446" y="294"/>
                </a:lnTo>
                <a:lnTo>
                  <a:pt x="1413" y="316"/>
                </a:lnTo>
                <a:lnTo>
                  <a:pt x="1380" y="348"/>
                </a:lnTo>
                <a:lnTo>
                  <a:pt x="1359" y="370"/>
                </a:lnTo>
                <a:lnTo>
                  <a:pt x="1326" y="403"/>
                </a:lnTo>
                <a:lnTo>
                  <a:pt x="1294" y="436"/>
                </a:lnTo>
                <a:lnTo>
                  <a:pt x="1250" y="468"/>
                </a:lnTo>
                <a:lnTo>
                  <a:pt x="1207" y="501"/>
                </a:lnTo>
                <a:lnTo>
                  <a:pt x="1163" y="533"/>
                </a:lnTo>
                <a:lnTo>
                  <a:pt x="1120" y="566"/>
                </a:lnTo>
                <a:lnTo>
                  <a:pt x="1076" y="599"/>
                </a:lnTo>
                <a:lnTo>
                  <a:pt x="1022" y="631"/>
                </a:lnTo>
                <a:lnTo>
                  <a:pt x="967" y="664"/>
                </a:lnTo>
                <a:lnTo>
                  <a:pt x="913" y="697"/>
                </a:lnTo>
                <a:lnTo>
                  <a:pt x="793" y="762"/>
                </a:lnTo>
                <a:lnTo>
                  <a:pt x="674" y="816"/>
                </a:lnTo>
                <a:lnTo>
                  <a:pt x="554" y="860"/>
                </a:lnTo>
                <a:lnTo>
                  <a:pt x="489" y="893"/>
                </a:lnTo>
                <a:lnTo>
                  <a:pt x="424" y="903"/>
                </a:lnTo>
                <a:lnTo>
                  <a:pt x="369" y="925"/>
                </a:lnTo>
                <a:lnTo>
                  <a:pt x="315" y="947"/>
                </a:lnTo>
                <a:lnTo>
                  <a:pt x="272" y="958"/>
                </a:lnTo>
                <a:lnTo>
                  <a:pt x="228" y="969"/>
                </a:lnTo>
                <a:lnTo>
                  <a:pt x="185" y="980"/>
                </a:lnTo>
                <a:lnTo>
                  <a:pt x="141" y="991"/>
                </a:lnTo>
                <a:lnTo>
                  <a:pt x="109" y="991"/>
                </a:lnTo>
                <a:lnTo>
                  <a:pt x="76" y="1001"/>
                </a:lnTo>
                <a:lnTo>
                  <a:pt x="54" y="1001"/>
                </a:lnTo>
                <a:lnTo>
                  <a:pt x="32" y="1012"/>
                </a:lnTo>
                <a:lnTo>
                  <a:pt x="22" y="1012"/>
                </a:lnTo>
                <a:lnTo>
                  <a:pt x="11" y="1001"/>
                </a:lnTo>
                <a:lnTo>
                  <a:pt x="0" y="1001"/>
                </a:lnTo>
                <a:lnTo>
                  <a:pt x="0" y="991"/>
                </a:lnTo>
                <a:lnTo>
                  <a:pt x="11" y="991"/>
                </a:lnTo>
                <a:lnTo>
                  <a:pt x="11" y="980"/>
                </a:lnTo>
                <a:lnTo>
                  <a:pt x="32" y="969"/>
                </a:lnTo>
                <a:lnTo>
                  <a:pt x="43" y="969"/>
                </a:lnTo>
                <a:lnTo>
                  <a:pt x="65" y="958"/>
                </a:lnTo>
                <a:lnTo>
                  <a:pt x="87" y="947"/>
                </a:lnTo>
                <a:lnTo>
                  <a:pt x="119" y="936"/>
                </a:lnTo>
                <a:lnTo>
                  <a:pt x="141" y="914"/>
                </a:lnTo>
                <a:lnTo>
                  <a:pt x="174" y="903"/>
                </a:lnTo>
                <a:lnTo>
                  <a:pt x="217" y="893"/>
                </a:lnTo>
                <a:lnTo>
                  <a:pt x="250" y="871"/>
                </a:lnTo>
                <a:lnTo>
                  <a:pt x="293" y="860"/>
                </a:lnTo>
                <a:lnTo>
                  <a:pt x="337" y="838"/>
                </a:lnTo>
                <a:lnTo>
                  <a:pt x="391" y="816"/>
                </a:lnTo>
                <a:lnTo>
                  <a:pt x="489" y="773"/>
                </a:lnTo>
                <a:lnTo>
                  <a:pt x="576" y="729"/>
                </a:lnTo>
                <a:lnTo>
                  <a:pt x="674" y="686"/>
                </a:lnTo>
                <a:lnTo>
                  <a:pt x="761" y="642"/>
                </a:lnTo>
                <a:lnTo>
                  <a:pt x="837" y="588"/>
                </a:lnTo>
                <a:lnTo>
                  <a:pt x="913" y="533"/>
                </a:lnTo>
                <a:lnTo>
                  <a:pt x="989" y="479"/>
                </a:lnTo>
                <a:lnTo>
                  <a:pt x="1054" y="425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2027" name="Freeform 43"/>
          <p:cNvSpPr/>
          <p:nvPr/>
        </p:nvSpPr>
        <p:spPr>
          <a:xfrm>
            <a:off x="6792913" y="1825625"/>
            <a:ext cx="593725" cy="276225"/>
          </a:xfrm>
          <a:custGeom>
            <a:avLst/>
            <a:gdLst>
              <a:gd name="txL" fmla="*/ 0 w 935"/>
              <a:gd name="txT" fmla="*/ 0 h 436"/>
              <a:gd name="txR" fmla="*/ 935 w 935"/>
              <a:gd name="txB" fmla="*/ 436 h 43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935" h="436">
                <a:moveTo>
                  <a:pt x="935" y="359"/>
                </a:moveTo>
                <a:lnTo>
                  <a:pt x="924" y="392"/>
                </a:lnTo>
                <a:lnTo>
                  <a:pt x="902" y="414"/>
                </a:lnTo>
                <a:lnTo>
                  <a:pt x="891" y="425"/>
                </a:lnTo>
                <a:lnTo>
                  <a:pt x="870" y="436"/>
                </a:lnTo>
                <a:lnTo>
                  <a:pt x="859" y="425"/>
                </a:lnTo>
                <a:lnTo>
                  <a:pt x="848" y="425"/>
                </a:lnTo>
                <a:lnTo>
                  <a:pt x="815" y="414"/>
                </a:lnTo>
                <a:lnTo>
                  <a:pt x="783" y="403"/>
                </a:lnTo>
                <a:lnTo>
                  <a:pt x="750" y="381"/>
                </a:lnTo>
                <a:lnTo>
                  <a:pt x="707" y="359"/>
                </a:lnTo>
                <a:lnTo>
                  <a:pt x="652" y="338"/>
                </a:lnTo>
                <a:lnTo>
                  <a:pt x="598" y="305"/>
                </a:lnTo>
                <a:lnTo>
                  <a:pt x="533" y="283"/>
                </a:lnTo>
                <a:lnTo>
                  <a:pt x="478" y="251"/>
                </a:lnTo>
                <a:lnTo>
                  <a:pt x="413" y="229"/>
                </a:lnTo>
                <a:lnTo>
                  <a:pt x="369" y="207"/>
                </a:lnTo>
                <a:lnTo>
                  <a:pt x="315" y="185"/>
                </a:lnTo>
                <a:lnTo>
                  <a:pt x="272" y="164"/>
                </a:lnTo>
                <a:lnTo>
                  <a:pt x="228" y="142"/>
                </a:lnTo>
                <a:lnTo>
                  <a:pt x="185" y="120"/>
                </a:lnTo>
                <a:lnTo>
                  <a:pt x="141" y="109"/>
                </a:lnTo>
                <a:lnTo>
                  <a:pt x="109" y="87"/>
                </a:lnTo>
                <a:lnTo>
                  <a:pt x="76" y="77"/>
                </a:lnTo>
                <a:lnTo>
                  <a:pt x="54" y="55"/>
                </a:lnTo>
                <a:lnTo>
                  <a:pt x="32" y="44"/>
                </a:lnTo>
                <a:lnTo>
                  <a:pt x="22" y="33"/>
                </a:lnTo>
                <a:lnTo>
                  <a:pt x="11" y="11"/>
                </a:lnTo>
                <a:lnTo>
                  <a:pt x="0" y="0"/>
                </a:lnTo>
                <a:lnTo>
                  <a:pt x="109" y="11"/>
                </a:lnTo>
                <a:lnTo>
                  <a:pt x="228" y="22"/>
                </a:lnTo>
                <a:lnTo>
                  <a:pt x="348" y="44"/>
                </a:lnTo>
                <a:lnTo>
                  <a:pt x="413" y="55"/>
                </a:lnTo>
                <a:lnTo>
                  <a:pt x="467" y="66"/>
                </a:lnTo>
                <a:lnTo>
                  <a:pt x="522" y="77"/>
                </a:lnTo>
                <a:lnTo>
                  <a:pt x="576" y="87"/>
                </a:lnTo>
                <a:lnTo>
                  <a:pt x="630" y="109"/>
                </a:lnTo>
                <a:lnTo>
                  <a:pt x="674" y="120"/>
                </a:lnTo>
                <a:lnTo>
                  <a:pt x="717" y="131"/>
                </a:lnTo>
                <a:lnTo>
                  <a:pt x="761" y="153"/>
                </a:lnTo>
                <a:lnTo>
                  <a:pt x="793" y="164"/>
                </a:lnTo>
                <a:lnTo>
                  <a:pt x="826" y="185"/>
                </a:lnTo>
                <a:lnTo>
                  <a:pt x="859" y="207"/>
                </a:lnTo>
                <a:lnTo>
                  <a:pt x="880" y="229"/>
                </a:lnTo>
                <a:lnTo>
                  <a:pt x="902" y="251"/>
                </a:lnTo>
                <a:lnTo>
                  <a:pt x="913" y="272"/>
                </a:lnTo>
                <a:lnTo>
                  <a:pt x="924" y="294"/>
                </a:lnTo>
                <a:lnTo>
                  <a:pt x="935" y="316"/>
                </a:lnTo>
                <a:lnTo>
                  <a:pt x="935" y="338"/>
                </a:lnTo>
                <a:lnTo>
                  <a:pt x="935" y="359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2028" name="Freeform 44"/>
          <p:cNvSpPr/>
          <p:nvPr/>
        </p:nvSpPr>
        <p:spPr>
          <a:xfrm>
            <a:off x="6419850" y="2101850"/>
            <a:ext cx="739775" cy="144463"/>
          </a:xfrm>
          <a:custGeom>
            <a:avLst/>
            <a:gdLst>
              <a:gd name="txL" fmla="*/ 0 w 1163"/>
              <a:gd name="txT" fmla="*/ 0 h 228"/>
              <a:gd name="txR" fmla="*/ 1163 w 1163"/>
              <a:gd name="txB" fmla="*/ 228 h 228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163" h="228">
                <a:moveTo>
                  <a:pt x="87" y="174"/>
                </a:moveTo>
                <a:lnTo>
                  <a:pt x="65" y="163"/>
                </a:lnTo>
                <a:lnTo>
                  <a:pt x="54" y="152"/>
                </a:lnTo>
                <a:lnTo>
                  <a:pt x="32" y="141"/>
                </a:lnTo>
                <a:lnTo>
                  <a:pt x="22" y="130"/>
                </a:lnTo>
                <a:lnTo>
                  <a:pt x="11" y="119"/>
                </a:lnTo>
                <a:lnTo>
                  <a:pt x="0" y="108"/>
                </a:lnTo>
                <a:lnTo>
                  <a:pt x="0" y="98"/>
                </a:lnTo>
                <a:lnTo>
                  <a:pt x="22" y="87"/>
                </a:lnTo>
                <a:lnTo>
                  <a:pt x="54" y="87"/>
                </a:lnTo>
                <a:lnTo>
                  <a:pt x="98" y="87"/>
                </a:lnTo>
                <a:lnTo>
                  <a:pt x="141" y="87"/>
                </a:lnTo>
                <a:lnTo>
                  <a:pt x="195" y="76"/>
                </a:lnTo>
                <a:lnTo>
                  <a:pt x="261" y="65"/>
                </a:lnTo>
                <a:lnTo>
                  <a:pt x="326" y="54"/>
                </a:lnTo>
                <a:lnTo>
                  <a:pt x="402" y="43"/>
                </a:lnTo>
                <a:lnTo>
                  <a:pt x="478" y="32"/>
                </a:lnTo>
                <a:lnTo>
                  <a:pt x="543" y="21"/>
                </a:lnTo>
                <a:lnTo>
                  <a:pt x="609" y="11"/>
                </a:lnTo>
                <a:lnTo>
                  <a:pt x="663" y="11"/>
                </a:lnTo>
                <a:lnTo>
                  <a:pt x="728" y="0"/>
                </a:lnTo>
                <a:lnTo>
                  <a:pt x="783" y="0"/>
                </a:lnTo>
                <a:lnTo>
                  <a:pt x="826" y="0"/>
                </a:lnTo>
                <a:lnTo>
                  <a:pt x="870" y="0"/>
                </a:lnTo>
                <a:lnTo>
                  <a:pt x="913" y="0"/>
                </a:lnTo>
                <a:lnTo>
                  <a:pt x="956" y="0"/>
                </a:lnTo>
                <a:lnTo>
                  <a:pt x="989" y="0"/>
                </a:lnTo>
                <a:lnTo>
                  <a:pt x="1022" y="0"/>
                </a:lnTo>
                <a:lnTo>
                  <a:pt x="1043" y="11"/>
                </a:lnTo>
                <a:lnTo>
                  <a:pt x="1065" y="11"/>
                </a:lnTo>
                <a:lnTo>
                  <a:pt x="1087" y="11"/>
                </a:lnTo>
                <a:lnTo>
                  <a:pt x="1109" y="21"/>
                </a:lnTo>
                <a:lnTo>
                  <a:pt x="1130" y="32"/>
                </a:lnTo>
                <a:lnTo>
                  <a:pt x="1141" y="54"/>
                </a:lnTo>
                <a:lnTo>
                  <a:pt x="1152" y="65"/>
                </a:lnTo>
                <a:lnTo>
                  <a:pt x="1163" y="76"/>
                </a:lnTo>
                <a:lnTo>
                  <a:pt x="1163" y="87"/>
                </a:lnTo>
                <a:lnTo>
                  <a:pt x="1152" y="87"/>
                </a:lnTo>
                <a:lnTo>
                  <a:pt x="1141" y="98"/>
                </a:lnTo>
                <a:lnTo>
                  <a:pt x="1130" y="108"/>
                </a:lnTo>
                <a:lnTo>
                  <a:pt x="1120" y="108"/>
                </a:lnTo>
                <a:lnTo>
                  <a:pt x="1098" y="119"/>
                </a:lnTo>
                <a:lnTo>
                  <a:pt x="1076" y="119"/>
                </a:lnTo>
                <a:lnTo>
                  <a:pt x="1043" y="130"/>
                </a:lnTo>
                <a:lnTo>
                  <a:pt x="1011" y="130"/>
                </a:lnTo>
                <a:lnTo>
                  <a:pt x="967" y="141"/>
                </a:lnTo>
                <a:lnTo>
                  <a:pt x="924" y="152"/>
                </a:lnTo>
                <a:lnTo>
                  <a:pt x="870" y="152"/>
                </a:lnTo>
                <a:lnTo>
                  <a:pt x="815" y="163"/>
                </a:lnTo>
                <a:lnTo>
                  <a:pt x="750" y="174"/>
                </a:lnTo>
                <a:lnTo>
                  <a:pt x="674" y="185"/>
                </a:lnTo>
                <a:lnTo>
                  <a:pt x="598" y="196"/>
                </a:lnTo>
                <a:lnTo>
                  <a:pt x="554" y="196"/>
                </a:lnTo>
                <a:lnTo>
                  <a:pt x="522" y="196"/>
                </a:lnTo>
                <a:lnTo>
                  <a:pt x="489" y="206"/>
                </a:lnTo>
                <a:lnTo>
                  <a:pt x="456" y="206"/>
                </a:lnTo>
                <a:lnTo>
                  <a:pt x="424" y="206"/>
                </a:lnTo>
                <a:lnTo>
                  <a:pt x="391" y="217"/>
                </a:lnTo>
                <a:lnTo>
                  <a:pt x="369" y="217"/>
                </a:lnTo>
                <a:lnTo>
                  <a:pt x="348" y="217"/>
                </a:lnTo>
                <a:lnTo>
                  <a:pt x="304" y="217"/>
                </a:lnTo>
                <a:lnTo>
                  <a:pt x="272" y="228"/>
                </a:lnTo>
                <a:lnTo>
                  <a:pt x="250" y="228"/>
                </a:lnTo>
                <a:lnTo>
                  <a:pt x="239" y="228"/>
                </a:lnTo>
                <a:lnTo>
                  <a:pt x="217" y="228"/>
                </a:lnTo>
                <a:lnTo>
                  <a:pt x="174" y="217"/>
                </a:lnTo>
                <a:lnTo>
                  <a:pt x="141" y="206"/>
                </a:lnTo>
                <a:lnTo>
                  <a:pt x="119" y="196"/>
                </a:lnTo>
                <a:lnTo>
                  <a:pt x="87" y="174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2029" name="Freeform 45"/>
          <p:cNvSpPr/>
          <p:nvPr/>
        </p:nvSpPr>
        <p:spPr>
          <a:xfrm>
            <a:off x="6731000" y="2198688"/>
            <a:ext cx="131763" cy="352425"/>
          </a:xfrm>
          <a:custGeom>
            <a:avLst/>
            <a:gdLst>
              <a:gd name="txL" fmla="*/ 0 w 207"/>
              <a:gd name="txT" fmla="*/ 0 h 555"/>
              <a:gd name="txR" fmla="*/ 207 w 207"/>
              <a:gd name="txB" fmla="*/ 555 h 555"/>
            </a:gdLst>
            <a:ahLst/>
            <a:cxnLst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</a:cxnLst>
            <a:rect l="txL" t="txT" r="txR" b="txB"/>
            <a:pathLst>
              <a:path w="207" h="555">
                <a:moveTo>
                  <a:pt x="0" y="555"/>
                </a:moveTo>
                <a:lnTo>
                  <a:pt x="11" y="468"/>
                </a:lnTo>
                <a:lnTo>
                  <a:pt x="11" y="392"/>
                </a:lnTo>
                <a:lnTo>
                  <a:pt x="11" y="316"/>
                </a:lnTo>
                <a:lnTo>
                  <a:pt x="11" y="250"/>
                </a:lnTo>
                <a:lnTo>
                  <a:pt x="11" y="185"/>
                </a:lnTo>
                <a:lnTo>
                  <a:pt x="11" y="120"/>
                </a:lnTo>
                <a:lnTo>
                  <a:pt x="11" y="54"/>
                </a:lnTo>
                <a:lnTo>
                  <a:pt x="0" y="0"/>
                </a:lnTo>
                <a:lnTo>
                  <a:pt x="44" y="11"/>
                </a:lnTo>
                <a:lnTo>
                  <a:pt x="87" y="22"/>
                </a:lnTo>
                <a:lnTo>
                  <a:pt x="109" y="33"/>
                </a:lnTo>
                <a:lnTo>
                  <a:pt x="141" y="44"/>
                </a:lnTo>
                <a:lnTo>
                  <a:pt x="163" y="54"/>
                </a:lnTo>
                <a:lnTo>
                  <a:pt x="185" y="65"/>
                </a:lnTo>
                <a:lnTo>
                  <a:pt x="196" y="65"/>
                </a:lnTo>
                <a:lnTo>
                  <a:pt x="196" y="76"/>
                </a:lnTo>
                <a:lnTo>
                  <a:pt x="207" y="98"/>
                </a:lnTo>
                <a:lnTo>
                  <a:pt x="207" y="120"/>
                </a:lnTo>
                <a:lnTo>
                  <a:pt x="207" y="152"/>
                </a:lnTo>
                <a:lnTo>
                  <a:pt x="196" y="185"/>
                </a:lnTo>
                <a:lnTo>
                  <a:pt x="196" y="207"/>
                </a:lnTo>
                <a:lnTo>
                  <a:pt x="196" y="239"/>
                </a:lnTo>
                <a:lnTo>
                  <a:pt x="185" y="272"/>
                </a:lnTo>
                <a:lnTo>
                  <a:pt x="185" y="316"/>
                </a:lnTo>
                <a:lnTo>
                  <a:pt x="174" y="359"/>
                </a:lnTo>
                <a:lnTo>
                  <a:pt x="174" y="424"/>
                </a:lnTo>
                <a:lnTo>
                  <a:pt x="174" y="479"/>
                </a:lnTo>
                <a:lnTo>
                  <a:pt x="163" y="555"/>
                </a:lnTo>
                <a:lnTo>
                  <a:pt x="0" y="555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2030" name="Freeform 46"/>
          <p:cNvSpPr/>
          <p:nvPr/>
        </p:nvSpPr>
        <p:spPr>
          <a:xfrm>
            <a:off x="6116638" y="2447925"/>
            <a:ext cx="1414462" cy="206375"/>
          </a:xfrm>
          <a:custGeom>
            <a:avLst/>
            <a:gdLst>
              <a:gd name="txL" fmla="*/ 0 w 2229"/>
              <a:gd name="txT" fmla="*/ 0 h 326"/>
              <a:gd name="txR" fmla="*/ 2229 w 2229"/>
              <a:gd name="txB" fmla="*/ 326 h 32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229" h="326">
                <a:moveTo>
                  <a:pt x="1012" y="87"/>
                </a:moveTo>
                <a:lnTo>
                  <a:pt x="1088" y="76"/>
                </a:lnTo>
                <a:lnTo>
                  <a:pt x="1164" y="65"/>
                </a:lnTo>
                <a:lnTo>
                  <a:pt x="1229" y="54"/>
                </a:lnTo>
                <a:lnTo>
                  <a:pt x="1294" y="43"/>
                </a:lnTo>
                <a:lnTo>
                  <a:pt x="1359" y="43"/>
                </a:lnTo>
                <a:lnTo>
                  <a:pt x="1414" y="32"/>
                </a:lnTo>
                <a:lnTo>
                  <a:pt x="1479" y="22"/>
                </a:lnTo>
                <a:lnTo>
                  <a:pt x="1522" y="22"/>
                </a:lnTo>
                <a:lnTo>
                  <a:pt x="1577" y="11"/>
                </a:lnTo>
                <a:lnTo>
                  <a:pt x="1620" y="11"/>
                </a:lnTo>
                <a:lnTo>
                  <a:pt x="1664" y="11"/>
                </a:lnTo>
                <a:lnTo>
                  <a:pt x="1696" y="11"/>
                </a:lnTo>
                <a:lnTo>
                  <a:pt x="1729" y="0"/>
                </a:lnTo>
                <a:lnTo>
                  <a:pt x="1762" y="0"/>
                </a:lnTo>
                <a:lnTo>
                  <a:pt x="1794" y="0"/>
                </a:lnTo>
                <a:lnTo>
                  <a:pt x="1816" y="0"/>
                </a:lnTo>
                <a:lnTo>
                  <a:pt x="1892" y="0"/>
                </a:lnTo>
                <a:lnTo>
                  <a:pt x="1968" y="11"/>
                </a:lnTo>
                <a:lnTo>
                  <a:pt x="2033" y="22"/>
                </a:lnTo>
                <a:lnTo>
                  <a:pt x="2066" y="32"/>
                </a:lnTo>
                <a:lnTo>
                  <a:pt x="2099" y="54"/>
                </a:lnTo>
                <a:lnTo>
                  <a:pt x="2131" y="65"/>
                </a:lnTo>
                <a:lnTo>
                  <a:pt x="2153" y="76"/>
                </a:lnTo>
                <a:lnTo>
                  <a:pt x="2175" y="87"/>
                </a:lnTo>
                <a:lnTo>
                  <a:pt x="2197" y="98"/>
                </a:lnTo>
                <a:lnTo>
                  <a:pt x="2207" y="109"/>
                </a:lnTo>
                <a:lnTo>
                  <a:pt x="2218" y="119"/>
                </a:lnTo>
                <a:lnTo>
                  <a:pt x="2229" y="130"/>
                </a:lnTo>
                <a:lnTo>
                  <a:pt x="2229" y="152"/>
                </a:lnTo>
                <a:lnTo>
                  <a:pt x="2229" y="174"/>
                </a:lnTo>
                <a:lnTo>
                  <a:pt x="2218" y="196"/>
                </a:lnTo>
                <a:lnTo>
                  <a:pt x="2207" y="207"/>
                </a:lnTo>
                <a:lnTo>
                  <a:pt x="2186" y="217"/>
                </a:lnTo>
                <a:lnTo>
                  <a:pt x="2164" y="228"/>
                </a:lnTo>
                <a:lnTo>
                  <a:pt x="2142" y="228"/>
                </a:lnTo>
                <a:lnTo>
                  <a:pt x="2120" y="228"/>
                </a:lnTo>
                <a:lnTo>
                  <a:pt x="2088" y="228"/>
                </a:lnTo>
                <a:lnTo>
                  <a:pt x="2044" y="228"/>
                </a:lnTo>
                <a:lnTo>
                  <a:pt x="2001" y="228"/>
                </a:lnTo>
                <a:lnTo>
                  <a:pt x="1946" y="228"/>
                </a:lnTo>
                <a:lnTo>
                  <a:pt x="1892" y="217"/>
                </a:lnTo>
                <a:lnTo>
                  <a:pt x="1762" y="217"/>
                </a:lnTo>
                <a:lnTo>
                  <a:pt x="1642" y="207"/>
                </a:lnTo>
                <a:lnTo>
                  <a:pt x="1522" y="196"/>
                </a:lnTo>
                <a:lnTo>
                  <a:pt x="1403" y="196"/>
                </a:lnTo>
                <a:lnTo>
                  <a:pt x="1327" y="196"/>
                </a:lnTo>
                <a:lnTo>
                  <a:pt x="1262" y="207"/>
                </a:lnTo>
                <a:lnTo>
                  <a:pt x="1185" y="207"/>
                </a:lnTo>
                <a:lnTo>
                  <a:pt x="1098" y="217"/>
                </a:lnTo>
                <a:lnTo>
                  <a:pt x="1012" y="228"/>
                </a:lnTo>
                <a:lnTo>
                  <a:pt x="914" y="239"/>
                </a:lnTo>
                <a:lnTo>
                  <a:pt x="816" y="250"/>
                </a:lnTo>
                <a:lnTo>
                  <a:pt x="707" y="272"/>
                </a:lnTo>
                <a:lnTo>
                  <a:pt x="653" y="272"/>
                </a:lnTo>
                <a:lnTo>
                  <a:pt x="598" y="283"/>
                </a:lnTo>
                <a:lnTo>
                  <a:pt x="555" y="294"/>
                </a:lnTo>
                <a:lnTo>
                  <a:pt x="511" y="294"/>
                </a:lnTo>
                <a:lnTo>
                  <a:pt x="468" y="304"/>
                </a:lnTo>
                <a:lnTo>
                  <a:pt x="424" y="304"/>
                </a:lnTo>
                <a:lnTo>
                  <a:pt x="392" y="315"/>
                </a:lnTo>
                <a:lnTo>
                  <a:pt x="359" y="315"/>
                </a:lnTo>
                <a:lnTo>
                  <a:pt x="327" y="315"/>
                </a:lnTo>
                <a:lnTo>
                  <a:pt x="294" y="326"/>
                </a:lnTo>
                <a:lnTo>
                  <a:pt x="272" y="326"/>
                </a:lnTo>
                <a:lnTo>
                  <a:pt x="250" y="326"/>
                </a:lnTo>
                <a:lnTo>
                  <a:pt x="240" y="326"/>
                </a:lnTo>
                <a:lnTo>
                  <a:pt x="218" y="326"/>
                </a:lnTo>
                <a:lnTo>
                  <a:pt x="207" y="326"/>
                </a:lnTo>
                <a:lnTo>
                  <a:pt x="196" y="326"/>
                </a:lnTo>
                <a:lnTo>
                  <a:pt x="164" y="326"/>
                </a:lnTo>
                <a:lnTo>
                  <a:pt x="131" y="315"/>
                </a:lnTo>
                <a:lnTo>
                  <a:pt x="98" y="294"/>
                </a:lnTo>
                <a:lnTo>
                  <a:pt x="66" y="272"/>
                </a:lnTo>
                <a:lnTo>
                  <a:pt x="44" y="250"/>
                </a:lnTo>
                <a:lnTo>
                  <a:pt x="33" y="239"/>
                </a:lnTo>
                <a:lnTo>
                  <a:pt x="22" y="228"/>
                </a:lnTo>
                <a:lnTo>
                  <a:pt x="11" y="217"/>
                </a:lnTo>
                <a:lnTo>
                  <a:pt x="0" y="207"/>
                </a:lnTo>
                <a:lnTo>
                  <a:pt x="0" y="196"/>
                </a:lnTo>
                <a:lnTo>
                  <a:pt x="11" y="196"/>
                </a:lnTo>
                <a:lnTo>
                  <a:pt x="22" y="196"/>
                </a:lnTo>
                <a:lnTo>
                  <a:pt x="44" y="196"/>
                </a:lnTo>
                <a:lnTo>
                  <a:pt x="66" y="196"/>
                </a:lnTo>
                <a:lnTo>
                  <a:pt x="98" y="196"/>
                </a:lnTo>
                <a:lnTo>
                  <a:pt x="131" y="196"/>
                </a:lnTo>
                <a:lnTo>
                  <a:pt x="164" y="185"/>
                </a:lnTo>
                <a:lnTo>
                  <a:pt x="218" y="185"/>
                </a:lnTo>
                <a:lnTo>
                  <a:pt x="240" y="185"/>
                </a:lnTo>
                <a:lnTo>
                  <a:pt x="261" y="174"/>
                </a:lnTo>
                <a:lnTo>
                  <a:pt x="294" y="174"/>
                </a:lnTo>
                <a:lnTo>
                  <a:pt x="327" y="174"/>
                </a:lnTo>
                <a:lnTo>
                  <a:pt x="370" y="163"/>
                </a:lnTo>
                <a:lnTo>
                  <a:pt x="403" y="163"/>
                </a:lnTo>
                <a:lnTo>
                  <a:pt x="446" y="152"/>
                </a:lnTo>
                <a:lnTo>
                  <a:pt x="501" y="152"/>
                </a:lnTo>
                <a:lnTo>
                  <a:pt x="544" y="141"/>
                </a:lnTo>
                <a:lnTo>
                  <a:pt x="609" y="141"/>
                </a:lnTo>
                <a:lnTo>
                  <a:pt x="664" y="130"/>
                </a:lnTo>
                <a:lnTo>
                  <a:pt x="729" y="119"/>
                </a:lnTo>
                <a:lnTo>
                  <a:pt x="794" y="109"/>
                </a:lnTo>
                <a:lnTo>
                  <a:pt x="859" y="109"/>
                </a:lnTo>
                <a:lnTo>
                  <a:pt x="935" y="98"/>
                </a:lnTo>
                <a:lnTo>
                  <a:pt x="1012" y="87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2031" name="Freeform 47"/>
          <p:cNvSpPr/>
          <p:nvPr/>
        </p:nvSpPr>
        <p:spPr>
          <a:xfrm>
            <a:off x="6924675" y="912813"/>
            <a:ext cx="247650" cy="581025"/>
          </a:xfrm>
          <a:custGeom>
            <a:avLst/>
            <a:gdLst>
              <a:gd name="txL" fmla="*/ 0 w 392"/>
              <a:gd name="txT" fmla="*/ 0 h 914"/>
              <a:gd name="txR" fmla="*/ 392 w 392"/>
              <a:gd name="txB" fmla="*/ 914 h 914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392" h="914">
                <a:moveTo>
                  <a:pt x="44" y="729"/>
                </a:moveTo>
                <a:lnTo>
                  <a:pt x="77" y="631"/>
                </a:lnTo>
                <a:lnTo>
                  <a:pt x="109" y="533"/>
                </a:lnTo>
                <a:lnTo>
                  <a:pt x="131" y="435"/>
                </a:lnTo>
                <a:lnTo>
                  <a:pt x="163" y="326"/>
                </a:lnTo>
                <a:lnTo>
                  <a:pt x="174" y="272"/>
                </a:lnTo>
                <a:lnTo>
                  <a:pt x="185" y="228"/>
                </a:lnTo>
                <a:lnTo>
                  <a:pt x="185" y="196"/>
                </a:lnTo>
                <a:lnTo>
                  <a:pt x="185" y="163"/>
                </a:lnTo>
                <a:lnTo>
                  <a:pt x="185" y="130"/>
                </a:lnTo>
                <a:lnTo>
                  <a:pt x="185" y="109"/>
                </a:lnTo>
                <a:lnTo>
                  <a:pt x="185" y="87"/>
                </a:lnTo>
                <a:lnTo>
                  <a:pt x="174" y="65"/>
                </a:lnTo>
                <a:lnTo>
                  <a:pt x="163" y="54"/>
                </a:lnTo>
                <a:lnTo>
                  <a:pt x="153" y="33"/>
                </a:lnTo>
                <a:lnTo>
                  <a:pt x="163" y="22"/>
                </a:lnTo>
                <a:lnTo>
                  <a:pt x="174" y="11"/>
                </a:lnTo>
                <a:lnTo>
                  <a:pt x="174" y="0"/>
                </a:lnTo>
                <a:lnTo>
                  <a:pt x="185" y="0"/>
                </a:lnTo>
                <a:lnTo>
                  <a:pt x="196" y="0"/>
                </a:lnTo>
                <a:lnTo>
                  <a:pt x="218" y="11"/>
                </a:lnTo>
                <a:lnTo>
                  <a:pt x="229" y="11"/>
                </a:lnTo>
                <a:lnTo>
                  <a:pt x="250" y="22"/>
                </a:lnTo>
                <a:lnTo>
                  <a:pt x="261" y="33"/>
                </a:lnTo>
                <a:lnTo>
                  <a:pt x="283" y="43"/>
                </a:lnTo>
                <a:lnTo>
                  <a:pt x="327" y="65"/>
                </a:lnTo>
                <a:lnTo>
                  <a:pt x="359" y="98"/>
                </a:lnTo>
                <a:lnTo>
                  <a:pt x="381" y="120"/>
                </a:lnTo>
                <a:lnTo>
                  <a:pt x="392" y="141"/>
                </a:lnTo>
                <a:lnTo>
                  <a:pt x="392" y="152"/>
                </a:lnTo>
                <a:lnTo>
                  <a:pt x="392" y="174"/>
                </a:lnTo>
                <a:lnTo>
                  <a:pt x="381" y="207"/>
                </a:lnTo>
                <a:lnTo>
                  <a:pt x="381" y="239"/>
                </a:lnTo>
                <a:lnTo>
                  <a:pt x="359" y="272"/>
                </a:lnTo>
                <a:lnTo>
                  <a:pt x="348" y="315"/>
                </a:lnTo>
                <a:lnTo>
                  <a:pt x="327" y="359"/>
                </a:lnTo>
                <a:lnTo>
                  <a:pt x="316" y="413"/>
                </a:lnTo>
                <a:lnTo>
                  <a:pt x="294" y="468"/>
                </a:lnTo>
                <a:lnTo>
                  <a:pt x="261" y="511"/>
                </a:lnTo>
                <a:lnTo>
                  <a:pt x="240" y="566"/>
                </a:lnTo>
                <a:lnTo>
                  <a:pt x="218" y="609"/>
                </a:lnTo>
                <a:lnTo>
                  <a:pt x="196" y="653"/>
                </a:lnTo>
                <a:lnTo>
                  <a:pt x="174" y="696"/>
                </a:lnTo>
                <a:lnTo>
                  <a:pt x="153" y="729"/>
                </a:lnTo>
                <a:lnTo>
                  <a:pt x="131" y="762"/>
                </a:lnTo>
                <a:lnTo>
                  <a:pt x="109" y="805"/>
                </a:lnTo>
                <a:lnTo>
                  <a:pt x="87" y="827"/>
                </a:lnTo>
                <a:lnTo>
                  <a:pt x="66" y="860"/>
                </a:lnTo>
                <a:lnTo>
                  <a:pt x="55" y="870"/>
                </a:lnTo>
                <a:lnTo>
                  <a:pt x="33" y="892"/>
                </a:lnTo>
                <a:lnTo>
                  <a:pt x="22" y="903"/>
                </a:lnTo>
                <a:lnTo>
                  <a:pt x="22" y="914"/>
                </a:lnTo>
                <a:lnTo>
                  <a:pt x="11" y="914"/>
                </a:lnTo>
                <a:lnTo>
                  <a:pt x="0" y="914"/>
                </a:lnTo>
                <a:lnTo>
                  <a:pt x="0" y="903"/>
                </a:lnTo>
                <a:lnTo>
                  <a:pt x="0" y="881"/>
                </a:lnTo>
                <a:lnTo>
                  <a:pt x="0" y="870"/>
                </a:lnTo>
                <a:lnTo>
                  <a:pt x="11" y="838"/>
                </a:lnTo>
                <a:lnTo>
                  <a:pt x="22" y="805"/>
                </a:lnTo>
                <a:lnTo>
                  <a:pt x="33" y="773"/>
                </a:lnTo>
                <a:lnTo>
                  <a:pt x="44" y="729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0613" name="矩形 4"/>
          <p:cNvSpPr/>
          <p:nvPr/>
        </p:nvSpPr>
        <p:spPr>
          <a:xfrm>
            <a:off x="2628900" y="1211263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茎</a:t>
            </a:r>
            <a:endParaRPr lang="zh-CN" altLang="en-US" sz="8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682875" y="485775"/>
            <a:ext cx="2232025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jīnɡ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5963" y="2968625"/>
            <a:ext cx="54006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根茎   茎叶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5963" y="3627438"/>
            <a:ext cx="86645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生活在地里的虫子喜欢吃植物的茎叶。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2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2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2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2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2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2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59690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4080" name="Freeform 48"/>
          <p:cNvSpPr/>
          <p:nvPr/>
        </p:nvSpPr>
        <p:spPr>
          <a:xfrm>
            <a:off x="5962650" y="1397000"/>
            <a:ext cx="717550" cy="206375"/>
          </a:xfrm>
          <a:custGeom>
            <a:avLst/>
            <a:gdLst>
              <a:gd name="txL" fmla="*/ 0 w 1130"/>
              <a:gd name="txT" fmla="*/ 0 h 326"/>
              <a:gd name="txR" fmla="*/ 1130 w 1130"/>
              <a:gd name="txB" fmla="*/ 326 h 32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</a:cxnLst>
            <a:rect l="txL" t="txT" r="txR" b="txB"/>
            <a:pathLst>
              <a:path w="1130" h="326">
                <a:moveTo>
                  <a:pt x="0" y="261"/>
                </a:moveTo>
                <a:lnTo>
                  <a:pt x="108" y="228"/>
                </a:lnTo>
                <a:lnTo>
                  <a:pt x="206" y="196"/>
                </a:lnTo>
                <a:lnTo>
                  <a:pt x="304" y="174"/>
                </a:lnTo>
                <a:lnTo>
                  <a:pt x="402" y="141"/>
                </a:lnTo>
                <a:lnTo>
                  <a:pt x="489" y="120"/>
                </a:lnTo>
                <a:lnTo>
                  <a:pt x="565" y="98"/>
                </a:lnTo>
                <a:lnTo>
                  <a:pt x="641" y="76"/>
                </a:lnTo>
                <a:lnTo>
                  <a:pt x="706" y="65"/>
                </a:lnTo>
                <a:lnTo>
                  <a:pt x="761" y="54"/>
                </a:lnTo>
                <a:lnTo>
                  <a:pt x="815" y="32"/>
                </a:lnTo>
                <a:lnTo>
                  <a:pt x="858" y="22"/>
                </a:lnTo>
                <a:lnTo>
                  <a:pt x="902" y="22"/>
                </a:lnTo>
                <a:lnTo>
                  <a:pt x="935" y="11"/>
                </a:lnTo>
                <a:lnTo>
                  <a:pt x="956" y="0"/>
                </a:lnTo>
                <a:lnTo>
                  <a:pt x="978" y="0"/>
                </a:lnTo>
                <a:lnTo>
                  <a:pt x="989" y="0"/>
                </a:lnTo>
                <a:lnTo>
                  <a:pt x="1011" y="0"/>
                </a:lnTo>
                <a:lnTo>
                  <a:pt x="1032" y="0"/>
                </a:lnTo>
                <a:lnTo>
                  <a:pt x="1065" y="11"/>
                </a:lnTo>
                <a:lnTo>
                  <a:pt x="1087" y="11"/>
                </a:lnTo>
                <a:lnTo>
                  <a:pt x="1108" y="22"/>
                </a:lnTo>
                <a:lnTo>
                  <a:pt x="1130" y="32"/>
                </a:lnTo>
                <a:lnTo>
                  <a:pt x="1130" y="54"/>
                </a:lnTo>
                <a:lnTo>
                  <a:pt x="1130" y="65"/>
                </a:lnTo>
                <a:lnTo>
                  <a:pt x="1130" y="76"/>
                </a:lnTo>
                <a:lnTo>
                  <a:pt x="1119" y="76"/>
                </a:lnTo>
                <a:lnTo>
                  <a:pt x="1108" y="87"/>
                </a:lnTo>
                <a:lnTo>
                  <a:pt x="1087" y="87"/>
                </a:lnTo>
                <a:lnTo>
                  <a:pt x="1076" y="98"/>
                </a:lnTo>
                <a:lnTo>
                  <a:pt x="1043" y="109"/>
                </a:lnTo>
                <a:lnTo>
                  <a:pt x="1021" y="120"/>
                </a:lnTo>
                <a:lnTo>
                  <a:pt x="989" y="130"/>
                </a:lnTo>
                <a:lnTo>
                  <a:pt x="956" y="130"/>
                </a:lnTo>
                <a:lnTo>
                  <a:pt x="924" y="141"/>
                </a:lnTo>
                <a:lnTo>
                  <a:pt x="880" y="163"/>
                </a:lnTo>
                <a:lnTo>
                  <a:pt x="837" y="174"/>
                </a:lnTo>
                <a:lnTo>
                  <a:pt x="782" y="185"/>
                </a:lnTo>
                <a:lnTo>
                  <a:pt x="728" y="196"/>
                </a:lnTo>
                <a:lnTo>
                  <a:pt x="674" y="207"/>
                </a:lnTo>
                <a:lnTo>
                  <a:pt x="619" y="228"/>
                </a:lnTo>
                <a:lnTo>
                  <a:pt x="565" y="239"/>
                </a:lnTo>
                <a:lnTo>
                  <a:pt x="511" y="250"/>
                </a:lnTo>
                <a:lnTo>
                  <a:pt x="467" y="261"/>
                </a:lnTo>
                <a:lnTo>
                  <a:pt x="424" y="272"/>
                </a:lnTo>
                <a:lnTo>
                  <a:pt x="380" y="283"/>
                </a:lnTo>
                <a:lnTo>
                  <a:pt x="347" y="294"/>
                </a:lnTo>
                <a:lnTo>
                  <a:pt x="315" y="305"/>
                </a:lnTo>
                <a:lnTo>
                  <a:pt x="282" y="305"/>
                </a:lnTo>
                <a:lnTo>
                  <a:pt x="250" y="315"/>
                </a:lnTo>
                <a:lnTo>
                  <a:pt x="228" y="315"/>
                </a:lnTo>
                <a:lnTo>
                  <a:pt x="206" y="326"/>
                </a:lnTo>
                <a:lnTo>
                  <a:pt x="195" y="326"/>
                </a:lnTo>
                <a:lnTo>
                  <a:pt x="174" y="326"/>
                </a:lnTo>
                <a:lnTo>
                  <a:pt x="163" y="326"/>
                </a:lnTo>
                <a:lnTo>
                  <a:pt x="152" y="326"/>
                </a:lnTo>
                <a:lnTo>
                  <a:pt x="119" y="326"/>
                </a:lnTo>
                <a:lnTo>
                  <a:pt x="97" y="326"/>
                </a:lnTo>
                <a:lnTo>
                  <a:pt x="65" y="315"/>
                </a:lnTo>
                <a:lnTo>
                  <a:pt x="43" y="305"/>
                </a:lnTo>
                <a:lnTo>
                  <a:pt x="21" y="294"/>
                </a:lnTo>
                <a:lnTo>
                  <a:pt x="10" y="283"/>
                </a:lnTo>
                <a:lnTo>
                  <a:pt x="0" y="272"/>
                </a:lnTo>
                <a:lnTo>
                  <a:pt x="0" y="261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4081" name="Freeform 49"/>
          <p:cNvSpPr/>
          <p:nvPr/>
        </p:nvSpPr>
        <p:spPr>
          <a:xfrm>
            <a:off x="6750050" y="1209675"/>
            <a:ext cx="711200" cy="206375"/>
          </a:xfrm>
          <a:custGeom>
            <a:avLst/>
            <a:gdLst>
              <a:gd name="txL" fmla="*/ 0 w 1120"/>
              <a:gd name="txT" fmla="*/ 0 h 326"/>
              <a:gd name="txR" fmla="*/ 1120 w 1120"/>
              <a:gd name="txB" fmla="*/ 326 h 32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120" h="326">
                <a:moveTo>
                  <a:pt x="174" y="326"/>
                </a:moveTo>
                <a:lnTo>
                  <a:pt x="152" y="326"/>
                </a:lnTo>
                <a:lnTo>
                  <a:pt x="130" y="326"/>
                </a:lnTo>
                <a:lnTo>
                  <a:pt x="98" y="316"/>
                </a:lnTo>
                <a:lnTo>
                  <a:pt x="65" y="305"/>
                </a:lnTo>
                <a:lnTo>
                  <a:pt x="43" y="294"/>
                </a:lnTo>
                <a:lnTo>
                  <a:pt x="22" y="294"/>
                </a:lnTo>
                <a:lnTo>
                  <a:pt x="0" y="283"/>
                </a:lnTo>
                <a:lnTo>
                  <a:pt x="0" y="272"/>
                </a:lnTo>
                <a:lnTo>
                  <a:pt x="0" y="261"/>
                </a:lnTo>
                <a:lnTo>
                  <a:pt x="11" y="250"/>
                </a:lnTo>
                <a:lnTo>
                  <a:pt x="33" y="250"/>
                </a:lnTo>
                <a:lnTo>
                  <a:pt x="43" y="239"/>
                </a:lnTo>
                <a:lnTo>
                  <a:pt x="54" y="239"/>
                </a:lnTo>
                <a:lnTo>
                  <a:pt x="65" y="239"/>
                </a:lnTo>
                <a:lnTo>
                  <a:pt x="87" y="229"/>
                </a:lnTo>
                <a:lnTo>
                  <a:pt x="98" y="229"/>
                </a:lnTo>
                <a:lnTo>
                  <a:pt x="120" y="218"/>
                </a:lnTo>
                <a:lnTo>
                  <a:pt x="141" y="218"/>
                </a:lnTo>
                <a:lnTo>
                  <a:pt x="174" y="207"/>
                </a:lnTo>
                <a:lnTo>
                  <a:pt x="206" y="196"/>
                </a:lnTo>
                <a:lnTo>
                  <a:pt x="239" y="185"/>
                </a:lnTo>
                <a:lnTo>
                  <a:pt x="272" y="174"/>
                </a:lnTo>
                <a:lnTo>
                  <a:pt x="304" y="163"/>
                </a:lnTo>
                <a:lnTo>
                  <a:pt x="348" y="152"/>
                </a:lnTo>
                <a:lnTo>
                  <a:pt x="391" y="141"/>
                </a:lnTo>
                <a:lnTo>
                  <a:pt x="435" y="131"/>
                </a:lnTo>
                <a:lnTo>
                  <a:pt x="478" y="109"/>
                </a:lnTo>
                <a:lnTo>
                  <a:pt x="533" y="98"/>
                </a:lnTo>
                <a:lnTo>
                  <a:pt x="576" y="87"/>
                </a:lnTo>
                <a:lnTo>
                  <a:pt x="620" y="76"/>
                </a:lnTo>
                <a:lnTo>
                  <a:pt x="663" y="65"/>
                </a:lnTo>
                <a:lnTo>
                  <a:pt x="696" y="54"/>
                </a:lnTo>
                <a:lnTo>
                  <a:pt x="728" y="44"/>
                </a:lnTo>
                <a:lnTo>
                  <a:pt x="761" y="33"/>
                </a:lnTo>
                <a:lnTo>
                  <a:pt x="794" y="33"/>
                </a:lnTo>
                <a:lnTo>
                  <a:pt x="826" y="22"/>
                </a:lnTo>
                <a:lnTo>
                  <a:pt x="848" y="11"/>
                </a:lnTo>
                <a:lnTo>
                  <a:pt x="870" y="11"/>
                </a:lnTo>
                <a:lnTo>
                  <a:pt x="891" y="11"/>
                </a:lnTo>
                <a:lnTo>
                  <a:pt x="902" y="0"/>
                </a:lnTo>
                <a:lnTo>
                  <a:pt x="924" y="0"/>
                </a:lnTo>
                <a:lnTo>
                  <a:pt x="935" y="0"/>
                </a:lnTo>
                <a:lnTo>
                  <a:pt x="946" y="0"/>
                </a:lnTo>
                <a:lnTo>
                  <a:pt x="967" y="0"/>
                </a:lnTo>
                <a:lnTo>
                  <a:pt x="1000" y="0"/>
                </a:lnTo>
                <a:lnTo>
                  <a:pt x="1022" y="11"/>
                </a:lnTo>
                <a:lnTo>
                  <a:pt x="1044" y="11"/>
                </a:lnTo>
                <a:lnTo>
                  <a:pt x="1076" y="22"/>
                </a:lnTo>
                <a:lnTo>
                  <a:pt x="1087" y="33"/>
                </a:lnTo>
                <a:lnTo>
                  <a:pt x="1109" y="54"/>
                </a:lnTo>
                <a:lnTo>
                  <a:pt x="1120" y="65"/>
                </a:lnTo>
                <a:lnTo>
                  <a:pt x="1120" y="76"/>
                </a:lnTo>
                <a:lnTo>
                  <a:pt x="1109" y="87"/>
                </a:lnTo>
                <a:lnTo>
                  <a:pt x="1098" y="98"/>
                </a:lnTo>
                <a:lnTo>
                  <a:pt x="1087" y="109"/>
                </a:lnTo>
                <a:lnTo>
                  <a:pt x="1065" y="120"/>
                </a:lnTo>
                <a:lnTo>
                  <a:pt x="1044" y="131"/>
                </a:lnTo>
                <a:lnTo>
                  <a:pt x="1022" y="152"/>
                </a:lnTo>
                <a:lnTo>
                  <a:pt x="989" y="163"/>
                </a:lnTo>
                <a:lnTo>
                  <a:pt x="946" y="174"/>
                </a:lnTo>
                <a:lnTo>
                  <a:pt x="902" y="185"/>
                </a:lnTo>
                <a:lnTo>
                  <a:pt x="848" y="207"/>
                </a:lnTo>
                <a:lnTo>
                  <a:pt x="794" y="218"/>
                </a:lnTo>
                <a:lnTo>
                  <a:pt x="717" y="229"/>
                </a:lnTo>
                <a:lnTo>
                  <a:pt x="641" y="239"/>
                </a:lnTo>
                <a:lnTo>
                  <a:pt x="565" y="261"/>
                </a:lnTo>
                <a:lnTo>
                  <a:pt x="522" y="272"/>
                </a:lnTo>
                <a:lnTo>
                  <a:pt x="478" y="272"/>
                </a:lnTo>
                <a:lnTo>
                  <a:pt x="446" y="283"/>
                </a:lnTo>
                <a:lnTo>
                  <a:pt x="413" y="294"/>
                </a:lnTo>
                <a:lnTo>
                  <a:pt x="380" y="294"/>
                </a:lnTo>
                <a:lnTo>
                  <a:pt x="348" y="305"/>
                </a:lnTo>
                <a:lnTo>
                  <a:pt x="315" y="305"/>
                </a:lnTo>
                <a:lnTo>
                  <a:pt x="293" y="316"/>
                </a:lnTo>
                <a:lnTo>
                  <a:pt x="250" y="326"/>
                </a:lnTo>
                <a:lnTo>
                  <a:pt x="217" y="326"/>
                </a:lnTo>
                <a:lnTo>
                  <a:pt x="185" y="326"/>
                </a:lnTo>
                <a:lnTo>
                  <a:pt x="174" y="326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4082" name="Freeform 50"/>
          <p:cNvSpPr/>
          <p:nvPr/>
        </p:nvSpPr>
        <p:spPr>
          <a:xfrm>
            <a:off x="6321425" y="863600"/>
            <a:ext cx="193675" cy="1735138"/>
          </a:xfrm>
          <a:custGeom>
            <a:avLst/>
            <a:gdLst>
              <a:gd name="txL" fmla="*/ 0 w 304"/>
              <a:gd name="txT" fmla="*/ 0 h 2731"/>
              <a:gd name="txR" fmla="*/ 304 w 304"/>
              <a:gd name="txB" fmla="*/ 2731 h 2731"/>
            </a:gdLst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304" h="2731">
                <a:moveTo>
                  <a:pt x="54" y="11"/>
                </a:moveTo>
                <a:lnTo>
                  <a:pt x="65" y="0"/>
                </a:lnTo>
                <a:lnTo>
                  <a:pt x="87" y="0"/>
                </a:lnTo>
                <a:lnTo>
                  <a:pt x="98" y="11"/>
                </a:lnTo>
                <a:lnTo>
                  <a:pt x="119" y="11"/>
                </a:lnTo>
                <a:lnTo>
                  <a:pt x="141" y="22"/>
                </a:lnTo>
                <a:lnTo>
                  <a:pt x="163" y="33"/>
                </a:lnTo>
                <a:lnTo>
                  <a:pt x="217" y="54"/>
                </a:lnTo>
                <a:lnTo>
                  <a:pt x="239" y="76"/>
                </a:lnTo>
                <a:lnTo>
                  <a:pt x="261" y="98"/>
                </a:lnTo>
                <a:lnTo>
                  <a:pt x="272" y="120"/>
                </a:lnTo>
                <a:lnTo>
                  <a:pt x="293" y="141"/>
                </a:lnTo>
                <a:lnTo>
                  <a:pt x="304" y="163"/>
                </a:lnTo>
                <a:lnTo>
                  <a:pt x="304" y="185"/>
                </a:lnTo>
                <a:lnTo>
                  <a:pt x="304" y="207"/>
                </a:lnTo>
                <a:lnTo>
                  <a:pt x="304" y="228"/>
                </a:lnTo>
                <a:lnTo>
                  <a:pt x="304" y="239"/>
                </a:lnTo>
                <a:lnTo>
                  <a:pt x="304" y="250"/>
                </a:lnTo>
                <a:lnTo>
                  <a:pt x="293" y="272"/>
                </a:lnTo>
                <a:lnTo>
                  <a:pt x="293" y="294"/>
                </a:lnTo>
                <a:lnTo>
                  <a:pt x="293" y="315"/>
                </a:lnTo>
                <a:lnTo>
                  <a:pt x="293" y="337"/>
                </a:lnTo>
                <a:lnTo>
                  <a:pt x="283" y="370"/>
                </a:lnTo>
                <a:lnTo>
                  <a:pt x="283" y="403"/>
                </a:lnTo>
                <a:lnTo>
                  <a:pt x="272" y="435"/>
                </a:lnTo>
                <a:lnTo>
                  <a:pt x="272" y="468"/>
                </a:lnTo>
                <a:lnTo>
                  <a:pt x="272" y="500"/>
                </a:lnTo>
                <a:lnTo>
                  <a:pt x="261" y="544"/>
                </a:lnTo>
                <a:lnTo>
                  <a:pt x="261" y="588"/>
                </a:lnTo>
                <a:lnTo>
                  <a:pt x="261" y="631"/>
                </a:lnTo>
                <a:lnTo>
                  <a:pt x="250" y="675"/>
                </a:lnTo>
                <a:lnTo>
                  <a:pt x="250" y="729"/>
                </a:lnTo>
                <a:lnTo>
                  <a:pt x="239" y="838"/>
                </a:lnTo>
                <a:lnTo>
                  <a:pt x="228" y="947"/>
                </a:lnTo>
                <a:lnTo>
                  <a:pt x="217" y="1066"/>
                </a:lnTo>
                <a:lnTo>
                  <a:pt x="206" y="1197"/>
                </a:lnTo>
                <a:lnTo>
                  <a:pt x="206" y="1338"/>
                </a:lnTo>
                <a:lnTo>
                  <a:pt x="196" y="1480"/>
                </a:lnTo>
                <a:lnTo>
                  <a:pt x="196" y="1643"/>
                </a:lnTo>
                <a:lnTo>
                  <a:pt x="196" y="1806"/>
                </a:lnTo>
                <a:lnTo>
                  <a:pt x="185" y="1893"/>
                </a:lnTo>
                <a:lnTo>
                  <a:pt x="185" y="1970"/>
                </a:lnTo>
                <a:lnTo>
                  <a:pt x="185" y="2035"/>
                </a:lnTo>
                <a:lnTo>
                  <a:pt x="185" y="2111"/>
                </a:lnTo>
                <a:lnTo>
                  <a:pt x="174" y="2176"/>
                </a:lnTo>
                <a:lnTo>
                  <a:pt x="174" y="2231"/>
                </a:lnTo>
                <a:lnTo>
                  <a:pt x="174" y="2285"/>
                </a:lnTo>
                <a:lnTo>
                  <a:pt x="163" y="2340"/>
                </a:lnTo>
                <a:lnTo>
                  <a:pt x="163" y="2394"/>
                </a:lnTo>
                <a:lnTo>
                  <a:pt x="163" y="2438"/>
                </a:lnTo>
                <a:lnTo>
                  <a:pt x="163" y="2470"/>
                </a:lnTo>
                <a:lnTo>
                  <a:pt x="152" y="2514"/>
                </a:lnTo>
                <a:lnTo>
                  <a:pt x="152" y="2535"/>
                </a:lnTo>
                <a:lnTo>
                  <a:pt x="152" y="2568"/>
                </a:lnTo>
                <a:lnTo>
                  <a:pt x="141" y="2590"/>
                </a:lnTo>
                <a:lnTo>
                  <a:pt x="141" y="2612"/>
                </a:lnTo>
                <a:lnTo>
                  <a:pt x="141" y="2644"/>
                </a:lnTo>
                <a:lnTo>
                  <a:pt x="130" y="2666"/>
                </a:lnTo>
                <a:lnTo>
                  <a:pt x="119" y="2688"/>
                </a:lnTo>
                <a:lnTo>
                  <a:pt x="119" y="2710"/>
                </a:lnTo>
                <a:lnTo>
                  <a:pt x="109" y="2720"/>
                </a:lnTo>
                <a:lnTo>
                  <a:pt x="109" y="2731"/>
                </a:lnTo>
                <a:lnTo>
                  <a:pt x="98" y="2731"/>
                </a:lnTo>
                <a:lnTo>
                  <a:pt x="87" y="2731"/>
                </a:lnTo>
                <a:lnTo>
                  <a:pt x="87" y="2720"/>
                </a:lnTo>
                <a:lnTo>
                  <a:pt x="76" y="2720"/>
                </a:lnTo>
                <a:lnTo>
                  <a:pt x="65" y="2710"/>
                </a:lnTo>
                <a:lnTo>
                  <a:pt x="65" y="2699"/>
                </a:lnTo>
                <a:lnTo>
                  <a:pt x="54" y="2677"/>
                </a:lnTo>
                <a:lnTo>
                  <a:pt x="54" y="2666"/>
                </a:lnTo>
                <a:lnTo>
                  <a:pt x="33" y="2623"/>
                </a:lnTo>
                <a:lnTo>
                  <a:pt x="22" y="2579"/>
                </a:lnTo>
                <a:lnTo>
                  <a:pt x="11" y="2535"/>
                </a:lnTo>
                <a:lnTo>
                  <a:pt x="11" y="2503"/>
                </a:lnTo>
                <a:lnTo>
                  <a:pt x="0" y="2470"/>
                </a:lnTo>
                <a:lnTo>
                  <a:pt x="0" y="2427"/>
                </a:lnTo>
                <a:lnTo>
                  <a:pt x="0" y="2383"/>
                </a:lnTo>
                <a:lnTo>
                  <a:pt x="11" y="2318"/>
                </a:lnTo>
                <a:lnTo>
                  <a:pt x="11" y="2307"/>
                </a:lnTo>
                <a:lnTo>
                  <a:pt x="11" y="2285"/>
                </a:lnTo>
                <a:lnTo>
                  <a:pt x="11" y="2253"/>
                </a:lnTo>
                <a:lnTo>
                  <a:pt x="22" y="2231"/>
                </a:lnTo>
                <a:lnTo>
                  <a:pt x="22" y="2198"/>
                </a:lnTo>
                <a:lnTo>
                  <a:pt x="22" y="2155"/>
                </a:lnTo>
                <a:lnTo>
                  <a:pt x="33" y="2111"/>
                </a:lnTo>
                <a:lnTo>
                  <a:pt x="33" y="2068"/>
                </a:lnTo>
                <a:lnTo>
                  <a:pt x="33" y="2013"/>
                </a:lnTo>
                <a:lnTo>
                  <a:pt x="43" y="1959"/>
                </a:lnTo>
                <a:lnTo>
                  <a:pt x="43" y="1893"/>
                </a:lnTo>
                <a:lnTo>
                  <a:pt x="54" y="1828"/>
                </a:lnTo>
                <a:lnTo>
                  <a:pt x="54" y="1763"/>
                </a:lnTo>
                <a:lnTo>
                  <a:pt x="65" y="1687"/>
                </a:lnTo>
                <a:lnTo>
                  <a:pt x="65" y="1610"/>
                </a:lnTo>
                <a:lnTo>
                  <a:pt x="76" y="1523"/>
                </a:lnTo>
                <a:lnTo>
                  <a:pt x="76" y="1436"/>
                </a:lnTo>
                <a:lnTo>
                  <a:pt x="87" y="1360"/>
                </a:lnTo>
                <a:lnTo>
                  <a:pt x="87" y="1284"/>
                </a:lnTo>
                <a:lnTo>
                  <a:pt x="87" y="1208"/>
                </a:lnTo>
                <a:lnTo>
                  <a:pt x="98" y="1143"/>
                </a:lnTo>
                <a:lnTo>
                  <a:pt x="98" y="1077"/>
                </a:lnTo>
                <a:lnTo>
                  <a:pt x="98" y="1012"/>
                </a:lnTo>
                <a:lnTo>
                  <a:pt x="98" y="958"/>
                </a:lnTo>
                <a:lnTo>
                  <a:pt x="98" y="903"/>
                </a:lnTo>
                <a:lnTo>
                  <a:pt x="109" y="849"/>
                </a:lnTo>
                <a:lnTo>
                  <a:pt x="109" y="805"/>
                </a:lnTo>
                <a:lnTo>
                  <a:pt x="109" y="762"/>
                </a:lnTo>
                <a:lnTo>
                  <a:pt x="109" y="729"/>
                </a:lnTo>
                <a:lnTo>
                  <a:pt x="109" y="685"/>
                </a:lnTo>
                <a:lnTo>
                  <a:pt x="109" y="653"/>
                </a:lnTo>
                <a:lnTo>
                  <a:pt x="109" y="631"/>
                </a:lnTo>
                <a:lnTo>
                  <a:pt x="109" y="533"/>
                </a:lnTo>
                <a:lnTo>
                  <a:pt x="109" y="435"/>
                </a:lnTo>
                <a:lnTo>
                  <a:pt x="109" y="359"/>
                </a:lnTo>
                <a:lnTo>
                  <a:pt x="109" y="272"/>
                </a:lnTo>
                <a:lnTo>
                  <a:pt x="98" y="218"/>
                </a:lnTo>
                <a:lnTo>
                  <a:pt x="87" y="163"/>
                </a:lnTo>
                <a:lnTo>
                  <a:pt x="87" y="130"/>
                </a:lnTo>
                <a:lnTo>
                  <a:pt x="76" y="120"/>
                </a:lnTo>
                <a:lnTo>
                  <a:pt x="65" y="98"/>
                </a:lnTo>
                <a:lnTo>
                  <a:pt x="54" y="76"/>
                </a:lnTo>
                <a:lnTo>
                  <a:pt x="43" y="65"/>
                </a:lnTo>
                <a:lnTo>
                  <a:pt x="33" y="54"/>
                </a:lnTo>
                <a:lnTo>
                  <a:pt x="33" y="43"/>
                </a:lnTo>
                <a:lnTo>
                  <a:pt x="22" y="33"/>
                </a:lnTo>
                <a:lnTo>
                  <a:pt x="33" y="22"/>
                </a:lnTo>
                <a:lnTo>
                  <a:pt x="43" y="11"/>
                </a:lnTo>
                <a:lnTo>
                  <a:pt x="54" y="11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4083" name="Freeform 51"/>
          <p:cNvSpPr/>
          <p:nvPr/>
        </p:nvSpPr>
        <p:spPr>
          <a:xfrm>
            <a:off x="5921375" y="1479550"/>
            <a:ext cx="496888" cy="773113"/>
          </a:xfrm>
          <a:custGeom>
            <a:avLst/>
            <a:gdLst>
              <a:gd name="txL" fmla="*/ 0 w 783"/>
              <a:gd name="txT" fmla="*/ 0 h 1219"/>
              <a:gd name="txR" fmla="*/ 783 w 783"/>
              <a:gd name="txB" fmla="*/ 1219 h 1219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783" h="1219">
                <a:moveTo>
                  <a:pt x="522" y="686"/>
                </a:moveTo>
                <a:lnTo>
                  <a:pt x="490" y="740"/>
                </a:lnTo>
                <a:lnTo>
                  <a:pt x="457" y="784"/>
                </a:lnTo>
                <a:lnTo>
                  <a:pt x="424" y="838"/>
                </a:lnTo>
                <a:lnTo>
                  <a:pt x="381" y="882"/>
                </a:lnTo>
                <a:lnTo>
                  <a:pt x="305" y="969"/>
                </a:lnTo>
                <a:lnTo>
                  <a:pt x="207" y="1056"/>
                </a:lnTo>
                <a:lnTo>
                  <a:pt x="163" y="1100"/>
                </a:lnTo>
                <a:lnTo>
                  <a:pt x="131" y="1132"/>
                </a:lnTo>
                <a:lnTo>
                  <a:pt x="98" y="1165"/>
                </a:lnTo>
                <a:lnTo>
                  <a:pt x="66" y="1187"/>
                </a:lnTo>
                <a:lnTo>
                  <a:pt x="44" y="1197"/>
                </a:lnTo>
                <a:lnTo>
                  <a:pt x="22" y="1208"/>
                </a:lnTo>
                <a:lnTo>
                  <a:pt x="11" y="1219"/>
                </a:lnTo>
                <a:lnTo>
                  <a:pt x="0" y="1219"/>
                </a:lnTo>
                <a:lnTo>
                  <a:pt x="0" y="1208"/>
                </a:lnTo>
                <a:lnTo>
                  <a:pt x="0" y="1187"/>
                </a:lnTo>
                <a:lnTo>
                  <a:pt x="11" y="1176"/>
                </a:lnTo>
                <a:lnTo>
                  <a:pt x="33" y="1143"/>
                </a:lnTo>
                <a:lnTo>
                  <a:pt x="55" y="1110"/>
                </a:lnTo>
                <a:lnTo>
                  <a:pt x="87" y="1078"/>
                </a:lnTo>
                <a:lnTo>
                  <a:pt x="120" y="1034"/>
                </a:lnTo>
                <a:lnTo>
                  <a:pt x="153" y="991"/>
                </a:lnTo>
                <a:lnTo>
                  <a:pt x="196" y="936"/>
                </a:lnTo>
                <a:lnTo>
                  <a:pt x="229" y="882"/>
                </a:lnTo>
                <a:lnTo>
                  <a:pt x="272" y="827"/>
                </a:lnTo>
                <a:lnTo>
                  <a:pt x="316" y="762"/>
                </a:lnTo>
                <a:lnTo>
                  <a:pt x="359" y="686"/>
                </a:lnTo>
                <a:lnTo>
                  <a:pt x="403" y="610"/>
                </a:lnTo>
                <a:lnTo>
                  <a:pt x="457" y="534"/>
                </a:lnTo>
                <a:lnTo>
                  <a:pt x="500" y="457"/>
                </a:lnTo>
                <a:lnTo>
                  <a:pt x="544" y="381"/>
                </a:lnTo>
                <a:lnTo>
                  <a:pt x="577" y="305"/>
                </a:lnTo>
                <a:lnTo>
                  <a:pt x="609" y="240"/>
                </a:lnTo>
                <a:lnTo>
                  <a:pt x="642" y="175"/>
                </a:lnTo>
                <a:lnTo>
                  <a:pt x="674" y="120"/>
                </a:lnTo>
                <a:lnTo>
                  <a:pt x="696" y="55"/>
                </a:lnTo>
                <a:lnTo>
                  <a:pt x="707" y="0"/>
                </a:lnTo>
                <a:lnTo>
                  <a:pt x="783" y="229"/>
                </a:lnTo>
                <a:lnTo>
                  <a:pt x="761" y="294"/>
                </a:lnTo>
                <a:lnTo>
                  <a:pt x="729" y="360"/>
                </a:lnTo>
                <a:lnTo>
                  <a:pt x="696" y="414"/>
                </a:lnTo>
                <a:lnTo>
                  <a:pt x="664" y="479"/>
                </a:lnTo>
                <a:lnTo>
                  <a:pt x="587" y="588"/>
                </a:lnTo>
                <a:lnTo>
                  <a:pt x="522" y="686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4084" name="Freeform 52"/>
          <p:cNvSpPr/>
          <p:nvPr/>
        </p:nvSpPr>
        <p:spPr>
          <a:xfrm>
            <a:off x="6403975" y="1755775"/>
            <a:ext cx="214313" cy="173038"/>
          </a:xfrm>
          <a:custGeom>
            <a:avLst/>
            <a:gdLst>
              <a:gd name="txL" fmla="*/ 0 w 337"/>
              <a:gd name="txT" fmla="*/ 0 h 272"/>
              <a:gd name="txR" fmla="*/ 337 w 337"/>
              <a:gd name="txB" fmla="*/ 272 h 272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337" h="272">
                <a:moveTo>
                  <a:pt x="337" y="196"/>
                </a:moveTo>
                <a:lnTo>
                  <a:pt x="337" y="217"/>
                </a:lnTo>
                <a:lnTo>
                  <a:pt x="337" y="239"/>
                </a:lnTo>
                <a:lnTo>
                  <a:pt x="326" y="250"/>
                </a:lnTo>
                <a:lnTo>
                  <a:pt x="326" y="272"/>
                </a:lnTo>
                <a:lnTo>
                  <a:pt x="316" y="272"/>
                </a:lnTo>
                <a:lnTo>
                  <a:pt x="305" y="272"/>
                </a:lnTo>
                <a:lnTo>
                  <a:pt x="294" y="272"/>
                </a:lnTo>
                <a:lnTo>
                  <a:pt x="272" y="261"/>
                </a:lnTo>
                <a:lnTo>
                  <a:pt x="261" y="250"/>
                </a:lnTo>
                <a:lnTo>
                  <a:pt x="240" y="239"/>
                </a:lnTo>
                <a:lnTo>
                  <a:pt x="218" y="228"/>
                </a:lnTo>
                <a:lnTo>
                  <a:pt x="196" y="217"/>
                </a:lnTo>
                <a:lnTo>
                  <a:pt x="174" y="196"/>
                </a:lnTo>
                <a:lnTo>
                  <a:pt x="153" y="174"/>
                </a:lnTo>
                <a:lnTo>
                  <a:pt x="120" y="141"/>
                </a:lnTo>
                <a:lnTo>
                  <a:pt x="87" y="119"/>
                </a:lnTo>
                <a:lnTo>
                  <a:pt x="66" y="76"/>
                </a:lnTo>
                <a:lnTo>
                  <a:pt x="33" y="43"/>
                </a:lnTo>
                <a:lnTo>
                  <a:pt x="0" y="0"/>
                </a:lnTo>
                <a:lnTo>
                  <a:pt x="76" y="0"/>
                </a:lnTo>
                <a:lnTo>
                  <a:pt x="142" y="11"/>
                </a:lnTo>
                <a:lnTo>
                  <a:pt x="196" y="32"/>
                </a:lnTo>
                <a:lnTo>
                  <a:pt x="240" y="54"/>
                </a:lnTo>
                <a:lnTo>
                  <a:pt x="261" y="76"/>
                </a:lnTo>
                <a:lnTo>
                  <a:pt x="283" y="98"/>
                </a:lnTo>
                <a:lnTo>
                  <a:pt x="294" y="109"/>
                </a:lnTo>
                <a:lnTo>
                  <a:pt x="316" y="130"/>
                </a:lnTo>
                <a:lnTo>
                  <a:pt x="326" y="152"/>
                </a:lnTo>
                <a:lnTo>
                  <a:pt x="326" y="163"/>
                </a:lnTo>
                <a:lnTo>
                  <a:pt x="337" y="174"/>
                </a:lnTo>
                <a:lnTo>
                  <a:pt x="337" y="196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4085" name="Freeform 53"/>
          <p:cNvSpPr/>
          <p:nvPr/>
        </p:nvSpPr>
        <p:spPr>
          <a:xfrm>
            <a:off x="6618288" y="1685925"/>
            <a:ext cx="146050" cy="712788"/>
          </a:xfrm>
          <a:custGeom>
            <a:avLst/>
            <a:gdLst>
              <a:gd name="txL" fmla="*/ 0 w 229"/>
              <a:gd name="txT" fmla="*/ 0 h 1121"/>
              <a:gd name="txR" fmla="*/ 229 w 229"/>
              <a:gd name="txB" fmla="*/ 1121 h 1121"/>
            </a:gdLst>
            <a:ahLst/>
            <a:cxnLst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</a:cxnLst>
            <a:rect l="txL" t="txT" r="txR" b="txB"/>
            <a:pathLst>
              <a:path w="229" h="1121">
                <a:moveTo>
                  <a:pt x="11" y="22"/>
                </a:moveTo>
                <a:lnTo>
                  <a:pt x="33" y="11"/>
                </a:lnTo>
                <a:lnTo>
                  <a:pt x="44" y="11"/>
                </a:lnTo>
                <a:lnTo>
                  <a:pt x="66" y="0"/>
                </a:lnTo>
                <a:lnTo>
                  <a:pt x="76" y="0"/>
                </a:lnTo>
                <a:lnTo>
                  <a:pt x="87" y="11"/>
                </a:lnTo>
                <a:lnTo>
                  <a:pt x="120" y="22"/>
                </a:lnTo>
                <a:lnTo>
                  <a:pt x="142" y="22"/>
                </a:lnTo>
                <a:lnTo>
                  <a:pt x="174" y="33"/>
                </a:lnTo>
                <a:lnTo>
                  <a:pt x="196" y="33"/>
                </a:lnTo>
                <a:lnTo>
                  <a:pt x="207" y="163"/>
                </a:lnTo>
                <a:lnTo>
                  <a:pt x="218" y="283"/>
                </a:lnTo>
                <a:lnTo>
                  <a:pt x="218" y="403"/>
                </a:lnTo>
                <a:lnTo>
                  <a:pt x="229" y="511"/>
                </a:lnTo>
                <a:lnTo>
                  <a:pt x="229" y="620"/>
                </a:lnTo>
                <a:lnTo>
                  <a:pt x="229" y="718"/>
                </a:lnTo>
                <a:lnTo>
                  <a:pt x="229" y="827"/>
                </a:lnTo>
                <a:lnTo>
                  <a:pt x="218" y="925"/>
                </a:lnTo>
                <a:lnTo>
                  <a:pt x="218" y="968"/>
                </a:lnTo>
                <a:lnTo>
                  <a:pt x="207" y="1012"/>
                </a:lnTo>
                <a:lnTo>
                  <a:pt x="207" y="1045"/>
                </a:lnTo>
                <a:lnTo>
                  <a:pt x="196" y="1077"/>
                </a:lnTo>
                <a:lnTo>
                  <a:pt x="196" y="1099"/>
                </a:lnTo>
                <a:lnTo>
                  <a:pt x="196" y="1110"/>
                </a:lnTo>
                <a:lnTo>
                  <a:pt x="185" y="1121"/>
                </a:lnTo>
                <a:lnTo>
                  <a:pt x="174" y="1121"/>
                </a:lnTo>
                <a:lnTo>
                  <a:pt x="163" y="1110"/>
                </a:lnTo>
                <a:lnTo>
                  <a:pt x="163" y="1099"/>
                </a:lnTo>
                <a:lnTo>
                  <a:pt x="153" y="1077"/>
                </a:lnTo>
                <a:lnTo>
                  <a:pt x="142" y="1066"/>
                </a:lnTo>
                <a:lnTo>
                  <a:pt x="131" y="1045"/>
                </a:lnTo>
                <a:lnTo>
                  <a:pt x="131" y="1023"/>
                </a:lnTo>
                <a:lnTo>
                  <a:pt x="109" y="1001"/>
                </a:lnTo>
                <a:lnTo>
                  <a:pt x="109" y="979"/>
                </a:lnTo>
                <a:lnTo>
                  <a:pt x="87" y="947"/>
                </a:lnTo>
                <a:lnTo>
                  <a:pt x="87" y="914"/>
                </a:lnTo>
                <a:lnTo>
                  <a:pt x="76" y="892"/>
                </a:lnTo>
                <a:lnTo>
                  <a:pt x="76" y="870"/>
                </a:lnTo>
                <a:lnTo>
                  <a:pt x="76" y="849"/>
                </a:lnTo>
                <a:lnTo>
                  <a:pt x="76" y="827"/>
                </a:lnTo>
                <a:lnTo>
                  <a:pt x="76" y="794"/>
                </a:lnTo>
                <a:lnTo>
                  <a:pt x="87" y="762"/>
                </a:lnTo>
                <a:lnTo>
                  <a:pt x="87" y="729"/>
                </a:lnTo>
                <a:lnTo>
                  <a:pt x="87" y="685"/>
                </a:lnTo>
                <a:lnTo>
                  <a:pt x="87" y="631"/>
                </a:lnTo>
                <a:lnTo>
                  <a:pt x="98" y="533"/>
                </a:lnTo>
                <a:lnTo>
                  <a:pt x="98" y="490"/>
                </a:lnTo>
                <a:lnTo>
                  <a:pt x="98" y="446"/>
                </a:lnTo>
                <a:lnTo>
                  <a:pt x="98" y="403"/>
                </a:lnTo>
                <a:lnTo>
                  <a:pt x="98" y="359"/>
                </a:lnTo>
                <a:lnTo>
                  <a:pt x="98" y="326"/>
                </a:lnTo>
                <a:lnTo>
                  <a:pt x="87" y="294"/>
                </a:lnTo>
                <a:lnTo>
                  <a:pt x="87" y="228"/>
                </a:lnTo>
                <a:lnTo>
                  <a:pt x="76" y="174"/>
                </a:lnTo>
                <a:lnTo>
                  <a:pt x="66" y="152"/>
                </a:lnTo>
                <a:lnTo>
                  <a:pt x="55" y="130"/>
                </a:lnTo>
                <a:lnTo>
                  <a:pt x="44" y="109"/>
                </a:lnTo>
                <a:lnTo>
                  <a:pt x="33" y="98"/>
                </a:lnTo>
                <a:lnTo>
                  <a:pt x="22" y="76"/>
                </a:lnTo>
                <a:lnTo>
                  <a:pt x="11" y="65"/>
                </a:lnTo>
                <a:lnTo>
                  <a:pt x="11" y="54"/>
                </a:lnTo>
                <a:lnTo>
                  <a:pt x="0" y="43"/>
                </a:lnTo>
                <a:lnTo>
                  <a:pt x="0" y="33"/>
                </a:lnTo>
                <a:lnTo>
                  <a:pt x="11" y="22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4086" name="Freeform 54"/>
          <p:cNvSpPr/>
          <p:nvPr/>
        </p:nvSpPr>
        <p:spPr>
          <a:xfrm>
            <a:off x="6721475" y="1568450"/>
            <a:ext cx="863600" cy="995363"/>
          </a:xfrm>
          <a:custGeom>
            <a:avLst/>
            <a:gdLst>
              <a:gd name="txL" fmla="*/ 0 w 1359"/>
              <a:gd name="txT" fmla="*/ 0 h 1567"/>
              <a:gd name="txR" fmla="*/ 1359 w 1359"/>
              <a:gd name="txB" fmla="*/ 1567 h 1567"/>
            </a:gdLst>
            <a:ahLst/>
            <a:cxnLst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359" h="1567">
                <a:moveTo>
                  <a:pt x="1066" y="33"/>
                </a:moveTo>
                <a:lnTo>
                  <a:pt x="1088" y="22"/>
                </a:lnTo>
                <a:lnTo>
                  <a:pt x="1109" y="11"/>
                </a:lnTo>
                <a:lnTo>
                  <a:pt x="1131" y="0"/>
                </a:lnTo>
                <a:lnTo>
                  <a:pt x="1153" y="0"/>
                </a:lnTo>
                <a:lnTo>
                  <a:pt x="1164" y="11"/>
                </a:lnTo>
                <a:lnTo>
                  <a:pt x="1175" y="22"/>
                </a:lnTo>
                <a:lnTo>
                  <a:pt x="1185" y="22"/>
                </a:lnTo>
                <a:lnTo>
                  <a:pt x="1218" y="54"/>
                </a:lnTo>
                <a:lnTo>
                  <a:pt x="1240" y="65"/>
                </a:lnTo>
                <a:lnTo>
                  <a:pt x="1262" y="87"/>
                </a:lnTo>
                <a:lnTo>
                  <a:pt x="1283" y="98"/>
                </a:lnTo>
                <a:lnTo>
                  <a:pt x="1305" y="120"/>
                </a:lnTo>
                <a:lnTo>
                  <a:pt x="1316" y="130"/>
                </a:lnTo>
                <a:lnTo>
                  <a:pt x="1327" y="141"/>
                </a:lnTo>
                <a:lnTo>
                  <a:pt x="1338" y="163"/>
                </a:lnTo>
                <a:lnTo>
                  <a:pt x="1349" y="163"/>
                </a:lnTo>
                <a:lnTo>
                  <a:pt x="1359" y="174"/>
                </a:lnTo>
                <a:lnTo>
                  <a:pt x="1359" y="185"/>
                </a:lnTo>
                <a:lnTo>
                  <a:pt x="1349" y="196"/>
                </a:lnTo>
                <a:lnTo>
                  <a:pt x="1349" y="207"/>
                </a:lnTo>
                <a:lnTo>
                  <a:pt x="1338" y="228"/>
                </a:lnTo>
                <a:lnTo>
                  <a:pt x="1338" y="250"/>
                </a:lnTo>
                <a:lnTo>
                  <a:pt x="1327" y="272"/>
                </a:lnTo>
                <a:lnTo>
                  <a:pt x="1316" y="294"/>
                </a:lnTo>
                <a:lnTo>
                  <a:pt x="1316" y="326"/>
                </a:lnTo>
                <a:lnTo>
                  <a:pt x="1305" y="370"/>
                </a:lnTo>
                <a:lnTo>
                  <a:pt x="1305" y="413"/>
                </a:lnTo>
                <a:lnTo>
                  <a:pt x="1305" y="457"/>
                </a:lnTo>
                <a:lnTo>
                  <a:pt x="1305" y="522"/>
                </a:lnTo>
                <a:lnTo>
                  <a:pt x="1305" y="588"/>
                </a:lnTo>
                <a:lnTo>
                  <a:pt x="1305" y="718"/>
                </a:lnTo>
                <a:lnTo>
                  <a:pt x="1305" y="860"/>
                </a:lnTo>
                <a:lnTo>
                  <a:pt x="1294" y="990"/>
                </a:lnTo>
                <a:lnTo>
                  <a:pt x="1283" y="1055"/>
                </a:lnTo>
                <a:lnTo>
                  <a:pt x="1272" y="1110"/>
                </a:lnTo>
                <a:lnTo>
                  <a:pt x="1262" y="1164"/>
                </a:lnTo>
                <a:lnTo>
                  <a:pt x="1251" y="1219"/>
                </a:lnTo>
                <a:lnTo>
                  <a:pt x="1240" y="1273"/>
                </a:lnTo>
                <a:lnTo>
                  <a:pt x="1229" y="1317"/>
                </a:lnTo>
                <a:lnTo>
                  <a:pt x="1218" y="1360"/>
                </a:lnTo>
                <a:lnTo>
                  <a:pt x="1207" y="1404"/>
                </a:lnTo>
                <a:lnTo>
                  <a:pt x="1196" y="1436"/>
                </a:lnTo>
                <a:lnTo>
                  <a:pt x="1185" y="1469"/>
                </a:lnTo>
                <a:lnTo>
                  <a:pt x="1175" y="1491"/>
                </a:lnTo>
                <a:lnTo>
                  <a:pt x="1153" y="1513"/>
                </a:lnTo>
                <a:lnTo>
                  <a:pt x="1142" y="1523"/>
                </a:lnTo>
                <a:lnTo>
                  <a:pt x="1131" y="1534"/>
                </a:lnTo>
                <a:lnTo>
                  <a:pt x="1120" y="1545"/>
                </a:lnTo>
                <a:lnTo>
                  <a:pt x="1109" y="1556"/>
                </a:lnTo>
                <a:lnTo>
                  <a:pt x="1098" y="1567"/>
                </a:lnTo>
                <a:lnTo>
                  <a:pt x="1088" y="1567"/>
                </a:lnTo>
                <a:lnTo>
                  <a:pt x="1077" y="1556"/>
                </a:lnTo>
                <a:lnTo>
                  <a:pt x="1055" y="1556"/>
                </a:lnTo>
                <a:lnTo>
                  <a:pt x="1044" y="1545"/>
                </a:lnTo>
                <a:lnTo>
                  <a:pt x="1033" y="1534"/>
                </a:lnTo>
                <a:lnTo>
                  <a:pt x="1022" y="1523"/>
                </a:lnTo>
                <a:lnTo>
                  <a:pt x="1001" y="1513"/>
                </a:lnTo>
                <a:lnTo>
                  <a:pt x="990" y="1491"/>
                </a:lnTo>
                <a:lnTo>
                  <a:pt x="968" y="1469"/>
                </a:lnTo>
                <a:lnTo>
                  <a:pt x="946" y="1447"/>
                </a:lnTo>
                <a:lnTo>
                  <a:pt x="903" y="1393"/>
                </a:lnTo>
                <a:lnTo>
                  <a:pt x="848" y="1328"/>
                </a:lnTo>
                <a:lnTo>
                  <a:pt x="794" y="1273"/>
                </a:lnTo>
                <a:lnTo>
                  <a:pt x="761" y="1240"/>
                </a:lnTo>
                <a:lnTo>
                  <a:pt x="740" y="1219"/>
                </a:lnTo>
                <a:lnTo>
                  <a:pt x="718" y="1197"/>
                </a:lnTo>
                <a:lnTo>
                  <a:pt x="707" y="1175"/>
                </a:lnTo>
                <a:lnTo>
                  <a:pt x="696" y="1164"/>
                </a:lnTo>
                <a:lnTo>
                  <a:pt x="685" y="1153"/>
                </a:lnTo>
                <a:lnTo>
                  <a:pt x="685" y="1143"/>
                </a:lnTo>
                <a:lnTo>
                  <a:pt x="685" y="1132"/>
                </a:lnTo>
                <a:lnTo>
                  <a:pt x="696" y="1132"/>
                </a:lnTo>
                <a:lnTo>
                  <a:pt x="707" y="1132"/>
                </a:lnTo>
                <a:lnTo>
                  <a:pt x="718" y="1132"/>
                </a:lnTo>
                <a:lnTo>
                  <a:pt x="729" y="1132"/>
                </a:lnTo>
                <a:lnTo>
                  <a:pt x="751" y="1143"/>
                </a:lnTo>
                <a:lnTo>
                  <a:pt x="772" y="1143"/>
                </a:lnTo>
                <a:lnTo>
                  <a:pt x="805" y="1153"/>
                </a:lnTo>
                <a:lnTo>
                  <a:pt x="838" y="1164"/>
                </a:lnTo>
                <a:lnTo>
                  <a:pt x="870" y="1175"/>
                </a:lnTo>
                <a:lnTo>
                  <a:pt x="903" y="1186"/>
                </a:lnTo>
                <a:lnTo>
                  <a:pt x="935" y="1197"/>
                </a:lnTo>
                <a:lnTo>
                  <a:pt x="957" y="1197"/>
                </a:lnTo>
                <a:lnTo>
                  <a:pt x="979" y="1197"/>
                </a:lnTo>
                <a:lnTo>
                  <a:pt x="1001" y="1197"/>
                </a:lnTo>
                <a:lnTo>
                  <a:pt x="1022" y="1197"/>
                </a:lnTo>
                <a:lnTo>
                  <a:pt x="1033" y="1197"/>
                </a:lnTo>
                <a:lnTo>
                  <a:pt x="1044" y="1186"/>
                </a:lnTo>
                <a:lnTo>
                  <a:pt x="1055" y="1175"/>
                </a:lnTo>
                <a:lnTo>
                  <a:pt x="1066" y="1164"/>
                </a:lnTo>
                <a:lnTo>
                  <a:pt x="1077" y="1143"/>
                </a:lnTo>
                <a:lnTo>
                  <a:pt x="1088" y="1121"/>
                </a:lnTo>
                <a:lnTo>
                  <a:pt x="1098" y="1099"/>
                </a:lnTo>
                <a:lnTo>
                  <a:pt x="1109" y="1066"/>
                </a:lnTo>
                <a:lnTo>
                  <a:pt x="1109" y="1023"/>
                </a:lnTo>
                <a:lnTo>
                  <a:pt x="1120" y="979"/>
                </a:lnTo>
                <a:lnTo>
                  <a:pt x="1120" y="936"/>
                </a:lnTo>
                <a:lnTo>
                  <a:pt x="1131" y="881"/>
                </a:lnTo>
                <a:lnTo>
                  <a:pt x="1131" y="827"/>
                </a:lnTo>
                <a:lnTo>
                  <a:pt x="1131" y="773"/>
                </a:lnTo>
                <a:lnTo>
                  <a:pt x="1131" y="707"/>
                </a:lnTo>
                <a:lnTo>
                  <a:pt x="1131" y="631"/>
                </a:lnTo>
                <a:lnTo>
                  <a:pt x="1142" y="566"/>
                </a:lnTo>
                <a:lnTo>
                  <a:pt x="1142" y="490"/>
                </a:lnTo>
                <a:lnTo>
                  <a:pt x="1142" y="424"/>
                </a:lnTo>
                <a:lnTo>
                  <a:pt x="1131" y="370"/>
                </a:lnTo>
                <a:lnTo>
                  <a:pt x="1131" y="315"/>
                </a:lnTo>
                <a:lnTo>
                  <a:pt x="1131" y="283"/>
                </a:lnTo>
                <a:lnTo>
                  <a:pt x="1131" y="250"/>
                </a:lnTo>
                <a:lnTo>
                  <a:pt x="1131" y="228"/>
                </a:lnTo>
                <a:lnTo>
                  <a:pt x="1120" y="218"/>
                </a:lnTo>
                <a:lnTo>
                  <a:pt x="1120" y="207"/>
                </a:lnTo>
                <a:lnTo>
                  <a:pt x="1098" y="196"/>
                </a:lnTo>
                <a:lnTo>
                  <a:pt x="1077" y="196"/>
                </a:lnTo>
                <a:lnTo>
                  <a:pt x="1055" y="185"/>
                </a:lnTo>
                <a:lnTo>
                  <a:pt x="1044" y="185"/>
                </a:lnTo>
                <a:lnTo>
                  <a:pt x="1022" y="185"/>
                </a:lnTo>
                <a:lnTo>
                  <a:pt x="1001" y="185"/>
                </a:lnTo>
                <a:lnTo>
                  <a:pt x="979" y="185"/>
                </a:lnTo>
                <a:lnTo>
                  <a:pt x="946" y="185"/>
                </a:lnTo>
                <a:lnTo>
                  <a:pt x="925" y="185"/>
                </a:lnTo>
                <a:lnTo>
                  <a:pt x="892" y="185"/>
                </a:lnTo>
                <a:lnTo>
                  <a:pt x="848" y="196"/>
                </a:lnTo>
                <a:lnTo>
                  <a:pt x="827" y="196"/>
                </a:lnTo>
                <a:lnTo>
                  <a:pt x="794" y="196"/>
                </a:lnTo>
                <a:lnTo>
                  <a:pt x="761" y="207"/>
                </a:lnTo>
                <a:lnTo>
                  <a:pt x="729" y="207"/>
                </a:lnTo>
                <a:lnTo>
                  <a:pt x="696" y="218"/>
                </a:lnTo>
                <a:lnTo>
                  <a:pt x="653" y="228"/>
                </a:lnTo>
                <a:lnTo>
                  <a:pt x="598" y="228"/>
                </a:lnTo>
                <a:lnTo>
                  <a:pt x="544" y="239"/>
                </a:lnTo>
                <a:lnTo>
                  <a:pt x="490" y="250"/>
                </a:lnTo>
                <a:lnTo>
                  <a:pt x="435" y="261"/>
                </a:lnTo>
                <a:lnTo>
                  <a:pt x="370" y="272"/>
                </a:lnTo>
                <a:lnTo>
                  <a:pt x="305" y="283"/>
                </a:lnTo>
                <a:lnTo>
                  <a:pt x="229" y="305"/>
                </a:lnTo>
                <a:lnTo>
                  <a:pt x="164" y="315"/>
                </a:lnTo>
                <a:lnTo>
                  <a:pt x="77" y="337"/>
                </a:lnTo>
                <a:lnTo>
                  <a:pt x="0" y="348"/>
                </a:lnTo>
                <a:lnTo>
                  <a:pt x="0" y="218"/>
                </a:lnTo>
                <a:lnTo>
                  <a:pt x="120" y="196"/>
                </a:lnTo>
                <a:lnTo>
                  <a:pt x="240" y="174"/>
                </a:lnTo>
                <a:lnTo>
                  <a:pt x="348" y="163"/>
                </a:lnTo>
                <a:lnTo>
                  <a:pt x="457" y="141"/>
                </a:lnTo>
                <a:lnTo>
                  <a:pt x="544" y="130"/>
                </a:lnTo>
                <a:lnTo>
                  <a:pt x="631" y="109"/>
                </a:lnTo>
                <a:lnTo>
                  <a:pt x="707" y="98"/>
                </a:lnTo>
                <a:lnTo>
                  <a:pt x="783" y="87"/>
                </a:lnTo>
                <a:lnTo>
                  <a:pt x="848" y="76"/>
                </a:lnTo>
                <a:lnTo>
                  <a:pt x="903" y="65"/>
                </a:lnTo>
                <a:lnTo>
                  <a:pt x="946" y="65"/>
                </a:lnTo>
                <a:lnTo>
                  <a:pt x="990" y="54"/>
                </a:lnTo>
                <a:lnTo>
                  <a:pt x="1022" y="43"/>
                </a:lnTo>
                <a:lnTo>
                  <a:pt x="1044" y="43"/>
                </a:lnTo>
                <a:lnTo>
                  <a:pt x="1055" y="33"/>
                </a:lnTo>
                <a:lnTo>
                  <a:pt x="1066" y="33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4087" name="Freeform 55"/>
          <p:cNvSpPr/>
          <p:nvPr/>
        </p:nvSpPr>
        <p:spPr>
          <a:xfrm>
            <a:off x="6805613" y="1355725"/>
            <a:ext cx="309562" cy="793750"/>
          </a:xfrm>
          <a:custGeom>
            <a:avLst/>
            <a:gdLst>
              <a:gd name="txL" fmla="*/ 0 w 489"/>
              <a:gd name="txT" fmla="*/ 0 h 1251"/>
              <a:gd name="txR" fmla="*/ 489 w 489"/>
              <a:gd name="txB" fmla="*/ 1251 h 1251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489" h="1251">
                <a:moveTo>
                  <a:pt x="315" y="935"/>
                </a:moveTo>
                <a:lnTo>
                  <a:pt x="272" y="1001"/>
                </a:lnTo>
                <a:lnTo>
                  <a:pt x="228" y="1066"/>
                </a:lnTo>
                <a:lnTo>
                  <a:pt x="174" y="1131"/>
                </a:lnTo>
                <a:lnTo>
                  <a:pt x="119" y="1175"/>
                </a:lnTo>
                <a:lnTo>
                  <a:pt x="87" y="1197"/>
                </a:lnTo>
                <a:lnTo>
                  <a:pt x="65" y="1218"/>
                </a:lnTo>
                <a:lnTo>
                  <a:pt x="43" y="1229"/>
                </a:lnTo>
                <a:lnTo>
                  <a:pt x="33" y="1240"/>
                </a:lnTo>
                <a:lnTo>
                  <a:pt x="22" y="1251"/>
                </a:lnTo>
                <a:lnTo>
                  <a:pt x="11" y="1251"/>
                </a:lnTo>
                <a:lnTo>
                  <a:pt x="0" y="1251"/>
                </a:lnTo>
                <a:lnTo>
                  <a:pt x="0" y="1240"/>
                </a:lnTo>
                <a:lnTo>
                  <a:pt x="11" y="1218"/>
                </a:lnTo>
                <a:lnTo>
                  <a:pt x="22" y="1207"/>
                </a:lnTo>
                <a:lnTo>
                  <a:pt x="33" y="1186"/>
                </a:lnTo>
                <a:lnTo>
                  <a:pt x="54" y="1153"/>
                </a:lnTo>
                <a:lnTo>
                  <a:pt x="76" y="1120"/>
                </a:lnTo>
                <a:lnTo>
                  <a:pt x="98" y="1077"/>
                </a:lnTo>
                <a:lnTo>
                  <a:pt x="141" y="1001"/>
                </a:lnTo>
                <a:lnTo>
                  <a:pt x="185" y="925"/>
                </a:lnTo>
                <a:lnTo>
                  <a:pt x="217" y="848"/>
                </a:lnTo>
                <a:lnTo>
                  <a:pt x="250" y="761"/>
                </a:lnTo>
                <a:lnTo>
                  <a:pt x="272" y="685"/>
                </a:lnTo>
                <a:lnTo>
                  <a:pt x="283" y="598"/>
                </a:lnTo>
                <a:lnTo>
                  <a:pt x="293" y="522"/>
                </a:lnTo>
                <a:lnTo>
                  <a:pt x="304" y="457"/>
                </a:lnTo>
                <a:lnTo>
                  <a:pt x="304" y="424"/>
                </a:lnTo>
                <a:lnTo>
                  <a:pt x="304" y="380"/>
                </a:lnTo>
                <a:lnTo>
                  <a:pt x="304" y="337"/>
                </a:lnTo>
                <a:lnTo>
                  <a:pt x="304" y="282"/>
                </a:lnTo>
                <a:lnTo>
                  <a:pt x="293" y="217"/>
                </a:lnTo>
                <a:lnTo>
                  <a:pt x="293" y="152"/>
                </a:lnTo>
                <a:lnTo>
                  <a:pt x="283" y="87"/>
                </a:lnTo>
                <a:lnTo>
                  <a:pt x="272" y="0"/>
                </a:lnTo>
                <a:lnTo>
                  <a:pt x="315" y="21"/>
                </a:lnTo>
                <a:lnTo>
                  <a:pt x="359" y="32"/>
                </a:lnTo>
                <a:lnTo>
                  <a:pt x="391" y="43"/>
                </a:lnTo>
                <a:lnTo>
                  <a:pt x="413" y="54"/>
                </a:lnTo>
                <a:lnTo>
                  <a:pt x="435" y="76"/>
                </a:lnTo>
                <a:lnTo>
                  <a:pt x="457" y="87"/>
                </a:lnTo>
                <a:lnTo>
                  <a:pt x="467" y="97"/>
                </a:lnTo>
                <a:lnTo>
                  <a:pt x="478" y="97"/>
                </a:lnTo>
                <a:lnTo>
                  <a:pt x="478" y="108"/>
                </a:lnTo>
                <a:lnTo>
                  <a:pt x="478" y="130"/>
                </a:lnTo>
                <a:lnTo>
                  <a:pt x="489" y="141"/>
                </a:lnTo>
                <a:lnTo>
                  <a:pt x="489" y="163"/>
                </a:lnTo>
                <a:lnTo>
                  <a:pt x="489" y="195"/>
                </a:lnTo>
                <a:lnTo>
                  <a:pt x="478" y="217"/>
                </a:lnTo>
                <a:lnTo>
                  <a:pt x="478" y="250"/>
                </a:lnTo>
                <a:lnTo>
                  <a:pt x="478" y="282"/>
                </a:lnTo>
                <a:lnTo>
                  <a:pt x="467" y="359"/>
                </a:lnTo>
                <a:lnTo>
                  <a:pt x="457" y="446"/>
                </a:lnTo>
                <a:lnTo>
                  <a:pt x="446" y="522"/>
                </a:lnTo>
                <a:lnTo>
                  <a:pt x="446" y="609"/>
                </a:lnTo>
                <a:lnTo>
                  <a:pt x="435" y="642"/>
                </a:lnTo>
                <a:lnTo>
                  <a:pt x="424" y="685"/>
                </a:lnTo>
                <a:lnTo>
                  <a:pt x="391" y="772"/>
                </a:lnTo>
                <a:lnTo>
                  <a:pt x="359" y="848"/>
                </a:lnTo>
                <a:lnTo>
                  <a:pt x="315" y="935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4088" name="Freeform 56"/>
          <p:cNvSpPr/>
          <p:nvPr/>
        </p:nvSpPr>
        <p:spPr>
          <a:xfrm>
            <a:off x="7011988" y="1893888"/>
            <a:ext cx="282575" cy="227012"/>
          </a:xfrm>
          <a:custGeom>
            <a:avLst/>
            <a:gdLst>
              <a:gd name="txL" fmla="*/ 0 w 446"/>
              <a:gd name="txT" fmla="*/ 0 h 359"/>
              <a:gd name="txR" fmla="*/ 446 w 446"/>
              <a:gd name="txB" fmla="*/ 359 h 359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446" h="359">
                <a:moveTo>
                  <a:pt x="435" y="283"/>
                </a:moveTo>
                <a:lnTo>
                  <a:pt x="435" y="316"/>
                </a:lnTo>
                <a:lnTo>
                  <a:pt x="424" y="338"/>
                </a:lnTo>
                <a:lnTo>
                  <a:pt x="413" y="349"/>
                </a:lnTo>
                <a:lnTo>
                  <a:pt x="402" y="359"/>
                </a:lnTo>
                <a:lnTo>
                  <a:pt x="391" y="349"/>
                </a:lnTo>
                <a:lnTo>
                  <a:pt x="381" y="338"/>
                </a:lnTo>
                <a:lnTo>
                  <a:pt x="370" y="338"/>
                </a:lnTo>
                <a:lnTo>
                  <a:pt x="348" y="316"/>
                </a:lnTo>
                <a:lnTo>
                  <a:pt x="326" y="305"/>
                </a:lnTo>
                <a:lnTo>
                  <a:pt x="304" y="283"/>
                </a:lnTo>
                <a:lnTo>
                  <a:pt x="283" y="262"/>
                </a:lnTo>
                <a:lnTo>
                  <a:pt x="261" y="240"/>
                </a:lnTo>
                <a:lnTo>
                  <a:pt x="228" y="218"/>
                </a:lnTo>
                <a:lnTo>
                  <a:pt x="196" y="185"/>
                </a:lnTo>
                <a:lnTo>
                  <a:pt x="163" y="153"/>
                </a:lnTo>
                <a:lnTo>
                  <a:pt x="131" y="120"/>
                </a:lnTo>
                <a:lnTo>
                  <a:pt x="87" y="87"/>
                </a:lnTo>
                <a:lnTo>
                  <a:pt x="44" y="44"/>
                </a:lnTo>
                <a:lnTo>
                  <a:pt x="0" y="0"/>
                </a:lnTo>
                <a:lnTo>
                  <a:pt x="76" y="0"/>
                </a:lnTo>
                <a:lnTo>
                  <a:pt x="141" y="11"/>
                </a:lnTo>
                <a:lnTo>
                  <a:pt x="207" y="22"/>
                </a:lnTo>
                <a:lnTo>
                  <a:pt x="261" y="33"/>
                </a:lnTo>
                <a:lnTo>
                  <a:pt x="315" y="66"/>
                </a:lnTo>
                <a:lnTo>
                  <a:pt x="359" y="87"/>
                </a:lnTo>
                <a:lnTo>
                  <a:pt x="391" y="120"/>
                </a:lnTo>
                <a:lnTo>
                  <a:pt x="413" y="153"/>
                </a:lnTo>
                <a:lnTo>
                  <a:pt x="424" y="164"/>
                </a:lnTo>
                <a:lnTo>
                  <a:pt x="435" y="174"/>
                </a:lnTo>
                <a:lnTo>
                  <a:pt x="446" y="196"/>
                </a:lnTo>
                <a:lnTo>
                  <a:pt x="446" y="207"/>
                </a:lnTo>
                <a:lnTo>
                  <a:pt x="446" y="251"/>
                </a:lnTo>
                <a:lnTo>
                  <a:pt x="435" y="283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2662" name="矩形 4"/>
          <p:cNvSpPr/>
          <p:nvPr/>
        </p:nvSpPr>
        <p:spPr>
          <a:xfrm>
            <a:off x="2628900" y="1171575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柄</a:t>
            </a:r>
            <a:endParaRPr lang="zh-CN" altLang="en-US" sz="8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620963" y="446088"/>
            <a:ext cx="2232025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bǐnɡ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6438" y="2901950"/>
            <a:ext cx="5043487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手柄   叶柄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8500" y="3575050"/>
            <a:ext cx="7962900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荷叶的叶柄特别长。 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4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4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4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4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4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4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0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62865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4701" name="Rectangle 24"/>
          <p:cNvSpPr/>
          <p:nvPr/>
        </p:nvSpPr>
        <p:spPr>
          <a:xfrm>
            <a:off x="5948363" y="900113"/>
            <a:ext cx="31750" cy="152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p>
            <a:pPr algn="just" eaLnBrk="1" hangingPunct="1"/>
            <a:r>
              <a:rPr lang="zh-CN" altLang="en-US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46110" name="Freeform 30"/>
          <p:cNvSpPr/>
          <p:nvPr/>
        </p:nvSpPr>
        <p:spPr>
          <a:xfrm>
            <a:off x="6135688" y="1023938"/>
            <a:ext cx="1350962" cy="185737"/>
          </a:xfrm>
          <a:custGeom>
            <a:avLst/>
            <a:gdLst>
              <a:gd name="txL" fmla="*/ 0 w 2130"/>
              <a:gd name="txT" fmla="*/ 0 h 294"/>
              <a:gd name="txR" fmla="*/ 2130 w 2130"/>
              <a:gd name="txB" fmla="*/ 294 h 294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130" h="294">
                <a:moveTo>
                  <a:pt x="2130" y="120"/>
                </a:moveTo>
                <a:lnTo>
                  <a:pt x="2130" y="120"/>
                </a:lnTo>
                <a:lnTo>
                  <a:pt x="2130" y="131"/>
                </a:lnTo>
                <a:lnTo>
                  <a:pt x="2120" y="131"/>
                </a:lnTo>
                <a:lnTo>
                  <a:pt x="2109" y="131"/>
                </a:lnTo>
                <a:lnTo>
                  <a:pt x="2098" y="142"/>
                </a:lnTo>
                <a:lnTo>
                  <a:pt x="2087" y="142"/>
                </a:lnTo>
                <a:lnTo>
                  <a:pt x="2065" y="142"/>
                </a:lnTo>
                <a:lnTo>
                  <a:pt x="2044" y="142"/>
                </a:lnTo>
                <a:lnTo>
                  <a:pt x="2011" y="142"/>
                </a:lnTo>
                <a:lnTo>
                  <a:pt x="1978" y="153"/>
                </a:lnTo>
                <a:lnTo>
                  <a:pt x="1946" y="153"/>
                </a:lnTo>
                <a:lnTo>
                  <a:pt x="1913" y="153"/>
                </a:lnTo>
                <a:lnTo>
                  <a:pt x="1870" y="153"/>
                </a:lnTo>
                <a:lnTo>
                  <a:pt x="1826" y="153"/>
                </a:lnTo>
                <a:lnTo>
                  <a:pt x="1783" y="153"/>
                </a:lnTo>
                <a:lnTo>
                  <a:pt x="1728" y="153"/>
                </a:lnTo>
                <a:lnTo>
                  <a:pt x="1620" y="153"/>
                </a:lnTo>
                <a:lnTo>
                  <a:pt x="1522" y="164"/>
                </a:lnTo>
                <a:lnTo>
                  <a:pt x="1435" y="164"/>
                </a:lnTo>
                <a:lnTo>
                  <a:pt x="1359" y="164"/>
                </a:lnTo>
                <a:lnTo>
                  <a:pt x="1283" y="164"/>
                </a:lnTo>
                <a:lnTo>
                  <a:pt x="1228" y="175"/>
                </a:lnTo>
                <a:lnTo>
                  <a:pt x="1196" y="175"/>
                </a:lnTo>
                <a:lnTo>
                  <a:pt x="1174" y="175"/>
                </a:lnTo>
                <a:lnTo>
                  <a:pt x="1152" y="175"/>
                </a:lnTo>
                <a:lnTo>
                  <a:pt x="1130" y="175"/>
                </a:lnTo>
                <a:lnTo>
                  <a:pt x="1087" y="185"/>
                </a:lnTo>
                <a:lnTo>
                  <a:pt x="1032" y="185"/>
                </a:lnTo>
                <a:lnTo>
                  <a:pt x="978" y="196"/>
                </a:lnTo>
                <a:lnTo>
                  <a:pt x="913" y="196"/>
                </a:lnTo>
                <a:lnTo>
                  <a:pt x="837" y="207"/>
                </a:lnTo>
                <a:lnTo>
                  <a:pt x="772" y="218"/>
                </a:lnTo>
                <a:lnTo>
                  <a:pt x="685" y="229"/>
                </a:lnTo>
                <a:lnTo>
                  <a:pt x="598" y="240"/>
                </a:lnTo>
                <a:lnTo>
                  <a:pt x="554" y="251"/>
                </a:lnTo>
                <a:lnTo>
                  <a:pt x="511" y="262"/>
                </a:lnTo>
                <a:lnTo>
                  <a:pt x="478" y="262"/>
                </a:lnTo>
                <a:lnTo>
                  <a:pt x="435" y="262"/>
                </a:lnTo>
                <a:lnTo>
                  <a:pt x="402" y="272"/>
                </a:lnTo>
                <a:lnTo>
                  <a:pt x="369" y="272"/>
                </a:lnTo>
                <a:lnTo>
                  <a:pt x="348" y="272"/>
                </a:lnTo>
                <a:lnTo>
                  <a:pt x="315" y="283"/>
                </a:lnTo>
                <a:lnTo>
                  <a:pt x="293" y="283"/>
                </a:lnTo>
                <a:lnTo>
                  <a:pt x="271" y="283"/>
                </a:lnTo>
                <a:lnTo>
                  <a:pt x="261" y="283"/>
                </a:lnTo>
                <a:lnTo>
                  <a:pt x="239" y="283"/>
                </a:lnTo>
                <a:lnTo>
                  <a:pt x="217" y="294"/>
                </a:lnTo>
                <a:lnTo>
                  <a:pt x="195" y="294"/>
                </a:lnTo>
                <a:lnTo>
                  <a:pt x="174" y="283"/>
                </a:lnTo>
                <a:lnTo>
                  <a:pt x="141" y="283"/>
                </a:lnTo>
                <a:lnTo>
                  <a:pt x="108" y="272"/>
                </a:lnTo>
                <a:lnTo>
                  <a:pt x="76" y="251"/>
                </a:lnTo>
                <a:lnTo>
                  <a:pt x="65" y="251"/>
                </a:lnTo>
                <a:lnTo>
                  <a:pt x="43" y="240"/>
                </a:lnTo>
                <a:lnTo>
                  <a:pt x="32" y="229"/>
                </a:lnTo>
                <a:lnTo>
                  <a:pt x="21" y="218"/>
                </a:lnTo>
                <a:lnTo>
                  <a:pt x="11" y="218"/>
                </a:lnTo>
                <a:lnTo>
                  <a:pt x="0" y="207"/>
                </a:lnTo>
                <a:lnTo>
                  <a:pt x="0" y="196"/>
                </a:lnTo>
                <a:lnTo>
                  <a:pt x="11" y="196"/>
                </a:lnTo>
                <a:lnTo>
                  <a:pt x="21" y="185"/>
                </a:lnTo>
                <a:lnTo>
                  <a:pt x="43" y="185"/>
                </a:lnTo>
                <a:lnTo>
                  <a:pt x="54" y="185"/>
                </a:lnTo>
                <a:lnTo>
                  <a:pt x="76" y="185"/>
                </a:lnTo>
                <a:lnTo>
                  <a:pt x="108" y="185"/>
                </a:lnTo>
                <a:lnTo>
                  <a:pt x="130" y="175"/>
                </a:lnTo>
                <a:lnTo>
                  <a:pt x="163" y="175"/>
                </a:lnTo>
                <a:lnTo>
                  <a:pt x="195" y="175"/>
                </a:lnTo>
                <a:lnTo>
                  <a:pt x="228" y="164"/>
                </a:lnTo>
                <a:lnTo>
                  <a:pt x="271" y="164"/>
                </a:lnTo>
                <a:lnTo>
                  <a:pt x="315" y="164"/>
                </a:lnTo>
                <a:lnTo>
                  <a:pt x="358" y="153"/>
                </a:lnTo>
                <a:lnTo>
                  <a:pt x="413" y="153"/>
                </a:lnTo>
                <a:lnTo>
                  <a:pt x="630" y="142"/>
                </a:lnTo>
                <a:lnTo>
                  <a:pt x="848" y="120"/>
                </a:lnTo>
                <a:lnTo>
                  <a:pt x="1076" y="98"/>
                </a:lnTo>
                <a:lnTo>
                  <a:pt x="1315" y="66"/>
                </a:lnTo>
                <a:lnTo>
                  <a:pt x="1369" y="55"/>
                </a:lnTo>
                <a:lnTo>
                  <a:pt x="1424" y="55"/>
                </a:lnTo>
                <a:lnTo>
                  <a:pt x="1478" y="44"/>
                </a:lnTo>
                <a:lnTo>
                  <a:pt x="1522" y="44"/>
                </a:lnTo>
                <a:lnTo>
                  <a:pt x="1565" y="33"/>
                </a:lnTo>
                <a:lnTo>
                  <a:pt x="1609" y="33"/>
                </a:lnTo>
                <a:lnTo>
                  <a:pt x="1652" y="22"/>
                </a:lnTo>
                <a:lnTo>
                  <a:pt x="1685" y="22"/>
                </a:lnTo>
                <a:lnTo>
                  <a:pt x="1717" y="22"/>
                </a:lnTo>
                <a:lnTo>
                  <a:pt x="1750" y="11"/>
                </a:lnTo>
                <a:lnTo>
                  <a:pt x="1772" y="11"/>
                </a:lnTo>
                <a:lnTo>
                  <a:pt x="1793" y="11"/>
                </a:lnTo>
                <a:lnTo>
                  <a:pt x="1815" y="11"/>
                </a:lnTo>
                <a:lnTo>
                  <a:pt x="1837" y="11"/>
                </a:lnTo>
                <a:lnTo>
                  <a:pt x="1848" y="0"/>
                </a:lnTo>
                <a:lnTo>
                  <a:pt x="1870" y="0"/>
                </a:lnTo>
                <a:lnTo>
                  <a:pt x="1902" y="11"/>
                </a:lnTo>
                <a:lnTo>
                  <a:pt x="1946" y="11"/>
                </a:lnTo>
                <a:lnTo>
                  <a:pt x="1978" y="22"/>
                </a:lnTo>
                <a:lnTo>
                  <a:pt x="2022" y="44"/>
                </a:lnTo>
                <a:lnTo>
                  <a:pt x="2065" y="55"/>
                </a:lnTo>
                <a:lnTo>
                  <a:pt x="2098" y="77"/>
                </a:lnTo>
                <a:lnTo>
                  <a:pt x="2120" y="98"/>
                </a:lnTo>
                <a:lnTo>
                  <a:pt x="2130" y="12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6116" name="Freeform 36"/>
          <p:cNvSpPr/>
          <p:nvPr/>
        </p:nvSpPr>
        <p:spPr>
          <a:xfrm>
            <a:off x="6535738" y="1839913"/>
            <a:ext cx="814387" cy="787400"/>
          </a:xfrm>
          <a:custGeom>
            <a:avLst/>
            <a:gdLst>
              <a:gd name="txL" fmla="*/ 0 w 1283"/>
              <a:gd name="txT" fmla="*/ 0 h 1240"/>
              <a:gd name="txR" fmla="*/ 1283 w 1283"/>
              <a:gd name="txB" fmla="*/ 1240 h 1240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283" h="1240">
                <a:moveTo>
                  <a:pt x="1240" y="1022"/>
                </a:moveTo>
                <a:lnTo>
                  <a:pt x="1261" y="1055"/>
                </a:lnTo>
                <a:lnTo>
                  <a:pt x="1272" y="1099"/>
                </a:lnTo>
                <a:lnTo>
                  <a:pt x="1283" y="1120"/>
                </a:lnTo>
                <a:lnTo>
                  <a:pt x="1283" y="1131"/>
                </a:lnTo>
                <a:lnTo>
                  <a:pt x="1283" y="1153"/>
                </a:lnTo>
                <a:lnTo>
                  <a:pt x="1283" y="1164"/>
                </a:lnTo>
                <a:lnTo>
                  <a:pt x="1272" y="1197"/>
                </a:lnTo>
                <a:lnTo>
                  <a:pt x="1261" y="1218"/>
                </a:lnTo>
                <a:lnTo>
                  <a:pt x="1250" y="1229"/>
                </a:lnTo>
                <a:lnTo>
                  <a:pt x="1250" y="1240"/>
                </a:lnTo>
                <a:lnTo>
                  <a:pt x="1240" y="1229"/>
                </a:lnTo>
                <a:lnTo>
                  <a:pt x="1229" y="1229"/>
                </a:lnTo>
                <a:lnTo>
                  <a:pt x="1207" y="1218"/>
                </a:lnTo>
                <a:lnTo>
                  <a:pt x="1196" y="1207"/>
                </a:lnTo>
                <a:lnTo>
                  <a:pt x="1174" y="1197"/>
                </a:lnTo>
                <a:lnTo>
                  <a:pt x="1153" y="1186"/>
                </a:lnTo>
                <a:lnTo>
                  <a:pt x="1131" y="1164"/>
                </a:lnTo>
                <a:lnTo>
                  <a:pt x="1109" y="1142"/>
                </a:lnTo>
                <a:lnTo>
                  <a:pt x="1076" y="1120"/>
                </a:lnTo>
                <a:lnTo>
                  <a:pt x="1044" y="1099"/>
                </a:lnTo>
                <a:lnTo>
                  <a:pt x="1000" y="1066"/>
                </a:lnTo>
                <a:lnTo>
                  <a:pt x="957" y="1044"/>
                </a:lnTo>
                <a:lnTo>
                  <a:pt x="913" y="1012"/>
                </a:lnTo>
                <a:lnTo>
                  <a:pt x="870" y="979"/>
                </a:lnTo>
                <a:lnTo>
                  <a:pt x="816" y="946"/>
                </a:lnTo>
                <a:lnTo>
                  <a:pt x="761" y="914"/>
                </a:lnTo>
                <a:lnTo>
                  <a:pt x="653" y="848"/>
                </a:lnTo>
                <a:lnTo>
                  <a:pt x="533" y="794"/>
                </a:lnTo>
                <a:lnTo>
                  <a:pt x="402" y="729"/>
                </a:lnTo>
                <a:lnTo>
                  <a:pt x="283" y="674"/>
                </a:lnTo>
                <a:lnTo>
                  <a:pt x="218" y="652"/>
                </a:lnTo>
                <a:lnTo>
                  <a:pt x="163" y="642"/>
                </a:lnTo>
                <a:lnTo>
                  <a:pt x="120" y="620"/>
                </a:lnTo>
                <a:lnTo>
                  <a:pt x="76" y="598"/>
                </a:lnTo>
                <a:lnTo>
                  <a:pt x="55" y="587"/>
                </a:lnTo>
                <a:lnTo>
                  <a:pt x="22" y="576"/>
                </a:lnTo>
                <a:lnTo>
                  <a:pt x="11" y="565"/>
                </a:lnTo>
                <a:lnTo>
                  <a:pt x="0" y="565"/>
                </a:lnTo>
                <a:lnTo>
                  <a:pt x="0" y="555"/>
                </a:lnTo>
                <a:lnTo>
                  <a:pt x="0" y="544"/>
                </a:lnTo>
                <a:lnTo>
                  <a:pt x="0" y="533"/>
                </a:lnTo>
                <a:lnTo>
                  <a:pt x="0" y="511"/>
                </a:lnTo>
                <a:lnTo>
                  <a:pt x="11" y="500"/>
                </a:lnTo>
                <a:lnTo>
                  <a:pt x="11" y="467"/>
                </a:lnTo>
                <a:lnTo>
                  <a:pt x="22" y="446"/>
                </a:lnTo>
                <a:lnTo>
                  <a:pt x="33" y="413"/>
                </a:lnTo>
                <a:lnTo>
                  <a:pt x="65" y="359"/>
                </a:lnTo>
                <a:lnTo>
                  <a:pt x="76" y="293"/>
                </a:lnTo>
                <a:lnTo>
                  <a:pt x="98" y="239"/>
                </a:lnTo>
                <a:lnTo>
                  <a:pt x="120" y="185"/>
                </a:lnTo>
                <a:lnTo>
                  <a:pt x="120" y="141"/>
                </a:lnTo>
                <a:lnTo>
                  <a:pt x="131" y="108"/>
                </a:lnTo>
                <a:lnTo>
                  <a:pt x="120" y="76"/>
                </a:lnTo>
                <a:lnTo>
                  <a:pt x="120" y="54"/>
                </a:lnTo>
                <a:lnTo>
                  <a:pt x="109" y="43"/>
                </a:lnTo>
                <a:lnTo>
                  <a:pt x="109" y="32"/>
                </a:lnTo>
                <a:lnTo>
                  <a:pt x="109" y="21"/>
                </a:lnTo>
                <a:lnTo>
                  <a:pt x="120" y="10"/>
                </a:lnTo>
                <a:lnTo>
                  <a:pt x="131" y="0"/>
                </a:lnTo>
                <a:lnTo>
                  <a:pt x="142" y="0"/>
                </a:lnTo>
                <a:lnTo>
                  <a:pt x="163" y="0"/>
                </a:lnTo>
                <a:lnTo>
                  <a:pt x="185" y="10"/>
                </a:lnTo>
                <a:lnTo>
                  <a:pt x="218" y="21"/>
                </a:lnTo>
                <a:lnTo>
                  <a:pt x="239" y="32"/>
                </a:lnTo>
                <a:lnTo>
                  <a:pt x="294" y="65"/>
                </a:lnTo>
                <a:lnTo>
                  <a:pt x="305" y="87"/>
                </a:lnTo>
                <a:lnTo>
                  <a:pt x="305" y="108"/>
                </a:lnTo>
                <a:lnTo>
                  <a:pt x="305" y="152"/>
                </a:lnTo>
                <a:lnTo>
                  <a:pt x="294" y="185"/>
                </a:lnTo>
                <a:lnTo>
                  <a:pt x="261" y="228"/>
                </a:lnTo>
                <a:lnTo>
                  <a:pt x="239" y="282"/>
                </a:lnTo>
                <a:lnTo>
                  <a:pt x="207" y="326"/>
                </a:lnTo>
                <a:lnTo>
                  <a:pt x="174" y="380"/>
                </a:lnTo>
                <a:lnTo>
                  <a:pt x="163" y="402"/>
                </a:lnTo>
                <a:lnTo>
                  <a:pt x="142" y="424"/>
                </a:lnTo>
                <a:lnTo>
                  <a:pt x="131" y="446"/>
                </a:lnTo>
                <a:lnTo>
                  <a:pt x="120" y="457"/>
                </a:lnTo>
                <a:lnTo>
                  <a:pt x="120" y="467"/>
                </a:lnTo>
                <a:lnTo>
                  <a:pt x="120" y="478"/>
                </a:lnTo>
                <a:lnTo>
                  <a:pt x="120" y="489"/>
                </a:lnTo>
                <a:lnTo>
                  <a:pt x="120" y="500"/>
                </a:lnTo>
                <a:lnTo>
                  <a:pt x="131" y="511"/>
                </a:lnTo>
                <a:lnTo>
                  <a:pt x="152" y="522"/>
                </a:lnTo>
                <a:lnTo>
                  <a:pt x="174" y="522"/>
                </a:lnTo>
                <a:lnTo>
                  <a:pt x="196" y="533"/>
                </a:lnTo>
                <a:lnTo>
                  <a:pt x="229" y="555"/>
                </a:lnTo>
                <a:lnTo>
                  <a:pt x="272" y="565"/>
                </a:lnTo>
                <a:lnTo>
                  <a:pt x="315" y="576"/>
                </a:lnTo>
                <a:lnTo>
                  <a:pt x="359" y="598"/>
                </a:lnTo>
                <a:lnTo>
                  <a:pt x="413" y="609"/>
                </a:lnTo>
                <a:lnTo>
                  <a:pt x="468" y="631"/>
                </a:lnTo>
                <a:lnTo>
                  <a:pt x="533" y="663"/>
                </a:lnTo>
                <a:lnTo>
                  <a:pt x="598" y="685"/>
                </a:lnTo>
                <a:lnTo>
                  <a:pt x="674" y="718"/>
                </a:lnTo>
                <a:lnTo>
                  <a:pt x="750" y="750"/>
                </a:lnTo>
                <a:lnTo>
                  <a:pt x="848" y="783"/>
                </a:lnTo>
                <a:lnTo>
                  <a:pt x="881" y="794"/>
                </a:lnTo>
                <a:lnTo>
                  <a:pt x="924" y="816"/>
                </a:lnTo>
                <a:lnTo>
                  <a:pt x="957" y="837"/>
                </a:lnTo>
                <a:lnTo>
                  <a:pt x="1000" y="848"/>
                </a:lnTo>
                <a:lnTo>
                  <a:pt x="1033" y="870"/>
                </a:lnTo>
                <a:lnTo>
                  <a:pt x="1055" y="881"/>
                </a:lnTo>
                <a:lnTo>
                  <a:pt x="1087" y="903"/>
                </a:lnTo>
                <a:lnTo>
                  <a:pt x="1109" y="914"/>
                </a:lnTo>
                <a:lnTo>
                  <a:pt x="1153" y="946"/>
                </a:lnTo>
                <a:lnTo>
                  <a:pt x="1196" y="968"/>
                </a:lnTo>
                <a:lnTo>
                  <a:pt x="1218" y="1001"/>
                </a:lnTo>
                <a:lnTo>
                  <a:pt x="1240" y="1022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6117" name="Freeform 37"/>
          <p:cNvSpPr/>
          <p:nvPr/>
        </p:nvSpPr>
        <p:spPr>
          <a:xfrm>
            <a:off x="6169025" y="1881188"/>
            <a:ext cx="863600" cy="690562"/>
          </a:xfrm>
          <a:custGeom>
            <a:avLst/>
            <a:gdLst>
              <a:gd name="txL" fmla="*/ 0 w 1359"/>
              <a:gd name="txT" fmla="*/ 0 h 1088"/>
              <a:gd name="txR" fmla="*/ 1359 w 1359"/>
              <a:gd name="txB" fmla="*/ 1088 h 1088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359" h="1088">
                <a:moveTo>
                  <a:pt x="294" y="968"/>
                </a:moveTo>
                <a:lnTo>
                  <a:pt x="359" y="947"/>
                </a:lnTo>
                <a:lnTo>
                  <a:pt x="435" y="914"/>
                </a:lnTo>
                <a:lnTo>
                  <a:pt x="500" y="892"/>
                </a:lnTo>
                <a:lnTo>
                  <a:pt x="565" y="860"/>
                </a:lnTo>
                <a:lnTo>
                  <a:pt x="620" y="838"/>
                </a:lnTo>
                <a:lnTo>
                  <a:pt x="685" y="794"/>
                </a:lnTo>
                <a:lnTo>
                  <a:pt x="739" y="762"/>
                </a:lnTo>
                <a:lnTo>
                  <a:pt x="794" y="729"/>
                </a:lnTo>
                <a:lnTo>
                  <a:pt x="848" y="685"/>
                </a:lnTo>
                <a:lnTo>
                  <a:pt x="902" y="642"/>
                </a:lnTo>
                <a:lnTo>
                  <a:pt x="946" y="598"/>
                </a:lnTo>
                <a:lnTo>
                  <a:pt x="978" y="555"/>
                </a:lnTo>
                <a:lnTo>
                  <a:pt x="1011" y="511"/>
                </a:lnTo>
                <a:lnTo>
                  <a:pt x="1044" y="468"/>
                </a:lnTo>
                <a:lnTo>
                  <a:pt x="1076" y="424"/>
                </a:lnTo>
                <a:lnTo>
                  <a:pt x="1098" y="370"/>
                </a:lnTo>
                <a:lnTo>
                  <a:pt x="1120" y="326"/>
                </a:lnTo>
                <a:lnTo>
                  <a:pt x="1131" y="283"/>
                </a:lnTo>
                <a:lnTo>
                  <a:pt x="1142" y="239"/>
                </a:lnTo>
                <a:lnTo>
                  <a:pt x="1163" y="207"/>
                </a:lnTo>
                <a:lnTo>
                  <a:pt x="1163" y="174"/>
                </a:lnTo>
                <a:lnTo>
                  <a:pt x="1174" y="141"/>
                </a:lnTo>
                <a:lnTo>
                  <a:pt x="1174" y="109"/>
                </a:lnTo>
                <a:lnTo>
                  <a:pt x="1174" y="87"/>
                </a:lnTo>
                <a:lnTo>
                  <a:pt x="1174" y="65"/>
                </a:lnTo>
                <a:lnTo>
                  <a:pt x="1174" y="54"/>
                </a:lnTo>
                <a:lnTo>
                  <a:pt x="1174" y="43"/>
                </a:lnTo>
                <a:lnTo>
                  <a:pt x="1174" y="22"/>
                </a:lnTo>
                <a:lnTo>
                  <a:pt x="1185" y="11"/>
                </a:lnTo>
                <a:lnTo>
                  <a:pt x="1185" y="0"/>
                </a:lnTo>
                <a:lnTo>
                  <a:pt x="1196" y="0"/>
                </a:lnTo>
                <a:lnTo>
                  <a:pt x="1218" y="11"/>
                </a:lnTo>
                <a:lnTo>
                  <a:pt x="1229" y="22"/>
                </a:lnTo>
                <a:lnTo>
                  <a:pt x="1239" y="32"/>
                </a:lnTo>
                <a:lnTo>
                  <a:pt x="1261" y="43"/>
                </a:lnTo>
                <a:lnTo>
                  <a:pt x="1283" y="54"/>
                </a:lnTo>
                <a:lnTo>
                  <a:pt x="1305" y="65"/>
                </a:lnTo>
                <a:lnTo>
                  <a:pt x="1315" y="76"/>
                </a:lnTo>
                <a:lnTo>
                  <a:pt x="1326" y="98"/>
                </a:lnTo>
                <a:lnTo>
                  <a:pt x="1337" y="109"/>
                </a:lnTo>
                <a:lnTo>
                  <a:pt x="1348" y="120"/>
                </a:lnTo>
                <a:lnTo>
                  <a:pt x="1359" y="130"/>
                </a:lnTo>
                <a:lnTo>
                  <a:pt x="1359" y="141"/>
                </a:lnTo>
                <a:lnTo>
                  <a:pt x="1359" y="152"/>
                </a:lnTo>
                <a:lnTo>
                  <a:pt x="1359" y="174"/>
                </a:lnTo>
                <a:lnTo>
                  <a:pt x="1359" y="196"/>
                </a:lnTo>
                <a:lnTo>
                  <a:pt x="1348" y="217"/>
                </a:lnTo>
                <a:lnTo>
                  <a:pt x="1337" y="239"/>
                </a:lnTo>
                <a:lnTo>
                  <a:pt x="1326" y="283"/>
                </a:lnTo>
                <a:lnTo>
                  <a:pt x="1305" y="315"/>
                </a:lnTo>
                <a:lnTo>
                  <a:pt x="1294" y="359"/>
                </a:lnTo>
                <a:lnTo>
                  <a:pt x="1272" y="402"/>
                </a:lnTo>
                <a:lnTo>
                  <a:pt x="1239" y="468"/>
                </a:lnTo>
                <a:lnTo>
                  <a:pt x="1207" y="511"/>
                </a:lnTo>
                <a:lnTo>
                  <a:pt x="1174" y="566"/>
                </a:lnTo>
                <a:lnTo>
                  <a:pt x="1131" y="609"/>
                </a:lnTo>
                <a:lnTo>
                  <a:pt x="1087" y="664"/>
                </a:lnTo>
                <a:lnTo>
                  <a:pt x="1044" y="707"/>
                </a:lnTo>
                <a:lnTo>
                  <a:pt x="989" y="751"/>
                </a:lnTo>
                <a:lnTo>
                  <a:pt x="935" y="794"/>
                </a:lnTo>
                <a:lnTo>
                  <a:pt x="881" y="838"/>
                </a:lnTo>
                <a:lnTo>
                  <a:pt x="815" y="870"/>
                </a:lnTo>
                <a:lnTo>
                  <a:pt x="761" y="903"/>
                </a:lnTo>
                <a:lnTo>
                  <a:pt x="696" y="936"/>
                </a:lnTo>
                <a:lnTo>
                  <a:pt x="641" y="968"/>
                </a:lnTo>
                <a:lnTo>
                  <a:pt x="587" y="990"/>
                </a:lnTo>
                <a:lnTo>
                  <a:pt x="533" y="1012"/>
                </a:lnTo>
                <a:lnTo>
                  <a:pt x="478" y="1023"/>
                </a:lnTo>
                <a:lnTo>
                  <a:pt x="424" y="1034"/>
                </a:lnTo>
                <a:lnTo>
                  <a:pt x="370" y="1045"/>
                </a:lnTo>
                <a:lnTo>
                  <a:pt x="326" y="1055"/>
                </a:lnTo>
                <a:lnTo>
                  <a:pt x="272" y="1055"/>
                </a:lnTo>
                <a:lnTo>
                  <a:pt x="239" y="1066"/>
                </a:lnTo>
                <a:lnTo>
                  <a:pt x="196" y="1066"/>
                </a:lnTo>
                <a:lnTo>
                  <a:pt x="163" y="1077"/>
                </a:lnTo>
                <a:lnTo>
                  <a:pt x="130" y="1077"/>
                </a:lnTo>
                <a:lnTo>
                  <a:pt x="98" y="1088"/>
                </a:lnTo>
                <a:lnTo>
                  <a:pt x="76" y="1088"/>
                </a:lnTo>
                <a:lnTo>
                  <a:pt x="54" y="1088"/>
                </a:lnTo>
                <a:lnTo>
                  <a:pt x="33" y="1077"/>
                </a:lnTo>
                <a:lnTo>
                  <a:pt x="22" y="1077"/>
                </a:lnTo>
                <a:lnTo>
                  <a:pt x="11" y="1077"/>
                </a:lnTo>
                <a:lnTo>
                  <a:pt x="0" y="1077"/>
                </a:lnTo>
                <a:lnTo>
                  <a:pt x="0" y="1066"/>
                </a:lnTo>
                <a:lnTo>
                  <a:pt x="11" y="1055"/>
                </a:lnTo>
                <a:lnTo>
                  <a:pt x="22" y="1045"/>
                </a:lnTo>
                <a:lnTo>
                  <a:pt x="44" y="1034"/>
                </a:lnTo>
                <a:lnTo>
                  <a:pt x="76" y="1023"/>
                </a:lnTo>
                <a:lnTo>
                  <a:pt x="98" y="1023"/>
                </a:lnTo>
                <a:lnTo>
                  <a:pt x="109" y="1012"/>
                </a:lnTo>
                <a:lnTo>
                  <a:pt x="141" y="1001"/>
                </a:lnTo>
                <a:lnTo>
                  <a:pt x="163" y="1001"/>
                </a:lnTo>
                <a:lnTo>
                  <a:pt x="196" y="990"/>
                </a:lnTo>
                <a:lnTo>
                  <a:pt x="217" y="979"/>
                </a:lnTo>
                <a:lnTo>
                  <a:pt x="250" y="979"/>
                </a:lnTo>
                <a:lnTo>
                  <a:pt x="294" y="968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6118" name="Freeform 38"/>
          <p:cNvSpPr/>
          <p:nvPr/>
        </p:nvSpPr>
        <p:spPr>
          <a:xfrm>
            <a:off x="5962650" y="1893888"/>
            <a:ext cx="1711325" cy="228600"/>
          </a:xfrm>
          <a:custGeom>
            <a:avLst/>
            <a:gdLst>
              <a:gd name="txL" fmla="*/ 0 w 2696"/>
              <a:gd name="txT" fmla="*/ 0 h 359"/>
              <a:gd name="txR" fmla="*/ 2696 w 2696"/>
              <a:gd name="txB" fmla="*/ 359 h 359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696" h="359">
                <a:moveTo>
                  <a:pt x="1620" y="76"/>
                </a:moveTo>
                <a:lnTo>
                  <a:pt x="1685" y="65"/>
                </a:lnTo>
                <a:lnTo>
                  <a:pt x="1761" y="54"/>
                </a:lnTo>
                <a:lnTo>
                  <a:pt x="1826" y="54"/>
                </a:lnTo>
                <a:lnTo>
                  <a:pt x="1881" y="43"/>
                </a:lnTo>
                <a:lnTo>
                  <a:pt x="1946" y="32"/>
                </a:lnTo>
                <a:lnTo>
                  <a:pt x="2000" y="32"/>
                </a:lnTo>
                <a:lnTo>
                  <a:pt x="2044" y="21"/>
                </a:lnTo>
                <a:lnTo>
                  <a:pt x="2098" y="21"/>
                </a:lnTo>
                <a:lnTo>
                  <a:pt x="2142" y="10"/>
                </a:lnTo>
                <a:lnTo>
                  <a:pt x="2174" y="10"/>
                </a:lnTo>
                <a:lnTo>
                  <a:pt x="2218" y="10"/>
                </a:lnTo>
                <a:lnTo>
                  <a:pt x="2250" y="0"/>
                </a:lnTo>
                <a:lnTo>
                  <a:pt x="2272" y="0"/>
                </a:lnTo>
                <a:lnTo>
                  <a:pt x="2305" y="0"/>
                </a:lnTo>
                <a:lnTo>
                  <a:pt x="2326" y="0"/>
                </a:lnTo>
                <a:lnTo>
                  <a:pt x="2348" y="0"/>
                </a:lnTo>
                <a:lnTo>
                  <a:pt x="2413" y="0"/>
                </a:lnTo>
                <a:lnTo>
                  <a:pt x="2479" y="10"/>
                </a:lnTo>
                <a:lnTo>
                  <a:pt x="2533" y="21"/>
                </a:lnTo>
                <a:lnTo>
                  <a:pt x="2598" y="43"/>
                </a:lnTo>
                <a:lnTo>
                  <a:pt x="2620" y="54"/>
                </a:lnTo>
                <a:lnTo>
                  <a:pt x="2642" y="65"/>
                </a:lnTo>
                <a:lnTo>
                  <a:pt x="2663" y="76"/>
                </a:lnTo>
                <a:lnTo>
                  <a:pt x="2674" y="87"/>
                </a:lnTo>
                <a:lnTo>
                  <a:pt x="2685" y="98"/>
                </a:lnTo>
                <a:lnTo>
                  <a:pt x="2696" y="108"/>
                </a:lnTo>
                <a:lnTo>
                  <a:pt x="2696" y="119"/>
                </a:lnTo>
                <a:lnTo>
                  <a:pt x="2696" y="130"/>
                </a:lnTo>
                <a:lnTo>
                  <a:pt x="2696" y="152"/>
                </a:lnTo>
                <a:lnTo>
                  <a:pt x="2685" y="152"/>
                </a:lnTo>
                <a:lnTo>
                  <a:pt x="2663" y="163"/>
                </a:lnTo>
                <a:lnTo>
                  <a:pt x="2642" y="174"/>
                </a:lnTo>
                <a:lnTo>
                  <a:pt x="2609" y="174"/>
                </a:lnTo>
                <a:lnTo>
                  <a:pt x="2566" y="174"/>
                </a:lnTo>
                <a:lnTo>
                  <a:pt x="2511" y="185"/>
                </a:lnTo>
                <a:lnTo>
                  <a:pt x="2457" y="185"/>
                </a:lnTo>
                <a:lnTo>
                  <a:pt x="2392" y="185"/>
                </a:lnTo>
                <a:lnTo>
                  <a:pt x="2316" y="185"/>
                </a:lnTo>
                <a:lnTo>
                  <a:pt x="2229" y="185"/>
                </a:lnTo>
                <a:lnTo>
                  <a:pt x="2131" y="185"/>
                </a:lnTo>
                <a:lnTo>
                  <a:pt x="2033" y="195"/>
                </a:lnTo>
                <a:lnTo>
                  <a:pt x="1924" y="195"/>
                </a:lnTo>
                <a:lnTo>
                  <a:pt x="1870" y="195"/>
                </a:lnTo>
                <a:lnTo>
                  <a:pt x="1805" y="195"/>
                </a:lnTo>
                <a:lnTo>
                  <a:pt x="1739" y="206"/>
                </a:lnTo>
                <a:lnTo>
                  <a:pt x="1674" y="206"/>
                </a:lnTo>
                <a:lnTo>
                  <a:pt x="1544" y="217"/>
                </a:lnTo>
                <a:lnTo>
                  <a:pt x="1413" y="228"/>
                </a:lnTo>
                <a:lnTo>
                  <a:pt x="1283" y="228"/>
                </a:lnTo>
                <a:lnTo>
                  <a:pt x="1163" y="250"/>
                </a:lnTo>
                <a:lnTo>
                  <a:pt x="1033" y="261"/>
                </a:lnTo>
                <a:lnTo>
                  <a:pt x="913" y="272"/>
                </a:lnTo>
                <a:lnTo>
                  <a:pt x="804" y="283"/>
                </a:lnTo>
                <a:lnTo>
                  <a:pt x="685" y="293"/>
                </a:lnTo>
                <a:lnTo>
                  <a:pt x="630" y="304"/>
                </a:lnTo>
                <a:lnTo>
                  <a:pt x="576" y="315"/>
                </a:lnTo>
                <a:lnTo>
                  <a:pt x="533" y="315"/>
                </a:lnTo>
                <a:lnTo>
                  <a:pt x="489" y="326"/>
                </a:lnTo>
                <a:lnTo>
                  <a:pt x="446" y="326"/>
                </a:lnTo>
                <a:lnTo>
                  <a:pt x="413" y="337"/>
                </a:lnTo>
                <a:lnTo>
                  <a:pt x="370" y="337"/>
                </a:lnTo>
                <a:lnTo>
                  <a:pt x="337" y="348"/>
                </a:lnTo>
                <a:lnTo>
                  <a:pt x="315" y="348"/>
                </a:lnTo>
                <a:lnTo>
                  <a:pt x="293" y="359"/>
                </a:lnTo>
                <a:lnTo>
                  <a:pt x="272" y="359"/>
                </a:lnTo>
                <a:lnTo>
                  <a:pt x="250" y="359"/>
                </a:lnTo>
                <a:lnTo>
                  <a:pt x="239" y="359"/>
                </a:lnTo>
                <a:lnTo>
                  <a:pt x="228" y="359"/>
                </a:lnTo>
                <a:lnTo>
                  <a:pt x="217" y="359"/>
                </a:lnTo>
                <a:lnTo>
                  <a:pt x="196" y="359"/>
                </a:lnTo>
                <a:lnTo>
                  <a:pt x="163" y="359"/>
                </a:lnTo>
                <a:lnTo>
                  <a:pt x="130" y="337"/>
                </a:lnTo>
                <a:lnTo>
                  <a:pt x="87" y="315"/>
                </a:lnTo>
                <a:lnTo>
                  <a:pt x="65" y="304"/>
                </a:lnTo>
                <a:lnTo>
                  <a:pt x="54" y="293"/>
                </a:lnTo>
                <a:lnTo>
                  <a:pt x="32" y="283"/>
                </a:lnTo>
                <a:lnTo>
                  <a:pt x="22" y="272"/>
                </a:lnTo>
                <a:lnTo>
                  <a:pt x="11" y="261"/>
                </a:lnTo>
                <a:lnTo>
                  <a:pt x="0" y="250"/>
                </a:lnTo>
                <a:lnTo>
                  <a:pt x="0" y="239"/>
                </a:lnTo>
                <a:lnTo>
                  <a:pt x="0" y="228"/>
                </a:lnTo>
                <a:lnTo>
                  <a:pt x="0" y="217"/>
                </a:lnTo>
                <a:lnTo>
                  <a:pt x="11" y="217"/>
                </a:lnTo>
                <a:lnTo>
                  <a:pt x="32" y="217"/>
                </a:lnTo>
                <a:lnTo>
                  <a:pt x="43" y="217"/>
                </a:lnTo>
                <a:lnTo>
                  <a:pt x="54" y="217"/>
                </a:lnTo>
                <a:lnTo>
                  <a:pt x="65" y="217"/>
                </a:lnTo>
                <a:lnTo>
                  <a:pt x="87" y="217"/>
                </a:lnTo>
                <a:lnTo>
                  <a:pt x="109" y="206"/>
                </a:lnTo>
                <a:lnTo>
                  <a:pt x="141" y="206"/>
                </a:lnTo>
                <a:lnTo>
                  <a:pt x="163" y="206"/>
                </a:lnTo>
                <a:lnTo>
                  <a:pt x="206" y="206"/>
                </a:lnTo>
                <a:lnTo>
                  <a:pt x="239" y="206"/>
                </a:lnTo>
                <a:lnTo>
                  <a:pt x="283" y="195"/>
                </a:lnTo>
                <a:lnTo>
                  <a:pt x="326" y="195"/>
                </a:lnTo>
                <a:lnTo>
                  <a:pt x="380" y="195"/>
                </a:lnTo>
                <a:lnTo>
                  <a:pt x="435" y="185"/>
                </a:lnTo>
                <a:lnTo>
                  <a:pt x="489" y="185"/>
                </a:lnTo>
                <a:lnTo>
                  <a:pt x="543" y="185"/>
                </a:lnTo>
                <a:lnTo>
                  <a:pt x="804" y="163"/>
                </a:lnTo>
                <a:lnTo>
                  <a:pt x="1065" y="141"/>
                </a:lnTo>
                <a:lnTo>
                  <a:pt x="1337" y="108"/>
                </a:lnTo>
                <a:lnTo>
                  <a:pt x="1620" y="76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6108" name="Freeform 28"/>
          <p:cNvSpPr/>
          <p:nvPr/>
        </p:nvSpPr>
        <p:spPr>
          <a:xfrm>
            <a:off x="6453188" y="960438"/>
            <a:ext cx="185737" cy="333375"/>
          </a:xfrm>
          <a:custGeom>
            <a:avLst/>
            <a:gdLst>
              <a:gd name="txL" fmla="*/ 0 w 293"/>
              <a:gd name="txT" fmla="*/ 0 h 523"/>
              <a:gd name="txR" fmla="*/ 293 w 293"/>
              <a:gd name="txB" fmla="*/ 523 h 523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93" h="523">
                <a:moveTo>
                  <a:pt x="11" y="33"/>
                </a:moveTo>
                <a:lnTo>
                  <a:pt x="21" y="22"/>
                </a:lnTo>
                <a:lnTo>
                  <a:pt x="32" y="11"/>
                </a:lnTo>
                <a:lnTo>
                  <a:pt x="43" y="0"/>
                </a:lnTo>
                <a:lnTo>
                  <a:pt x="65" y="0"/>
                </a:lnTo>
                <a:lnTo>
                  <a:pt x="76" y="0"/>
                </a:lnTo>
                <a:lnTo>
                  <a:pt x="98" y="0"/>
                </a:lnTo>
                <a:lnTo>
                  <a:pt x="141" y="11"/>
                </a:lnTo>
                <a:lnTo>
                  <a:pt x="174" y="11"/>
                </a:lnTo>
                <a:lnTo>
                  <a:pt x="195" y="22"/>
                </a:lnTo>
                <a:lnTo>
                  <a:pt x="228" y="22"/>
                </a:lnTo>
                <a:lnTo>
                  <a:pt x="250" y="33"/>
                </a:lnTo>
                <a:lnTo>
                  <a:pt x="261" y="44"/>
                </a:lnTo>
                <a:lnTo>
                  <a:pt x="272" y="44"/>
                </a:lnTo>
                <a:lnTo>
                  <a:pt x="282" y="55"/>
                </a:lnTo>
                <a:lnTo>
                  <a:pt x="282" y="66"/>
                </a:lnTo>
                <a:lnTo>
                  <a:pt x="282" y="77"/>
                </a:lnTo>
                <a:lnTo>
                  <a:pt x="282" y="88"/>
                </a:lnTo>
                <a:lnTo>
                  <a:pt x="282" y="109"/>
                </a:lnTo>
                <a:lnTo>
                  <a:pt x="282" y="131"/>
                </a:lnTo>
                <a:lnTo>
                  <a:pt x="282" y="153"/>
                </a:lnTo>
                <a:lnTo>
                  <a:pt x="293" y="185"/>
                </a:lnTo>
                <a:lnTo>
                  <a:pt x="293" y="218"/>
                </a:lnTo>
                <a:lnTo>
                  <a:pt x="293" y="251"/>
                </a:lnTo>
                <a:lnTo>
                  <a:pt x="293" y="283"/>
                </a:lnTo>
                <a:lnTo>
                  <a:pt x="293" y="316"/>
                </a:lnTo>
                <a:lnTo>
                  <a:pt x="293" y="349"/>
                </a:lnTo>
                <a:lnTo>
                  <a:pt x="293" y="403"/>
                </a:lnTo>
                <a:lnTo>
                  <a:pt x="282" y="447"/>
                </a:lnTo>
                <a:lnTo>
                  <a:pt x="282" y="468"/>
                </a:lnTo>
                <a:lnTo>
                  <a:pt x="272" y="479"/>
                </a:lnTo>
                <a:lnTo>
                  <a:pt x="272" y="490"/>
                </a:lnTo>
                <a:lnTo>
                  <a:pt x="272" y="501"/>
                </a:lnTo>
                <a:lnTo>
                  <a:pt x="272" y="512"/>
                </a:lnTo>
                <a:lnTo>
                  <a:pt x="261" y="523"/>
                </a:lnTo>
                <a:lnTo>
                  <a:pt x="250" y="523"/>
                </a:lnTo>
                <a:lnTo>
                  <a:pt x="250" y="512"/>
                </a:lnTo>
                <a:lnTo>
                  <a:pt x="239" y="501"/>
                </a:lnTo>
                <a:lnTo>
                  <a:pt x="228" y="490"/>
                </a:lnTo>
                <a:lnTo>
                  <a:pt x="228" y="468"/>
                </a:lnTo>
                <a:lnTo>
                  <a:pt x="217" y="447"/>
                </a:lnTo>
                <a:lnTo>
                  <a:pt x="206" y="425"/>
                </a:lnTo>
                <a:lnTo>
                  <a:pt x="195" y="392"/>
                </a:lnTo>
                <a:lnTo>
                  <a:pt x="163" y="327"/>
                </a:lnTo>
                <a:lnTo>
                  <a:pt x="152" y="262"/>
                </a:lnTo>
                <a:lnTo>
                  <a:pt x="130" y="218"/>
                </a:lnTo>
                <a:lnTo>
                  <a:pt x="119" y="175"/>
                </a:lnTo>
                <a:lnTo>
                  <a:pt x="108" y="153"/>
                </a:lnTo>
                <a:lnTo>
                  <a:pt x="108" y="131"/>
                </a:lnTo>
                <a:lnTo>
                  <a:pt x="98" y="120"/>
                </a:lnTo>
                <a:lnTo>
                  <a:pt x="87" y="109"/>
                </a:lnTo>
                <a:lnTo>
                  <a:pt x="65" y="88"/>
                </a:lnTo>
                <a:lnTo>
                  <a:pt x="43" y="77"/>
                </a:lnTo>
                <a:lnTo>
                  <a:pt x="21" y="77"/>
                </a:lnTo>
                <a:lnTo>
                  <a:pt x="11" y="66"/>
                </a:lnTo>
                <a:lnTo>
                  <a:pt x="0" y="55"/>
                </a:lnTo>
                <a:lnTo>
                  <a:pt x="11" y="33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6109" name="Freeform 29"/>
          <p:cNvSpPr/>
          <p:nvPr/>
        </p:nvSpPr>
        <p:spPr>
          <a:xfrm>
            <a:off x="6942138" y="877888"/>
            <a:ext cx="193675" cy="381000"/>
          </a:xfrm>
          <a:custGeom>
            <a:avLst/>
            <a:gdLst>
              <a:gd name="txL" fmla="*/ 0 w 304"/>
              <a:gd name="txT" fmla="*/ 0 h 598"/>
              <a:gd name="txR" fmla="*/ 304 w 304"/>
              <a:gd name="txB" fmla="*/ 598 h 598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304" h="598">
                <a:moveTo>
                  <a:pt x="282" y="76"/>
                </a:moveTo>
                <a:lnTo>
                  <a:pt x="293" y="87"/>
                </a:lnTo>
                <a:lnTo>
                  <a:pt x="304" y="98"/>
                </a:lnTo>
                <a:lnTo>
                  <a:pt x="304" y="120"/>
                </a:lnTo>
                <a:lnTo>
                  <a:pt x="304" y="130"/>
                </a:lnTo>
                <a:lnTo>
                  <a:pt x="304" y="152"/>
                </a:lnTo>
                <a:lnTo>
                  <a:pt x="304" y="174"/>
                </a:lnTo>
                <a:lnTo>
                  <a:pt x="293" y="185"/>
                </a:lnTo>
                <a:lnTo>
                  <a:pt x="282" y="207"/>
                </a:lnTo>
                <a:lnTo>
                  <a:pt x="271" y="228"/>
                </a:lnTo>
                <a:lnTo>
                  <a:pt x="250" y="261"/>
                </a:lnTo>
                <a:lnTo>
                  <a:pt x="217" y="315"/>
                </a:lnTo>
                <a:lnTo>
                  <a:pt x="174" y="381"/>
                </a:lnTo>
                <a:lnTo>
                  <a:pt x="119" y="446"/>
                </a:lnTo>
                <a:lnTo>
                  <a:pt x="97" y="490"/>
                </a:lnTo>
                <a:lnTo>
                  <a:pt x="76" y="511"/>
                </a:lnTo>
                <a:lnTo>
                  <a:pt x="54" y="544"/>
                </a:lnTo>
                <a:lnTo>
                  <a:pt x="43" y="566"/>
                </a:lnTo>
                <a:lnTo>
                  <a:pt x="32" y="577"/>
                </a:lnTo>
                <a:lnTo>
                  <a:pt x="21" y="588"/>
                </a:lnTo>
                <a:lnTo>
                  <a:pt x="11" y="598"/>
                </a:lnTo>
                <a:lnTo>
                  <a:pt x="0" y="598"/>
                </a:lnTo>
                <a:lnTo>
                  <a:pt x="0" y="588"/>
                </a:lnTo>
                <a:lnTo>
                  <a:pt x="0" y="577"/>
                </a:lnTo>
                <a:lnTo>
                  <a:pt x="11" y="555"/>
                </a:lnTo>
                <a:lnTo>
                  <a:pt x="11" y="533"/>
                </a:lnTo>
                <a:lnTo>
                  <a:pt x="21" y="500"/>
                </a:lnTo>
                <a:lnTo>
                  <a:pt x="32" y="457"/>
                </a:lnTo>
                <a:lnTo>
                  <a:pt x="43" y="413"/>
                </a:lnTo>
                <a:lnTo>
                  <a:pt x="54" y="370"/>
                </a:lnTo>
                <a:lnTo>
                  <a:pt x="65" y="326"/>
                </a:lnTo>
                <a:lnTo>
                  <a:pt x="76" y="294"/>
                </a:lnTo>
                <a:lnTo>
                  <a:pt x="87" y="261"/>
                </a:lnTo>
                <a:lnTo>
                  <a:pt x="87" y="228"/>
                </a:lnTo>
                <a:lnTo>
                  <a:pt x="97" y="196"/>
                </a:lnTo>
                <a:lnTo>
                  <a:pt x="108" y="174"/>
                </a:lnTo>
                <a:lnTo>
                  <a:pt x="108" y="152"/>
                </a:lnTo>
                <a:lnTo>
                  <a:pt x="108" y="120"/>
                </a:lnTo>
                <a:lnTo>
                  <a:pt x="108" y="98"/>
                </a:lnTo>
                <a:lnTo>
                  <a:pt x="108" y="76"/>
                </a:lnTo>
                <a:lnTo>
                  <a:pt x="97" y="65"/>
                </a:lnTo>
                <a:lnTo>
                  <a:pt x="87" y="54"/>
                </a:lnTo>
                <a:lnTo>
                  <a:pt x="76" y="43"/>
                </a:lnTo>
                <a:lnTo>
                  <a:pt x="65" y="33"/>
                </a:lnTo>
                <a:lnTo>
                  <a:pt x="76" y="22"/>
                </a:lnTo>
                <a:lnTo>
                  <a:pt x="76" y="11"/>
                </a:lnTo>
                <a:lnTo>
                  <a:pt x="87" y="11"/>
                </a:lnTo>
                <a:lnTo>
                  <a:pt x="97" y="0"/>
                </a:lnTo>
                <a:lnTo>
                  <a:pt x="108" y="0"/>
                </a:lnTo>
                <a:lnTo>
                  <a:pt x="119" y="0"/>
                </a:lnTo>
                <a:lnTo>
                  <a:pt x="130" y="0"/>
                </a:lnTo>
                <a:lnTo>
                  <a:pt x="152" y="11"/>
                </a:lnTo>
                <a:lnTo>
                  <a:pt x="195" y="22"/>
                </a:lnTo>
                <a:lnTo>
                  <a:pt x="228" y="33"/>
                </a:lnTo>
                <a:lnTo>
                  <a:pt x="261" y="54"/>
                </a:lnTo>
                <a:lnTo>
                  <a:pt x="282" y="76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6111" name="Freeform 31"/>
          <p:cNvSpPr/>
          <p:nvPr/>
        </p:nvSpPr>
        <p:spPr>
          <a:xfrm>
            <a:off x="6507163" y="1203325"/>
            <a:ext cx="496887" cy="185738"/>
          </a:xfrm>
          <a:custGeom>
            <a:avLst/>
            <a:gdLst>
              <a:gd name="txL" fmla="*/ 0 w 782"/>
              <a:gd name="txT" fmla="*/ 0 h 294"/>
              <a:gd name="txR" fmla="*/ 782 w 782"/>
              <a:gd name="txB" fmla="*/ 294 h 294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782" h="294">
                <a:moveTo>
                  <a:pt x="500" y="120"/>
                </a:moveTo>
                <a:lnTo>
                  <a:pt x="522" y="109"/>
                </a:lnTo>
                <a:lnTo>
                  <a:pt x="543" y="98"/>
                </a:lnTo>
                <a:lnTo>
                  <a:pt x="565" y="87"/>
                </a:lnTo>
                <a:lnTo>
                  <a:pt x="587" y="77"/>
                </a:lnTo>
                <a:lnTo>
                  <a:pt x="598" y="66"/>
                </a:lnTo>
                <a:lnTo>
                  <a:pt x="609" y="55"/>
                </a:lnTo>
                <a:lnTo>
                  <a:pt x="609" y="44"/>
                </a:lnTo>
                <a:lnTo>
                  <a:pt x="609" y="22"/>
                </a:lnTo>
                <a:lnTo>
                  <a:pt x="609" y="11"/>
                </a:lnTo>
                <a:lnTo>
                  <a:pt x="619" y="0"/>
                </a:lnTo>
                <a:lnTo>
                  <a:pt x="630" y="0"/>
                </a:lnTo>
                <a:lnTo>
                  <a:pt x="641" y="0"/>
                </a:lnTo>
                <a:lnTo>
                  <a:pt x="663" y="0"/>
                </a:lnTo>
                <a:lnTo>
                  <a:pt x="685" y="22"/>
                </a:lnTo>
                <a:lnTo>
                  <a:pt x="717" y="44"/>
                </a:lnTo>
                <a:lnTo>
                  <a:pt x="739" y="66"/>
                </a:lnTo>
                <a:lnTo>
                  <a:pt x="761" y="87"/>
                </a:lnTo>
                <a:lnTo>
                  <a:pt x="772" y="120"/>
                </a:lnTo>
                <a:lnTo>
                  <a:pt x="782" y="142"/>
                </a:lnTo>
                <a:lnTo>
                  <a:pt x="782" y="153"/>
                </a:lnTo>
                <a:lnTo>
                  <a:pt x="761" y="164"/>
                </a:lnTo>
                <a:lnTo>
                  <a:pt x="739" y="174"/>
                </a:lnTo>
                <a:lnTo>
                  <a:pt x="717" y="185"/>
                </a:lnTo>
                <a:lnTo>
                  <a:pt x="674" y="196"/>
                </a:lnTo>
                <a:lnTo>
                  <a:pt x="630" y="207"/>
                </a:lnTo>
                <a:lnTo>
                  <a:pt x="576" y="218"/>
                </a:lnTo>
                <a:lnTo>
                  <a:pt x="511" y="240"/>
                </a:lnTo>
                <a:lnTo>
                  <a:pt x="435" y="251"/>
                </a:lnTo>
                <a:lnTo>
                  <a:pt x="369" y="262"/>
                </a:lnTo>
                <a:lnTo>
                  <a:pt x="315" y="272"/>
                </a:lnTo>
                <a:lnTo>
                  <a:pt x="261" y="272"/>
                </a:lnTo>
                <a:lnTo>
                  <a:pt x="217" y="283"/>
                </a:lnTo>
                <a:lnTo>
                  <a:pt x="174" y="283"/>
                </a:lnTo>
                <a:lnTo>
                  <a:pt x="141" y="294"/>
                </a:lnTo>
                <a:lnTo>
                  <a:pt x="119" y="294"/>
                </a:lnTo>
                <a:lnTo>
                  <a:pt x="87" y="294"/>
                </a:lnTo>
                <a:lnTo>
                  <a:pt x="65" y="294"/>
                </a:lnTo>
                <a:lnTo>
                  <a:pt x="43" y="294"/>
                </a:lnTo>
                <a:lnTo>
                  <a:pt x="21" y="294"/>
                </a:lnTo>
                <a:lnTo>
                  <a:pt x="11" y="294"/>
                </a:lnTo>
                <a:lnTo>
                  <a:pt x="11" y="283"/>
                </a:lnTo>
                <a:lnTo>
                  <a:pt x="0" y="272"/>
                </a:lnTo>
                <a:lnTo>
                  <a:pt x="0" y="262"/>
                </a:lnTo>
                <a:lnTo>
                  <a:pt x="11" y="262"/>
                </a:lnTo>
                <a:lnTo>
                  <a:pt x="32" y="251"/>
                </a:lnTo>
                <a:lnTo>
                  <a:pt x="54" y="240"/>
                </a:lnTo>
                <a:lnTo>
                  <a:pt x="76" y="229"/>
                </a:lnTo>
                <a:lnTo>
                  <a:pt x="108" y="229"/>
                </a:lnTo>
                <a:lnTo>
                  <a:pt x="152" y="218"/>
                </a:lnTo>
                <a:lnTo>
                  <a:pt x="195" y="196"/>
                </a:lnTo>
                <a:lnTo>
                  <a:pt x="239" y="196"/>
                </a:lnTo>
                <a:lnTo>
                  <a:pt x="282" y="185"/>
                </a:lnTo>
                <a:lnTo>
                  <a:pt x="326" y="174"/>
                </a:lnTo>
                <a:lnTo>
                  <a:pt x="358" y="164"/>
                </a:lnTo>
                <a:lnTo>
                  <a:pt x="435" y="142"/>
                </a:lnTo>
                <a:lnTo>
                  <a:pt x="500" y="12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6113" name="Freeform 33"/>
          <p:cNvSpPr/>
          <p:nvPr/>
        </p:nvSpPr>
        <p:spPr>
          <a:xfrm>
            <a:off x="6272213" y="1430338"/>
            <a:ext cx="946150" cy="193675"/>
          </a:xfrm>
          <a:custGeom>
            <a:avLst/>
            <a:gdLst>
              <a:gd name="txL" fmla="*/ 0 w 1489"/>
              <a:gd name="txT" fmla="*/ 0 h 305"/>
              <a:gd name="txR" fmla="*/ 1489 w 1489"/>
              <a:gd name="txB" fmla="*/ 305 h 305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489" h="305">
                <a:moveTo>
                  <a:pt x="1413" y="44"/>
                </a:moveTo>
                <a:lnTo>
                  <a:pt x="1446" y="66"/>
                </a:lnTo>
                <a:lnTo>
                  <a:pt x="1468" y="77"/>
                </a:lnTo>
                <a:lnTo>
                  <a:pt x="1479" y="88"/>
                </a:lnTo>
                <a:lnTo>
                  <a:pt x="1489" y="98"/>
                </a:lnTo>
                <a:lnTo>
                  <a:pt x="1479" y="109"/>
                </a:lnTo>
                <a:lnTo>
                  <a:pt x="1468" y="120"/>
                </a:lnTo>
                <a:lnTo>
                  <a:pt x="1446" y="131"/>
                </a:lnTo>
                <a:lnTo>
                  <a:pt x="1424" y="142"/>
                </a:lnTo>
                <a:lnTo>
                  <a:pt x="1403" y="142"/>
                </a:lnTo>
                <a:lnTo>
                  <a:pt x="1370" y="142"/>
                </a:lnTo>
                <a:lnTo>
                  <a:pt x="1348" y="153"/>
                </a:lnTo>
                <a:lnTo>
                  <a:pt x="1326" y="153"/>
                </a:lnTo>
                <a:lnTo>
                  <a:pt x="1294" y="153"/>
                </a:lnTo>
                <a:lnTo>
                  <a:pt x="1272" y="153"/>
                </a:lnTo>
                <a:lnTo>
                  <a:pt x="1239" y="153"/>
                </a:lnTo>
                <a:lnTo>
                  <a:pt x="1196" y="153"/>
                </a:lnTo>
                <a:lnTo>
                  <a:pt x="1152" y="153"/>
                </a:lnTo>
                <a:lnTo>
                  <a:pt x="1109" y="153"/>
                </a:lnTo>
                <a:lnTo>
                  <a:pt x="1066" y="164"/>
                </a:lnTo>
                <a:lnTo>
                  <a:pt x="1011" y="164"/>
                </a:lnTo>
                <a:lnTo>
                  <a:pt x="957" y="175"/>
                </a:lnTo>
                <a:lnTo>
                  <a:pt x="902" y="185"/>
                </a:lnTo>
                <a:lnTo>
                  <a:pt x="772" y="196"/>
                </a:lnTo>
                <a:lnTo>
                  <a:pt x="652" y="218"/>
                </a:lnTo>
                <a:lnTo>
                  <a:pt x="544" y="240"/>
                </a:lnTo>
                <a:lnTo>
                  <a:pt x="435" y="262"/>
                </a:lnTo>
                <a:lnTo>
                  <a:pt x="381" y="273"/>
                </a:lnTo>
                <a:lnTo>
                  <a:pt x="337" y="283"/>
                </a:lnTo>
                <a:lnTo>
                  <a:pt x="294" y="294"/>
                </a:lnTo>
                <a:lnTo>
                  <a:pt x="261" y="294"/>
                </a:lnTo>
                <a:lnTo>
                  <a:pt x="228" y="305"/>
                </a:lnTo>
                <a:lnTo>
                  <a:pt x="207" y="305"/>
                </a:lnTo>
                <a:lnTo>
                  <a:pt x="185" y="305"/>
                </a:lnTo>
                <a:lnTo>
                  <a:pt x="174" y="305"/>
                </a:lnTo>
                <a:lnTo>
                  <a:pt x="152" y="305"/>
                </a:lnTo>
                <a:lnTo>
                  <a:pt x="120" y="294"/>
                </a:lnTo>
                <a:lnTo>
                  <a:pt x="98" y="294"/>
                </a:lnTo>
                <a:lnTo>
                  <a:pt x="65" y="273"/>
                </a:lnTo>
                <a:lnTo>
                  <a:pt x="44" y="262"/>
                </a:lnTo>
                <a:lnTo>
                  <a:pt x="22" y="251"/>
                </a:lnTo>
                <a:lnTo>
                  <a:pt x="0" y="240"/>
                </a:lnTo>
                <a:lnTo>
                  <a:pt x="0" y="229"/>
                </a:lnTo>
                <a:lnTo>
                  <a:pt x="0" y="218"/>
                </a:lnTo>
                <a:lnTo>
                  <a:pt x="11" y="218"/>
                </a:lnTo>
                <a:lnTo>
                  <a:pt x="22" y="218"/>
                </a:lnTo>
                <a:lnTo>
                  <a:pt x="33" y="218"/>
                </a:lnTo>
                <a:lnTo>
                  <a:pt x="44" y="218"/>
                </a:lnTo>
                <a:lnTo>
                  <a:pt x="65" y="218"/>
                </a:lnTo>
                <a:lnTo>
                  <a:pt x="87" y="207"/>
                </a:lnTo>
                <a:lnTo>
                  <a:pt x="120" y="207"/>
                </a:lnTo>
                <a:lnTo>
                  <a:pt x="163" y="207"/>
                </a:lnTo>
                <a:lnTo>
                  <a:pt x="207" y="196"/>
                </a:lnTo>
                <a:lnTo>
                  <a:pt x="261" y="185"/>
                </a:lnTo>
                <a:lnTo>
                  <a:pt x="326" y="185"/>
                </a:lnTo>
                <a:lnTo>
                  <a:pt x="457" y="164"/>
                </a:lnTo>
                <a:lnTo>
                  <a:pt x="598" y="142"/>
                </a:lnTo>
                <a:lnTo>
                  <a:pt x="750" y="109"/>
                </a:lnTo>
                <a:lnTo>
                  <a:pt x="826" y="88"/>
                </a:lnTo>
                <a:lnTo>
                  <a:pt x="913" y="66"/>
                </a:lnTo>
                <a:lnTo>
                  <a:pt x="989" y="55"/>
                </a:lnTo>
                <a:lnTo>
                  <a:pt x="1055" y="44"/>
                </a:lnTo>
                <a:lnTo>
                  <a:pt x="1120" y="22"/>
                </a:lnTo>
                <a:lnTo>
                  <a:pt x="1174" y="22"/>
                </a:lnTo>
                <a:lnTo>
                  <a:pt x="1218" y="11"/>
                </a:lnTo>
                <a:lnTo>
                  <a:pt x="1250" y="0"/>
                </a:lnTo>
                <a:lnTo>
                  <a:pt x="1283" y="0"/>
                </a:lnTo>
                <a:lnTo>
                  <a:pt x="1305" y="0"/>
                </a:lnTo>
                <a:lnTo>
                  <a:pt x="1326" y="11"/>
                </a:lnTo>
                <a:lnTo>
                  <a:pt x="1359" y="22"/>
                </a:lnTo>
                <a:lnTo>
                  <a:pt x="1392" y="33"/>
                </a:lnTo>
                <a:lnTo>
                  <a:pt x="1413" y="44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6112" name="Freeform 32"/>
          <p:cNvSpPr/>
          <p:nvPr/>
        </p:nvSpPr>
        <p:spPr>
          <a:xfrm>
            <a:off x="6700838" y="1312863"/>
            <a:ext cx="88900" cy="533400"/>
          </a:xfrm>
          <a:custGeom>
            <a:avLst/>
            <a:gdLst>
              <a:gd name="txL" fmla="*/ 0 w 141"/>
              <a:gd name="txT" fmla="*/ 0 h 838"/>
              <a:gd name="txR" fmla="*/ 141 w 141"/>
              <a:gd name="txB" fmla="*/ 838 h 838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41" h="838">
                <a:moveTo>
                  <a:pt x="120" y="545"/>
                </a:moveTo>
                <a:lnTo>
                  <a:pt x="120" y="599"/>
                </a:lnTo>
                <a:lnTo>
                  <a:pt x="120" y="653"/>
                </a:lnTo>
                <a:lnTo>
                  <a:pt x="120" y="686"/>
                </a:lnTo>
                <a:lnTo>
                  <a:pt x="120" y="719"/>
                </a:lnTo>
                <a:lnTo>
                  <a:pt x="120" y="751"/>
                </a:lnTo>
                <a:lnTo>
                  <a:pt x="120" y="773"/>
                </a:lnTo>
                <a:lnTo>
                  <a:pt x="109" y="795"/>
                </a:lnTo>
                <a:lnTo>
                  <a:pt x="109" y="817"/>
                </a:lnTo>
                <a:lnTo>
                  <a:pt x="109" y="828"/>
                </a:lnTo>
                <a:lnTo>
                  <a:pt x="98" y="828"/>
                </a:lnTo>
                <a:lnTo>
                  <a:pt x="98" y="838"/>
                </a:lnTo>
                <a:lnTo>
                  <a:pt x="87" y="838"/>
                </a:lnTo>
                <a:lnTo>
                  <a:pt x="76" y="838"/>
                </a:lnTo>
                <a:lnTo>
                  <a:pt x="65" y="828"/>
                </a:lnTo>
                <a:lnTo>
                  <a:pt x="54" y="817"/>
                </a:lnTo>
                <a:lnTo>
                  <a:pt x="44" y="795"/>
                </a:lnTo>
                <a:lnTo>
                  <a:pt x="33" y="773"/>
                </a:lnTo>
                <a:lnTo>
                  <a:pt x="33" y="751"/>
                </a:lnTo>
                <a:lnTo>
                  <a:pt x="33" y="719"/>
                </a:lnTo>
                <a:lnTo>
                  <a:pt x="22" y="686"/>
                </a:lnTo>
                <a:lnTo>
                  <a:pt x="22" y="653"/>
                </a:lnTo>
                <a:lnTo>
                  <a:pt x="22" y="599"/>
                </a:lnTo>
                <a:lnTo>
                  <a:pt x="33" y="545"/>
                </a:lnTo>
                <a:lnTo>
                  <a:pt x="22" y="436"/>
                </a:lnTo>
                <a:lnTo>
                  <a:pt x="22" y="316"/>
                </a:lnTo>
                <a:lnTo>
                  <a:pt x="11" y="175"/>
                </a:lnTo>
                <a:lnTo>
                  <a:pt x="0" y="33"/>
                </a:lnTo>
                <a:lnTo>
                  <a:pt x="141" y="0"/>
                </a:lnTo>
                <a:lnTo>
                  <a:pt x="141" y="88"/>
                </a:lnTo>
                <a:lnTo>
                  <a:pt x="131" y="164"/>
                </a:lnTo>
                <a:lnTo>
                  <a:pt x="131" y="229"/>
                </a:lnTo>
                <a:lnTo>
                  <a:pt x="131" y="305"/>
                </a:lnTo>
                <a:lnTo>
                  <a:pt x="131" y="370"/>
                </a:lnTo>
                <a:lnTo>
                  <a:pt x="120" y="436"/>
                </a:lnTo>
                <a:lnTo>
                  <a:pt x="120" y="490"/>
                </a:lnTo>
                <a:lnTo>
                  <a:pt x="120" y="545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6114" name="Freeform 34"/>
          <p:cNvSpPr/>
          <p:nvPr/>
        </p:nvSpPr>
        <p:spPr>
          <a:xfrm>
            <a:off x="6230938" y="1547813"/>
            <a:ext cx="525462" cy="387350"/>
          </a:xfrm>
          <a:custGeom>
            <a:avLst/>
            <a:gdLst>
              <a:gd name="txL" fmla="*/ 0 w 826"/>
              <a:gd name="txT" fmla="*/ 0 h 610"/>
              <a:gd name="txR" fmla="*/ 826 w 826"/>
              <a:gd name="txB" fmla="*/ 610 h 610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826" h="610">
                <a:moveTo>
                  <a:pt x="185" y="555"/>
                </a:moveTo>
                <a:lnTo>
                  <a:pt x="141" y="566"/>
                </a:lnTo>
                <a:lnTo>
                  <a:pt x="109" y="588"/>
                </a:lnTo>
                <a:lnTo>
                  <a:pt x="76" y="588"/>
                </a:lnTo>
                <a:lnTo>
                  <a:pt x="54" y="599"/>
                </a:lnTo>
                <a:lnTo>
                  <a:pt x="32" y="599"/>
                </a:lnTo>
                <a:lnTo>
                  <a:pt x="11" y="610"/>
                </a:lnTo>
                <a:lnTo>
                  <a:pt x="0" y="599"/>
                </a:lnTo>
                <a:lnTo>
                  <a:pt x="0" y="588"/>
                </a:lnTo>
                <a:lnTo>
                  <a:pt x="22" y="577"/>
                </a:lnTo>
                <a:lnTo>
                  <a:pt x="32" y="555"/>
                </a:lnTo>
                <a:lnTo>
                  <a:pt x="65" y="545"/>
                </a:lnTo>
                <a:lnTo>
                  <a:pt x="98" y="523"/>
                </a:lnTo>
                <a:lnTo>
                  <a:pt x="141" y="490"/>
                </a:lnTo>
                <a:lnTo>
                  <a:pt x="185" y="468"/>
                </a:lnTo>
                <a:lnTo>
                  <a:pt x="228" y="436"/>
                </a:lnTo>
                <a:lnTo>
                  <a:pt x="283" y="392"/>
                </a:lnTo>
                <a:lnTo>
                  <a:pt x="348" y="349"/>
                </a:lnTo>
                <a:lnTo>
                  <a:pt x="402" y="294"/>
                </a:lnTo>
                <a:lnTo>
                  <a:pt x="478" y="229"/>
                </a:lnTo>
                <a:lnTo>
                  <a:pt x="543" y="164"/>
                </a:lnTo>
                <a:lnTo>
                  <a:pt x="620" y="88"/>
                </a:lnTo>
                <a:lnTo>
                  <a:pt x="696" y="0"/>
                </a:lnTo>
                <a:lnTo>
                  <a:pt x="826" y="22"/>
                </a:lnTo>
                <a:lnTo>
                  <a:pt x="783" y="77"/>
                </a:lnTo>
                <a:lnTo>
                  <a:pt x="750" y="120"/>
                </a:lnTo>
                <a:lnTo>
                  <a:pt x="707" y="175"/>
                </a:lnTo>
                <a:lnTo>
                  <a:pt x="674" y="218"/>
                </a:lnTo>
                <a:lnTo>
                  <a:pt x="630" y="262"/>
                </a:lnTo>
                <a:lnTo>
                  <a:pt x="598" y="294"/>
                </a:lnTo>
                <a:lnTo>
                  <a:pt x="554" y="327"/>
                </a:lnTo>
                <a:lnTo>
                  <a:pt x="511" y="360"/>
                </a:lnTo>
                <a:lnTo>
                  <a:pt x="478" y="392"/>
                </a:lnTo>
                <a:lnTo>
                  <a:pt x="435" y="414"/>
                </a:lnTo>
                <a:lnTo>
                  <a:pt x="348" y="468"/>
                </a:lnTo>
                <a:lnTo>
                  <a:pt x="272" y="512"/>
                </a:lnTo>
                <a:lnTo>
                  <a:pt x="185" y="555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6115" name="Freeform 35"/>
          <p:cNvSpPr/>
          <p:nvPr/>
        </p:nvSpPr>
        <p:spPr>
          <a:xfrm>
            <a:off x="6742113" y="1547813"/>
            <a:ext cx="641350" cy="311150"/>
          </a:xfrm>
          <a:custGeom>
            <a:avLst/>
            <a:gdLst>
              <a:gd name="txL" fmla="*/ 0 w 1011"/>
              <a:gd name="txT" fmla="*/ 0 h 490"/>
              <a:gd name="txR" fmla="*/ 1011 w 1011"/>
              <a:gd name="txB" fmla="*/ 490 h 490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011" h="490">
                <a:moveTo>
                  <a:pt x="598" y="490"/>
                </a:moveTo>
                <a:lnTo>
                  <a:pt x="587" y="479"/>
                </a:lnTo>
                <a:lnTo>
                  <a:pt x="577" y="479"/>
                </a:lnTo>
                <a:lnTo>
                  <a:pt x="566" y="468"/>
                </a:lnTo>
                <a:lnTo>
                  <a:pt x="544" y="458"/>
                </a:lnTo>
                <a:lnTo>
                  <a:pt x="522" y="436"/>
                </a:lnTo>
                <a:lnTo>
                  <a:pt x="490" y="414"/>
                </a:lnTo>
                <a:lnTo>
                  <a:pt x="457" y="392"/>
                </a:lnTo>
                <a:lnTo>
                  <a:pt x="424" y="370"/>
                </a:lnTo>
                <a:lnTo>
                  <a:pt x="381" y="338"/>
                </a:lnTo>
                <a:lnTo>
                  <a:pt x="337" y="305"/>
                </a:lnTo>
                <a:lnTo>
                  <a:pt x="294" y="273"/>
                </a:lnTo>
                <a:lnTo>
                  <a:pt x="240" y="229"/>
                </a:lnTo>
                <a:lnTo>
                  <a:pt x="185" y="185"/>
                </a:lnTo>
                <a:lnTo>
                  <a:pt x="131" y="142"/>
                </a:lnTo>
                <a:lnTo>
                  <a:pt x="66" y="98"/>
                </a:lnTo>
                <a:lnTo>
                  <a:pt x="0" y="44"/>
                </a:lnTo>
                <a:lnTo>
                  <a:pt x="44" y="0"/>
                </a:lnTo>
                <a:lnTo>
                  <a:pt x="131" y="44"/>
                </a:lnTo>
                <a:lnTo>
                  <a:pt x="207" y="88"/>
                </a:lnTo>
                <a:lnTo>
                  <a:pt x="283" y="131"/>
                </a:lnTo>
                <a:lnTo>
                  <a:pt x="348" y="164"/>
                </a:lnTo>
                <a:lnTo>
                  <a:pt x="403" y="185"/>
                </a:lnTo>
                <a:lnTo>
                  <a:pt x="457" y="218"/>
                </a:lnTo>
                <a:lnTo>
                  <a:pt x="500" y="229"/>
                </a:lnTo>
                <a:lnTo>
                  <a:pt x="544" y="251"/>
                </a:lnTo>
                <a:lnTo>
                  <a:pt x="609" y="273"/>
                </a:lnTo>
                <a:lnTo>
                  <a:pt x="685" y="294"/>
                </a:lnTo>
                <a:lnTo>
                  <a:pt x="761" y="316"/>
                </a:lnTo>
                <a:lnTo>
                  <a:pt x="848" y="327"/>
                </a:lnTo>
                <a:lnTo>
                  <a:pt x="892" y="338"/>
                </a:lnTo>
                <a:lnTo>
                  <a:pt x="924" y="338"/>
                </a:lnTo>
                <a:lnTo>
                  <a:pt x="946" y="349"/>
                </a:lnTo>
                <a:lnTo>
                  <a:pt x="968" y="360"/>
                </a:lnTo>
                <a:lnTo>
                  <a:pt x="990" y="360"/>
                </a:lnTo>
                <a:lnTo>
                  <a:pt x="1001" y="360"/>
                </a:lnTo>
                <a:lnTo>
                  <a:pt x="1011" y="370"/>
                </a:lnTo>
                <a:lnTo>
                  <a:pt x="1011" y="381"/>
                </a:lnTo>
                <a:lnTo>
                  <a:pt x="1001" y="381"/>
                </a:lnTo>
                <a:lnTo>
                  <a:pt x="1001" y="392"/>
                </a:lnTo>
                <a:lnTo>
                  <a:pt x="990" y="392"/>
                </a:lnTo>
                <a:lnTo>
                  <a:pt x="968" y="403"/>
                </a:lnTo>
                <a:lnTo>
                  <a:pt x="957" y="403"/>
                </a:lnTo>
                <a:lnTo>
                  <a:pt x="935" y="414"/>
                </a:lnTo>
                <a:lnTo>
                  <a:pt x="914" y="414"/>
                </a:lnTo>
                <a:lnTo>
                  <a:pt x="859" y="436"/>
                </a:lnTo>
                <a:lnTo>
                  <a:pt x="816" y="447"/>
                </a:lnTo>
                <a:lnTo>
                  <a:pt x="729" y="468"/>
                </a:lnTo>
                <a:lnTo>
                  <a:pt x="685" y="468"/>
                </a:lnTo>
                <a:lnTo>
                  <a:pt x="653" y="479"/>
                </a:lnTo>
                <a:lnTo>
                  <a:pt x="620" y="490"/>
                </a:lnTo>
                <a:lnTo>
                  <a:pt x="598" y="49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4713" name="矩形 4"/>
          <p:cNvSpPr/>
          <p:nvPr/>
        </p:nvSpPr>
        <p:spPr>
          <a:xfrm>
            <a:off x="2628900" y="1203325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萎</a:t>
            </a:r>
            <a:endParaRPr lang="zh-CN" altLang="en-US" sz="8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814638" y="481013"/>
            <a:ext cx="2232025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wěi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6438" y="2927350"/>
            <a:ext cx="5365750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萎缩   枯萎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06438" y="3522663"/>
            <a:ext cx="10231437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因为干旱，地里的庄稼都枯萎了。 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6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6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6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6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6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6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6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6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6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6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矩形 4"/>
          <p:cNvSpPr/>
          <p:nvPr/>
        </p:nvSpPr>
        <p:spPr>
          <a:xfrm>
            <a:off x="1311275" y="1093788"/>
            <a:ext cx="7377113" cy="29495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>
              <a:lnSpc>
                <a:spcPct val="12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爬山虎   操场   占据   嫩绿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一顺儿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均匀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重叠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空隙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茎叶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叶柄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蜗牛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弯曲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枯萎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瞧不起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牢固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339" name="文本框 4"/>
          <p:cNvSpPr txBox="1"/>
          <p:nvPr/>
        </p:nvSpPr>
        <p:spPr>
          <a:xfrm>
            <a:off x="449263" y="88900"/>
            <a:ext cx="739775" cy="2011363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r>
              <a:rPr lang="zh-CN" altLang="en-US" sz="3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字词学习</a:t>
            </a:r>
            <a:endParaRPr lang="zh-CN" altLang="en-US" sz="36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: 圆角 3"/>
          <p:cNvSpPr/>
          <p:nvPr/>
        </p:nvSpPr>
        <p:spPr>
          <a:xfrm>
            <a:off x="1039813" y="963613"/>
            <a:ext cx="7513638" cy="3305175"/>
          </a:xfrm>
          <a:prstGeom prst="roundRect">
            <a:avLst/>
          </a:prstGeom>
          <a:noFill/>
          <a:ln>
            <a:solidFill>
              <a:srgbClr val="28A44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214313" y="160338"/>
            <a:ext cx="2270125" cy="582613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4342" name="图片 7" descr="花盆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750" y="214313"/>
            <a:ext cx="508000" cy="4460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3" name="TextBox 7"/>
          <p:cNvSpPr txBox="1"/>
          <p:nvPr/>
        </p:nvSpPr>
        <p:spPr>
          <a:xfrm>
            <a:off x="714375" y="71438"/>
            <a:ext cx="1728788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读一读</a:t>
            </a:r>
            <a:endParaRPr lang="zh-CN" altLang="en-US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60325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8167" name="Freeform 39"/>
          <p:cNvSpPr/>
          <p:nvPr/>
        </p:nvSpPr>
        <p:spPr>
          <a:xfrm>
            <a:off x="6007100" y="1239838"/>
            <a:ext cx="111125" cy="1106487"/>
          </a:xfrm>
          <a:custGeom>
            <a:avLst/>
            <a:gdLst>
              <a:gd name="txL" fmla="*/ 0 w 173"/>
              <a:gd name="txT" fmla="*/ 0 h 1741"/>
              <a:gd name="txR" fmla="*/ 173 w 173"/>
              <a:gd name="txB" fmla="*/ 1741 h 1741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73" h="1741">
                <a:moveTo>
                  <a:pt x="21" y="1621"/>
                </a:moveTo>
                <a:lnTo>
                  <a:pt x="21" y="1600"/>
                </a:lnTo>
                <a:lnTo>
                  <a:pt x="21" y="1567"/>
                </a:lnTo>
                <a:lnTo>
                  <a:pt x="10" y="1545"/>
                </a:lnTo>
                <a:lnTo>
                  <a:pt x="10" y="1523"/>
                </a:lnTo>
                <a:lnTo>
                  <a:pt x="10" y="1502"/>
                </a:lnTo>
                <a:lnTo>
                  <a:pt x="0" y="1491"/>
                </a:lnTo>
                <a:lnTo>
                  <a:pt x="0" y="1480"/>
                </a:lnTo>
                <a:lnTo>
                  <a:pt x="0" y="1469"/>
                </a:lnTo>
                <a:lnTo>
                  <a:pt x="0" y="1458"/>
                </a:lnTo>
                <a:lnTo>
                  <a:pt x="10" y="1436"/>
                </a:lnTo>
                <a:lnTo>
                  <a:pt x="10" y="1415"/>
                </a:lnTo>
                <a:lnTo>
                  <a:pt x="10" y="1382"/>
                </a:lnTo>
                <a:lnTo>
                  <a:pt x="21" y="1338"/>
                </a:lnTo>
                <a:lnTo>
                  <a:pt x="21" y="1295"/>
                </a:lnTo>
                <a:lnTo>
                  <a:pt x="32" y="1230"/>
                </a:lnTo>
                <a:lnTo>
                  <a:pt x="32" y="1164"/>
                </a:lnTo>
                <a:lnTo>
                  <a:pt x="43" y="1034"/>
                </a:lnTo>
                <a:lnTo>
                  <a:pt x="54" y="903"/>
                </a:lnTo>
                <a:lnTo>
                  <a:pt x="54" y="773"/>
                </a:lnTo>
                <a:lnTo>
                  <a:pt x="65" y="642"/>
                </a:lnTo>
                <a:lnTo>
                  <a:pt x="54" y="533"/>
                </a:lnTo>
                <a:lnTo>
                  <a:pt x="43" y="424"/>
                </a:lnTo>
                <a:lnTo>
                  <a:pt x="32" y="315"/>
                </a:lnTo>
                <a:lnTo>
                  <a:pt x="21" y="228"/>
                </a:lnTo>
                <a:lnTo>
                  <a:pt x="21" y="185"/>
                </a:lnTo>
                <a:lnTo>
                  <a:pt x="21" y="141"/>
                </a:lnTo>
                <a:lnTo>
                  <a:pt x="10" y="109"/>
                </a:lnTo>
                <a:lnTo>
                  <a:pt x="10" y="76"/>
                </a:lnTo>
                <a:lnTo>
                  <a:pt x="10" y="54"/>
                </a:lnTo>
                <a:lnTo>
                  <a:pt x="0" y="33"/>
                </a:lnTo>
                <a:lnTo>
                  <a:pt x="0" y="22"/>
                </a:lnTo>
                <a:lnTo>
                  <a:pt x="0" y="11"/>
                </a:lnTo>
                <a:lnTo>
                  <a:pt x="0" y="0"/>
                </a:lnTo>
                <a:lnTo>
                  <a:pt x="10" y="0"/>
                </a:lnTo>
                <a:lnTo>
                  <a:pt x="21" y="0"/>
                </a:lnTo>
                <a:lnTo>
                  <a:pt x="43" y="0"/>
                </a:lnTo>
                <a:lnTo>
                  <a:pt x="65" y="0"/>
                </a:lnTo>
                <a:lnTo>
                  <a:pt x="97" y="11"/>
                </a:lnTo>
                <a:lnTo>
                  <a:pt x="130" y="11"/>
                </a:lnTo>
                <a:lnTo>
                  <a:pt x="173" y="22"/>
                </a:lnTo>
                <a:lnTo>
                  <a:pt x="173" y="109"/>
                </a:lnTo>
                <a:lnTo>
                  <a:pt x="173" y="196"/>
                </a:lnTo>
                <a:lnTo>
                  <a:pt x="173" y="283"/>
                </a:lnTo>
                <a:lnTo>
                  <a:pt x="173" y="370"/>
                </a:lnTo>
                <a:lnTo>
                  <a:pt x="173" y="446"/>
                </a:lnTo>
                <a:lnTo>
                  <a:pt x="173" y="533"/>
                </a:lnTo>
                <a:lnTo>
                  <a:pt x="173" y="609"/>
                </a:lnTo>
                <a:lnTo>
                  <a:pt x="173" y="675"/>
                </a:lnTo>
                <a:lnTo>
                  <a:pt x="173" y="751"/>
                </a:lnTo>
                <a:lnTo>
                  <a:pt x="173" y="816"/>
                </a:lnTo>
                <a:lnTo>
                  <a:pt x="173" y="881"/>
                </a:lnTo>
                <a:lnTo>
                  <a:pt x="173" y="947"/>
                </a:lnTo>
                <a:lnTo>
                  <a:pt x="173" y="1001"/>
                </a:lnTo>
                <a:lnTo>
                  <a:pt x="173" y="1055"/>
                </a:lnTo>
                <a:lnTo>
                  <a:pt x="173" y="1110"/>
                </a:lnTo>
                <a:lnTo>
                  <a:pt x="173" y="1164"/>
                </a:lnTo>
                <a:lnTo>
                  <a:pt x="163" y="1208"/>
                </a:lnTo>
                <a:lnTo>
                  <a:pt x="163" y="1262"/>
                </a:lnTo>
                <a:lnTo>
                  <a:pt x="163" y="1306"/>
                </a:lnTo>
                <a:lnTo>
                  <a:pt x="163" y="1338"/>
                </a:lnTo>
                <a:lnTo>
                  <a:pt x="163" y="1382"/>
                </a:lnTo>
                <a:lnTo>
                  <a:pt x="163" y="1415"/>
                </a:lnTo>
                <a:lnTo>
                  <a:pt x="163" y="1447"/>
                </a:lnTo>
                <a:lnTo>
                  <a:pt x="163" y="1480"/>
                </a:lnTo>
                <a:lnTo>
                  <a:pt x="163" y="1502"/>
                </a:lnTo>
                <a:lnTo>
                  <a:pt x="163" y="1534"/>
                </a:lnTo>
                <a:lnTo>
                  <a:pt x="163" y="1556"/>
                </a:lnTo>
                <a:lnTo>
                  <a:pt x="152" y="1578"/>
                </a:lnTo>
                <a:lnTo>
                  <a:pt x="152" y="1589"/>
                </a:lnTo>
                <a:lnTo>
                  <a:pt x="152" y="1600"/>
                </a:lnTo>
                <a:lnTo>
                  <a:pt x="152" y="1610"/>
                </a:lnTo>
                <a:lnTo>
                  <a:pt x="152" y="1621"/>
                </a:lnTo>
                <a:lnTo>
                  <a:pt x="141" y="1654"/>
                </a:lnTo>
                <a:lnTo>
                  <a:pt x="141" y="1676"/>
                </a:lnTo>
                <a:lnTo>
                  <a:pt x="130" y="1698"/>
                </a:lnTo>
                <a:lnTo>
                  <a:pt x="119" y="1719"/>
                </a:lnTo>
                <a:lnTo>
                  <a:pt x="108" y="1730"/>
                </a:lnTo>
                <a:lnTo>
                  <a:pt x="108" y="1741"/>
                </a:lnTo>
                <a:lnTo>
                  <a:pt x="97" y="1741"/>
                </a:lnTo>
                <a:lnTo>
                  <a:pt x="86" y="1741"/>
                </a:lnTo>
                <a:lnTo>
                  <a:pt x="76" y="1730"/>
                </a:lnTo>
                <a:lnTo>
                  <a:pt x="65" y="1719"/>
                </a:lnTo>
                <a:lnTo>
                  <a:pt x="65" y="1708"/>
                </a:lnTo>
                <a:lnTo>
                  <a:pt x="54" y="1698"/>
                </a:lnTo>
                <a:lnTo>
                  <a:pt x="43" y="1676"/>
                </a:lnTo>
                <a:lnTo>
                  <a:pt x="32" y="1654"/>
                </a:lnTo>
                <a:lnTo>
                  <a:pt x="21" y="1621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68" name="Freeform 40"/>
          <p:cNvSpPr/>
          <p:nvPr/>
        </p:nvSpPr>
        <p:spPr>
          <a:xfrm>
            <a:off x="6076950" y="1185863"/>
            <a:ext cx="406400" cy="1181100"/>
          </a:xfrm>
          <a:custGeom>
            <a:avLst/>
            <a:gdLst>
              <a:gd name="txL" fmla="*/ 0 w 642"/>
              <a:gd name="txT" fmla="*/ 0 h 1861"/>
              <a:gd name="txR" fmla="*/ 642 w 642"/>
              <a:gd name="txB" fmla="*/ 1861 h 1861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642" h="1861">
                <a:moveTo>
                  <a:pt x="598" y="217"/>
                </a:moveTo>
                <a:lnTo>
                  <a:pt x="587" y="228"/>
                </a:lnTo>
                <a:lnTo>
                  <a:pt x="576" y="239"/>
                </a:lnTo>
                <a:lnTo>
                  <a:pt x="576" y="272"/>
                </a:lnTo>
                <a:lnTo>
                  <a:pt x="566" y="305"/>
                </a:lnTo>
                <a:lnTo>
                  <a:pt x="566" y="337"/>
                </a:lnTo>
                <a:lnTo>
                  <a:pt x="555" y="392"/>
                </a:lnTo>
                <a:lnTo>
                  <a:pt x="555" y="413"/>
                </a:lnTo>
                <a:lnTo>
                  <a:pt x="555" y="446"/>
                </a:lnTo>
                <a:lnTo>
                  <a:pt x="555" y="479"/>
                </a:lnTo>
                <a:lnTo>
                  <a:pt x="555" y="511"/>
                </a:lnTo>
                <a:lnTo>
                  <a:pt x="544" y="587"/>
                </a:lnTo>
                <a:lnTo>
                  <a:pt x="544" y="675"/>
                </a:lnTo>
                <a:lnTo>
                  <a:pt x="544" y="762"/>
                </a:lnTo>
                <a:lnTo>
                  <a:pt x="533" y="849"/>
                </a:lnTo>
                <a:lnTo>
                  <a:pt x="533" y="947"/>
                </a:lnTo>
                <a:lnTo>
                  <a:pt x="533" y="1055"/>
                </a:lnTo>
                <a:lnTo>
                  <a:pt x="533" y="1164"/>
                </a:lnTo>
                <a:lnTo>
                  <a:pt x="533" y="1284"/>
                </a:lnTo>
                <a:lnTo>
                  <a:pt x="533" y="1338"/>
                </a:lnTo>
                <a:lnTo>
                  <a:pt x="522" y="1393"/>
                </a:lnTo>
                <a:lnTo>
                  <a:pt x="522" y="1447"/>
                </a:lnTo>
                <a:lnTo>
                  <a:pt x="522" y="1502"/>
                </a:lnTo>
                <a:lnTo>
                  <a:pt x="522" y="1545"/>
                </a:lnTo>
                <a:lnTo>
                  <a:pt x="522" y="1589"/>
                </a:lnTo>
                <a:lnTo>
                  <a:pt x="522" y="1632"/>
                </a:lnTo>
                <a:lnTo>
                  <a:pt x="522" y="1665"/>
                </a:lnTo>
                <a:lnTo>
                  <a:pt x="522" y="1697"/>
                </a:lnTo>
                <a:lnTo>
                  <a:pt x="522" y="1719"/>
                </a:lnTo>
                <a:lnTo>
                  <a:pt x="511" y="1752"/>
                </a:lnTo>
                <a:lnTo>
                  <a:pt x="511" y="1774"/>
                </a:lnTo>
                <a:lnTo>
                  <a:pt x="511" y="1795"/>
                </a:lnTo>
                <a:lnTo>
                  <a:pt x="511" y="1806"/>
                </a:lnTo>
                <a:lnTo>
                  <a:pt x="511" y="1817"/>
                </a:lnTo>
                <a:lnTo>
                  <a:pt x="500" y="1828"/>
                </a:lnTo>
                <a:lnTo>
                  <a:pt x="500" y="1839"/>
                </a:lnTo>
                <a:lnTo>
                  <a:pt x="489" y="1850"/>
                </a:lnTo>
                <a:lnTo>
                  <a:pt x="479" y="1861"/>
                </a:lnTo>
                <a:lnTo>
                  <a:pt x="468" y="1861"/>
                </a:lnTo>
                <a:lnTo>
                  <a:pt x="457" y="1861"/>
                </a:lnTo>
                <a:lnTo>
                  <a:pt x="446" y="1850"/>
                </a:lnTo>
                <a:lnTo>
                  <a:pt x="435" y="1839"/>
                </a:lnTo>
                <a:lnTo>
                  <a:pt x="424" y="1806"/>
                </a:lnTo>
                <a:lnTo>
                  <a:pt x="413" y="1774"/>
                </a:lnTo>
                <a:lnTo>
                  <a:pt x="402" y="1730"/>
                </a:lnTo>
                <a:lnTo>
                  <a:pt x="392" y="1676"/>
                </a:lnTo>
                <a:lnTo>
                  <a:pt x="381" y="1654"/>
                </a:lnTo>
                <a:lnTo>
                  <a:pt x="381" y="1621"/>
                </a:lnTo>
                <a:lnTo>
                  <a:pt x="381" y="1578"/>
                </a:lnTo>
                <a:lnTo>
                  <a:pt x="381" y="1534"/>
                </a:lnTo>
                <a:lnTo>
                  <a:pt x="381" y="1480"/>
                </a:lnTo>
                <a:lnTo>
                  <a:pt x="381" y="1415"/>
                </a:lnTo>
                <a:lnTo>
                  <a:pt x="381" y="1349"/>
                </a:lnTo>
                <a:lnTo>
                  <a:pt x="392" y="1262"/>
                </a:lnTo>
                <a:lnTo>
                  <a:pt x="392" y="1099"/>
                </a:lnTo>
                <a:lnTo>
                  <a:pt x="402" y="936"/>
                </a:lnTo>
                <a:lnTo>
                  <a:pt x="402" y="762"/>
                </a:lnTo>
                <a:lnTo>
                  <a:pt x="402" y="577"/>
                </a:lnTo>
                <a:lnTo>
                  <a:pt x="402" y="533"/>
                </a:lnTo>
                <a:lnTo>
                  <a:pt x="402" y="490"/>
                </a:lnTo>
                <a:lnTo>
                  <a:pt x="402" y="446"/>
                </a:lnTo>
                <a:lnTo>
                  <a:pt x="402" y="402"/>
                </a:lnTo>
                <a:lnTo>
                  <a:pt x="402" y="370"/>
                </a:lnTo>
                <a:lnTo>
                  <a:pt x="402" y="337"/>
                </a:lnTo>
                <a:lnTo>
                  <a:pt x="402" y="315"/>
                </a:lnTo>
                <a:lnTo>
                  <a:pt x="402" y="283"/>
                </a:lnTo>
                <a:lnTo>
                  <a:pt x="402" y="261"/>
                </a:lnTo>
                <a:lnTo>
                  <a:pt x="402" y="239"/>
                </a:lnTo>
                <a:lnTo>
                  <a:pt x="402" y="217"/>
                </a:lnTo>
                <a:lnTo>
                  <a:pt x="392" y="207"/>
                </a:lnTo>
                <a:lnTo>
                  <a:pt x="392" y="196"/>
                </a:lnTo>
                <a:lnTo>
                  <a:pt x="392" y="185"/>
                </a:lnTo>
                <a:lnTo>
                  <a:pt x="392" y="174"/>
                </a:lnTo>
                <a:lnTo>
                  <a:pt x="381" y="174"/>
                </a:lnTo>
                <a:lnTo>
                  <a:pt x="370" y="174"/>
                </a:lnTo>
                <a:lnTo>
                  <a:pt x="359" y="174"/>
                </a:lnTo>
                <a:lnTo>
                  <a:pt x="348" y="174"/>
                </a:lnTo>
                <a:lnTo>
                  <a:pt x="326" y="174"/>
                </a:lnTo>
                <a:lnTo>
                  <a:pt x="305" y="174"/>
                </a:lnTo>
                <a:lnTo>
                  <a:pt x="283" y="174"/>
                </a:lnTo>
                <a:lnTo>
                  <a:pt x="250" y="174"/>
                </a:lnTo>
                <a:lnTo>
                  <a:pt x="229" y="174"/>
                </a:lnTo>
                <a:lnTo>
                  <a:pt x="196" y="185"/>
                </a:lnTo>
                <a:lnTo>
                  <a:pt x="163" y="185"/>
                </a:lnTo>
                <a:lnTo>
                  <a:pt x="120" y="185"/>
                </a:lnTo>
                <a:lnTo>
                  <a:pt x="87" y="185"/>
                </a:lnTo>
                <a:lnTo>
                  <a:pt x="44" y="196"/>
                </a:lnTo>
                <a:lnTo>
                  <a:pt x="0" y="196"/>
                </a:lnTo>
                <a:lnTo>
                  <a:pt x="0" y="109"/>
                </a:lnTo>
                <a:lnTo>
                  <a:pt x="76" y="109"/>
                </a:lnTo>
                <a:lnTo>
                  <a:pt x="142" y="98"/>
                </a:lnTo>
                <a:lnTo>
                  <a:pt x="196" y="98"/>
                </a:lnTo>
                <a:lnTo>
                  <a:pt x="250" y="87"/>
                </a:lnTo>
                <a:lnTo>
                  <a:pt x="294" y="76"/>
                </a:lnTo>
                <a:lnTo>
                  <a:pt x="326" y="65"/>
                </a:lnTo>
                <a:lnTo>
                  <a:pt x="337" y="54"/>
                </a:lnTo>
                <a:lnTo>
                  <a:pt x="348" y="43"/>
                </a:lnTo>
                <a:lnTo>
                  <a:pt x="359" y="32"/>
                </a:lnTo>
                <a:lnTo>
                  <a:pt x="370" y="32"/>
                </a:lnTo>
                <a:lnTo>
                  <a:pt x="381" y="22"/>
                </a:lnTo>
                <a:lnTo>
                  <a:pt x="392" y="11"/>
                </a:lnTo>
                <a:lnTo>
                  <a:pt x="402" y="11"/>
                </a:lnTo>
                <a:lnTo>
                  <a:pt x="424" y="0"/>
                </a:lnTo>
                <a:lnTo>
                  <a:pt x="435" y="11"/>
                </a:lnTo>
                <a:lnTo>
                  <a:pt x="446" y="22"/>
                </a:lnTo>
                <a:lnTo>
                  <a:pt x="468" y="32"/>
                </a:lnTo>
                <a:lnTo>
                  <a:pt x="479" y="43"/>
                </a:lnTo>
                <a:lnTo>
                  <a:pt x="500" y="54"/>
                </a:lnTo>
                <a:lnTo>
                  <a:pt x="522" y="65"/>
                </a:lnTo>
                <a:lnTo>
                  <a:pt x="555" y="76"/>
                </a:lnTo>
                <a:lnTo>
                  <a:pt x="576" y="87"/>
                </a:lnTo>
                <a:lnTo>
                  <a:pt x="587" y="98"/>
                </a:lnTo>
                <a:lnTo>
                  <a:pt x="609" y="109"/>
                </a:lnTo>
                <a:lnTo>
                  <a:pt x="620" y="120"/>
                </a:lnTo>
                <a:lnTo>
                  <a:pt x="631" y="130"/>
                </a:lnTo>
                <a:lnTo>
                  <a:pt x="642" y="141"/>
                </a:lnTo>
                <a:lnTo>
                  <a:pt x="642" y="152"/>
                </a:lnTo>
                <a:lnTo>
                  <a:pt x="642" y="163"/>
                </a:lnTo>
                <a:lnTo>
                  <a:pt x="642" y="185"/>
                </a:lnTo>
                <a:lnTo>
                  <a:pt x="631" y="196"/>
                </a:lnTo>
                <a:lnTo>
                  <a:pt x="620" y="207"/>
                </a:lnTo>
                <a:lnTo>
                  <a:pt x="598" y="217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69" name="Freeform 41"/>
          <p:cNvSpPr/>
          <p:nvPr/>
        </p:nvSpPr>
        <p:spPr>
          <a:xfrm>
            <a:off x="6076950" y="1524000"/>
            <a:ext cx="212725" cy="76200"/>
          </a:xfrm>
          <a:custGeom>
            <a:avLst/>
            <a:gdLst>
              <a:gd name="txL" fmla="*/ 0 w 337"/>
              <a:gd name="txT" fmla="*/ 0 h 120"/>
              <a:gd name="txR" fmla="*/ 337 w 337"/>
              <a:gd name="txB" fmla="*/ 120 h 120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337" h="120">
                <a:moveTo>
                  <a:pt x="283" y="98"/>
                </a:moveTo>
                <a:lnTo>
                  <a:pt x="272" y="98"/>
                </a:lnTo>
                <a:lnTo>
                  <a:pt x="250" y="109"/>
                </a:lnTo>
                <a:lnTo>
                  <a:pt x="218" y="109"/>
                </a:lnTo>
                <a:lnTo>
                  <a:pt x="185" y="109"/>
                </a:lnTo>
                <a:lnTo>
                  <a:pt x="152" y="120"/>
                </a:lnTo>
                <a:lnTo>
                  <a:pt x="109" y="120"/>
                </a:lnTo>
                <a:lnTo>
                  <a:pt x="55" y="120"/>
                </a:lnTo>
                <a:lnTo>
                  <a:pt x="0" y="120"/>
                </a:lnTo>
                <a:lnTo>
                  <a:pt x="0" y="33"/>
                </a:lnTo>
                <a:lnTo>
                  <a:pt x="22" y="33"/>
                </a:lnTo>
                <a:lnTo>
                  <a:pt x="55" y="22"/>
                </a:lnTo>
                <a:lnTo>
                  <a:pt x="98" y="11"/>
                </a:lnTo>
                <a:lnTo>
                  <a:pt x="131" y="0"/>
                </a:lnTo>
                <a:lnTo>
                  <a:pt x="152" y="0"/>
                </a:lnTo>
                <a:lnTo>
                  <a:pt x="174" y="0"/>
                </a:lnTo>
                <a:lnTo>
                  <a:pt x="196" y="0"/>
                </a:lnTo>
                <a:lnTo>
                  <a:pt x="218" y="0"/>
                </a:lnTo>
                <a:lnTo>
                  <a:pt x="239" y="0"/>
                </a:lnTo>
                <a:lnTo>
                  <a:pt x="261" y="0"/>
                </a:lnTo>
                <a:lnTo>
                  <a:pt x="283" y="11"/>
                </a:lnTo>
                <a:lnTo>
                  <a:pt x="305" y="11"/>
                </a:lnTo>
                <a:lnTo>
                  <a:pt x="326" y="22"/>
                </a:lnTo>
                <a:lnTo>
                  <a:pt x="326" y="33"/>
                </a:lnTo>
                <a:lnTo>
                  <a:pt x="337" y="44"/>
                </a:lnTo>
                <a:lnTo>
                  <a:pt x="326" y="54"/>
                </a:lnTo>
                <a:lnTo>
                  <a:pt x="326" y="65"/>
                </a:lnTo>
                <a:lnTo>
                  <a:pt x="305" y="76"/>
                </a:lnTo>
                <a:lnTo>
                  <a:pt x="283" y="98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70" name="Freeform 42"/>
          <p:cNvSpPr/>
          <p:nvPr/>
        </p:nvSpPr>
        <p:spPr>
          <a:xfrm>
            <a:off x="6076950" y="1773238"/>
            <a:ext cx="220663" cy="88900"/>
          </a:xfrm>
          <a:custGeom>
            <a:avLst/>
            <a:gdLst>
              <a:gd name="txL" fmla="*/ 0 w 348"/>
              <a:gd name="txT" fmla="*/ 0 h 141"/>
              <a:gd name="txR" fmla="*/ 348 w 348"/>
              <a:gd name="txB" fmla="*/ 141 h 141"/>
            </a:gdLst>
            <a:ahLst/>
            <a:cxnLst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</a:cxnLst>
            <a:rect l="txL" t="txT" r="txR" b="txB"/>
            <a:pathLst>
              <a:path w="348" h="141">
                <a:moveTo>
                  <a:pt x="0" y="141"/>
                </a:moveTo>
                <a:lnTo>
                  <a:pt x="0" y="32"/>
                </a:lnTo>
                <a:lnTo>
                  <a:pt x="44" y="32"/>
                </a:lnTo>
                <a:lnTo>
                  <a:pt x="87" y="32"/>
                </a:lnTo>
                <a:lnTo>
                  <a:pt x="120" y="22"/>
                </a:lnTo>
                <a:lnTo>
                  <a:pt x="163" y="11"/>
                </a:lnTo>
                <a:lnTo>
                  <a:pt x="185" y="11"/>
                </a:lnTo>
                <a:lnTo>
                  <a:pt x="207" y="0"/>
                </a:lnTo>
                <a:lnTo>
                  <a:pt x="229" y="0"/>
                </a:lnTo>
                <a:lnTo>
                  <a:pt x="250" y="0"/>
                </a:lnTo>
                <a:lnTo>
                  <a:pt x="272" y="0"/>
                </a:lnTo>
                <a:lnTo>
                  <a:pt x="283" y="11"/>
                </a:lnTo>
                <a:lnTo>
                  <a:pt x="305" y="22"/>
                </a:lnTo>
                <a:lnTo>
                  <a:pt x="316" y="32"/>
                </a:lnTo>
                <a:lnTo>
                  <a:pt x="337" y="54"/>
                </a:lnTo>
                <a:lnTo>
                  <a:pt x="348" y="76"/>
                </a:lnTo>
                <a:lnTo>
                  <a:pt x="348" y="98"/>
                </a:lnTo>
                <a:lnTo>
                  <a:pt x="348" y="109"/>
                </a:lnTo>
                <a:lnTo>
                  <a:pt x="337" y="109"/>
                </a:lnTo>
                <a:lnTo>
                  <a:pt x="326" y="109"/>
                </a:lnTo>
                <a:lnTo>
                  <a:pt x="316" y="109"/>
                </a:lnTo>
                <a:lnTo>
                  <a:pt x="305" y="120"/>
                </a:lnTo>
                <a:lnTo>
                  <a:pt x="283" y="120"/>
                </a:lnTo>
                <a:lnTo>
                  <a:pt x="272" y="120"/>
                </a:lnTo>
                <a:lnTo>
                  <a:pt x="250" y="120"/>
                </a:lnTo>
                <a:lnTo>
                  <a:pt x="229" y="120"/>
                </a:lnTo>
                <a:lnTo>
                  <a:pt x="196" y="120"/>
                </a:lnTo>
                <a:lnTo>
                  <a:pt x="174" y="130"/>
                </a:lnTo>
                <a:lnTo>
                  <a:pt x="142" y="130"/>
                </a:lnTo>
                <a:lnTo>
                  <a:pt x="109" y="130"/>
                </a:lnTo>
                <a:lnTo>
                  <a:pt x="76" y="130"/>
                </a:lnTo>
                <a:lnTo>
                  <a:pt x="44" y="130"/>
                </a:lnTo>
                <a:lnTo>
                  <a:pt x="0" y="141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71" name="Freeform 43"/>
          <p:cNvSpPr/>
          <p:nvPr/>
        </p:nvSpPr>
        <p:spPr>
          <a:xfrm>
            <a:off x="6076950" y="2125663"/>
            <a:ext cx="268288" cy="88900"/>
          </a:xfrm>
          <a:custGeom>
            <a:avLst/>
            <a:gdLst>
              <a:gd name="txL" fmla="*/ 0 w 424"/>
              <a:gd name="txT" fmla="*/ 0 h 141"/>
              <a:gd name="txR" fmla="*/ 424 w 424"/>
              <a:gd name="txB" fmla="*/ 141 h 141"/>
            </a:gdLst>
            <a:ahLst/>
            <a:cxnLst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424" h="141">
                <a:moveTo>
                  <a:pt x="424" y="109"/>
                </a:moveTo>
                <a:lnTo>
                  <a:pt x="0" y="141"/>
                </a:lnTo>
                <a:lnTo>
                  <a:pt x="0" y="22"/>
                </a:lnTo>
                <a:lnTo>
                  <a:pt x="44" y="22"/>
                </a:lnTo>
                <a:lnTo>
                  <a:pt x="76" y="22"/>
                </a:lnTo>
                <a:lnTo>
                  <a:pt x="120" y="11"/>
                </a:lnTo>
                <a:lnTo>
                  <a:pt x="152" y="11"/>
                </a:lnTo>
                <a:lnTo>
                  <a:pt x="185" y="11"/>
                </a:lnTo>
                <a:lnTo>
                  <a:pt x="218" y="11"/>
                </a:lnTo>
                <a:lnTo>
                  <a:pt x="239" y="0"/>
                </a:lnTo>
                <a:lnTo>
                  <a:pt x="272" y="0"/>
                </a:lnTo>
                <a:lnTo>
                  <a:pt x="316" y="0"/>
                </a:lnTo>
                <a:lnTo>
                  <a:pt x="348" y="0"/>
                </a:lnTo>
                <a:lnTo>
                  <a:pt x="370" y="0"/>
                </a:lnTo>
                <a:lnTo>
                  <a:pt x="392" y="0"/>
                </a:lnTo>
                <a:lnTo>
                  <a:pt x="402" y="22"/>
                </a:lnTo>
                <a:lnTo>
                  <a:pt x="413" y="43"/>
                </a:lnTo>
                <a:lnTo>
                  <a:pt x="424" y="65"/>
                </a:lnTo>
                <a:lnTo>
                  <a:pt x="424" y="109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72" name="Freeform 44"/>
          <p:cNvSpPr/>
          <p:nvPr/>
        </p:nvSpPr>
        <p:spPr>
          <a:xfrm>
            <a:off x="6491288" y="2179638"/>
            <a:ext cx="150812" cy="339725"/>
          </a:xfrm>
          <a:custGeom>
            <a:avLst/>
            <a:gdLst>
              <a:gd name="txL" fmla="*/ 0 w 239"/>
              <a:gd name="txT" fmla="*/ 0 h 533"/>
              <a:gd name="txR" fmla="*/ 239 w 239"/>
              <a:gd name="txB" fmla="*/ 533 h 533"/>
            </a:gdLst>
            <a:ahLst/>
            <a:cxnLst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</a:cxnLst>
            <a:rect l="txL" t="txT" r="txR" b="txB"/>
            <a:pathLst>
              <a:path w="239" h="533">
                <a:moveTo>
                  <a:pt x="0" y="457"/>
                </a:moveTo>
                <a:lnTo>
                  <a:pt x="0" y="413"/>
                </a:lnTo>
                <a:lnTo>
                  <a:pt x="0" y="370"/>
                </a:lnTo>
                <a:lnTo>
                  <a:pt x="0" y="348"/>
                </a:lnTo>
                <a:lnTo>
                  <a:pt x="10" y="326"/>
                </a:lnTo>
                <a:lnTo>
                  <a:pt x="10" y="315"/>
                </a:lnTo>
                <a:lnTo>
                  <a:pt x="21" y="294"/>
                </a:lnTo>
                <a:lnTo>
                  <a:pt x="54" y="261"/>
                </a:lnTo>
                <a:lnTo>
                  <a:pt x="76" y="218"/>
                </a:lnTo>
                <a:lnTo>
                  <a:pt x="97" y="163"/>
                </a:lnTo>
                <a:lnTo>
                  <a:pt x="119" y="109"/>
                </a:lnTo>
                <a:lnTo>
                  <a:pt x="130" y="87"/>
                </a:lnTo>
                <a:lnTo>
                  <a:pt x="130" y="54"/>
                </a:lnTo>
                <a:lnTo>
                  <a:pt x="141" y="43"/>
                </a:lnTo>
                <a:lnTo>
                  <a:pt x="152" y="22"/>
                </a:lnTo>
                <a:lnTo>
                  <a:pt x="152" y="11"/>
                </a:lnTo>
                <a:lnTo>
                  <a:pt x="163" y="0"/>
                </a:lnTo>
                <a:lnTo>
                  <a:pt x="173" y="0"/>
                </a:lnTo>
                <a:lnTo>
                  <a:pt x="184" y="0"/>
                </a:lnTo>
                <a:lnTo>
                  <a:pt x="195" y="22"/>
                </a:lnTo>
                <a:lnTo>
                  <a:pt x="195" y="33"/>
                </a:lnTo>
                <a:lnTo>
                  <a:pt x="206" y="54"/>
                </a:lnTo>
                <a:lnTo>
                  <a:pt x="217" y="76"/>
                </a:lnTo>
                <a:lnTo>
                  <a:pt x="217" y="109"/>
                </a:lnTo>
                <a:lnTo>
                  <a:pt x="228" y="130"/>
                </a:lnTo>
                <a:lnTo>
                  <a:pt x="228" y="163"/>
                </a:lnTo>
                <a:lnTo>
                  <a:pt x="239" y="185"/>
                </a:lnTo>
                <a:lnTo>
                  <a:pt x="239" y="218"/>
                </a:lnTo>
                <a:lnTo>
                  <a:pt x="228" y="239"/>
                </a:lnTo>
                <a:lnTo>
                  <a:pt x="228" y="261"/>
                </a:lnTo>
                <a:lnTo>
                  <a:pt x="217" y="294"/>
                </a:lnTo>
                <a:lnTo>
                  <a:pt x="206" y="326"/>
                </a:lnTo>
                <a:lnTo>
                  <a:pt x="195" y="359"/>
                </a:lnTo>
                <a:lnTo>
                  <a:pt x="173" y="392"/>
                </a:lnTo>
                <a:lnTo>
                  <a:pt x="152" y="424"/>
                </a:lnTo>
                <a:lnTo>
                  <a:pt x="141" y="457"/>
                </a:lnTo>
                <a:lnTo>
                  <a:pt x="119" y="479"/>
                </a:lnTo>
                <a:lnTo>
                  <a:pt x="108" y="500"/>
                </a:lnTo>
                <a:lnTo>
                  <a:pt x="97" y="511"/>
                </a:lnTo>
                <a:lnTo>
                  <a:pt x="87" y="522"/>
                </a:lnTo>
                <a:lnTo>
                  <a:pt x="76" y="533"/>
                </a:lnTo>
                <a:lnTo>
                  <a:pt x="65" y="533"/>
                </a:lnTo>
                <a:lnTo>
                  <a:pt x="54" y="522"/>
                </a:lnTo>
                <a:lnTo>
                  <a:pt x="43" y="522"/>
                </a:lnTo>
                <a:lnTo>
                  <a:pt x="32" y="511"/>
                </a:lnTo>
                <a:lnTo>
                  <a:pt x="32" y="500"/>
                </a:lnTo>
                <a:lnTo>
                  <a:pt x="21" y="490"/>
                </a:lnTo>
                <a:lnTo>
                  <a:pt x="10" y="468"/>
                </a:lnTo>
                <a:lnTo>
                  <a:pt x="0" y="457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73" name="Freeform 45"/>
          <p:cNvSpPr/>
          <p:nvPr/>
        </p:nvSpPr>
        <p:spPr>
          <a:xfrm>
            <a:off x="6788150" y="2179638"/>
            <a:ext cx="171450" cy="214312"/>
          </a:xfrm>
          <a:custGeom>
            <a:avLst/>
            <a:gdLst>
              <a:gd name="txL" fmla="*/ 0 w 272"/>
              <a:gd name="txT" fmla="*/ 0 h 337"/>
              <a:gd name="txR" fmla="*/ 272 w 272"/>
              <a:gd name="txB" fmla="*/ 337 h 337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72" h="337">
                <a:moveTo>
                  <a:pt x="22" y="120"/>
                </a:moveTo>
                <a:lnTo>
                  <a:pt x="11" y="98"/>
                </a:lnTo>
                <a:lnTo>
                  <a:pt x="0" y="76"/>
                </a:lnTo>
                <a:lnTo>
                  <a:pt x="0" y="54"/>
                </a:lnTo>
                <a:lnTo>
                  <a:pt x="0" y="43"/>
                </a:lnTo>
                <a:lnTo>
                  <a:pt x="0" y="33"/>
                </a:lnTo>
                <a:lnTo>
                  <a:pt x="0" y="22"/>
                </a:lnTo>
                <a:lnTo>
                  <a:pt x="11" y="11"/>
                </a:lnTo>
                <a:lnTo>
                  <a:pt x="22" y="11"/>
                </a:lnTo>
                <a:lnTo>
                  <a:pt x="33" y="0"/>
                </a:lnTo>
                <a:lnTo>
                  <a:pt x="43" y="0"/>
                </a:lnTo>
                <a:lnTo>
                  <a:pt x="65" y="11"/>
                </a:lnTo>
                <a:lnTo>
                  <a:pt x="87" y="22"/>
                </a:lnTo>
                <a:lnTo>
                  <a:pt x="141" y="54"/>
                </a:lnTo>
                <a:lnTo>
                  <a:pt x="174" y="76"/>
                </a:lnTo>
                <a:lnTo>
                  <a:pt x="207" y="98"/>
                </a:lnTo>
                <a:lnTo>
                  <a:pt x="228" y="130"/>
                </a:lnTo>
                <a:lnTo>
                  <a:pt x="250" y="163"/>
                </a:lnTo>
                <a:lnTo>
                  <a:pt x="272" y="196"/>
                </a:lnTo>
                <a:lnTo>
                  <a:pt x="272" y="239"/>
                </a:lnTo>
                <a:lnTo>
                  <a:pt x="261" y="272"/>
                </a:lnTo>
                <a:lnTo>
                  <a:pt x="261" y="305"/>
                </a:lnTo>
                <a:lnTo>
                  <a:pt x="250" y="326"/>
                </a:lnTo>
                <a:lnTo>
                  <a:pt x="250" y="337"/>
                </a:lnTo>
                <a:lnTo>
                  <a:pt x="239" y="337"/>
                </a:lnTo>
                <a:lnTo>
                  <a:pt x="228" y="337"/>
                </a:lnTo>
                <a:lnTo>
                  <a:pt x="217" y="326"/>
                </a:lnTo>
                <a:lnTo>
                  <a:pt x="196" y="326"/>
                </a:lnTo>
                <a:lnTo>
                  <a:pt x="185" y="315"/>
                </a:lnTo>
                <a:lnTo>
                  <a:pt x="163" y="294"/>
                </a:lnTo>
                <a:lnTo>
                  <a:pt x="141" y="283"/>
                </a:lnTo>
                <a:lnTo>
                  <a:pt x="109" y="250"/>
                </a:lnTo>
                <a:lnTo>
                  <a:pt x="76" y="218"/>
                </a:lnTo>
                <a:lnTo>
                  <a:pt x="43" y="174"/>
                </a:lnTo>
                <a:lnTo>
                  <a:pt x="22" y="12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74" name="Freeform 46"/>
          <p:cNvSpPr/>
          <p:nvPr/>
        </p:nvSpPr>
        <p:spPr>
          <a:xfrm>
            <a:off x="7064375" y="2117725"/>
            <a:ext cx="179388" cy="249238"/>
          </a:xfrm>
          <a:custGeom>
            <a:avLst/>
            <a:gdLst>
              <a:gd name="txL" fmla="*/ 0 w 283"/>
              <a:gd name="txT" fmla="*/ 0 h 392"/>
              <a:gd name="txR" fmla="*/ 283 w 283"/>
              <a:gd name="txB" fmla="*/ 392 h 392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83" h="392">
                <a:moveTo>
                  <a:pt x="272" y="305"/>
                </a:moveTo>
                <a:lnTo>
                  <a:pt x="272" y="316"/>
                </a:lnTo>
                <a:lnTo>
                  <a:pt x="272" y="337"/>
                </a:lnTo>
                <a:lnTo>
                  <a:pt x="261" y="348"/>
                </a:lnTo>
                <a:lnTo>
                  <a:pt x="261" y="370"/>
                </a:lnTo>
                <a:lnTo>
                  <a:pt x="261" y="381"/>
                </a:lnTo>
                <a:lnTo>
                  <a:pt x="250" y="392"/>
                </a:lnTo>
                <a:lnTo>
                  <a:pt x="239" y="392"/>
                </a:lnTo>
                <a:lnTo>
                  <a:pt x="228" y="381"/>
                </a:lnTo>
                <a:lnTo>
                  <a:pt x="206" y="370"/>
                </a:lnTo>
                <a:lnTo>
                  <a:pt x="185" y="348"/>
                </a:lnTo>
                <a:lnTo>
                  <a:pt x="174" y="326"/>
                </a:lnTo>
                <a:lnTo>
                  <a:pt x="152" y="316"/>
                </a:lnTo>
                <a:lnTo>
                  <a:pt x="141" y="294"/>
                </a:lnTo>
                <a:lnTo>
                  <a:pt x="130" y="272"/>
                </a:lnTo>
                <a:lnTo>
                  <a:pt x="109" y="250"/>
                </a:lnTo>
                <a:lnTo>
                  <a:pt x="98" y="228"/>
                </a:lnTo>
                <a:lnTo>
                  <a:pt x="87" y="196"/>
                </a:lnTo>
                <a:lnTo>
                  <a:pt x="65" y="163"/>
                </a:lnTo>
                <a:lnTo>
                  <a:pt x="43" y="131"/>
                </a:lnTo>
                <a:lnTo>
                  <a:pt x="32" y="98"/>
                </a:lnTo>
                <a:lnTo>
                  <a:pt x="22" y="76"/>
                </a:lnTo>
                <a:lnTo>
                  <a:pt x="11" y="54"/>
                </a:lnTo>
                <a:lnTo>
                  <a:pt x="11" y="33"/>
                </a:lnTo>
                <a:lnTo>
                  <a:pt x="0" y="22"/>
                </a:lnTo>
                <a:lnTo>
                  <a:pt x="11" y="11"/>
                </a:lnTo>
                <a:lnTo>
                  <a:pt x="11" y="0"/>
                </a:lnTo>
                <a:lnTo>
                  <a:pt x="22" y="0"/>
                </a:lnTo>
                <a:lnTo>
                  <a:pt x="32" y="0"/>
                </a:lnTo>
                <a:lnTo>
                  <a:pt x="54" y="11"/>
                </a:lnTo>
                <a:lnTo>
                  <a:pt x="76" y="22"/>
                </a:lnTo>
                <a:lnTo>
                  <a:pt x="109" y="54"/>
                </a:lnTo>
                <a:lnTo>
                  <a:pt x="141" y="76"/>
                </a:lnTo>
                <a:lnTo>
                  <a:pt x="174" y="109"/>
                </a:lnTo>
                <a:lnTo>
                  <a:pt x="217" y="141"/>
                </a:lnTo>
                <a:lnTo>
                  <a:pt x="239" y="163"/>
                </a:lnTo>
                <a:lnTo>
                  <a:pt x="250" y="174"/>
                </a:lnTo>
                <a:lnTo>
                  <a:pt x="261" y="196"/>
                </a:lnTo>
                <a:lnTo>
                  <a:pt x="272" y="218"/>
                </a:lnTo>
                <a:lnTo>
                  <a:pt x="272" y="239"/>
                </a:lnTo>
                <a:lnTo>
                  <a:pt x="283" y="261"/>
                </a:lnTo>
                <a:lnTo>
                  <a:pt x="272" y="283"/>
                </a:lnTo>
                <a:lnTo>
                  <a:pt x="272" y="305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75" name="Freeform 47"/>
          <p:cNvSpPr/>
          <p:nvPr/>
        </p:nvSpPr>
        <p:spPr>
          <a:xfrm>
            <a:off x="7346950" y="2111375"/>
            <a:ext cx="296863" cy="317500"/>
          </a:xfrm>
          <a:custGeom>
            <a:avLst/>
            <a:gdLst>
              <a:gd name="txL" fmla="*/ 0 w 467"/>
              <a:gd name="txT" fmla="*/ 0 h 501"/>
              <a:gd name="txR" fmla="*/ 467 w 467"/>
              <a:gd name="txB" fmla="*/ 501 h 501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0"/>
              </a:cxn>
              <a:cxn ang="0">
                <a:pos x="0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467" h="501">
                <a:moveTo>
                  <a:pt x="456" y="435"/>
                </a:moveTo>
                <a:lnTo>
                  <a:pt x="445" y="468"/>
                </a:lnTo>
                <a:lnTo>
                  <a:pt x="434" y="490"/>
                </a:lnTo>
                <a:lnTo>
                  <a:pt x="424" y="501"/>
                </a:lnTo>
                <a:lnTo>
                  <a:pt x="413" y="501"/>
                </a:lnTo>
                <a:lnTo>
                  <a:pt x="402" y="501"/>
                </a:lnTo>
                <a:lnTo>
                  <a:pt x="391" y="490"/>
                </a:lnTo>
                <a:lnTo>
                  <a:pt x="369" y="468"/>
                </a:lnTo>
                <a:lnTo>
                  <a:pt x="347" y="446"/>
                </a:lnTo>
                <a:lnTo>
                  <a:pt x="315" y="414"/>
                </a:lnTo>
                <a:lnTo>
                  <a:pt x="282" y="370"/>
                </a:lnTo>
                <a:lnTo>
                  <a:pt x="239" y="327"/>
                </a:lnTo>
                <a:lnTo>
                  <a:pt x="195" y="261"/>
                </a:lnTo>
                <a:lnTo>
                  <a:pt x="152" y="207"/>
                </a:lnTo>
                <a:lnTo>
                  <a:pt x="108" y="163"/>
                </a:lnTo>
                <a:lnTo>
                  <a:pt x="76" y="120"/>
                </a:lnTo>
                <a:lnTo>
                  <a:pt x="54" y="87"/>
                </a:lnTo>
                <a:lnTo>
                  <a:pt x="32" y="54"/>
                </a:lnTo>
                <a:lnTo>
                  <a:pt x="10" y="33"/>
                </a:lnTo>
                <a:lnTo>
                  <a:pt x="0" y="11"/>
                </a:lnTo>
                <a:lnTo>
                  <a:pt x="0" y="0"/>
                </a:lnTo>
                <a:lnTo>
                  <a:pt x="10" y="0"/>
                </a:lnTo>
                <a:lnTo>
                  <a:pt x="21" y="0"/>
                </a:lnTo>
                <a:lnTo>
                  <a:pt x="32" y="0"/>
                </a:lnTo>
                <a:lnTo>
                  <a:pt x="54" y="0"/>
                </a:lnTo>
                <a:lnTo>
                  <a:pt x="76" y="11"/>
                </a:lnTo>
                <a:lnTo>
                  <a:pt x="108" y="11"/>
                </a:lnTo>
                <a:lnTo>
                  <a:pt x="141" y="22"/>
                </a:lnTo>
                <a:lnTo>
                  <a:pt x="206" y="54"/>
                </a:lnTo>
                <a:lnTo>
                  <a:pt x="261" y="76"/>
                </a:lnTo>
                <a:lnTo>
                  <a:pt x="304" y="98"/>
                </a:lnTo>
                <a:lnTo>
                  <a:pt x="347" y="120"/>
                </a:lnTo>
                <a:lnTo>
                  <a:pt x="369" y="142"/>
                </a:lnTo>
                <a:lnTo>
                  <a:pt x="402" y="174"/>
                </a:lnTo>
                <a:lnTo>
                  <a:pt x="424" y="218"/>
                </a:lnTo>
                <a:lnTo>
                  <a:pt x="445" y="250"/>
                </a:lnTo>
                <a:lnTo>
                  <a:pt x="467" y="305"/>
                </a:lnTo>
                <a:lnTo>
                  <a:pt x="467" y="348"/>
                </a:lnTo>
                <a:lnTo>
                  <a:pt x="467" y="392"/>
                </a:lnTo>
                <a:lnTo>
                  <a:pt x="456" y="435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76" name="Freeform 48"/>
          <p:cNvSpPr/>
          <p:nvPr/>
        </p:nvSpPr>
        <p:spPr>
          <a:xfrm>
            <a:off x="6456363" y="1012825"/>
            <a:ext cx="441325" cy="635000"/>
          </a:xfrm>
          <a:custGeom>
            <a:avLst/>
            <a:gdLst>
              <a:gd name="txL" fmla="*/ 0 w 696"/>
              <a:gd name="txT" fmla="*/ 0 h 1001"/>
              <a:gd name="txR" fmla="*/ 696 w 696"/>
              <a:gd name="txB" fmla="*/ 1001 h 1001"/>
            </a:gdLst>
            <a:ahLst/>
            <a:cxnLst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</a:cxnLst>
            <a:rect l="txL" t="txT" r="txR" b="txB"/>
            <a:pathLst>
              <a:path w="696" h="1001">
                <a:moveTo>
                  <a:pt x="0" y="1001"/>
                </a:moveTo>
                <a:lnTo>
                  <a:pt x="0" y="990"/>
                </a:lnTo>
                <a:lnTo>
                  <a:pt x="0" y="968"/>
                </a:lnTo>
                <a:lnTo>
                  <a:pt x="11" y="947"/>
                </a:lnTo>
                <a:lnTo>
                  <a:pt x="33" y="914"/>
                </a:lnTo>
                <a:lnTo>
                  <a:pt x="44" y="903"/>
                </a:lnTo>
                <a:lnTo>
                  <a:pt x="65" y="881"/>
                </a:lnTo>
                <a:lnTo>
                  <a:pt x="87" y="849"/>
                </a:lnTo>
                <a:lnTo>
                  <a:pt x="109" y="827"/>
                </a:lnTo>
                <a:lnTo>
                  <a:pt x="131" y="794"/>
                </a:lnTo>
                <a:lnTo>
                  <a:pt x="152" y="751"/>
                </a:lnTo>
                <a:lnTo>
                  <a:pt x="185" y="707"/>
                </a:lnTo>
                <a:lnTo>
                  <a:pt x="218" y="664"/>
                </a:lnTo>
                <a:lnTo>
                  <a:pt x="272" y="566"/>
                </a:lnTo>
                <a:lnTo>
                  <a:pt x="337" y="479"/>
                </a:lnTo>
                <a:lnTo>
                  <a:pt x="392" y="381"/>
                </a:lnTo>
                <a:lnTo>
                  <a:pt x="413" y="337"/>
                </a:lnTo>
                <a:lnTo>
                  <a:pt x="435" y="283"/>
                </a:lnTo>
                <a:lnTo>
                  <a:pt x="457" y="239"/>
                </a:lnTo>
                <a:lnTo>
                  <a:pt x="468" y="207"/>
                </a:lnTo>
                <a:lnTo>
                  <a:pt x="489" y="163"/>
                </a:lnTo>
                <a:lnTo>
                  <a:pt x="500" y="130"/>
                </a:lnTo>
                <a:lnTo>
                  <a:pt x="500" y="109"/>
                </a:lnTo>
                <a:lnTo>
                  <a:pt x="500" y="87"/>
                </a:lnTo>
                <a:lnTo>
                  <a:pt x="500" y="76"/>
                </a:lnTo>
                <a:lnTo>
                  <a:pt x="489" y="65"/>
                </a:lnTo>
                <a:lnTo>
                  <a:pt x="479" y="43"/>
                </a:lnTo>
                <a:lnTo>
                  <a:pt x="479" y="32"/>
                </a:lnTo>
                <a:lnTo>
                  <a:pt x="479" y="11"/>
                </a:lnTo>
                <a:lnTo>
                  <a:pt x="489" y="0"/>
                </a:lnTo>
                <a:lnTo>
                  <a:pt x="500" y="0"/>
                </a:lnTo>
                <a:lnTo>
                  <a:pt x="511" y="0"/>
                </a:lnTo>
                <a:lnTo>
                  <a:pt x="522" y="0"/>
                </a:lnTo>
                <a:lnTo>
                  <a:pt x="533" y="0"/>
                </a:lnTo>
                <a:lnTo>
                  <a:pt x="565" y="11"/>
                </a:lnTo>
                <a:lnTo>
                  <a:pt x="609" y="32"/>
                </a:lnTo>
                <a:lnTo>
                  <a:pt x="631" y="54"/>
                </a:lnTo>
                <a:lnTo>
                  <a:pt x="652" y="65"/>
                </a:lnTo>
                <a:lnTo>
                  <a:pt x="663" y="87"/>
                </a:lnTo>
                <a:lnTo>
                  <a:pt x="674" y="98"/>
                </a:lnTo>
                <a:lnTo>
                  <a:pt x="685" y="109"/>
                </a:lnTo>
                <a:lnTo>
                  <a:pt x="696" y="119"/>
                </a:lnTo>
                <a:lnTo>
                  <a:pt x="696" y="130"/>
                </a:lnTo>
                <a:lnTo>
                  <a:pt x="696" y="141"/>
                </a:lnTo>
                <a:lnTo>
                  <a:pt x="696" y="152"/>
                </a:lnTo>
                <a:lnTo>
                  <a:pt x="685" y="174"/>
                </a:lnTo>
                <a:lnTo>
                  <a:pt x="674" y="196"/>
                </a:lnTo>
                <a:lnTo>
                  <a:pt x="652" y="228"/>
                </a:lnTo>
                <a:lnTo>
                  <a:pt x="631" y="272"/>
                </a:lnTo>
                <a:lnTo>
                  <a:pt x="598" y="315"/>
                </a:lnTo>
                <a:lnTo>
                  <a:pt x="565" y="370"/>
                </a:lnTo>
                <a:lnTo>
                  <a:pt x="533" y="435"/>
                </a:lnTo>
                <a:lnTo>
                  <a:pt x="479" y="500"/>
                </a:lnTo>
                <a:lnTo>
                  <a:pt x="435" y="555"/>
                </a:lnTo>
                <a:lnTo>
                  <a:pt x="392" y="620"/>
                </a:lnTo>
                <a:lnTo>
                  <a:pt x="348" y="674"/>
                </a:lnTo>
                <a:lnTo>
                  <a:pt x="305" y="718"/>
                </a:lnTo>
                <a:lnTo>
                  <a:pt x="261" y="772"/>
                </a:lnTo>
                <a:lnTo>
                  <a:pt x="218" y="816"/>
                </a:lnTo>
                <a:lnTo>
                  <a:pt x="185" y="859"/>
                </a:lnTo>
                <a:lnTo>
                  <a:pt x="142" y="892"/>
                </a:lnTo>
                <a:lnTo>
                  <a:pt x="109" y="925"/>
                </a:lnTo>
                <a:lnTo>
                  <a:pt x="87" y="957"/>
                </a:lnTo>
                <a:lnTo>
                  <a:pt x="55" y="979"/>
                </a:lnTo>
                <a:lnTo>
                  <a:pt x="33" y="990"/>
                </a:lnTo>
                <a:lnTo>
                  <a:pt x="22" y="1001"/>
                </a:lnTo>
                <a:lnTo>
                  <a:pt x="11" y="1001"/>
                </a:lnTo>
                <a:lnTo>
                  <a:pt x="0" y="1001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77" name="Freeform 49"/>
          <p:cNvSpPr/>
          <p:nvPr/>
        </p:nvSpPr>
        <p:spPr>
          <a:xfrm>
            <a:off x="6677025" y="1365250"/>
            <a:ext cx="96838" cy="793750"/>
          </a:xfrm>
          <a:custGeom>
            <a:avLst/>
            <a:gdLst>
              <a:gd name="txL" fmla="*/ 0 w 152"/>
              <a:gd name="txT" fmla="*/ 0 h 1251"/>
              <a:gd name="txR" fmla="*/ 152 w 152"/>
              <a:gd name="txB" fmla="*/ 1251 h 1251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</a:cxnLst>
            <a:rect l="txL" t="txT" r="txR" b="txB"/>
            <a:pathLst>
              <a:path w="152" h="1251">
                <a:moveTo>
                  <a:pt x="11" y="849"/>
                </a:moveTo>
                <a:lnTo>
                  <a:pt x="11" y="827"/>
                </a:lnTo>
                <a:lnTo>
                  <a:pt x="11" y="794"/>
                </a:lnTo>
                <a:lnTo>
                  <a:pt x="22" y="762"/>
                </a:lnTo>
                <a:lnTo>
                  <a:pt x="22" y="729"/>
                </a:lnTo>
                <a:lnTo>
                  <a:pt x="22" y="685"/>
                </a:lnTo>
                <a:lnTo>
                  <a:pt x="33" y="642"/>
                </a:lnTo>
                <a:lnTo>
                  <a:pt x="33" y="587"/>
                </a:lnTo>
                <a:lnTo>
                  <a:pt x="33" y="544"/>
                </a:lnTo>
                <a:lnTo>
                  <a:pt x="33" y="489"/>
                </a:lnTo>
                <a:lnTo>
                  <a:pt x="33" y="424"/>
                </a:lnTo>
                <a:lnTo>
                  <a:pt x="44" y="359"/>
                </a:lnTo>
                <a:lnTo>
                  <a:pt x="44" y="294"/>
                </a:lnTo>
                <a:lnTo>
                  <a:pt x="44" y="228"/>
                </a:lnTo>
                <a:lnTo>
                  <a:pt x="44" y="152"/>
                </a:lnTo>
                <a:lnTo>
                  <a:pt x="44" y="76"/>
                </a:lnTo>
                <a:lnTo>
                  <a:pt x="44" y="0"/>
                </a:lnTo>
                <a:lnTo>
                  <a:pt x="76" y="22"/>
                </a:lnTo>
                <a:lnTo>
                  <a:pt x="98" y="54"/>
                </a:lnTo>
                <a:lnTo>
                  <a:pt x="120" y="76"/>
                </a:lnTo>
                <a:lnTo>
                  <a:pt x="131" y="98"/>
                </a:lnTo>
                <a:lnTo>
                  <a:pt x="141" y="109"/>
                </a:lnTo>
                <a:lnTo>
                  <a:pt x="141" y="119"/>
                </a:lnTo>
                <a:lnTo>
                  <a:pt x="152" y="130"/>
                </a:lnTo>
                <a:lnTo>
                  <a:pt x="152" y="152"/>
                </a:lnTo>
                <a:lnTo>
                  <a:pt x="152" y="174"/>
                </a:lnTo>
                <a:lnTo>
                  <a:pt x="152" y="196"/>
                </a:lnTo>
                <a:lnTo>
                  <a:pt x="152" y="217"/>
                </a:lnTo>
                <a:lnTo>
                  <a:pt x="152" y="250"/>
                </a:lnTo>
                <a:lnTo>
                  <a:pt x="152" y="261"/>
                </a:lnTo>
                <a:lnTo>
                  <a:pt x="152" y="283"/>
                </a:lnTo>
                <a:lnTo>
                  <a:pt x="152" y="304"/>
                </a:lnTo>
                <a:lnTo>
                  <a:pt x="152" y="326"/>
                </a:lnTo>
                <a:lnTo>
                  <a:pt x="152" y="348"/>
                </a:lnTo>
                <a:lnTo>
                  <a:pt x="152" y="381"/>
                </a:lnTo>
                <a:lnTo>
                  <a:pt x="152" y="413"/>
                </a:lnTo>
                <a:lnTo>
                  <a:pt x="152" y="446"/>
                </a:lnTo>
                <a:lnTo>
                  <a:pt x="152" y="479"/>
                </a:lnTo>
                <a:lnTo>
                  <a:pt x="152" y="522"/>
                </a:lnTo>
                <a:lnTo>
                  <a:pt x="152" y="555"/>
                </a:lnTo>
                <a:lnTo>
                  <a:pt x="152" y="598"/>
                </a:lnTo>
                <a:lnTo>
                  <a:pt x="152" y="653"/>
                </a:lnTo>
                <a:lnTo>
                  <a:pt x="152" y="696"/>
                </a:lnTo>
                <a:lnTo>
                  <a:pt x="152" y="751"/>
                </a:lnTo>
                <a:lnTo>
                  <a:pt x="141" y="805"/>
                </a:lnTo>
                <a:lnTo>
                  <a:pt x="141" y="859"/>
                </a:lnTo>
                <a:lnTo>
                  <a:pt x="141" y="903"/>
                </a:lnTo>
                <a:lnTo>
                  <a:pt x="141" y="957"/>
                </a:lnTo>
                <a:lnTo>
                  <a:pt x="131" y="1001"/>
                </a:lnTo>
                <a:lnTo>
                  <a:pt x="131" y="1034"/>
                </a:lnTo>
                <a:lnTo>
                  <a:pt x="131" y="1077"/>
                </a:lnTo>
                <a:lnTo>
                  <a:pt x="131" y="1110"/>
                </a:lnTo>
                <a:lnTo>
                  <a:pt x="120" y="1132"/>
                </a:lnTo>
                <a:lnTo>
                  <a:pt x="120" y="1164"/>
                </a:lnTo>
                <a:lnTo>
                  <a:pt x="120" y="1186"/>
                </a:lnTo>
                <a:lnTo>
                  <a:pt x="109" y="1208"/>
                </a:lnTo>
                <a:lnTo>
                  <a:pt x="109" y="1219"/>
                </a:lnTo>
                <a:lnTo>
                  <a:pt x="109" y="1229"/>
                </a:lnTo>
                <a:lnTo>
                  <a:pt x="109" y="1240"/>
                </a:lnTo>
                <a:lnTo>
                  <a:pt x="98" y="1240"/>
                </a:lnTo>
                <a:lnTo>
                  <a:pt x="98" y="1251"/>
                </a:lnTo>
                <a:lnTo>
                  <a:pt x="87" y="1240"/>
                </a:lnTo>
                <a:lnTo>
                  <a:pt x="76" y="1229"/>
                </a:lnTo>
                <a:lnTo>
                  <a:pt x="65" y="1219"/>
                </a:lnTo>
                <a:lnTo>
                  <a:pt x="54" y="1208"/>
                </a:lnTo>
                <a:lnTo>
                  <a:pt x="44" y="1186"/>
                </a:lnTo>
                <a:lnTo>
                  <a:pt x="44" y="1164"/>
                </a:lnTo>
                <a:lnTo>
                  <a:pt x="33" y="1132"/>
                </a:lnTo>
                <a:lnTo>
                  <a:pt x="22" y="1099"/>
                </a:lnTo>
                <a:lnTo>
                  <a:pt x="11" y="1066"/>
                </a:lnTo>
                <a:lnTo>
                  <a:pt x="11" y="1034"/>
                </a:lnTo>
                <a:lnTo>
                  <a:pt x="0" y="1001"/>
                </a:lnTo>
                <a:lnTo>
                  <a:pt x="0" y="925"/>
                </a:lnTo>
                <a:lnTo>
                  <a:pt x="11" y="849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78" name="Freeform 50"/>
          <p:cNvSpPr/>
          <p:nvPr/>
        </p:nvSpPr>
        <p:spPr>
          <a:xfrm>
            <a:off x="6988175" y="1004888"/>
            <a:ext cx="206375" cy="193675"/>
          </a:xfrm>
          <a:custGeom>
            <a:avLst/>
            <a:gdLst>
              <a:gd name="txL" fmla="*/ 0 w 326"/>
              <a:gd name="txT" fmla="*/ 0 h 305"/>
              <a:gd name="txR" fmla="*/ 326 w 326"/>
              <a:gd name="txB" fmla="*/ 305 h 305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326" h="305">
                <a:moveTo>
                  <a:pt x="185" y="261"/>
                </a:moveTo>
                <a:lnTo>
                  <a:pt x="142" y="228"/>
                </a:lnTo>
                <a:lnTo>
                  <a:pt x="109" y="185"/>
                </a:lnTo>
                <a:lnTo>
                  <a:pt x="76" y="152"/>
                </a:lnTo>
                <a:lnTo>
                  <a:pt x="44" y="109"/>
                </a:lnTo>
                <a:lnTo>
                  <a:pt x="22" y="65"/>
                </a:lnTo>
                <a:lnTo>
                  <a:pt x="11" y="33"/>
                </a:lnTo>
                <a:lnTo>
                  <a:pt x="0" y="22"/>
                </a:lnTo>
                <a:lnTo>
                  <a:pt x="0" y="11"/>
                </a:lnTo>
                <a:lnTo>
                  <a:pt x="0" y="0"/>
                </a:lnTo>
                <a:lnTo>
                  <a:pt x="11" y="0"/>
                </a:lnTo>
                <a:lnTo>
                  <a:pt x="22" y="0"/>
                </a:lnTo>
                <a:lnTo>
                  <a:pt x="33" y="0"/>
                </a:lnTo>
                <a:lnTo>
                  <a:pt x="44" y="0"/>
                </a:lnTo>
                <a:lnTo>
                  <a:pt x="66" y="0"/>
                </a:lnTo>
                <a:lnTo>
                  <a:pt x="87" y="11"/>
                </a:lnTo>
                <a:lnTo>
                  <a:pt x="109" y="11"/>
                </a:lnTo>
                <a:lnTo>
                  <a:pt x="142" y="11"/>
                </a:lnTo>
                <a:lnTo>
                  <a:pt x="174" y="22"/>
                </a:lnTo>
                <a:lnTo>
                  <a:pt x="196" y="33"/>
                </a:lnTo>
                <a:lnTo>
                  <a:pt x="218" y="43"/>
                </a:lnTo>
                <a:lnTo>
                  <a:pt x="239" y="54"/>
                </a:lnTo>
                <a:lnTo>
                  <a:pt x="272" y="87"/>
                </a:lnTo>
                <a:lnTo>
                  <a:pt x="305" y="130"/>
                </a:lnTo>
                <a:lnTo>
                  <a:pt x="316" y="152"/>
                </a:lnTo>
                <a:lnTo>
                  <a:pt x="316" y="174"/>
                </a:lnTo>
                <a:lnTo>
                  <a:pt x="326" y="196"/>
                </a:lnTo>
                <a:lnTo>
                  <a:pt x="326" y="218"/>
                </a:lnTo>
                <a:lnTo>
                  <a:pt x="326" y="228"/>
                </a:lnTo>
                <a:lnTo>
                  <a:pt x="326" y="250"/>
                </a:lnTo>
                <a:lnTo>
                  <a:pt x="316" y="261"/>
                </a:lnTo>
                <a:lnTo>
                  <a:pt x="316" y="272"/>
                </a:lnTo>
                <a:lnTo>
                  <a:pt x="305" y="283"/>
                </a:lnTo>
                <a:lnTo>
                  <a:pt x="294" y="294"/>
                </a:lnTo>
                <a:lnTo>
                  <a:pt x="283" y="305"/>
                </a:lnTo>
                <a:lnTo>
                  <a:pt x="261" y="305"/>
                </a:lnTo>
                <a:lnTo>
                  <a:pt x="250" y="294"/>
                </a:lnTo>
                <a:lnTo>
                  <a:pt x="229" y="294"/>
                </a:lnTo>
                <a:lnTo>
                  <a:pt x="207" y="283"/>
                </a:lnTo>
                <a:lnTo>
                  <a:pt x="185" y="261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79" name="Freeform 51"/>
          <p:cNvSpPr/>
          <p:nvPr/>
        </p:nvSpPr>
        <p:spPr>
          <a:xfrm>
            <a:off x="6821488" y="1239838"/>
            <a:ext cx="622300" cy="166687"/>
          </a:xfrm>
          <a:custGeom>
            <a:avLst/>
            <a:gdLst>
              <a:gd name="txL" fmla="*/ 0 w 979"/>
              <a:gd name="txT" fmla="*/ 0 h 261"/>
              <a:gd name="txR" fmla="*/ 979 w 979"/>
              <a:gd name="txB" fmla="*/ 261 h 261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979" h="261">
                <a:moveTo>
                  <a:pt x="413" y="98"/>
                </a:moveTo>
                <a:lnTo>
                  <a:pt x="468" y="87"/>
                </a:lnTo>
                <a:lnTo>
                  <a:pt x="511" y="76"/>
                </a:lnTo>
                <a:lnTo>
                  <a:pt x="555" y="54"/>
                </a:lnTo>
                <a:lnTo>
                  <a:pt x="598" y="43"/>
                </a:lnTo>
                <a:lnTo>
                  <a:pt x="642" y="33"/>
                </a:lnTo>
                <a:lnTo>
                  <a:pt x="674" y="33"/>
                </a:lnTo>
                <a:lnTo>
                  <a:pt x="707" y="22"/>
                </a:lnTo>
                <a:lnTo>
                  <a:pt x="740" y="11"/>
                </a:lnTo>
                <a:lnTo>
                  <a:pt x="772" y="11"/>
                </a:lnTo>
                <a:lnTo>
                  <a:pt x="794" y="0"/>
                </a:lnTo>
                <a:lnTo>
                  <a:pt x="827" y="0"/>
                </a:lnTo>
                <a:lnTo>
                  <a:pt x="848" y="0"/>
                </a:lnTo>
                <a:lnTo>
                  <a:pt x="859" y="0"/>
                </a:lnTo>
                <a:lnTo>
                  <a:pt x="881" y="0"/>
                </a:lnTo>
                <a:lnTo>
                  <a:pt x="892" y="0"/>
                </a:lnTo>
                <a:lnTo>
                  <a:pt x="903" y="0"/>
                </a:lnTo>
                <a:lnTo>
                  <a:pt x="935" y="11"/>
                </a:lnTo>
                <a:lnTo>
                  <a:pt x="957" y="22"/>
                </a:lnTo>
                <a:lnTo>
                  <a:pt x="968" y="33"/>
                </a:lnTo>
                <a:lnTo>
                  <a:pt x="979" y="43"/>
                </a:lnTo>
                <a:lnTo>
                  <a:pt x="968" y="54"/>
                </a:lnTo>
                <a:lnTo>
                  <a:pt x="957" y="65"/>
                </a:lnTo>
                <a:lnTo>
                  <a:pt x="935" y="65"/>
                </a:lnTo>
                <a:lnTo>
                  <a:pt x="924" y="76"/>
                </a:lnTo>
                <a:lnTo>
                  <a:pt x="903" y="87"/>
                </a:lnTo>
                <a:lnTo>
                  <a:pt x="881" y="87"/>
                </a:lnTo>
                <a:lnTo>
                  <a:pt x="859" y="98"/>
                </a:lnTo>
                <a:lnTo>
                  <a:pt x="827" y="109"/>
                </a:lnTo>
                <a:lnTo>
                  <a:pt x="794" y="120"/>
                </a:lnTo>
                <a:lnTo>
                  <a:pt x="761" y="130"/>
                </a:lnTo>
                <a:lnTo>
                  <a:pt x="729" y="141"/>
                </a:lnTo>
                <a:lnTo>
                  <a:pt x="685" y="141"/>
                </a:lnTo>
                <a:lnTo>
                  <a:pt x="642" y="152"/>
                </a:lnTo>
                <a:lnTo>
                  <a:pt x="598" y="163"/>
                </a:lnTo>
                <a:lnTo>
                  <a:pt x="555" y="174"/>
                </a:lnTo>
                <a:lnTo>
                  <a:pt x="511" y="185"/>
                </a:lnTo>
                <a:lnTo>
                  <a:pt x="468" y="196"/>
                </a:lnTo>
                <a:lnTo>
                  <a:pt x="424" y="207"/>
                </a:lnTo>
                <a:lnTo>
                  <a:pt x="392" y="218"/>
                </a:lnTo>
                <a:lnTo>
                  <a:pt x="359" y="218"/>
                </a:lnTo>
                <a:lnTo>
                  <a:pt x="327" y="228"/>
                </a:lnTo>
                <a:lnTo>
                  <a:pt x="294" y="239"/>
                </a:lnTo>
                <a:lnTo>
                  <a:pt x="272" y="239"/>
                </a:lnTo>
                <a:lnTo>
                  <a:pt x="250" y="250"/>
                </a:lnTo>
                <a:lnTo>
                  <a:pt x="229" y="250"/>
                </a:lnTo>
                <a:lnTo>
                  <a:pt x="207" y="250"/>
                </a:lnTo>
                <a:lnTo>
                  <a:pt x="196" y="250"/>
                </a:lnTo>
                <a:lnTo>
                  <a:pt x="174" y="261"/>
                </a:lnTo>
                <a:lnTo>
                  <a:pt x="163" y="261"/>
                </a:lnTo>
                <a:lnTo>
                  <a:pt x="131" y="261"/>
                </a:lnTo>
                <a:lnTo>
                  <a:pt x="98" y="250"/>
                </a:lnTo>
                <a:lnTo>
                  <a:pt x="44" y="239"/>
                </a:lnTo>
                <a:lnTo>
                  <a:pt x="22" y="228"/>
                </a:lnTo>
                <a:lnTo>
                  <a:pt x="11" y="228"/>
                </a:lnTo>
                <a:lnTo>
                  <a:pt x="0" y="218"/>
                </a:lnTo>
                <a:lnTo>
                  <a:pt x="0" y="207"/>
                </a:lnTo>
                <a:lnTo>
                  <a:pt x="11" y="207"/>
                </a:lnTo>
                <a:lnTo>
                  <a:pt x="22" y="196"/>
                </a:lnTo>
                <a:lnTo>
                  <a:pt x="44" y="196"/>
                </a:lnTo>
                <a:lnTo>
                  <a:pt x="55" y="196"/>
                </a:lnTo>
                <a:lnTo>
                  <a:pt x="76" y="185"/>
                </a:lnTo>
                <a:lnTo>
                  <a:pt x="98" y="174"/>
                </a:lnTo>
                <a:lnTo>
                  <a:pt x="131" y="174"/>
                </a:lnTo>
                <a:lnTo>
                  <a:pt x="163" y="163"/>
                </a:lnTo>
                <a:lnTo>
                  <a:pt x="196" y="152"/>
                </a:lnTo>
                <a:lnTo>
                  <a:pt x="229" y="141"/>
                </a:lnTo>
                <a:lnTo>
                  <a:pt x="272" y="130"/>
                </a:lnTo>
                <a:lnTo>
                  <a:pt x="316" y="120"/>
                </a:lnTo>
                <a:lnTo>
                  <a:pt x="359" y="109"/>
                </a:lnTo>
                <a:lnTo>
                  <a:pt x="413" y="98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81" name="Freeform 53"/>
          <p:cNvSpPr/>
          <p:nvPr/>
        </p:nvSpPr>
        <p:spPr>
          <a:xfrm>
            <a:off x="6877050" y="1482725"/>
            <a:ext cx="482600" cy="131763"/>
          </a:xfrm>
          <a:custGeom>
            <a:avLst/>
            <a:gdLst>
              <a:gd name="txL" fmla="*/ 0 w 761"/>
              <a:gd name="txT" fmla="*/ 0 h 207"/>
              <a:gd name="txR" fmla="*/ 761 w 761"/>
              <a:gd name="txB" fmla="*/ 207 h 207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761" h="207">
                <a:moveTo>
                  <a:pt x="261" y="87"/>
                </a:moveTo>
                <a:lnTo>
                  <a:pt x="326" y="65"/>
                </a:lnTo>
                <a:lnTo>
                  <a:pt x="392" y="43"/>
                </a:lnTo>
                <a:lnTo>
                  <a:pt x="457" y="32"/>
                </a:lnTo>
                <a:lnTo>
                  <a:pt x="500" y="22"/>
                </a:lnTo>
                <a:lnTo>
                  <a:pt x="555" y="11"/>
                </a:lnTo>
                <a:lnTo>
                  <a:pt x="598" y="11"/>
                </a:lnTo>
                <a:lnTo>
                  <a:pt x="631" y="0"/>
                </a:lnTo>
                <a:lnTo>
                  <a:pt x="664" y="0"/>
                </a:lnTo>
                <a:lnTo>
                  <a:pt x="685" y="0"/>
                </a:lnTo>
                <a:lnTo>
                  <a:pt x="707" y="0"/>
                </a:lnTo>
                <a:lnTo>
                  <a:pt x="718" y="11"/>
                </a:lnTo>
                <a:lnTo>
                  <a:pt x="740" y="11"/>
                </a:lnTo>
                <a:lnTo>
                  <a:pt x="750" y="11"/>
                </a:lnTo>
                <a:lnTo>
                  <a:pt x="761" y="22"/>
                </a:lnTo>
                <a:lnTo>
                  <a:pt x="761" y="43"/>
                </a:lnTo>
                <a:lnTo>
                  <a:pt x="750" y="54"/>
                </a:lnTo>
                <a:lnTo>
                  <a:pt x="740" y="65"/>
                </a:lnTo>
                <a:lnTo>
                  <a:pt x="718" y="76"/>
                </a:lnTo>
                <a:lnTo>
                  <a:pt x="696" y="76"/>
                </a:lnTo>
                <a:lnTo>
                  <a:pt x="674" y="87"/>
                </a:lnTo>
                <a:lnTo>
                  <a:pt x="653" y="98"/>
                </a:lnTo>
                <a:lnTo>
                  <a:pt x="609" y="98"/>
                </a:lnTo>
                <a:lnTo>
                  <a:pt x="566" y="109"/>
                </a:lnTo>
                <a:lnTo>
                  <a:pt x="522" y="130"/>
                </a:lnTo>
                <a:lnTo>
                  <a:pt x="457" y="141"/>
                </a:lnTo>
                <a:lnTo>
                  <a:pt x="392" y="152"/>
                </a:lnTo>
                <a:lnTo>
                  <a:pt x="326" y="163"/>
                </a:lnTo>
                <a:lnTo>
                  <a:pt x="272" y="185"/>
                </a:lnTo>
                <a:lnTo>
                  <a:pt x="218" y="196"/>
                </a:lnTo>
                <a:lnTo>
                  <a:pt x="174" y="207"/>
                </a:lnTo>
                <a:lnTo>
                  <a:pt x="142" y="207"/>
                </a:lnTo>
                <a:lnTo>
                  <a:pt x="120" y="207"/>
                </a:lnTo>
                <a:lnTo>
                  <a:pt x="98" y="207"/>
                </a:lnTo>
                <a:lnTo>
                  <a:pt x="87" y="207"/>
                </a:lnTo>
                <a:lnTo>
                  <a:pt x="66" y="207"/>
                </a:lnTo>
                <a:lnTo>
                  <a:pt x="44" y="196"/>
                </a:lnTo>
                <a:lnTo>
                  <a:pt x="22" y="185"/>
                </a:lnTo>
                <a:lnTo>
                  <a:pt x="0" y="174"/>
                </a:lnTo>
                <a:lnTo>
                  <a:pt x="0" y="163"/>
                </a:lnTo>
                <a:lnTo>
                  <a:pt x="11" y="163"/>
                </a:lnTo>
                <a:lnTo>
                  <a:pt x="11" y="152"/>
                </a:lnTo>
                <a:lnTo>
                  <a:pt x="22" y="152"/>
                </a:lnTo>
                <a:lnTo>
                  <a:pt x="33" y="152"/>
                </a:lnTo>
                <a:lnTo>
                  <a:pt x="44" y="141"/>
                </a:lnTo>
                <a:lnTo>
                  <a:pt x="66" y="130"/>
                </a:lnTo>
                <a:lnTo>
                  <a:pt x="87" y="130"/>
                </a:lnTo>
                <a:lnTo>
                  <a:pt x="109" y="119"/>
                </a:lnTo>
                <a:lnTo>
                  <a:pt x="131" y="119"/>
                </a:lnTo>
                <a:lnTo>
                  <a:pt x="163" y="109"/>
                </a:lnTo>
                <a:lnTo>
                  <a:pt x="185" y="98"/>
                </a:lnTo>
                <a:lnTo>
                  <a:pt x="218" y="87"/>
                </a:lnTo>
                <a:lnTo>
                  <a:pt x="261" y="87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82" name="Freeform 54"/>
          <p:cNvSpPr/>
          <p:nvPr/>
        </p:nvSpPr>
        <p:spPr>
          <a:xfrm>
            <a:off x="6864350" y="1668463"/>
            <a:ext cx="495300" cy="146050"/>
          </a:xfrm>
          <a:custGeom>
            <a:avLst/>
            <a:gdLst>
              <a:gd name="txL" fmla="*/ 0 w 782"/>
              <a:gd name="txT" fmla="*/ 0 h 228"/>
              <a:gd name="txR" fmla="*/ 782 w 782"/>
              <a:gd name="txB" fmla="*/ 228 h 228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782" h="228">
                <a:moveTo>
                  <a:pt x="771" y="108"/>
                </a:moveTo>
                <a:lnTo>
                  <a:pt x="761" y="108"/>
                </a:lnTo>
                <a:lnTo>
                  <a:pt x="750" y="119"/>
                </a:lnTo>
                <a:lnTo>
                  <a:pt x="717" y="119"/>
                </a:lnTo>
                <a:lnTo>
                  <a:pt x="685" y="130"/>
                </a:lnTo>
                <a:lnTo>
                  <a:pt x="641" y="141"/>
                </a:lnTo>
                <a:lnTo>
                  <a:pt x="587" y="152"/>
                </a:lnTo>
                <a:lnTo>
                  <a:pt x="532" y="163"/>
                </a:lnTo>
                <a:lnTo>
                  <a:pt x="467" y="174"/>
                </a:lnTo>
                <a:lnTo>
                  <a:pt x="391" y="185"/>
                </a:lnTo>
                <a:lnTo>
                  <a:pt x="337" y="195"/>
                </a:lnTo>
                <a:lnTo>
                  <a:pt x="282" y="206"/>
                </a:lnTo>
                <a:lnTo>
                  <a:pt x="239" y="217"/>
                </a:lnTo>
                <a:lnTo>
                  <a:pt x="195" y="228"/>
                </a:lnTo>
                <a:lnTo>
                  <a:pt x="163" y="228"/>
                </a:lnTo>
                <a:lnTo>
                  <a:pt x="141" y="228"/>
                </a:lnTo>
                <a:lnTo>
                  <a:pt x="130" y="228"/>
                </a:lnTo>
                <a:lnTo>
                  <a:pt x="108" y="228"/>
                </a:lnTo>
                <a:lnTo>
                  <a:pt x="87" y="228"/>
                </a:lnTo>
                <a:lnTo>
                  <a:pt x="65" y="228"/>
                </a:lnTo>
                <a:lnTo>
                  <a:pt x="43" y="217"/>
                </a:lnTo>
                <a:lnTo>
                  <a:pt x="32" y="217"/>
                </a:lnTo>
                <a:lnTo>
                  <a:pt x="21" y="206"/>
                </a:lnTo>
                <a:lnTo>
                  <a:pt x="0" y="185"/>
                </a:lnTo>
                <a:lnTo>
                  <a:pt x="10" y="174"/>
                </a:lnTo>
                <a:lnTo>
                  <a:pt x="21" y="174"/>
                </a:lnTo>
                <a:lnTo>
                  <a:pt x="32" y="174"/>
                </a:lnTo>
                <a:lnTo>
                  <a:pt x="43" y="163"/>
                </a:lnTo>
                <a:lnTo>
                  <a:pt x="54" y="163"/>
                </a:lnTo>
                <a:lnTo>
                  <a:pt x="76" y="152"/>
                </a:lnTo>
                <a:lnTo>
                  <a:pt x="97" y="152"/>
                </a:lnTo>
                <a:lnTo>
                  <a:pt x="130" y="141"/>
                </a:lnTo>
                <a:lnTo>
                  <a:pt x="152" y="130"/>
                </a:lnTo>
                <a:lnTo>
                  <a:pt x="184" y="119"/>
                </a:lnTo>
                <a:lnTo>
                  <a:pt x="217" y="119"/>
                </a:lnTo>
                <a:lnTo>
                  <a:pt x="250" y="108"/>
                </a:lnTo>
                <a:lnTo>
                  <a:pt x="293" y="98"/>
                </a:lnTo>
                <a:lnTo>
                  <a:pt x="337" y="87"/>
                </a:lnTo>
                <a:lnTo>
                  <a:pt x="413" y="65"/>
                </a:lnTo>
                <a:lnTo>
                  <a:pt x="478" y="43"/>
                </a:lnTo>
                <a:lnTo>
                  <a:pt x="543" y="32"/>
                </a:lnTo>
                <a:lnTo>
                  <a:pt x="598" y="21"/>
                </a:lnTo>
                <a:lnTo>
                  <a:pt x="619" y="21"/>
                </a:lnTo>
                <a:lnTo>
                  <a:pt x="630" y="10"/>
                </a:lnTo>
                <a:lnTo>
                  <a:pt x="652" y="10"/>
                </a:lnTo>
                <a:lnTo>
                  <a:pt x="663" y="10"/>
                </a:lnTo>
                <a:lnTo>
                  <a:pt x="685" y="10"/>
                </a:lnTo>
                <a:lnTo>
                  <a:pt x="695" y="10"/>
                </a:lnTo>
                <a:lnTo>
                  <a:pt x="706" y="0"/>
                </a:lnTo>
                <a:lnTo>
                  <a:pt x="717" y="10"/>
                </a:lnTo>
                <a:lnTo>
                  <a:pt x="728" y="10"/>
                </a:lnTo>
                <a:lnTo>
                  <a:pt x="750" y="32"/>
                </a:lnTo>
                <a:lnTo>
                  <a:pt x="761" y="54"/>
                </a:lnTo>
                <a:lnTo>
                  <a:pt x="771" y="76"/>
                </a:lnTo>
                <a:lnTo>
                  <a:pt x="782" y="87"/>
                </a:lnTo>
                <a:lnTo>
                  <a:pt x="782" y="98"/>
                </a:lnTo>
                <a:lnTo>
                  <a:pt x="771" y="108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80" name="Freeform 52"/>
          <p:cNvSpPr/>
          <p:nvPr/>
        </p:nvSpPr>
        <p:spPr>
          <a:xfrm>
            <a:off x="7056438" y="1344613"/>
            <a:ext cx="90487" cy="622300"/>
          </a:xfrm>
          <a:custGeom>
            <a:avLst/>
            <a:gdLst>
              <a:gd name="txL" fmla="*/ 0 w 141"/>
              <a:gd name="txT" fmla="*/ 0 h 980"/>
              <a:gd name="txR" fmla="*/ 141 w 141"/>
              <a:gd name="txB" fmla="*/ 980 h 980"/>
            </a:gdLst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0"/>
              </a:cxn>
              <a:cxn ang="0">
                <a:pos x="2147483646" y="0"/>
              </a:cxn>
              <a:cxn ang="0">
                <a:pos x="2147483646" y="0"/>
              </a:cxn>
            </a:cxnLst>
            <a:rect l="txL" t="txT" r="txR" b="txB"/>
            <a:pathLst>
              <a:path w="141" h="980">
                <a:moveTo>
                  <a:pt x="141" y="0"/>
                </a:moveTo>
                <a:lnTo>
                  <a:pt x="141" y="969"/>
                </a:lnTo>
                <a:lnTo>
                  <a:pt x="11" y="980"/>
                </a:lnTo>
                <a:lnTo>
                  <a:pt x="0" y="969"/>
                </a:lnTo>
                <a:lnTo>
                  <a:pt x="0" y="958"/>
                </a:lnTo>
                <a:lnTo>
                  <a:pt x="0" y="936"/>
                </a:lnTo>
                <a:lnTo>
                  <a:pt x="0" y="903"/>
                </a:lnTo>
                <a:lnTo>
                  <a:pt x="0" y="871"/>
                </a:lnTo>
                <a:lnTo>
                  <a:pt x="0" y="827"/>
                </a:lnTo>
                <a:lnTo>
                  <a:pt x="0" y="784"/>
                </a:lnTo>
                <a:lnTo>
                  <a:pt x="11" y="729"/>
                </a:lnTo>
                <a:lnTo>
                  <a:pt x="11" y="675"/>
                </a:lnTo>
                <a:lnTo>
                  <a:pt x="11" y="631"/>
                </a:lnTo>
                <a:lnTo>
                  <a:pt x="22" y="577"/>
                </a:lnTo>
                <a:lnTo>
                  <a:pt x="22" y="533"/>
                </a:lnTo>
                <a:lnTo>
                  <a:pt x="22" y="501"/>
                </a:lnTo>
                <a:lnTo>
                  <a:pt x="22" y="457"/>
                </a:lnTo>
                <a:lnTo>
                  <a:pt x="22" y="425"/>
                </a:lnTo>
                <a:lnTo>
                  <a:pt x="22" y="392"/>
                </a:lnTo>
                <a:lnTo>
                  <a:pt x="22" y="359"/>
                </a:lnTo>
                <a:lnTo>
                  <a:pt x="22" y="327"/>
                </a:lnTo>
                <a:lnTo>
                  <a:pt x="11" y="283"/>
                </a:lnTo>
                <a:lnTo>
                  <a:pt x="11" y="240"/>
                </a:lnTo>
                <a:lnTo>
                  <a:pt x="11" y="185"/>
                </a:lnTo>
                <a:lnTo>
                  <a:pt x="0" y="131"/>
                </a:lnTo>
                <a:lnTo>
                  <a:pt x="0" y="65"/>
                </a:lnTo>
                <a:lnTo>
                  <a:pt x="0" y="0"/>
                </a:lnTo>
                <a:lnTo>
                  <a:pt x="141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8183" name="Freeform 55"/>
          <p:cNvSpPr/>
          <p:nvPr/>
        </p:nvSpPr>
        <p:spPr>
          <a:xfrm>
            <a:off x="6738938" y="1903413"/>
            <a:ext cx="725487" cy="131762"/>
          </a:xfrm>
          <a:custGeom>
            <a:avLst/>
            <a:gdLst>
              <a:gd name="txL" fmla="*/ 0 w 1141"/>
              <a:gd name="txT" fmla="*/ 0 h 206"/>
              <a:gd name="txR" fmla="*/ 1141 w 1141"/>
              <a:gd name="txB" fmla="*/ 206 h 206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141" h="206">
                <a:moveTo>
                  <a:pt x="500" y="54"/>
                </a:moveTo>
                <a:lnTo>
                  <a:pt x="576" y="43"/>
                </a:lnTo>
                <a:lnTo>
                  <a:pt x="652" y="32"/>
                </a:lnTo>
                <a:lnTo>
                  <a:pt x="717" y="21"/>
                </a:lnTo>
                <a:lnTo>
                  <a:pt x="772" y="10"/>
                </a:lnTo>
                <a:lnTo>
                  <a:pt x="826" y="10"/>
                </a:lnTo>
                <a:lnTo>
                  <a:pt x="870" y="0"/>
                </a:lnTo>
                <a:lnTo>
                  <a:pt x="913" y="0"/>
                </a:lnTo>
                <a:lnTo>
                  <a:pt x="946" y="0"/>
                </a:lnTo>
                <a:lnTo>
                  <a:pt x="989" y="0"/>
                </a:lnTo>
                <a:lnTo>
                  <a:pt x="1033" y="0"/>
                </a:lnTo>
                <a:lnTo>
                  <a:pt x="1065" y="0"/>
                </a:lnTo>
                <a:lnTo>
                  <a:pt x="1098" y="10"/>
                </a:lnTo>
                <a:lnTo>
                  <a:pt x="1120" y="21"/>
                </a:lnTo>
                <a:lnTo>
                  <a:pt x="1131" y="32"/>
                </a:lnTo>
                <a:lnTo>
                  <a:pt x="1141" y="43"/>
                </a:lnTo>
                <a:lnTo>
                  <a:pt x="1141" y="54"/>
                </a:lnTo>
                <a:lnTo>
                  <a:pt x="1141" y="65"/>
                </a:lnTo>
                <a:lnTo>
                  <a:pt x="1131" y="65"/>
                </a:lnTo>
                <a:lnTo>
                  <a:pt x="1109" y="76"/>
                </a:lnTo>
                <a:lnTo>
                  <a:pt x="1098" y="76"/>
                </a:lnTo>
                <a:lnTo>
                  <a:pt x="1076" y="87"/>
                </a:lnTo>
                <a:lnTo>
                  <a:pt x="1054" y="87"/>
                </a:lnTo>
                <a:lnTo>
                  <a:pt x="1033" y="98"/>
                </a:lnTo>
                <a:lnTo>
                  <a:pt x="1000" y="98"/>
                </a:lnTo>
                <a:lnTo>
                  <a:pt x="967" y="108"/>
                </a:lnTo>
                <a:lnTo>
                  <a:pt x="924" y="119"/>
                </a:lnTo>
                <a:lnTo>
                  <a:pt x="891" y="119"/>
                </a:lnTo>
                <a:lnTo>
                  <a:pt x="848" y="130"/>
                </a:lnTo>
                <a:lnTo>
                  <a:pt x="794" y="130"/>
                </a:lnTo>
                <a:lnTo>
                  <a:pt x="750" y="141"/>
                </a:lnTo>
                <a:lnTo>
                  <a:pt x="696" y="152"/>
                </a:lnTo>
                <a:lnTo>
                  <a:pt x="641" y="152"/>
                </a:lnTo>
                <a:lnTo>
                  <a:pt x="587" y="163"/>
                </a:lnTo>
                <a:lnTo>
                  <a:pt x="543" y="163"/>
                </a:lnTo>
                <a:lnTo>
                  <a:pt x="489" y="174"/>
                </a:lnTo>
                <a:lnTo>
                  <a:pt x="457" y="174"/>
                </a:lnTo>
                <a:lnTo>
                  <a:pt x="413" y="185"/>
                </a:lnTo>
                <a:lnTo>
                  <a:pt x="380" y="185"/>
                </a:lnTo>
                <a:lnTo>
                  <a:pt x="348" y="185"/>
                </a:lnTo>
                <a:lnTo>
                  <a:pt x="315" y="195"/>
                </a:lnTo>
                <a:lnTo>
                  <a:pt x="293" y="195"/>
                </a:lnTo>
                <a:lnTo>
                  <a:pt x="272" y="195"/>
                </a:lnTo>
                <a:lnTo>
                  <a:pt x="250" y="195"/>
                </a:lnTo>
                <a:lnTo>
                  <a:pt x="228" y="206"/>
                </a:lnTo>
                <a:lnTo>
                  <a:pt x="217" y="206"/>
                </a:lnTo>
                <a:lnTo>
                  <a:pt x="206" y="206"/>
                </a:lnTo>
                <a:lnTo>
                  <a:pt x="196" y="206"/>
                </a:lnTo>
                <a:lnTo>
                  <a:pt x="185" y="206"/>
                </a:lnTo>
                <a:lnTo>
                  <a:pt x="163" y="206"/>
                </a:lnTo>
                <a:lnTo>
                  <a:pt x="152" y="195"/>
                </a:lnTo>
                <a:lnTo>
                  <a:pt x="130" y="195"/>
                </a:lnTo>
                <a:lnTo>
                  <a:pt x="98" y="174"/>
                </a:lnTo>
                <a:lnTo>
                  <a:pt x="76" y="163"/>
                </a:lnTo>
                <a:lnTo>
                  <a:pt x="43" y="141"/>
                </a:lnTo>
                <a:lnTo>
                  <a:pt x="0" y="119"/>
                </a:lnTo>
                <a:lnTo>
                  <a:pt x="43" y="119"/>
                </a:lnTo>
                <a:lnTo>
                  <a:pt x="87" y="108"/>
                </a:lnTo>
                <a:lnTo>
                  <a:pt x="141" y="108"/>
                </a:lnTo>
                <a:lnTo>
                  <a:pt x="206" y="98"/>
                </a:lnTo>
                <a:lnTo>
                  <a:pt x="272" y="87"/>
                </a:lnTo>
                <a:lnTo>
                  <a:pt x="337" y="76"/>
                </a:lnTo>
                <a:lnTo>
                  <a:pt x="413" y="65"/>
                </a:lnTo>
                <a:lnTo>
                  <a:pt x="500" y="54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6766" name="矩形 4"/>
          <p:cNvSpPr/>
          <p:nvPr/>
        </p:nvSpPr>
        <p:spPr>
          <a:xfrm>
            <a:off x="2874963" y="1177925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瞧</a:t>
            </a:r>
            <a:endParaRPr lang="zh-CN" altLang="en-US" sz="8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832100" y="412750"/>
            <a:ext cx="2232025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qiáo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5963" y="2916238"/>
            <a:ext cx="56292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小瞧   瞧不起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5963" y="3582988"/>
            <a:ext cx="8308975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我得加油，可不能被弟弟瞧不起。 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8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8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8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8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8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8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8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8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8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8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8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8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8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1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8" name="Group 47"/>
          <p:cNvGraphicFramePr>
            <a:graphicFrameLocks noGrp="1"/>
          </p:cNvGraphicFramePr>
          <p:nvPr/>
        </p:nvGraphicFramePr>
        <p:xfrm>
          <a:off x="5478463" y="609600"/>
          <a:ext cx="2590800" cy="2279650"/>
        </p:xfrm>
        <a:graphic>
          <a:graphicData uri="http://schemas.openxmlformats.org/drawingml/2006/table">
            <a:tbl>
              <a:tblPr/>
              <a:tblGrid>
                <a:gridCol w="1284387"/>
                <a:gridCol w="1306413"/>
              </a:tblGrid>
              <a:tr h="113446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518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91449" marR="91449" marT="34299" marB="34299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0232" name="Freeform 56"/>
          <p:cNvSpPr/>
          <p:nvPr/>
        </p:nvSpPr>
        <p:spPr>
          <a:xfrm>
            <a:off x="6170613" y="1157288"/>
            <a:ext cx="146050" cy="1347787"/>
          </a:xfrm>
          <a:custGeom>
            <a:avLst/>
            <a:gdLst>
              <a:gd name="txL" fmla="*/ 0 w 228"/>
              <a:gd name="txT" fmla="*/ 0 h 2122"/>
              <a:gd name="txR" fmla="*/ 228 w 228"/>
              <a:gd name="txB" fmla="*/ 2122 h 2122"/>
            </a:gdLst>
            <a:ahLst/>
            <a:cxnLst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28" h="2122">
                <a:moveTo>
                  <a:pt x="21" y="120"/>
                </a:moveTo>
                <a:lnTo>
                  <a:pt x="10" y="87"/>
                </a:lnTo>
                <a:lnTo>
                  <a:pt x="10" y="55"/>
                </a:lnTo>
                <a:lnTo>
                  <a:pt x="0" y="33"/>
                </a:lnTo>
                <a:lnTo>
                  <a:pt x="10" y="11"/>
                </a:lnTo>
                <a:lnTo>
                  <a:pt x="21" y="0"/>
                </a:lnTo>
                <a:lnTo>
                  <a:pt x="32" y="11"/>
                </a:lnTo>
                <a:lnTo>
                  <a:pt x="65" y="11"/>
                </a:lnTo>
                <a:lnTo>
                  <a:pt x="86" y="11"/>
                </a:lnTo>
                <a:lnTo>
                  <a:pt x="130" y="22"/>
                </a:lnTo>
                <a:lnTo>
                  <a:pt x="173" y="33"/>
                </a:lnTo>
                <a:lnTo>
                  <a:pt x="228" y="44"/>
                </a:lnTo>
                <a:lnTo>
                  <a:pt x="217" y="153"/>
                </a:lnTo>
                <a:lnTo>
                  <a:pt x="217" y="262"/>
                </a:lnTo>
                <a:lnTo>
                  <a:pt x="217" y="370"/>
                </a:lnTo>
                <a:lnTo>
                  <a:pt x="206" y="468"/>
                </a:lnTo>
                <a:lnTo>
                  <a:pt x="206" y="577"/>
                </a:lnTo>
                <a:lnTo>
                  <a:pt x="206" y="664"/>
                </a:lnTo>
                <a:lnTo>
                  <a:pt x="206" y="762"/>
                </a:lnTo>
                <a:lnTo>
                  <a:pt x="206" y="849"/>
                </a:lnTo>
                <a:lnTo>
                  <a:pt x="206" y="947"/>
                </a:lnTo>
                <a:lnTo>
                  <a:pt x="206" y="1034"/>
                </a:lnTo>
                <a:lnTo>
                  <a:pt x="206" y="1132"/>
                </a:lnTo>
                <a:lnTo>
                  <a:pt x="206" y="1230"/>
                </a:lnTo>
                <a:lnTo>
                  <a:pt x="195" y="1328"/>
                </a:lnTo>
                <a:lnTo>
                  <a:pt x="195" y="1437"/>
                </a:lnTo>
                <a:lnTo>
                  <a:pt x="195" y="1546"/>
                </a:lnTo>
                <a:lnTo>
                  <a:pt x="195" y="1665"/>
                </a:lnTo>
                <a:lnTo>
                  <a:pt x="184" y="1720"/>
                </a:lnTo>
                <a:lnTo>
                  <a:pt x="184" y="1763"/>
                </a:lnTo>
                <a:lnTo>
                  <a:pt x="184" y="1818"/>
                </a:lnTo>
                <a:lnTo>
                  <a:pt x="184" y="1861"/>
                </a:lnTo>
                <a:lnTo>
                  <a:pt x="184" y="1905"/>
                </a:lnTo>
                <a:lnTo>
                  <a:pt x="173" y="1937"/>
                </a:lnTo>
                <a:lnTo>
                  <a:pt x="173" y="1970"/>
                </a:lnTo>
                <a:lnTo>
                  <a:pt x="173" y="2003"/>
                </a:lnTo>
                <a:lnTo>
                  <a:pt x="173" y="2035"/>
                </a:lnTo>
                <a:lnTo>
                  <a:pt x="163" y="2057"/>
                </a:lnTo>
                <a:lnTo>
                  <a:pt x="163" y="2079"/>
                </a:lnTo>
                <a:lnTo>
                  <a:pt x="163" y="2090"/>
                </a:lnTo>
                <a:lnTo>
                  <a:pt x="163" y="2101"/>
                </a:lnTo>
                <a:lnTo>
                  <a:pt x="152" y="2112"/>
                </a:lnTo>
                <a:lnTo>
                  <a:pt x="152" y="2122"/>
                </a:lnTo>
                <a:lnTo>
                  <a:pt x="141" y="2122"/>
                </a:lnTo>
                <a:lnTo>
                  <a:pt x="130" y="2122"/>
                </a:lnTo>
                <a:lnTo>
                  <a:pt x="119" y="2122"/>
                </a:lnTo>
                <a:lnTo>
                  <a:pt x="108" y="2112"/>
                </a:lnTo>
                <a:lnTo>
                  <a:pt x="97" y="2090"/>
                </a:lnTo>
                <a:lnTo>
                  <a:pt x="86" y="2068"/>
                </a:lnTo>
                <a:lnTo>
                  <a:pt x="76" y="2046"/>
                </a:lnTo>
                <a:lnTo>
                  <a:pt x="65" y="2024"/>
                </a:lnTo>
                <a:lnTo>
                  <a:pt x="54" y="1992"/>
                </a:lnTo>
                <a:lnTo>
                  <a:pt x="43" y="1959"/>
                </a:lnTo>
                <a:lnTo>
                  <a:pt x="32" y="1937"/>
                </a:lnTo>
                <a:lnTo>
                  <a:pt x="21" y="1916"/>
                </a:lnTo>
                <a:lnTo>
                  <a:pt x="21" y="1894"/>
                </a:lnTo>
                <a:lnTo>
                  <a:pt x="10" y="1872"/>
                </a:lnTo>
                <a:lnTo>
                  <a:pt x="10" y="1861"/>
                </a:lnTo>
                <a:lnTo>
                  <a:pt x="10" y="1850"/>
                </a:lnTo>
                <a:lnTo>
                  <a:pt x="10" y="1839"/>
                </a:lnTo>
                <a:lnTo>
                  <a:pt x="10" y="1829"/>
                </a:lnTo>
                <a:lnTo>
                  <a:pt x="10" y="1818"/>
                </a:lnTo>
                <a:lnTo>
                  <a:pt x="10" y="1785"/>
                </a:lnTo>
                <a:lnTo>
                  <a:pt x="21" y="1752"/>
                </a:lnTo>
                <a:lnTo>
                  <a:pt x="21" y="1709"/>
                </a:lnTo>
                <a:lnTo>
                  <a:pt x="32" y="1654"/>
                </a:lnTo>
                <a:lnTo>
                  <a:pt x="32" y="1589"/>
                </a:lnTo>
                <a:lnTo>
                  <a:pt x="43" y="1524"/>
                </a:lnTo>
                <a:lnTo>
                  <a:pt x="43" y="1448"/>
                </a:lnTo>
                <a:lnTo>
                  <a:pt x="54" y="1361"/>
                </a:lnTo>
                <a:lnTo>
                  <a:pt x="54" y="1274"/>
                </a:lnTo>
                <a:lnTo>
                  <a:pt x="54" y="1176"/>
                </a:lnTo>
                <a:lnTo>
                  <a:pt x="65" y="1067"/>
                </a:lnTo>
                <a:lnTo>
                  <a:pt x="65" y="958"/>
                </a:lnTo>
                <a:lnTo>
                  <a:pt x="65" y="827"/>
                </a:lnTo>
                <a:lnTo>
                  <a:pt x="65" y="708"/>
                </a:lnTo>
                <a:lnTo>
                  <a:pt x="65" y="642"/>
                </a:lnTo>
                <a:lnTo>
                  <a:pt x="65" y="588"/>
                </a:lnTo>
                <a:lnTo>
                  <a:pt x="54" y="523"/>
                </a:lnTo>
                <a:lnTo>
                  <a:pt x="54" y="479"/>
                </a:lnTo>
                <a:lnTo>
                  <a:pt x="54" y="425"/>
                </a:lnTo>
                <a:lnTo>
                  <a:pt x="54" y="381"/>
                </a:lnTo>
                <a:lnTo>
                  <a:pt x="54" y="338"/>
                </a:lnTo>
                <a:lnTo>
                  <a:pt x="43" y="305"/>
                </a:lnTo>
                <a:lnTo>
                  <a:pt x="43" y="272"/>
                </a:lnTo>
                <a:lnTo>
                  <a:pt x="43" y="240"/>
                </a:lnTo>
                <a:lnTo>
                  <a:pt x="43" y="207"/>
                </a:lnTo>
                <a:lnTo>
                  <a:pt x="32" y="185"/>
                </a:lnTo>
                <a:lnTo>
                  <a:pt x="32" y="164"/>
                </a:lnTo>
                <a:lnTo>
                  <a:pt x="32" y="153"/>
                </a:lnTo>
                <a:lnTo>
                  <a:pt x="21" y="131"/>
                </a:lnTo>
                <a:lnTo>
                  <a:pt x="21" y="12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50233" name="Freeform 57"/>
          <p:cNvSpPr/>
          <p:nvPr/>
        </p:nvSpPr>
        <p:spPr>
          <a:xfrm>
            <a:off x="6226175" y="1074738"/>
            <a:ext cx="1187450" cy="1547812"/>
          </a:xfrm>
          <a:custGeom>
            <a:avLst/>
            <a:gdLst>
              <a:gd name="txL" fmla="*/ 0 w 1870"/>
              <a:gd name="txT" fmla="*/ 0 h 2437"/>
              <a:gd name="txR" fmla="*/ 1870 w 1870"/>
              <a:gd name="txB" fmla="*/ 2437 h 2437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870" h="2437">
                <a:moveTo>
                  <a:pt x="1577" y="2437"/>
                </a:moveTo>
                <a:lnTo>
                  <a:pt x="1566" y="2437"/>
                </a:lnTo>
                <a:lnTo>
                  <a:pt x="1555" y="2427"/>
                </a:lnTo>
                <a:lnTo>
                  <a:pt x="1555" y="2416"/>
                </a:lnTo>
                <a:lnTo>
                  <a:pt x="1555" y="2405"/>
                </a:lnTo>
                <a:lnTo>
                  <a:pt x="1544" y="2383"/>
                </a:lnTo>
                <a:lnTo>
                  <a:pt x="1555" y="2361"/>
                </a:lnTo>
                <a:lnTo>
                  <a:pt x="1555" y="2339"/>
                </a:lnTo>
                <a:lnTo>
                  <a:pt x="1555" y="2318"/>
                </a:lnTo>
                <a:lnTo>
                  <a:pt x="1555" y="2285"/>
                </a:lnTo>
                <a:lnTo>
                  <a:pt x="1544" y="2242"/>
                </a:lnTo>
                <a:lnTo>
                  <a:pt x="1533" y="2209"/>
                </a:lnTo>
                <a:lnTo>
                  <a:pt x="1512" y="2165"/>
                </a:lnTo>
                <a:lnTo>
                  <a:pt x="1479" y="2111"/>
                </a:lnTo>
                <a:lnTo>
                  <a:pt x="1436" y="2057"/>
                </a:lnTo>
                <a:lnTo>
                  <a:pt x="1392" y="2002"/>
                </a:lnTo>
                <a:lnTo>
                  <a:pt x="1338" y="1937"/>
                </a:lnTo>
                <a:lnTo>
                  <a:pt x="1359" y="1926"/>
                </a:lnTo>
                <a:lnTo>
                  <a:pt x="1381" y="1915"/>
                </a:lnTo>
                <a:lnTo>
                  <a:pt x="1403" y="1915"/>
                </a:lnTo>
                <a:lnTo>
                  <a:pt x="1414" y="1904"/>
                </a:lnTo>
                <a:lnTo>
                  <a:pt x="1436" y="1904"/>
                </a:lnTo>
                <a:lnTo>
                  <a:pt x="1457" y="1904"/>
                </a:lnTo>
                <a:lnTo>
                  <a:pt x="1479" y="1915"/>
                </a:lnTo>
                <a:lnTo>
                  <a:pt x="1501" y="1926"/>
                </a:lnTo>
                <a:lnTo>
                  <a:pt x="1522" y="1937"/>
                </a:lnTo>
                <a:lnTo>
                  <a:pt x="1533" y="1948"/>
                </a:lnTo>
                <a:lnTo>
                  <a:pt x="1555" y="1959"/>
                </a:lnTo>
                <a:lnTo>
                  <a:pt x="1566" y="1959"/>
                </a:lnTo>
                <a:lnTo>
                  <a:pt x="1577" y="1959"/>
                </a:lnTo>
                <a:lnTo>
                  <a:pt x="1588" y="1959"/>
                </a:lnTo>
                <a:lnTo>
                  <a:pt x="1599" y="1959"/>
                </a:lnTo>
                <a:lnTo>
                  <a:pt x="1599" y="1948"/>
                </a:lnTo>
                <a:lnTo>
                  <a:pt x="1609" y="1937"/>
                </a:lnTo>
                <a:lnTo>
                  <a:pt x="1609" y="1926"/>
                </a:lnTo>
                <a:lnTo>
                  <a:pt x="1609" y="1904"/>
                </a:lnTo>
                <a:lnTo>
                  <a:pt x="1609" y="1882"/>
                </a:lnTo>
                <a:lnTo>
                  <a:pt x="1620" y="1861"/>
                </a:lnTo>
                <a:lnTo>
                  <a:pt x="1620" y="1828"/>
                </a:lnTo>
                <a:lnTo>
                  <a:pt x="1620" y="1795"/>
                </a:lnTo>
                <a:lnTo>
                  <a:pt x="1620" y="1752"/>
                </a:lnTo>
                <a:lnTo>
                  <a:pt x="1620" y="1708"/>
                </a:lnTo>
                <a:lnTo>
                  <a:pt x="1620" y="1665"/>
                </a:lnTo>
                <a:lnTo>
                  <a:pt x="1620" y="1610"/>
                </a:lnTo>
                <a:lnTo>
                  <a:pt x="1620" y="1545"/>
                </a:lnTo>
                <a:lnTo>
                  <a:pt x="1620" y="1469"/>
                </a:lnTo>
                <a:lnTo>
                  <a:pt x="1620" y="1382"/>
                </a:lnTo>
                <a:lnTo>
                  <a:pt x="1620" y="1338"/>
                </a:lnTo>
                <a:lnTo>
                  <a:pt x="1620" y="1284"/>
                </a:lnTo>
                <a:lnTo>
                  <a:pt x="1620" y="1240"/>
                </a:lnTo>
                <a:lnTo>
                  <a:pt x="1620" y="1186"/>
                </a:lnTo>
                <a:lnTo>
                  <a:pt x="1620" y="1088"/>
                </a:lnTo>
                <a:lnTo>
                  <a:pt x="1620" y="990"/>
                </a:lnTo>
                <a:lnTo>
                  <a:pt x="1620" y="892"/>
                </a:lnTo>
                <a:lnTo>
                  <a:pt x="1620" y="805"/>
                </a:lnTo>
                <a:lnTo>
                  <a:pt x="1620" y="729"/>
                </a:lnTo>
                <a:lnTo>
                  <a:pt x="1620" y="653"/>
                </a:lnTo>
                <a:lnTo>
                  <a:pt x="1620" y="577"/>
                </a:lnTo>
                <a:lnTo>
                  <a:pt x="1609" y="511"/>
                </a:lnTo>
                <a:lnTo>
                  <a:pt x="1609" y="457"/>
                </a:lnTo>
                <a:lnTo>
                  <a:pt x="1609" y="402"/>
                </a:lnTo>
                <a:lnTo>
                  <a:pt x="1599" y="359"/>
                </a:lnTo>
                <a:lnTo>
                  <a:pt x="1599" y="315"/>
                </a:lnTo>
                <a:lnTo>
                  <a:pt x="1588" y="283"/>
                </a:lnTo>
                <a:lnTo>
                  <a:pt x="1577" y="250"/>
                </a:lnTo>
                <a:lnTo>
                  <a:pt x="1566" y="228"/>
                </a:lnTo>
                <a:lnTo>
                  <a:pt x="1555" y="207"/>
                </a:lnTo>
                <a:lnTo>
                  <a:pt x="1522" y="185"/>
                </a:lnTo>
                <a:lnTo>
                  <a:pt x="1490" y="163"/>
                </a:lnTo>
                <a:lnTo>
                  <a:pt x="1457" y="152"/>
                </a:lnTo>
                <a:lnTo>
                  <a:pt x="1403" y="152"/>
                </a:lnTo>
                <a:lnTo>
                  <a:pt x="1392" y="152"/>
                </a:lnTo>
                <a:lnTo>
                  <a:pt x="1370" y="152"/>
                </a:lnTo>
                <a:lnTo>
                  <a:pt x="1349" y="163"/>
                </a:lnTo>
                <a:lnTo>
                  <a:pt x="1316" y="163"/>
                </a:lnTo>
                <a:lnTo>
                  <a:pt x="1283" y="163"/>
                </a:lnTo>
                <a:lnTo>
                  <a:pt x="1251" y="163"/>
                </a:lnTo>
                <a:lnTo>
                  <a:pt x="1218" y="163"/>
                </a:lnTo>
                <a:lnTo>
                  <a:pt x="1175" y="174"/>
                </a:lnTo>
                <a:lnTo>
                  <a:pt x="1131" y="174"/>
                </a:lnTo>
                <a:lnTo>
                  <a:pt x="1077" y="174"/>
                </a:lnTo>
                <a:lnTo>
                  <a:pt x="1033" y="185"/>
                </a:lnTo>
                <a:lnTo>
                  <a:pt x="968" y="185"/>
                </a:lnTo>
                <a:lnTo>
                  <a:pt x="914" y="196"/>
                </a:lnTo>
                <a:lnTo>
                  <a:pt x="848" y="196"/>
                </a:lnTo>
                <a:lnTo>
                  <a:pt x="783" y="207"/>
                </a:lnTo>
                <a:lnTo>
                  <a:pt x="718" y="207"/>
                </a:lnTo>
                <a:lnTo>
                  <a:pt x="642" y="217"/>
                </a:lnTo>
                <a:lnTo>
                  <a:pt x="577" y="217"/>
                </a:lnTo>
                <a:lnTo>
                  <a:pt x="511" y="228"/>
                </a:lnTo>
                <a:lnTo>
                  <a:pt x="446" y="228"/>
                </a:lnTo>
                <a:lnTo>
                  <a:pt x="392" y="239"/>
                </a:lnTo>
                <a:lnTo>
                  <a:pt x="337" y="239"/>
                </a:lnTo>
                <a:lnTo>
                  <a:pt x="294" y="250"/>
                </a:lnTo>
                <a:lnTo>
                  <a:pt x="240" y="250"/>
                </a:lnTo>
                <a:lnTo>
                  <a:pt x="196" y="250"/>
                </a:lnTo>
                <a:lnTo>
                  <a:pt x="164" y="261"/>
                </a:lnTo>
                <a:lnTo>
                  <a:pt x="120" y="261"/>
                </a:lnTo>
                <a:lnTo>
                  <a:pt x="87" y="261"/>
                </a:lnTo>
                <a:lnTo>
                  <a:pt x="66" y="261"/>
                </a:lnTo>
                <a:lnTo>
                  <a:pt x="44" y="261"/>
                </a:lnTo>
                <a:lnTo>
                  <a:pt x="22" y="261"/>
                </a:lnTo>
                <a:lnTo>
                  <a:pt x="0" y="261"/>
                </a:lnTo>
                <a:lnTo>
                  <a:pt x="0" y="163"/>
                </a:lnTo>
                <a:lnTo>
                  <a:pt x="77" y="174"/>
                </a:lnTo>
                <a:lnTo>
                  <a:pt x="142" y="174"/>
                </a:lnTo>
                <a:lnTo>
                  <a:pt x="207" y="174"/>
                </a:lnTo>
                <a:lnTo>
                  <a:pt x="272" y="163"/>
                </a:lnTo>
                <a:lnTo>
                  <a:pt x="283" y="163"/>
                </a:lnTo>
                <a:lnTo>
                  <a:pt x="294" y="163"/>
                </a:lnTo>
                <a:lnTo>
                  <a:pt x="316" y="152"/>
                </a:lnTo>
                <a:lnTo>
                  <a:pt x="348" y="152"/>
                </a:lnTo>
                <a:lnTo>
                  <a:pt x="370" y="152"/>
                </a:lnTo>
                <a:lnTo>
                  <a:pt x="403" y="141"/>
                </a:lnTo>
                <a:lnTo>
                  <a:pt x="435" y="141"/>
                </a:lnTo>
                <a:lnTo>
                  <a:pt x="479" y="141"/>
                </a:lnTo>
                <a:lnTo>
                  <a:pt x="511" y="130"/>
                </a:lnTo>
                <a:lnTo>
                  <a:pt x="555" y="130"/>
                </a:lnTo>
                <a:lnTo>
                  <a:pt x="609" y="119"/>
                </a:lnTo>
                <a:lnTo>
                  <a:pt x="653" y="119"/>
                </a:lnTo>
                <a:lnTo>
                  <a:pt x="707" y="109"/>
                </a:lnTo>
                <a:lnTo>
                  <a:pt x="761" y="109"/>
                </a:lnTo>
                <a:lnTo>
                  <a:pt x="827" y="98"/>
                </a:lnTo>
                <a:lnTo>
                  <a:pt x="892" y="98"/>
                </a:lnTo>
                <a:lnTo>
                  <a:pt x="946" y="87"/>
                </a:lnTo>
                <a:lnTo>
                  <a:pt x="1012" y="87"/>
                </a:lnTo>
                <a:lnTo>
                  <a:pt x="1066" y="76"/>
                </a:lnTo>
                <a:lnTo>
                  <a:pt x="1120" y="76"/>
                </a:lnTo>
                <a:lnTo>
                  <a:pt x="1164" y="65"/>
                </a:lnTo>
                <a:lnTo>
                  <a:pt x="1218" y="65"/>
                </a:lnTo>
                <a:lnTo>
                  <a:pt x="1251" y="54"/>
                </a:lnTo>
                <a:lnTo>
                  <a:pt x="1294" y="54"/>
                </a:lnTo>
                <a:lnTo>
                  <a:pt x="1327" y="43"/>
                </a:lnTo>
                <a:lnTo>
                  <a:pt x="1359" y="43"/>
                </a:lnTo>
                <a:lnTo>
                  <a:pt x="1381" y="43"/>
                </a:lnTo>
                <a:lnTo>
                  <a:pt x="1403" y="32"/>
                </a:lnTo>
                <a:lnTo>
                  <a:pt x="1425" y="32"/>
                </a:lnTo>
                <a:lnTo>
                  <a:pt x="1446" y="32"/>
                </a:lnTo>
                <a:lnTo>
                  <a:pt x="1457" y="32"/>
                </a:lnTo>
                <a:lnTo>
                  <a:pt x="1468" y="22"/>
                </a:lnTo>
                <a:lnTo>
                  <a:pt x="1490" y="22"/>
                </a:lnTo>
                <a:lnTo>
                  <a:pt x="1512" y="11"/>
                </a:lnTo>
                <a:lnTo>
                  <a:pt x="1533" y="11"/>
                </a:lnTo>
                <a:lnTo>
                  <a:pt x="1555" y="0"/>
                </a:lnTo>
                <a:lnTo>
                  <a:pt x="1566" y="0"/>
                </a:lnTo>
                <a:lnTo>
                  <a:pt x="1588" y="11"/>
                </a:lnTo>
                <a:lnTo>
                  <a:pt x="1609" y="22"/>
                </a:lnTo>
                <a:lnTo>
                  <a:pt x="1631" y="32"/>
                </a:lnTo>
                <a:lnTo>
                  <a:pt x="1653" y="43"/>
                </a:lnTo>
                <a:lnTo>
                  <a:pt x="1675" y="54"/>
                </a:lnTo>
                <a:lnTo>
                  <a:pt x="1707" y="76"/>
                </a:lnTo>
                <a:lnTo>
                  <a:pt x="1740" y="98"/>
                </a:lnTo>
                <a:lnTo>
                  <a:pt x="1773" y="119"/>
                </a:lnTo>
                <a:lnTo>
                  <a:pt x="1794" y="130"/>
                </a:lnTo>
                <a:lnTo>
                  <a:pt x="1816" y="152"/>
                </a:lnTo>
                <a:lnTo>
                  <a:pt x="1838" y="174"/>
                </a:lnTo>
                <a:lnTo>
                  <a:pt x="1849" y="185"/>
                </a:lnTo>
                <a:lnTo>
                  <a:pt x="1860" y="196"/>
                </a:lnTo>
                <a:lnTo>
                  <a:pt x="1860" y="207"/>
                </a:lnTo>
                <a:lnTo>
                  <a:pt x="1870" y="207"/>
                </a:lnTo>
                <a:lnTo>
                  <a:pt x="1860" y="228"/>
                </a:lnTo>
                <a:lnTo>
                  <a:pt x="1860" y="239"/>
                </a:lnTo>
                <a:lnTo>
                  <a:pt x="1849" y="250"/>
                </a:lnTo>
                <a:lnTo>
                  <a:pt x="1827" y="261"/>
                </a:lnTo>
                <a:lnTo>
                  <a:pt x="1827" y="272"/>
                </a:lnTo>
                <a:lnTo>
                  <a:pt x="1816" y="283"/>
                </a:lnTo>
                <a:lnTo>
                  <a:pt x="1816" y="304"/>
                </a:lnTo>
                <a:lnTo>
                  <a:pt x="1805" y="326"/>
                </a:lnTo>
                <a:lnTo>
                  <a:pt x="1805" y="348"/>
                </a:lnTo>
                <a:lnTo>
                  <a:pt x="1805" y="381"/>
                </a:lnTo>
                <a:lnTo>
                  <a:pt x="1794" y="413"/>
                </a:lnTo>
                <a:lnTo>
                  <a:pt x="1794" y="457"/>
                </a:lnTo>
                <a:lnTo>
                  <a:pt x="1794" y="511"/>
                </a:lnTo>
                <a:lnTo>
                  <a:pt x="1794" y="555"/>
                </a:lnTo>
                <a:lnTo>
                  <a:pt x="1794" y="620"/>
                </a:lnTo>
                <a:lnTo>
                  <a:pt x="1783" y="674"/>
                </a:lnTo>
                <a:lnTo>
                  <a:pt x="1783" y="740"/>
                </a:lnTo>
                <a:lnTo>
                  <a:pt x="1783" y="816"/>
                </a:lnTo>
                <a:lnTo>
                  <a:pt x="1783" y="892"/>
                </a:lnTo>
                <a:lnTo>
                  <a:pt x="1783" y="968"/>
                </a:lnTo>
                <a:lnTo>
                  <a:pt x="1783" y="1055"/>
                </a:lnTo>
                <a:lnTo>
                  <a:pt x="1783" y="1132"/>
                </a:lnTo>
                <a:lnTo>
                  <a:pt x="1783" y="1208"/>
                </a:lnTo>
                <a:lnTo>
                  <a:pt x="1783" y="1273"/>
                </a:lnTo>
                <a:lnTo>
                  <a:pt x="1783" y="1338"/>
                </a:lnTo>
                <a:lnTo>
                  <a:pt x="1783" y="1404"/>
                </a:lnTo>
                <a:lnTo>
                  <a:pt x="1783" y="1469"/>
                </a:lnTo>
                <a:lnTo>
                  <a:pt x="1783" y="1523"/>
                </a:lnTo>
                <a:lnTo>
                  <a:pt x="1783" y="1578"/>
                </a:lnTo>
                <a:lnTo>
                  <a:pt x="1794" y="1632"/>
                </a:lnTo>
                <a:lnTo>
                  <a:pt x="1794" y="1676"/>
                </a:lnTo>
                <a:lnTo>
                  <a:pt x="1794" y="1719"/>
                </a:lnTo>
                <a:lnTo>
                  <a:pt x="1794" y="1752"/>
                </a:lnTo>
                <a:lnTo>
                  <a:pt x="1794" y="1784"/>
                </a:lnTo>
                <a:lnTo>
                  <a:pt x="1794" y="1817"/>
                </a:lnTo>
                <a:lnTo>
                  <a:pt x="1794" y="1850"/>
                </a:lnTo>
                <a:lnTo>
                  <a:pt x="1794" y="1893"/>
                </a:lnTo>
                <a:lnTo>
                  <a:pt x="1794" y="1948"/>
                </a:lnTo>
                <a:lnTo>
                  <a:pt x="1794" y="1991"/>
                </a:lnTo>
                <a:lnTo>
                  <a:pt x="1794" y="2035"/>
                </a:lnTo>
                <a:lnTo>
                  <a:pt x="1783" y="2078"/>
                </a:lnTo>
                <a:lnTo>
                  <a:pt x="1783" y="2111"/>
                </a:lnTo>
                <a:lnTo>
                  <a:pt x="1783" y="2144"/>
                </a:lnTo>
                <a:lnTo>
                  <a:pt x="1773" y="2176"/>
                </a:lnTo>
                <a:lnTo>
                  <a:pt x="1751" y="2231"/>
                </a:lnTo>
                <a:lnTo>
                  <a:pt x="1729" y="2285"/>
                </a:lnTo>
                <a:lnTo>
                  <a:pt x="1707" y="2339"/>
                </a:lnTo>
                <a:lnTo>
                  <a:pt x="1686" y="2383"/>
                </a:lnTo>
                <a:lnTo>
                  <a:pt x="1675" y="2394"/>
                </a:lnTo>
                <a:lnTo>
                  <a:pt x="1653" y="2416"/>
                </a:lnTo>
                <a:lnTo>
                  <a:pt x="1642" y="2427"/>
                </a:lnTo>
                <a:lnTo>
                  <a:pt x="1631" y="2427"/>
                </a:lnTo>
                <a:lnTo>
                  <a:pt x="1620" y="2437"/>
                </a:lnTo>
                <a:lnTo>
                  <a:pt x="1609" y="2437"/>
                </a:lnTo>
                <a:lnTo>
                  <a:pt x="1588" y="2437"/>
                </a:lnTo>
                <a:lnTo>
                  <a:pt x="1577" y="2437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50237" name="Freeform 61"/>
          <p:cNvSpPr/>
          <p:nvPr/>
        </p:nvSpPr>
        <p:spPr>
          <a:xfrm>
            <a:off x="6226175" y="2241550"/>
            <a:ext cx="946150" cy="131763"/>
          </a:xfrm>
          <a:custGeom>
            <a:avLst/>
            <a:gdLst>
              <a:gd name="txL" fmla="*/ 0 w 1490"/>
              <a:gd name="txT" fmla="*/ 0 h 207"/>
              <a:gd name="txR" fmla="*/ 1490 w 1490"/>
              <a:gd name="txB" fmla="*/ 207 h 207"/>
            </a:gdLst>
            <a:ahLst/>
            <a:cxnLst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</a:cxnLst>
            <a:rect l="txL" t="txT" r="txR" b="txB"/>
            <a:pathLst>
              <a:path w="1490" h="207">
                <a:moveTo>
                  <a:pt x="0" y="207"/>
                </a:moveTo>
                <a:lnTo>
                  <a:pt x="0" y="98"/>
                </a:lnTo>
                <a:lnTo>
                  <a:pt x="22" y="98"/>
                </a:lnTo>
                <a:lnTo>
                  <a:pt x="55" y="98"/>
                </a:lnTo>
                <a:lnTo>
                  <a:pt x="87" y="98"/>
                </a:lnTo>
                <a:lnTo>
                  <a:pt x="120" y="98"/>
                </a:lnTo>
                <a:lnTo>
                  <a:pt x="153" y="98"/>
                </a:lnTo>
                <a:lnTo>
                  <a:pt x="196" y="87"/>
                </a:lnTo>
                <a:lnTo>
                  <a:pt x="240" y="87"/>
                </a:lnTo>
                <a:lnTo>
                  <a:pt x="283" y="87"/>
                </a:lnTo>
                <a:lnTo>
                  <a:pt x="327" y="76"/>
                </a:lnTo>
                <a:lnTo>
                  <a:pt x="381" y="76"/>
                </a:lnTo>
                <a:lnTo>
                  <a:pt x="435" y="76"/>
                </a:lnTo>
                <a:lnTo>
                  <a:pt x="490" y="65"/>
                </a:lnTo>
                <a:lnTo>
                  <a:pt x="555" y="65"/>
                </a:lnTo>
                <a:lnTo>
                  <a:pt x="609" y="54"/>
                </a:lnTo>
                <a:lnTo>
                  <a:pt x="685" y="43"/>
                </a:lnTo>
                <a:lnTo>
                  <a:pt x="751" y="43"/>
                </a:lnTo>
                <a:lnTo>
                  <a:pt x="816" y="33"/>
                </a:lnTo>
                <a:lnTo>
                  <a:pt x="881" y="33"/>
                </a:lnTo>
                <a:lnTo>
                  <a:pt x="935" y="22"/>
                </a:lnTo>
                <a:lnTo>
                  <a:pt x="990" y="22"/>
                </a:lnTo>
                <a:lnTo>
                  <a:pt x="1044" y="11"/>
                </a:lnTo>
                <a:lnTo>
                  <a:pt x="1088" y="11"/>
                </a:lnTo>
                <a:lnTo>
                  <a:pt x="1131" y="11"/>
                </a:lnTo>
                <a:lnTo>
                  <a:pt x="1175" y="11"/>
                </a:lnTo>
                <a:lnTo>
                  <a:pt x="1207" y="0"/>
                </a:lnTo>
                <a:lnTo>
                  <a:pt x="1240" y="0"/>
                </a:lnTo>
                <a:lnTo>
                  <a:pt x="1272" y="0"/>
                </a:lnTo>
                <a:lnTo>
                  <a:pt x="1294" y="0"/>
                </a:lnTo>
                <a:lnTo>
                  <a:pt x="1316" y="0"/>
                </a:lnTo>
                <a:lnTo>
                  <a:pt x="1327" y="0"/>
                </a:lnTo>
                <a:lnTo>
                  <a:pt x="1338" y="0"/>
                </a:lnTo>
                <a:lnTo>
                  <a:pt x="1349" y="0"/>
                </a:lnTo>
                <a:lnTo>
                  <a:pt x="1359" y="0"/>
                </a:lnTo>
                <a:lnTo>
                  <a:pt x="1381" y="0"/>
                </a:lnTo>
                <a:lnTo>
                  <a:pt x="1392" y="11"/>
                </a:lnTo>
                <a:lnTo>
                  <a:pt x="1414" y="33"/>
                </a:lnTo>
                <a:lnTo>
                  <a:pt x="1425" y="54"/>
                </a:lnTo>
                <a:lnTo>
                  <a:pt x="1446" y="76"/>
                </a:lnTo>
                <a:lnTo>
                  <a:pt x="1468" y="109"/>
                </a:lnTo>
                <a:lnTo>
                  <a:pt x="1490" y="141"/>
                </a:lnTo>
                <a:lnTo>
                  <a:pt x="0" y="207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50239" name="Freeform 63"/>
          <p:cNvSpPr/>
          <p:nvPr/>
        </p:nvSpPr>
        <p:spPr>
          <a:xfrm>
            <a:off x="6405563" y="1441450"/>
            <a:ext cx="696912" cy="158750"/>
          </a:xfrm>
          <a:custGeom>
            <a:avLst/>
            <a:gdLst>
              <a:gd name="txL" fmla="*/ 0 w 1098"/>
              <a:gd name="txT" fmla="*/ 0 h 250"/>
              <a:gd name="txR" fmla="*/ 1098 w 1098"/>
              <a:gd name="txB" fmla="*/ 250 h 250"/>
            </a:gdLst>
            <a:ahLst/>
            <a:cxnLst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098" h="250">
                <a:moveTo>
                  <a:pt x="44" y="239"/>
                </a:moveTo>
                <a:lnTo>
                  <a:pt x="22" y="228"/>
                </a:lnTo>
                <a:lnTo>
                  <a:pt x="0" y="206"/>
                </a:lnTo>
                <a:lnTo>
                  <a:pt x="0" y="195"/>
                </a:lnTo>
                <a:lnTo>
                  <a:pt x="0" y="174"/>
                </a:lnTo>
                <a:lnTo>
                  <a:pt x="11" y="163"/>
                </a:lnTo>
                <a:lnTo>
                  <a:pt x="33" y="163"/>
                </a:lnTo>
                <a:lnTo>
                  <a:pt x="54" y="152"/>
                </a:lnTo>
                <a:lnTo>
                  <a:pt x="98" y="152"/>
                </a:lnTo>
                <a:lnTo>
                  <a:pt x="141" y="141"/>
                </a:lnTo>
                <a:lnTo>
                  <a:pt x="185" y="141"/>
                </a:lnTo>
                <a:lnTo>
                  <a:pt x="250" y="130"/>
                </a:lnTo>
                <a:lnTo>
                  <a:pt x="370" y="119"/>
                </a:lnTo>
                <a:lnTo>
                  <a:pt x="489" y="108"/>
                </a:lnTo>
                <a:lnTo>
                  <a:pt x="609" y="87"/>
                </a:lnTo>
                <a:lnTo>
                  <a:pt x="663" y="65"/>
                </a:lnTo>
                <a:lnTo>
                  <a:pt x="718" y="54"/>
                </a:lnTo>
                <a:lnTo>
                  <a:pt x="772" y="43"/>
                </a:lnTo>
                <a:lnTo>
                  <a:pt x="826" y="32"/>
                </a:lnTo>
                <a:lnTo>
                  <a:pt x="859" y="21"/>
                </a:lnTo>
                <a:lnTo>
                  <a:pt x="902" y="10"/>
                </a:lnTo>
                <a:lnTo>
                  <a:pt x="935" y="0"/>
                </a:lnTo>
                <a:lnTo>
                  <a:pt x="957" y="0"/>
                </a:lnTo>
                <a:lnTo>
                  <a:pt x="979" y="0"/>
                </a:lnTo>
                <a:lnTo>
                  <a:pt x="989" y="0"/>
                </a:lnTo>
                <a:lnTo>
                  <a:pt x="1000" y="0"/>
                </a:lnTo>
                <a:lnTo>
                  <a:pt x="1011" y="0"/>
                </a:lnTo>
                <a:lnTo>
                  <a:pt x="1033" y="0"/>
                </a:lnTo>
                <a:lnTo>
                  <a:pt x="1055" y="10"/>
                </a:lnTo>
                <a:lnTo>
                  <a:pt x="1076" y="21"/>
                </a:lnTo>
                <a:lnTo>
                  <a:pt x="1087" y="32"/>
                </a:lnTo>
                <a:lnTo>
                  <a:pt x="1098" y="54"/>
                </a:lnTo>
                <a:lnTo>
                  <a:pt x="1098" y="76"/>
                </a:lnTo>
                <a:lnTo>
                  <a:pt x="1098" y="87"/>
                </a:lnTo>
                <a:lnTo>
                  <a:pt x="1087" y="97"/>
                </a:lnTo>
                <a:lnTo>
                  <a:pt x="1076" y="108"/>
                </a:lnTo>
                <a:lnTo>
                  <a:pt x="1055" y="119"/>
                </a:lnTo>
                <a:lnTo>
                  <a:pt x="1033" y="130"/>
                </a:lnTo>
                <a:lnTo>
                  <a:pt x="1011" y="130"/>
                </a:lnTo>
                <a:lnTo>
                  <a:pt x="979" y="141"/>
                </a:lnTo>
                <a:lnTo>
                  <a:pt x="935" y="141"/>
                </a:lnTo>
                <a:lnTo>
                  <a:pt x="892" y="152"/>
                </a:lnTo>
                <a:lnTo>
                  <a:pt x="848" y="163"/>
                </a:lnTo>
                <a:lnTo>
                  <a:pt x="794" y="174"/>
                </a:lnTo>
                <a:lnTo>
                  <a:pt x="729" y="174"/>
                </a:lnTo>
                <a:lnTo>
                  <a:pt x="663" y="185"/>
                </a:lnTo>
                <a:lnTo>
                  <a:pt x="598" y="195"/>
                </a:lnTo>
                <a:lnTo>
                  <a:pt x="522" y="206"/>
                </a:lnTo>
                <a:lnTo>
                  <a:pt x="446" y="206"/>
                </a:lnTo>
                <a:lnTo>
                  <a:pt x="402" y="217"/>
                </a:lnTo>
                <a:lnTo>
                  <a:pt x="370" y="217"/>
                </a:lnTo>
                <a:lnTo>
                  <a:pt x="337" y="228"/>
                </a:lnTo>
                <a:lnTo>
                  <a:pt x="305" y="228"/>
                </a:lnTo>
                <a:lnTo>
                  <a:pt x="272" y="228"/>
                </a:lnTo>
                <a:lnTo>
                  <a:pt x="250" y="228"/>
                </a:lnTo>
                <a:lnTo>
                  <a:pt x="218" y="239"/>
                </a:lnTo>
                <a:lnTo>
                  <a:pt x="196" y="239"/>
                </a:lnTo>
                <a:lnTo>
                  <a:pt x="185" y="239"/>
                </a:lnTo>
                <a:lnTo>
                  <a:pt x="163" y="239"/>
                </a:lnTo>
                <a:lnTo>
                  <a:pt x="152" y="239"/>
                </a:lnTo>
                <a:lnTo>
                  <a:pt x="141" y="239"/>
                </a:lnTo>
                <a:lnTo>
                  <a:pt x="120" y="250"/>
                </a:lnTo>
                <a:lnTo>
                  <a:pt x="109" y="250"/>
                </a:lnTo>
                <a:lnTo>
                  <a:pt x="98" y="250"/>
                </a:lnTo>
                <a:lnTo>
                  <a:pt x="87" y="239"/>
                </a:lnTo>
                <a:lnTo>
                  <a:pt x="65" y="239"/>
                </a:lnTo>
                <a:lnTo>
                  <a:pt x="44" y="239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50234" name="Freeform 58"/>
          <p:cNvSpPr/>
          <p:nvPr/>
        </p:nvSpPr>
        <p:spPr>
          <a:xfrm>
            <a:off x="6481763" y="1785938"/>
            <a:ext cx="111125" cy="346075"/>
          </a:xfrm>
          <a:custGeom>
            <a:avLst/>
            <a:gdLst>
              <a:gd name="txL" fmla="*/ 0 w 174"/>
              <a:gd name="txT" fmla="*/ 0 h 544"/>
              <a:gd name="txR" fmla="*/ 174 w 174"/>
              <a:gd name="txB" fmla="*/ 544 h 544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174" h="544">
                <a:moveTo>
                  <a:pt x="21" y="130"/>
                </a:moveTo>
                <a:lnTo>
                  <a:pt x="11" y="108"/>
                </a:lnTo>
                <a:lnTo>
                  <a:pt x="0" y="87"/>
                </a:lnTo>
                <a:lnTo>
                  <a:pt x="0" y="65"/>
                </a:lnTo>
                <a:lnTo>
                  <a:pt x="0" y="43"/>
                </a:lnTo>
                <a:lnTo>
                  <a:pt x="11" y="21"/>
                </a:lnTo>
                <a:lnTo>
                  <a:pt x="21" y="11"/>
                </a:lnTo>
                <a:lnTo>
                  <a:pt x="43" y="0"/>
                </a:lnTo>
                <a:lnTo>
                  <a:pt x="76" y="11"/>
                </a:lnTo>
                <a:lnTo>
                  <a:pt x="108" y="11"/>
                </a:lnTo>
                <a:lnTo>
                  <a:pt x="130" y="21"/>
                </a:lnTo>
                <a:lnTo>
                  <a:pt x="152" y="21"/>
                </a:lnTo>
                <a:lnTo>
                  <a:pt x="163" y="32"/>
                </a:lnTo>
                <a:lnTo>
                  <a:pt x="163" y="43"/>
                </a:lnTo>
                <a:lnTo>
                  <a:pt x="174" y="54"/>
                </a:lnTo>
                <a:lnTo>
                  <a:pt x="174" y="76"/>
                </a:lnTo>
                <a:lnTo>
                  <a:pt x="174" y="108"/>
                </a:lnTo>
                <a:lnTo>
                  <a:pt x="174" y="141"/>
                </a:lnTo>
                <a:lnTo>
                  <a:pt x="174" y="185"/>
                </a:lnTo>
                <a:lnTo>
                  <a:pt x="174" y="239"/>
                </a:lnTo>
                <a:lnTo>
                  <a:pt x="174" y="293"/>
                </a:lnTo>
                <a:lnTo>
                  <a:pt x="174" y="359"/>
                </a:lnTo>
                <a:lnTo>
                  <a:pt x="174" y="402"/>
                </a:lnTo>
                <a:lnTo>
                  <a:pt x="174" y="446"/>
                </a:lnTo>
                <a:lnTo>
                  <a:pt x="163" y="478"/>
                </a:lnTo>
                <a:lnTo>
                  <a:pt x="163" y="511"/>
                </a:lnTo>
                <a:lnTo>
                  <a:pt x="152" y="533"/>
                </a:lnTo>
                <a:lnTo>
                  <a:pt x="152" y="544"/>
                </a:lnTo>
                <a:lnTo>
                  <a:pt x="141" y="544"/>
                </a:lnTo>
                <a:lnTo>
                  <a:pt x="130" y="544"/>
                </a:lnTo>
                <a:lnTo>
                  <a:pt x="119" y="533"/>
                </a:lnTo>
                <a:lnTo>
                  <a:pt x="108" y="511"/>
                </a:lnTo>
                <a:lnTo>
                  <a:pt x="98" y="489"/>
                </a:lnTo>
                <a:lnTo>
                  <a:pt x="98" y="468"/>
                </a:lnTo>
                <a:lnTo>
                  <a:pt x="87" y="435"/>
                </a:lnTo>
                <a:lnTo>
                  <a:pt x="87" y="391"/>
                </a:lnTo>
                <a:lnTo>
                  <a:pt x="87" y="348"/>
                </a:lnTo>
                <a:lnTo>
                  <a:pt x="76" y="304"/>
                </a:lnTo>
                <a:lnTo>
                  <a:pt x="76" y="272"/>
                </a:lnTo>
                <a:lnTo>
                  <a:pt x="65" y="228"/>
                </a:lnTo>
                <a:lnTo>
                  <a:pt x="54" y="206"/>
                </a:lnTo>
                <a:lnTo>
                  <a:pt x="54" y="185"/>
                </a:lnTo>
                <a:lnTo>
                  <a:pt x="43" y="163"/>
                </a:lnTo>
                <a:lnTo>
                  <a:pt x="32" y="141"/>
                </a:lnTo>
                <a:lnTo>
                  <a:pt x="21" y="13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50238" name="Freeform 62"/>
          <p:cNvSpPr/>
          <p:nvPr/>
        </p:nvSpPr>
        <p:spPr>
          <a:xfrm>
            <a:off x="6634163" y="1247775"/>
            <a:ext cx="185737" cy="579438"/>
          </a:xfrm>
          <a:custGeom>
            <a:avLst/>
            <a:gdLst>
              <a:gd name="txL" fmla="*/ 0 w 293"/>
              <a:gd name="txT" fmla="*/ 0 h 914"/>
              <a:gd name="txR" fmla="*/ 293 w 293"/>
              <a:gd name="txB" fmla="*/ 914 h 914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93" h="914">
                <a:moveTo>
                  <a:pt x="65" y="87"/>
                </a:moveTo>
                <a:lnTo>
                  <a:pt x="54" y="76"/>
                </a:lnTo>
                <a:lnTo>
                  <a:pt x="43" y="65"/>
                </a:lnTo>
                <a:lnTo>
                  <a:pt x="43" y="43"/>
                </a:lnTo>
                <a:lnTo>
                  <a:pt x="43" y="32"/>
                </a:lnTo>
                <a:lnTo>
                  <a:pt x="43" y="22"/>
                </a:lnTo>
                <a:lnTo>
                  <a:pt x="54" y="11"/>
                </a:lnTo>
                <a:lnTo>
                  <a:pt x="65" y="11"/>
                </a:lnTo>
                <a:lnTo>
                  <a:pt x="87" y="11"/>
                </a:lnTo>
                <a:lnTo>
                  <a:pt x="98" y="0"/>
                </a:lnTo>
                <a:lnTo>
                  <a:pt x="119" y="0"/>
                </a:lnTo>
                <a:lnTo>
                  <a:pt x="152" y="11"/>
                </a:lnTo>
                <a:lnTo>
                  <a:pt x="185" y="11"/>
                </a:lnTo>
                <a:lnTo>
                  <a:pt x="261" y="32"/>
                </a:lnTo>
                <a:lnTo>
                  <a:pt x="272" y="43"/>
                </a:lnTo>
                <a:lnTo>
                  <a:pt x="283" y="54"/>
                </a:lnTo>
                <a:lnTo>
                  <a:pt x="283" y="76"/>
                </a:lnTo>
                <a:lnTo>
                  <a:pt x="293" y="98"/>
                </a:lnTo>
                <a:lnTo>
                  <a:pt x="293" y="120"/>
                </a:lnTo>
                <a:lnTo>
                  <a:pt x="283" y="152"/>
                </a:lnTo>
                <a:lnTo>
                  <a:pt x="283" y="196"/>
                </a:lnTo>
                <a:lnTo>
                  <a:pt x="272" y="228"/>
                </a:lnTo>
                <a:lnTo>
                  <a:pt x="261" y="250"/>
                </a:lnTo>
                <a:lnTo>
                  <a:pt x="261" y="283"/>
                </a:lnTo>
                <a:lnTo>
                  <a:pt x="250" y="305"/>
                </a:lnTo>
                <a:lnTo>
                  <a:pt x="239" y="337"/>
                </a:lnTo>
                <a:lnTo>
                  <a:pt x="228" y="370"/>
                </a:lnTo>
                <a:lnTo>
                  <a:pt x="228" y="402"/>
                </a:lnTo>
                <a:lnTo>
                  <a:pt x="217" y="446"/>
                </a:lnTo>
                <a:lnTo>
                  <a:pt x="206" y="479"/>
                </a:lnTo>
                <a:lnTo>
                  <a:pt x="196" y="522"/>
                </a:lnTo>
                <a:lnTo>
                  <a:pt x="185" y="566"/>
                </a:lnTo>
                <a:lnTo>
                  <a:pt x="174" y="620"/>
                </a:lnTo>
                <a:lnTo>
                  <a:pt x="163" y="664"/>
                </a:lnTo>
                <a:lnTo>
                  <a:pt x="152" y="718"/>
                </a:lnTo>
                <a:lnTo>
                  <a:pt x="141" y="772"/>
                </a:lnTo>
                <a:lnTo>
                  <a:pt x="130" y="827"/>
                </a:lnTo>
                <a:lnTo>
                  <a:pt x="119" y="892"/>
                </a:lnTo>
                <a:lnTo>
                  <a:pt x="0" y="914"/>
                </a:lnTo>
                <a:lnTo>
                  <a:pt x="22" y="849"/>
                </a:lnTo>
                <a:lnTo>
                  <a:pt x="33" y="772"/>
                </a:lnTo>
                <a:lnTo>
                  <a:pt x="43" y="718"/>
                </a:lnTo>
                <a:lnTo>
                  <a:pt x="54" y="653"/>
                </a:lnTo>
                <a:lnTo>
                  <a:pt x="54" y="598"/>
                </a:lnTo>
                <a:lnTo>
                  <a:pt x="65" y="544"/>
                </a:lnTo>
                <a:lnTo>
                  <a:pt x="76" y="500"/>
                </a:lnTo>
                <a:lnTo>
                  <a:pt x="87" y="457"/>
                </a:lnTo>
                <a:lnTo>
                  <a:pt x="87" y="413"/>
                </a:lnTo>
                <a:lnTo>
                  <a:pt x="98" y="370"/>
                </a:lnTo>
                <a:lnTo>
                  <a:pt x="98" y="337"/>
                </a:lnTo>
                <a:lnTo>
                  <a:pt x="98" y="305"/>
                </a:lnTo>
                <a:lnTo>
                  <a:pt x="109" y="283"/>
                </a:lnTo>
                <a:lnTo>
                  <a:pt x="109" y="261"/>
                </a:lnTo>
                <a:lnTo>
                  <a:pt x="109" y="239"/>
                </a:lnTo>
                <a:lnTo>
                  <a:pt x="109" y="217"/>
                </a:lnTo>
                <a:lnTo>
                  <a:pt x="109" y="196"/>
                </a:lnTo>
                <a:lnTo>
                  <a:pt x="98" y="163"/>
                </a:lnTo>
                <a:lnTo>
                  <a:pt x="98" y="141"/>
                </a:lnTo>
                <a:lnTo>
                  <a:pt x="87" y="130"/>
                </a:lnTo>
                <a:lnTo>
                  <a:pt x="87" y="109"/>
                </a:lnTo>
                <a:lnTo>
                  <a:pt x="76" y="98"/>
                </a:lnTo>
                <a:lnTo>
                  <a:pt x="65" y="87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50235" name="Freeform 59"/>
          <p:cNvSpPr/>
          <p:nvPr/>
        </p:nvSpPr>
        <p:spPr>
          <a:xfrm>
            <a:off x="6523038" y="1724025"/>
            <a:ext cx="504825" cy="290513"/>
          </a:xfrm>
          <a:custGeom>
            <a:avLst/>
            <a:gdLst>
              <a:gd name="txL" fmla="*/ 0 w 794"/>
              <a:gd name="txT" fmla="*/ 0 h 457"/>
              <a:gd name="txR" fmla="*/ 794 w 794"/>
              <a:gd name="txB" fmla="*/ 457 h 457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</a:cxnLst>
            <a:rect l="txL" t="txT" r="txR" b="txB"/>
            <a:pathLst>
              <a:path w="794" h="457">
                <a:moveTo>
                  <a:pt x="0" y="130"/>
                </a:moveTo>
                <a:lnTo>
                  <a:pt x="76" y="119"/>
                </a:lnTo>
                <a:lnTo>
                  <a:pt x="141" y="109"/>
                </a:lnTo>
                <a:lnTo>
                  <a:pt x="207" y="109"/>
                </a:lnTo>
                <a:lnTo>
                  <a:pt x="261" y="98"/>
                </a:lnTo>
                <a:lnTo>
                  <a:pt x="315" y="87"/>
                </a:lnTo>
                <a:lnTo>
                  <a:pt x="348" y="87"/>
                </a:lnTo>
                <a:lnTo>
                  <a:pt x="380" y="76"/>
                </a:lnTo>
                <a:lnTo>
                  <a:pt x="413" y="76"/>
                </a:lnTo>
                <a:lnTo>
                  <a:pt x="446" y="65"/>
                </a:lnTo>
                <a:lnTo>
                  <a:pt x="467" y="54"/>
                </a:lnTo>
                <a:lnTo>
                  <a:pt x="489" y="32"/>
                </a:lnTo>
                <a:lnTo>
                  <a:pt x="511" y="32"/>
                </a:lnTo>
                <a:lnTo>
                  <a:pt x="544" y="11"/>
                </a:lnTo>
                <a:lnTo>
                  <a:pt x="565" y="11"/>
                </a:lnTo>
                <a:lnTo>
                  <a:pt x="576" y="0"/>
                </a:lnTo>
                <a:lnTo>
                  <a:pt x="587" y="0"/>
                </a:lnTo>
                <a:lnTo>
                  <a:pt x="598" y="11"/>
                </a:lnTo>
                <a:lnTo>
                  <a:pt x="609" y="11"/>
                </a:lnTo>
                <a:lnTo>
                  <a:pt x="620" y="11"/>
                </a:lnTo>
                <a:lnTo>
                  <a:pt x="652" y="32"/>
                </a:lnTo>
                <a:lnTo>
                  <a:pt x="696" y="54"/>
                </a:lnTo>
                <a:lnTo>
                  <a:pt x="717" y="65"/>
                </a:lnTo>
                <a:lnTo>
                  <a:pt x="739" y="76"/>
                </a:lnTo>
                <a:lnTo>
                  <a:pt x="750" y="87"/>
                </a:lnTo>
                <a:lnTo>
                  <a:pt x="761" y="98"/>
                </a:lnTo>
                <a:lnTo>
                  <a:pt x="772" y="98"/>
                </a:lnTo>
                <a:lnTo>
                  <a:pt x="783" y="109"/>
                </a:lnTo>
                <a:lnTo>
                  <a:pt x="794" y="119"/>
                </a:lnTo>
                <a:lnTo>
                  <a:pt x="783" y="130"/>
                </a:lnTo>
                <a:lnTo>
                  <a:pt x="783" y="141"/>
                </a:lnTo>
                <a:lnTo>
                  <a:pt x="772" y="152"/>
                </a:lnTo>
                <a:lnTo>
                  <a:pt x="750" y="163"/>
                </a:lnTo>
                <a:lnTo>
                  <a:pt x="739" y="174"/>
                </a:lnTo>
                <a:lnTo>
                  <a:pt x="728" y="196"/>
                </a:lnTo>
                <a:lnTo>
                  <a:pt x="707" y="217"/>
                </a:lnTo>
                <a:lnTo>
                  <a:pt x="696" y="261"/>
                </a:lnTo>
                <a:lnTo>
                  <a:pt x="674" y="294"/>
                </a:lnTo>
                <a:lnTo>
                  <a:pt x="652" y="348"/>
                </a:lnTo>
                <a:lnTo>
                  <a:pt x="631" y="402"/>
                </a:lnTo>
                <a:lnTo>
                  <a:pt x="609" y="457"/>
                </a:lnTo>
                <a:lnTo>
                  <a:pt x="489" y="457"/>
                </a:lnTo>
                <a:lnTo>
                  <a:pt x="500" y="413"/>
                </a:lnTo>
                <a:lnTo>
                  <a:pt x="511" y="370"/>
                </a:lnTo>
                <a:lnTo>
                  <a:pt x="522" y="337"/>
                </a:lnTo>
                <a:lnTo>
                  <a:pt x="533" y="304"/>
                </a:lnTo>
                <a:lnTo>
                  <a:pt x="533" y="283"/>
                </a:lnTo>
                <a:lnTo>
                  <a:pt x="544" y="250"/>
                </a:lnTo>
                <a:lnTo>
                  <a:pt x="544" y="239"/>
                </a:lnTo>
                <a:lnTo>
                  <a:pt x="544" y="217"/>
                </a:lnTo>
                <a:lnTo>
                  <a:pt x="544" y="196"/>
                </a:lnTo>
                <a:lnTo>
                  <a:pt x="544" y="174"/>
                </a:lnTo>
                <a:lnTo>
                  <a:pt x="544" y="163"/>
                </a:lnTo>
                <a:lnTo>
                  <a:pt x="533" y="152"/>
                </a:lnTo>
                <a:lnTo>
                  <a:pt x="522" y="152"/>
                </a:lnTo>
                <a:lnTo>
                  <a:pt x="500" y="152"/>
                </a:lnTo>
                <a:lnTo>
                  <a:pt x="489" y="152"/>
                </a:lnTo>
                <a:lnTo>
                  <a:pt x="457" y="152"/>
                </a:lnTo>
                <a:lnTo>
                  <a:pt x="435" y="152"/>
                </a:lnTo>
                <a:lnTo>
                  <a:pt x="402" y="163"/>
                </a:lnTo>
                <a:lnTo>
                  <a:pt x="359" y="163"/>
                </a:lnTo>
                <a:lnTo>
                  <a:pt x="283" y="174"/>
                </a:lnTo>
                <a:lnTo>
                  <a:pt x="196" y="196"/>
                </a:lnTo>
                <a:lnTo>
                  <a:pt x="109" y="196"/>
                </a:lnTo>
                <a:lnTo>
                  <a:pt x="11" y="206"/>
                </a:lnTo>
                <a:lnTo>
                  <a:pt x="0" y="130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50236" name="Freeform 60"/>
          <p:cNvSpPr/>
          <p:nvPr/>
        </p:nvSpPr>
        <p:spPr>
          <a:xfrm>
            <a:off x="6564313" y="1971675"/>
            <a:ext cx="387350" cy="104775"/>
          </a:xfrm>
          <a:custGeom>
            <a:avLst/>
            <a:gdLst>
              <a:gd name="txL" fmla="*/ 0 w 609"/>
              <a:gd name="txT" fmla="*/ 0 h 164"/>
              <a:gd name="txR" fmla="*/ 609 w 609"/>
              <a:gd name="txB" fmla="*/ 164 h 164"/>
            </a:gdLst>
            <a:ahLst/>
            <a:cxnLst>
              <a:cxn ang="0">
                <a:pos x="0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  <a:cxn ang="0">
                <a:pos x="0" y="2147483646"/>
              </a:cxn>
            </a:cxnLst>
            <a:rect l="txL" t="txT" r="txR" b="txB"/>
            <a:pathLst>
              <a:path w="609" h="164">
                <a:moveTo>
                  <a:pt x="0" y="164"/>
                </a:moveTo>
                <a:lnTo>
                  <a:pt x="0" y="77"/>
                </a:lnTo>
                <a:lnTo>
                  <a:pt x="22" y="77"/>
                </a:lnTo>
                <a:lnTo>
                  <a:pt x="55" y="77"/>
                </a:lnTo>
                <a:lnTo>
                  <a:pt x="98" y="66"/>
                </a:lnTo>
                <a:lnTo>
                  <a:pt x="142" y="66"/>
                </a:lnTo>
                <a:lnTo>
                  <a:pt x="185" y="55"/>
                </a:lnTo>
                <a:lnTo>
                  <a:pt x="228" y="44"/>
                </a:lnTo>
                <a:lnTo>
                  <a:pt x="283" y="33"/>
                </a:lnTo>
                <a:lnTo>
                  <a:pt x="348" y="22"/>
                </a:lnTo>
                <a:lnTo>
                  <a:pt x="402" y="11"/>
                </a:lnTo>
                <a:lnTo>
                  <a:pt x="457" y="0"/>
                </a:lnTo>
                <a:lnTo>
                  <a:pt x="500" y="0"/>
                </a:lnTo>
                <a:lnTo>
                  <a:pt x="533" y="0"/>
                </a:lnTo>
                <a:lnTo>
                  <a:pt x="566" y="11"/>
                </a:lnTo>
                <a:lnTo>
                  <a:pt x="587" y="22"/>
                </a:lnTo>
                <a:lnTo>
                  <a:pt x="598" y="33"/>
                </a:lnTo>
                <a:lnTo>
                  <a:pt x="609" y="44"/>
                </a:lnTo>
                <a:lnTo>
                  <a:pt x="609" y="77"/>
                </a:lnTo>
                <a:lnTo>
                  <a:pt x="609" y="98"/>
                </a:lnTo>
                <a:lnTo>
                  <a:pt x="598" y="109"/>
                </a:lnTo>
                <a:lnTo>
                  <a:pt x="576" y="109"/>
                </a:lnTo>
                <a:lnTo>
                  <a:pt x="566" y="109"/>
                </a:lnTo>
                <a:lnTo>
                  <a:pt x="555" y="120"/>
                </a:lnTo>
                <a:lnTo>
                  <a:pt x="533" y="120"/>
                </a:lnTo>
                <a:lnTo>
                  <a:pt x="522" y="120"/>
                </a:lnTo>
                <a:lnTo>
                  <a:pt x="500" y="120"/>
                </a:lnTo>
                <a:lnTo>
                  <a:pt x="468" y="120"/>
                </a:lnTo>
                <a:lnTo>
                  <a:pt x="435" y="120"/>
                </a:lnTo>
                <a:lnTo>
                  <a:pt x="402" y="120"/>
                </a:lnTo>
                <a:lnTo>
                  <a:pt x="370" y="131"/>
                </a:lnTo>
                <a:lnTo>
                  <a:pt x="326" y="131"/>
                </a:lnTo>
                <a:lnTo>
                  <a:pt x="283" y="131"/>
                </a:lnTo>
                <a:lnTo>
                  <a:pt x="228" y="142"/>
                </a:lnTo>
                <a:lnTo>
                  <a:pt x="174" y="142"/>
                </a:lnTo>
                <a:lnTo>
                  <a:pt x="120" y="153"/>
                </a:lnTo>
                <a:lnTo>
                  <a:pt x="65" y="153"/>
                </a:lnTo>
                <a:lnTo>
                  <a:pt x="0" y="164"/>
                </a:lnTo>
              </a:path>
            </a:pathLst>
          </a:custGeom>
          <a:solidFill>
            <a:srgbClr val="FF0000">
              <a:alpha val="100000"/>
            </a:srgbClr>
          </a:solidFill>
          <a:ln w="1270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8805" name="矩形 4"/>
          <p:cNvSpPr/>
          <p:nvPr/>
        </p:nvSpPr>
        <p:spPr>
          <a:xfrm>
            <a:off x="2628900" y="1184275"/>
            <a:ext cx="1216025" cy="13239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1" hangingPunct="1"/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固</a:t>
            </a:r>
            <a:endParaRPr lang="zh-CN" altLang="en-US" sz="80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824163" y="458788"/>
            <a:ext cx="2232025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en-US" altLang="zh-CN" sz="4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ɡù</a:t>
            </a:r>
            <a:endParaRPr lang="en-US" altLang="zh-CN" sz="4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5963" y="2874963"/>
            <a:ext cx="5362575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组词：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稳固   牢固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5963" y="3530600"/>
            <a:ext cx="11323637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爷爷把绳子拴得非常牢固。 </a:t>
            </a:r>
            <a:endParaRPr lang="zh-CN" altLang="en-US" sz="32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0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0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0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0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0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0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0" grpId="0"/>
    </p:bldLst>
  </p:timing>
</p:sld>
</file>

<file path=ppt/theme/theme1.xml><?xml version="1.0" encoding="utf-8"?>
<a:theme xmlns:a="http://schemas.openxmlformats.org/drawingml/2006/main" name="小凤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4737</Words>
  <Application>WPS 演示</Application>
  <PresentationFormat>全屏显示(16:9)</PresentationFormat>
  <Paragraphs>655</Paragraphs>
  <Slides>91</Slides>
  <Notes>22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91</vt:i4>
      </vt:variant>
    </vt:vector>
  </HeadingPairs>
  <TitlesOfParts>
    <vt:vector size="107" baseType="lpstr">
      <vt:lpstr>Arial</vt:lpstr>
      <vt:lpstr>宋体</vt:lpstr>
      <vt:lpstr>Wingdings</vt:lpstr>
      <vt:lpstr>Calibri</vt:lpstr>
      <vt:lpstr>楷体</vt:lpstr>
      <vt:lpstr>黑体</vt:lpstr>
      <vt:lpstr>Times New Roman</vt:lpstr>
      <vt:lpstr>隶书</vt:lpstr>
      <vt:lpstr>仿宋</vt:lpstr>
      <vt:lpstr>+mn-ea</vt:lpstr>
      <vt:lpstr>Segoe Print</vt:lpstr>
      <vt:lpstr>+mn-lt</vt:lpstr>
      <vt:lpstr>微软雅黑</vt:lpstr>
      <vt:lpstr>方正姚体</vt:lpstr>
      <vt:lpstr>Arial Unicode MS</vt:lpstr>
      <vt:lpstr>小凤主题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  <Manager>小凤教学自营店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四年级上册语文课件</dc:title>
  <dc:creator>小凤教学自营店所有</dc:creator>
  <dc:subject>小凤老师自制出品</dc:subject>
  <cp:lastModifiedBy>admin</cp:lastModifiedBy>
  <cp:revision>1</cp:revision>
  <dcterms:created xsi:type="dcterms:W3CDTF">2024-11-25T01:17:52Z</dcterms:created>
  <dcterms:modified xsi:type="dcterms:W3CDTF">2024-11-25T01:17:54Z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72E189250F064D3EBFC3102C853547C3_13</vt:lpwstr>
  </property>
  <property fmtid="{D5CDD505-2E9C-101B-9397-08002B2CF9AE}" pid="3" name="KSOProductBuildVer">
    <vt:lpwstr>2052-12.1.0.18912</vt:lpwstr>
  </property>
</Properties>
</file>