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65" r:id="rId5"/>
    <p:sldId id="278" r:id="rId6"/>
    <p:sldId id="269" r:id="rId7"/>
    <p:sldId id="280" r:id="rId8"/>
    <p:sldId id="27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9145C-331B-4BCB-ADD0-95EBB26F585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86DC7-8DFF-4A47-988D-D71C57DA90E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86DC7-8DFF-4A47-988D-D71C57DA90EB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58609C6-9345-45D7-A54E-C0546B1C4196}" type="datetime1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</a:lstStyle>
          <a:p>
            <a:r>
              <a:rPr lang="zh-CN" altLang="en-US" dirty="0" smtClean="0"/>
              <a:t>国务院联防联控机制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1961FAD-C14D-4EF9-9D90-69C5C1F92140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495A0-3F68-4D21-A1E0-C7C583E661B7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国务院联防联控机制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1FAD-C14D-4EF9-9D90-69C5C1F9214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C1F9-1432-464F-91EB-B5354E489FD0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国务院联防联控机制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1FAD-C14D-4EF9-9D90-69C5C1F9214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D0C0-6ED1-42A2-B16A-C6A9F22D28D8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国务院联防联控机制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1FAD-C14D-4EF9-9D90-69C5C1F9214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543CE-98D9-4F3F-ACED-F1BC00D16C77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国务院联防联控机制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1FAD-C14D-4EF9-9D90-69C5C1F9214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FE68A-112D-4ECA-AE1F-FAE052DF671E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国务院联防联控机制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1FAD-C14D-4EF9-9D90-69C5C1F9214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0FD8-484B-46F0-929C-F527228B1A58}" type="datetime1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国务院联防联控机制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1FAD-C14D-4EF9-9D90-69C5C1F9214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CD942-EEC6-40D5-8EF8-E7CED594E622}" type="datetime1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国务院联防联控机制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1FAD-C14D-4EF9-9D90-69C5C1F9214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52C9F-6A15-4575-8DCD-DBC74BF602D1}" type="datetime1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国务院联防联控机制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1FAD-C14D-4EF9-9D90-69C5C1F9214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0072F-A630-4581-9EB1-1BFB2FC96F31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国务院联防联控机制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1FAD-C14D-4EF9-9D90-69C5C1F9214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6A9F-6061-4015-9205-4D184B0BEEA9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国务院联防联控机制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1FAD-C14D-4EF9-9D90-69C5C1F9214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7083782-17C5-4A67-829F-C080A90F0FB4}" type="datetime1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</a:lstStyle>
          <a:p>
            <a:r>
              <a:rPr lang="zh-CN" altLang="en-US" dirty="0" smtClean="0"/>
              <a:t>国务院联防联控机制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1961FAD-C14D-4EF9-9D90-69C5C1F92140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建邺初中</a:t>
            </a:r>
            <a:b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b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寒假疫情防控培训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30383"/>
            <a:ext cx="9144000" cy="1655762"/>
          </a:xfrm>
        </p:spPr>
        <p:txBody>
          <a:bodyPr/>
          <a:lstStyle/>
          <a:p>
            <a:endParaRPr lang="en-US" altLang="zh-CN" dirty="0" smtClean="0"/>
          </a:p>
          <a:p>
            <a:r>
              <a:rPr 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2021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年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月</a:t>
            </a:r>
            <a:endParaRPr lang="en-US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44E0-E79A-492D-A8BD-F63CDA2ECB3B}" type="datetime1">
              <a:rPr lang="en-US" smtClean="0"/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1FAD-C14D-4EF9-9D90-69C5C1F92140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595" y="1014730"/>
            <a:ext cx="11306810" cy="3960495"/>
          </a:xfrm>
        </p:spPr>
        <p:txBody>
          <a:bodyPr>
            <a:normAutofit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一、每日常规动作</a:t>
            </a:r>
            <a:endParaRPr lang="en-US" altLang="zh-CN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坚持每日微信健康打卡，上午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8:30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前完成。</a:t>
            </a:r>
            <a:endParaRPr lang="zh-CN" altLang="en-US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每日开展晨检、晚检，测量体温，有异常状况第一时间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就医并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上报班主任。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D0C0-6ED1-42A2-B16A-C6A9F22D28D8}" type="datetime1">
              <a:rPr lang="en-US" smtClean="0"/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1FAD-C14D-4EF9-9D90-69C5C1F92140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480" y="855980"/>
            <a:ext cx="11306810" cy="4816475"/>
          </a:xfrm>
        </p:spPr>
        <p:txBody>
          <a:bodyPr>
            <a:normAutofit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二</a:t>
            </a:r>
            <a:r>
              <a:rPr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、尽量减少外出活动</a:t>
            </a:r>
            <a:endParaRPr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提倡在宁过年，如确有需要离宁必须报备，中、高风险区不得前往</a:t>
            </a:r>
            <a:r>
              <a:rPr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dirty="0" smtClean="0">
                <a:latin typeface="楷体" panose="02010609060101010101" pitchFamily="49" charset="-122"/>
                <a:ea typeface="楷体" panose="02010609060101010101" pitchFamily="49" charset="-122"/>
              </a:rPr>
              <a:t>建议春节期间减少走亲访友和聚餐，尽量在家。</a:t>
            </a:r>
            <a:endParaRPr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3.</a:t>
            </a:r>
            <a:r>
              <a:rPr dirty="0" smtClean="0">
                <a:latin typeface="楷体" panose="02010609060101010101" pitchFamily="49" charset="-122"/>
                <a:ea typeface="楷体" panose="02010609060101010101" pitchFamily="49" charset="-122"/>
              </a:rPr>
              <a:t>减少到人员密集的公共场所活动，尤其是空气流动性差的地方，例如影院</a:t>
            </a:r>
            <a:r>
              <a:rPr 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dirty="0" smtClean="0">
                <a:latin typeface="楷体" panose="02010609060101010101" pitchFamily="49" charset="-122"/>
                <a:ea typeface="楷体" panose="02010609060101010101" pitchFamily="49" charset="-122"/>
              </a:rPr>
              <a:t>商场、展览馆等。</a:t>
            </a:r>
            <a:endParaRPr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D0C0-6ED1-42A2-B16A-C6A9F22D28D8}" type="datetime1">
              <a:rPr lang="en-US" smtClean="0"/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1FAD-C14D-4EF9-9D90-69C5C1F92140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00" y="106680"/>
            <a:ext cx="11209020" cy="6249670"/>
          </a:xfrm>
        </p:spPr>
        <p:txBody>
          <a:bodyPr>
            <a:normAutofit fontScale="9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三</a:t>
            </a:r>
            <a:r>
              <a:rPr b="1" dirty="0">
                <a:latin typeface="楷体" panose="02010609060101010101" pitchFamily="49" charset="-122"/>
                <a:ea typeface="楷体" panose="02010609060101010101" pitchFamily="49" charset="-122"/>
              </a:rPr>
              <a:t>、个人防护和手卫生</a:t>
            </a:r>
            <a:endParaRPr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dirty="0">
                <a:latin typeface="楷体" panose="02010609060101010101" pitchFamily="49" charset="-122"/>
                <a:ea typeface="楷体" panose="02010609060101010101" pitchFamily="49" charset="-122"/>
              </a:rPr>
              <a:t>外出佩戴口罩。外出前往公共场所、就医</a:t>
            </a:r>
            <a:r>
              <a:rPr lang="zh-CN" dirty="0">
                <a:latin typeface="楷体" panose="02010609060101010101" pitchFamily="49" charset="-122"/>
                <a:ea typeface="楷体" panose="02010609060101010101" pitchFamily="49" charset="-122"/>
              </a:rPr>
              <a:t>时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尽量不乘坐公共交通工具，建议步行、骑行或乘坐私家车外出；</a:t>
            </a:r>
            <a:r>
              <a:rPr dirty="0">
                <a:latin typeface="楷体" panose="02010609060101010101" pitchFamily="49" charset="-122"/>
                <a:ea typeface="楷体" panose="02010609060101010101" pitchFamily="49" charset="-122"/>
              </a:rPr>
              <a:t>乘坐公共交通工具时，佩戴医用外科口罩或N95口罩</a:t>
            </a:r>
            <a:r>
              <a:rPr lang="zh-CN" dirty="0">
                <a:latin typeface="楷体" panose="02010609060101010101" pitchFamily="49" charset="-122"/>
                <a:ea typeface="楷体" panose="02010609060101010101" pitchFamily="49" charset="-122"/>
              </a:rPr>
              <a:t>，并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记住交通工具的车牌号码和乘坐时间</a:t>
            </a:r>
            <a:r>
              <a:rPr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dirty="0">
                <a:latin typeface="楷体" panose="02010609060101010101" pitchFamily="49" charset="-122"/>
                <a:ea typeface="楷体" panose="02010609060101010101" pitchFamily="49" charset="-122"/>
              </a:rPr>
              <a:t>随时保持手卫生。减少接触公共场所的公共物品和部位;从公共场所返回、咳嗽手捂之后、饭前便后，用洗手液或香皂流水洗手，或者使用含酒精成分的免洗洗手液;不确定手是否清洁时，避免用手接触口鼻眼;打喷嚏或咳嗽时，用手肘衣服遮住口鼻。</a:t>
            </a:r>
            <a:endParaRPr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D0C0-6ED1-42A2-B16A-C6A9F22D28D8}" type="datetime1">
              <a:rPr lang="en-US" smtClean="0"/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1FAD-C14D-4EF9-9D90-69C5C1F92140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295" y="259715"/>
            <a:ext cx="10975975" cy="598741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四、保持良好卫生和健康习惯</a:t>
            </a:r>
            <a:endParaRPr altLang="zh-CN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居室勤开窗，经常通风。</a:t>
            </a:r>
            <a:endParaRPr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家庭成员不共用毛巾，保持家居、餐具清洁，勤晒衣被。</a:t>
            </a:r>
            <a:endParaRPr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楷体" panose="02010609060101010101" pitchFamily="49" charset="-122"/>
                <a:ea typeface="楷体" panose="02010609060101010101" pitchFamily="49" charset="-122"/>
              </a:rPr>
              <a:t>3.</a:t>
            </a:r>
            <a:r>
              <a:rPr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不随地吐痰，口鼻分泌物用纸巾包好，弃置于有盖垃圾箱内。</a:t>
            </a:r>
            <a:endParaRPr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楷体" panose="02010609060101010101" pitchFamily="49" charset="-122"/>
                <a:ea typeface="楷体" panose="02010609060101010101" pitchFamily="49" charset="-122"/>
              </a:rPr>
              <a:t>4.</a:t>
            </a:r>
            <a:r>
              <a:rPr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注意营养，</a:t>
            </a:r>
            <a:r>
              <a:rPr lang="zh-CN" dirty="0">
                <a:latin typeface="楷体" panose="02010609060101010101" pitchFamily="49" charset="-122"/>
                <a:ea typeface="楷体" panose="02010609060101010101" pitchFamily="49" charset="-122"/>
              </a:rPr>
              <a:t>合理膳食，</a:t>
            </a:r>
            <a:r>
              <a:rPr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适度运动。</a:t>
            </a:r>
            <a:endParaRPr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楷体" panose="02010609060101010101" pitchFamily="49" charset="-122"/>
                <a:ea typeface="楷体" panose="02010609060101010101" pitchFamily="49" charset="-122"/>
              </a:rPr>
              <a:t>5.</a:t>
            </a:r>
            <a:r>
              <a:rPr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不要接触、购买和食用野生动物;尽量避免前往售卖活体动物(禽类、海产品、野生动物等)的市场</a:t>
            </a:r>
            <a:r>
              <a:rPr lang="zh-CN" dirty="0">
                <a:latin typeface="楷体" panose="02010609060101010101" pitchFamily="49" charset="-122"/>
                <a:ea typeface="楷体" panose="02010609060101010101" pitchFamily="49" charset="-122"/>
              </a:rPr>
              <a:t>；尽量不接触冷冻食品，如有接触，要及时消毒。</a:t>
            </a:r>
            <a:endParaRPr 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楷体" panose="02010609060101010101" pitchFamily="49" charset="-122"/>
                <a:ea typeface="楷体" panose="02010609060101010101" pitchFamily="49" charset="-122"/>
              </a:rPr>
              <a:t>6.</a:t>
            </a:r>
            <a:r>
              <a:rPr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家庭备置体温计、医用外科口罩或N95口罩、家用消毒用品等物资。</a:t>
            </a:r>
            <a:endParaRPr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楷体" panose="02010609060101010101" pitchFamily="49" charset="-122"/>
                <a:ea typeface="楷体" panose="02010609060101010101" pitchFamily="49" charset="-122"/>
              </a:rPr>
              <a:t>7.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严控电子产品使用时间。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D0C0-6ED1-42A2-B16A-C6A9F22D28D8}" type="datetime1">
              <a:rPr lang="en-US" smtClean="0"/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1FAD-C14D-4EF9-9D90-69C5C1F92140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295" y="259715"/>
            <a:ext cx="10975975" cy="598741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五</a:t>
            </a:r>
            <a:r>
              <a:rPr alt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zh-CN" b="1" dirty="0">
                <a:latin typeface="楷体" panose="02010609060101010101" pitchFamily="49" charset="-122"/>
                <a:ea typeface="楷体" panose="02010609060101010101" pitchFamily="49" charset="-122"/>
              </a:rPr>
              <a:t>应急处置</a:t>
            </a:r>
            <a:endParaRPr altLang="zh-CN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若出现新型冠状病毒感染可疑症状(包括发热、咳嗽、咽痛、胸闷、呼吸困难、轻度纳差、乏力、精神稍差、恶心呕吐、腹泻、头痛、心慌、结膜炎、轻度四肢或腰背部肌肉酸痛等)，应根据病情，及时到医疗机构就诊。并尽量避免乘坐地铁、公共汽车等交通工具，避免前往人群密集的场所。就诊时应主动告诉医生自己的相关疾病流行地区的旅行居住史，以及发病后接触过什么人，配合医生开展相关调查。</a:t>
            </a:r>
            <a:r>
              <a:rPr lang="zh-CN" dirty="0">
                <a:latin typeface="楷体" panose="02010609060101010101" pitchFamily="49" charset="-122"/>
                <a:ea typeface="楷体" panose="02010609060101010101" pitchFamily="49" charset="-122"/>
              </a:rPr>
              <a:t>同时立刻上报班主任。</a:t>
            </a:r>
            <a:endParaRPr 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D0C0-6ED1-42A2-B16A-C6A9F22D28D8}" type="datetime1">
              <a:rPr lang="en-US" smtClean="0"/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1FAD-C14D-4EF9-9D90-69C5C1F92140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38522" y="2800066"/>
            <a:ext cx="311495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66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谢  谢！</a:t>
            </a:r>
            <a:endParaRPr lang="en-US" sz="6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DD38-1701-4487-8FC0-8229EF84FC97}" type="datetime1">
              <a:rPr lang="en-US" smtClean="0"/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1FAD-C14D-4EF9-9D90-69C5C1F92140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841</Words>
  <Application>WPS 演示</Application>
  <PresentationFormat>宽屏</PresentationFormat>
  <Paragraphs>67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Arial</vt:lpstr>
      <vt:lpstr>宋体</vt:lpstr>
      <vt:lpstr>Wingdings</vt:lpstr>
      <vt:lpstr>Times New Roman</vt:lpstr>
      <vt:lpstr>楷体</vt:lpstr>
      <vt:lpstr>黑体</vt:lpstr>
      <vt:lpstr>Calibri</vt:lpstr>
      <vt:lpstr>微软雅黑</vt:lpstr>
      <vt:lpstr>Arial Unicode MS</vt:lpstr>
      <vt:lpstr>Calibri Light</vt:lpstr>
      <vt:lpstr>Office Theme</vt:lpstr>
      <vt:lpstr>建邺初中疫情防控培训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监狱新冠肺炎防控 技术方案</dc:title>
  <dc:creator>潘力军</dc:creator>
  <cp:lastModifiedBy>kimi_晨</cp:lastModifiedBy>
  <cp:revision>63</cp:revision>
  <dcterms:created xsi:type="dcterms:W3CDTF">2020-02-24T03:13:00Z</dcterms:created>
  <dcterms:modified xsi:type="dcterms:W3CDTF">2021-01-18T03:59:45Z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