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9"/>
  </p:notesMasterIdLst>
  <p:handoutMasterIdLst>
    <p:handoutMasterId r:id="rId50"/>
  </p:handoutMasterIdLst>
  <p:sldIdLst>
    <p:sldId id="11088620" r:id="rId3"/>
    <p:sldId id="1279" r:id="rId4"/>
    <p:sldId id="11088754" r:id="rId5"/>
    <p:sldId id="11088639" r:id="rId6"/>
    <p:sldId id="11088613" r:id="rId7"/>
    <p:sldId id="11088659" r:id="rId8"/>
    <p:sldId id="11088660" r:id="rId10"/>
    <p:sldId id="11088638" r:id="rId11"/>
    <p:sldId id="1239" r:id="rId12"/>
    <p:sldId id="11088679" r:id="rId13"/>
    <p:sldId id="11088621" r:id="rId14"/>
    <p:sldId id="11088640" r:id="rId15"/>
    <p:sldId id="11088642" r:id="rId16"/>
    <p:sldId id="11088643" r:id="rId17"/>
    <p:sldId id="11088641" r:id="rId18"/>
    <p:sldId id="305" r:id="rId19"/>
    <p:sldId id="11088579" r:id="rId20"/>
    <p:sldId id="11088644" r:id="rId21"/>
    <p:sldId id="11088645" r:id="rId22"/>
    <p:sldId id="11088580" r:id="rId23"/>
    <p:sldId id="11088646" r:id="rId24"/>
    <p:sldId id="11088577" r:id="rId25"/>
    <p:sldId id="437" r:id="rId26"/>
    <p:sldId id="440" r:id="rId27"/>
    <p:sldId id="11088647" r:id="rId28"/>
    <p:sldId id="438" r:id="rId29"/>
    <p:sldId id="11088648" r:id="rId30"/>
    <p:sldId id="11088614" r:id="rId31"/>
    <p:sldId id="11088649" r:id="rId32"/>
    <p:sldId id="445" r:id="rId33"/>
    <p:sldId id="11088651" r:id="rId34"/>
    <p:sldId id="11088756" r:id="rId35"/>
    <p:sldId id="11088650" r:id="rId36"/>
    <p:sldId id="450" r:id="rId37"/>
    <p:sldId id="11088755" r:id="rId38"/>
    <p:sldId id="11088657" r:id="rId39"/>
    <p:sldId id="11088658" r:id="rId40"/>
    <p:sldId id="11088839" r:id="rId41"/>
    <p:sldId id="11088840" r:id="rId42"/>
    <p:sldId id="11088841" r:id="rId43"/>
    <p:sldId id="11088842" r:id="rId44"/>
    <p:sldId id="11088843" r:id="rId45"/>
    <p:sldId id="11088844" r:id="rId46"/>
    <p:sldId id="11088845" r:id="rId47"/>
    <p:sldId id="11088846" r:id="rId48"/>
    <p:sldId id="11088635" r:id="rId4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仿宋" panose="02010609060101010101" pitchFamily="49" charset="-122"/>
      <p:regular r:id="rId58"/>
    </p:embeddedFont>
    <p:embeddedFont>
      <p:font typeface="楷体" panose="02010609060101010101" pitchFamily="49" charset="-122"/>
      <p:regular r:id="rId59"/>
    </p:embeddedFont>
    <p:embeddedFont>
      <p:font typeface="黑体" panose="02010609060101010101" pitchFamily="49" charset="-122"/>
      <p:regular r:id="rId60"/>
    </p:embeddedFont>
    <p:embeddedFont>
      <p:font typeface="等线" panose="02010600030101010101" pitchFamily="2" charset="-122"/>
      <p:regular r:id="rId61"/>
    </p:embeddedFont>
  </p:embeddedFontLst>
  <p:custDataLst>
    <p:tags r:id="rId62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19f959b6-f374-4c09-9326-80fb1d7de3a3}">
          <p14:sldIdLst>
            <p14:sldId id="11088620"/>
            <p14:sldId id="1279"/>
            <p14:sldId id="11088754"/>
            <p14:sldId id="11088639"/>
            <p14:sldId id="11088613"/>
            <p14:sldId id="11088659"/>
            <p14:sldId id="11088660"/>
            <p14:sldId id="11088638"/>
            <p14:sldId id="1239"/>
            <p14:sldId id="11088679"/>
            <p14:sldId id="11088621"/>
            <p14:sldId id="11088640"/>
            <p14:sldId id="11088642"/>
            <p14:sldId id="11088643"/>
            <p14:sldId id="11088641"/>
            <p14:sldId id="305"/>
            <p14:sldId id="11088579"/>
            <p14:sldId id="11088644"/>
            <p14:sldId id="11088645"/>
            <p14:sldId id="11088580"/>
            <p14:sldId id="11088646"/>
            <p14:sldId id="11088577"/>
            <p14:sldId id="437"/>
            <p14:sldId id="440"/>
            <p14:sldId id="11088647"/>
            <p14:sldId id="438"/>
            <p14:sldId id="11088648"/>
            <p14:sldId id="11088614"/>
            <p14:sldId id="11088649"/>
            <p14:sldId id="445"/>
            <p14:sldId id="11088651"/>
            <p14:sldId id="11088756"/>
            <p14:sldId id="11088650"/>
            <p14:sldId id="450"/>
            <p14:sldId id="11088755"/>
            <p14:sldId id="11088657"/>
            <p14:sldId id="11088658"/>
            <p14:sldId id="11088839"/>
            <p14:sldId id="11088840"/>
            <p14:sldId id="11088841"/>
            <p14:sldId id="11088842"/>
            <p14:sldId id="11088843"/>
            <p14:sldId id="11088844"/>
            <p14:sldId id="11088845"/>
            <p14:sldId id="11088846"/>
            <p14:sldId id="11088635"/>
          </p14:sldIdLst>
        </p14:section>
        <p14:section name="无标题节" id="{ca01323d-0989-47c3-a092-2c339c8c38d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9F1"/>
    <a:srgbClr val="0000FF"/>
    <a:srgbClr val="0066FF"/>
    <a:srgbClr val="FEFCDE"/>
    <a:srgbClr val="FF0000"/>
    <a:srgbClr val="FFFFFF"/>
    <a:srgbClr val="A38302"/>
    <a:srgbClr val="00B050"/>
    <a:srgbClr val="FF00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9" autoAdjust="0"/>
    <p:restoredTop sz="97856" autoAdjust="0"/>
  </p:normalViewPr>
  <p:slideViewPr>
    <p:cSldViewPr showGuides="1">
      <p:cViewPr varScale="1">
        <p:scale>
          <a:sx n="122" d="100"/>
          <a:sy n="122" d="100"/>
        </p:scale>
        <p:origin x="90" y="48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1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578"/>
    </p:cViewPr>
  </p:sorterViewPr>
  <p:notesViewPr>
    <p:cSldViewPr>
      <p:cViewPr varScale="1">
        <p:scale>
          <a:sx n="65" d="100"/>
          <a:sy n="65" d="100"/>
        </p:scale>
        <p:origin x="-2502" y="-114"/>
      </p:cViewPr>
      <p:guideLst>
        <p:guide orient="horz" pos="3001"/>
        <p:guide pos="225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2" Type="http://schemas.openxmlformats.org/officeDocument/2006/relationships/tags" Target="tags/tag3.xml"/><Relationship Id="rId61" Type="http://schemas.openxmlformats.org/officeDocument/2006/relationships/font" Target="fonts/font8.fntdata"/><Relationship Id="rId60" Type="http://schemas.openxmlformats.org/officeDocument/2006/relationships/font" Target="fonts/font7.fntdata"/><Relationship Id="rId6" Type="http://schemas.openxmlformats.org/officeDocument/2006/relationships/slide" Target="slides/slide4.xml"/><Relationship Id="rId59" Type="http://schemas.openxmlformats.org/officeDocument/2006/relationships/font" Target="fonts/font6.fntdata"/><Relationship Id="rId58" Type="http://schemas.openxmlformats.org/officeDocument/2006/relationships/font" Target="fonts/font5.fntdata"/><Relationship Id="rId57" Type="http://schemas.openxmlformats.org/officeDocument/2006/relationships/font" Target="fonts/font4.fntdata"/><Relationship Id="rId56" Type="http://schemas.openxmlformats.org/officeDocument/2006/relationships/font" Target="fonts/font3.fntdata"/><Relationship Id="rId55" Type="http://schemas.openxmlformats.org/officeDocument/2006/relationships/font" Target="fonts/font2.fntdata"/><Relationship Id="rId54" Type="http://schemas.openxmlformats.org/officeDocument/2006/relationships/font" Target="fonts/font1.fntdata"/><Relationship Id="rId53" Type="http://schemas.openxmlformats.org/officeDocument/2006/relationships/tableStyles" Target="tableStyles.xml"/><Relationship Id="rId52" Type="http://schemas.openxmlformats.org/officeDocument/2006/relationships/viewProps" Target="viewProps.xml"/><Relationship Id="rId51" Type="http://schemas.openxmlformats.org/officeDocument/2006/relationships/presProps" Target="presProps.xml"/><Relationship Id="rId5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  <p:sp>
        <p:nvSpPr>
          <p:cNvPr id="17412" name="页眉占位符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mtClean="0"/>
          </a:p>
        </p:txBody>
      </p:sp>
      <p:sp>
        <p:nvSpPr>
          <p:cNvPr id="17413" name="页脚占位符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9873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79874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7987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等线" panose="02010600030101010101" pitchFamily="2" charset="-122"/>
                <a:ea typeface="等线" panose="02010600030101010101" pitchFamily="2" charset="-122"/>
              </a:rPr>
            </a:fld>
            <a:endParaRPr lang="zh-CN" altLang="en-US" sz="120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21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81922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8192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等线" panose="02010600030101010101" pitchFamily="2" charset="-122"/>
                <a:ea typeface="等线" panose="02010600030101010101" pitchFamily="2" charset="-122"/>
              </a:rPr>
            </a:fld>
            <a:endParaRPr lang="zh-CN" altLang="en-US" sz="120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2465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62466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246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等线" panose="02010600030101010101" pitchFamily="2" charset="-122"/>
                <a:ea typeface="等线" panose="02010600030101010101" pitchFamily="2" charset="-122"/>
              </a:rPr>
            </a:fld>
            <a:endParaRPr lang="zh-CN" altLang="en-US" sz="120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225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52226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222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等线" panose="02010600030101010101" pitchFamily="2" charset="-122"/>
                <a:ea typeface="等线" panose="02010600030101010101" pitchFamily="2" charset="-122"/>
              </a:rPr>
            </a:fld>
            <a:endParaRPr lang="zh-CN" altLang="en-US" sz="120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9633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69634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963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等线" panose="02010600030101010101" pitchFamily="2" charset="-122"/>
                <a:ea typeface="等线" panose="02010600030101010101" pitchFamily="2" charset="-122"/>
              </a:rPr>
            </a:fld>
            <a:endParaRPr lang="zh-CN" altLang="en-US" sz="120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81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71682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7168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等线" panose="02010600030101010101" pitchFamily="2" charset="-122"/>
                <a:ea typeface="等线" panose="02010600030101010101" pitchFamily="2" charset="-122"/>
              </a:rPr>
            </a:fld>
            <a:endParaRPr lang="zh-CN" altLang="en-US" sz="120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3729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73730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7373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等线" panose="02010600030101010101" pitchFamily="2" charset="-122"/>
                <a:ea typeface="等线" panose="02010600030101010101" pitchFamily="2" charset="-122"/>
              </a:rPr>
            </a:fld>
            <a:endParaRPr lang="zh-CN" altLang="en-US" sz="120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5777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75778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7577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等线" panose="02010600030101010101" pitchFamily="2" charset="-122"/>
                <a:ea typeface="等线" panose="02010600030101010101" pitchFamily="2" charset="-122"/>
              </a:rPr>
            </a:fld>
            <a:endParaRPr lang="zh-CN" altLang="en-US" sz="120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7825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77826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7782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等线" panose="02010600030101010101" pitchFamily="2" charset="-122"/>
                <a:ea typeface="等线" panose="02010600030101010101" pitchFamily="2" charset="-122"/>
              </a:rPr>
            </a:fld>
            <a:endParaRPr lang="zh-CN" altLang="en-US" sz="120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3.png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6" descr="MUBAN4.jp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97" y="-985"/>
            <a:ext cx="9144793" cy="5145470"/>
          </a:xfrm>
          <a:prstGeom prst="rect">
            <a:avLst/>
          </a:prstGeom>
        </p:spPr>
      </p:pic>
      <p:sp>
        <p:nvSpPr>
          <p:cNvPr id="5" name="TextBox 3"/>
          <p:cNvSpPr txBox="1"/>
          <p:nvPr userDrawn="1"/>
        </p:nvSpPr>
        <p:spPr>
          <a:xfrm rot="20426196">
            <a:off x="974022" y="47529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1" name="TextBox 132"/>
          <p:cNvSpPr txBox="1"/>
          <p:nvPr userDrawn="1"/>
        </p:nvSpPr>
        <p:spPr>
          <a:xfrm rot="1742177">
            <a:off x="3395523" y="760435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2" name="矩形 51"/>
          <p:cNvSpPr/>
          <p:nvPr userDrawn="1"/>
        </p:nvSpPr>
        <p:spPr>
          <a:xfrm rot="1642433">
            <a:off x="4411167" y="327167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1" name="矩形 110"/>
          <p:cNvSpPr/>
          <p:nvPr userDrawn="1"/>
        </p:nvSpPr>
        <p:spPr>
          <a:xfrm rot="21064060">
            <a:off x="2385138" y="41448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16" name="TextBox 175"/>
          <p:cNvSpPr txBox="1"/>
          <p:nvPr userDrawn="1"/>
        </p:nvSpPr>
        <p:spPr>
          <a:xfrm>
            <a:off x="4106920" y="58415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3" name="矩形 172"/>
          <p:cNvSpPr/>
          <p:nvPr userDrawn="1"/>
        </p:nvSpPr>
        <p:spPr>
          <a:xfrm rot="3053795">
            <a:off x="4849209" y="58733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6" name="矩形 145"/>
          <p:cNvSpPr/>
          <p:nvPr userDrawn="1"/>
        </p:nvSpPr>
        <p:spPr>
          <a:xfrm rot="4940380">
            <a:off x="4830558" y="62845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 rot="20426196">
            <a:off x="1101022" y="60229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7" name="TextBox 20"/>
          <p:cNvSpPr txBox="1"/>
          <p:nvPr userDrawn="1"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23" name="矩形 22"/>
          <p:cNvSpPr/>
          <p:nvPr userDrawn="1"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0" name="矩形 29"/>
          <p:cNvSpPr/>
          <p:nvPr userDrawn="1"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36" name="矩形 35"/>
          <p:cNvSpPr/>
          <p:nvPr userDrawn="1"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9" name="矩形 38"/>
          <p:cNvSpPr/>
          <p:nvPr userDrawn="1"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0" name="TextBox 28"/>
          <p:cNvSpPr txBox="1"/>
          <p:nvPr userDrawn="1"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8" name="矩形 47"/>
          <p:cNvSpPr/>
          <p:nvPr userDrawn="1"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51" name="矩形 50"/>
          <p:cNvSpPr/>
          <p:nvPr userDrawn="1"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3" name="矩形 52"/>
          <p:cNvSpPr/>
          <p:nvPr userDrawn="1"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4" name="TextBox 36"/>
          <p:cNvSpPr txBox="1"/>
          <p:nvPr userDrawn="1"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5" name="矩形 54"/>
          <p:cNvSpPr/>
          <p:nvPr userDrawn="1"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57" name="矩形 56"/>
          <p:cNvSpPr/>
          <p:nvPr userDrawn="1"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0" name="矩形 59"/>
          <p:cNvSpPr/>
          <p:nvPr userDrawn="1"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1" name="矩形 60"/>
          <p:cNvSpPr/>
          <p:nvPr userDrawn="1"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63" name="矩形 62"/>
          <p:cNvSpPr/>
          <p:nvPr userDrawn="1"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唯一店铺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7" name="TextBox 42"/>
          <p:cNvSpPr txBox="1"/>
          <p:nvPr userDrawn="1"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9" name="矩形 68"/>
          <p:cNvSpPr/>
          <p:nvPr userDrawn="1"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0" name="TextBox 44"/>
          <p:cNvSpPr txBox="1"/>
          <p:nvPr userDrawn="1"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75" name="矩形 74"/>
          <p:cNvSpPr/>
          <p:nvPr userDrawn="1"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7" name="矩形 76"/>
          <p:cNvSpPr/>
          <p:nvPr userDrawn="1"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8" name="矩形 77"/>
          <p:cNvSpPr/>
          <p:nvPr userDrawn="1"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88" name="矩形 87"/>
          <p:cNvSpPr/>
          <p:nvPr userDrawn="1"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90" name="矩形 89"/>
          <p:cNvSpPr/>
          <p:nvPr userDrawn="1"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4" name="矩形 93"/>
          <p:cNvSpPr/>
          <p:nvPr userDrawn="1"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淘宝店铺：小凤教学资源店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6" name="TextBox 32"/>
          <p:cNvSpPr txBox="1"/>
          <p:nvPr userDrawn="1"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8" name="TextBox 124"/>
          <p:cNvSpPr txBox="1"/>
          <p:nvPr userDrawn="1"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0" name="矩形 99"/>
          <p:cNvSpPr/>
          <p:nvPr userDrawn="1"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01" name="矩形 100"/>
          <p:cNvSpPr/>
          <p:nvPr userDrawn="1"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2" name="矩形 101"/>
          <p:cNvSpPr/>
          <p:nvPr userDrawn="1"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3" name="TextBox 128"/>
          <p:cNvSpPr txBox="1"/>
          <p:nvPr userDrawn="1"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5" name="矩形 104"/>
          <p:cNvSpPr/>
          <p:nvPr userDrawn="1"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13" name="矩形 112"/>
          <p:cNvSpPr/>
          <p:nvPr userDrawn="1"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4" name="矩形 113"/>
          <p:cNvSpPr/>
          <p:nvPr userDrawn="1"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7" name="TextBox 132"/>
          <p:cNvSpPr txBox="1"/>
          <p:nvPr userDrawn="1"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9" name="矩形 118"/>
          <p:cNvSpPr/>
          <p:nvPr userDrawn="1"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21" name="矩形 120"/>
          <p:cNvSpPr/>
          <p:nvPr userDrawn="1"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2" name="矩形 121"/>
          <p:cNvSpPr/>
          <p:nvPr userDrawn="1"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3" name="矩形 122"/>
          <p:cNvSpPr/>
          <p:nvPr userDrawn="1"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24" name="矩形 123"/>
          <p:cNvSpPr/>
          <p:nvPr userDrawn="1"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5" name="矩形 124"/>
          <p:cNvSpPr/>
          <p:nvPr userDrawn="1"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7" name="矩形 126"/>
          <p:cNvSpPr/>
          <p:nvPr userDrawn="1"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8" name="矩形 127"/>
          <p:cNvSpPr/>
          <p:nvPr userDrawn="1"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9" name="矩形 128"/>
          <p:cNvSpPr/>
          <p:nvPr userDrawn="1"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仅在淘宝店铺销售：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31" name="矩形 130"/>
          <p:cNvSpPr/>
          <p:nvPr userDrawn="1"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2" name="矩形 131"/>
          <p:cNvSpPr/>
          <p:nvPr userDrawn="1"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4" name="矩形 133"/>
          <p:cNvSpPr/>
          <p:nvPr userDrawn="1"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35" name="矩形 134"/>
          <p:cNvSpPr/>
          <p:nvPr userDrawn="1"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6" name="矩形 135"/>
          <p:cNvSpPr/>
          <p:nvPr userDrawn="1"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1" name="TextBox 151"/>
          <p:cNvSpPr txBox="1"/>
          <p:nvPr userDrawn="1"/>
        </p:nvSpPr>
        <p:spPr>
          <a:xfrm rot="1742177">
            <a:off x="6847024" y="137349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42" name="矩形 141"/>
          <p:cNvSpPr/>
          <p:nvPr userDrawn="1"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4" name="矩形 143"/>
          <p:cNvSpPr/>
          <p:nvPr userDrawn="1"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49" name="矩形 148"/>
          <p:cNvSpPr/>
          <p:nvPr userDrawn="1"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50" name="矩形 149"/>
          <p:cNvSpPr/>
          <p:nvPr userDrawn="1"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1" name="矩形 150"/>
          <p:cNvSpPr/>
          <p:nvPr userDrawn="1"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52" name="矩形 151"/>
          <p:cNvSpPr/>
          <p:nvPr userDrawn="1"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3" name="矩形 152"/>
          <p:cNvSpPr/>
          <p:nvPr userDrawn="1"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8" name="TextBox 159"/>
          <p:cNvSpPr txBox="1"/>
          <p:nvPr userDrawn="1"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9" name="TextBox 160"/>
          <p:cNvSpPr txBox="1"/>
          <p:nvPr userDrawn="1"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0" name="TextBox 162"/>
          <p:cNvSpPr txBox="1"/>
          <p:nvPr userDrawn="1"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3" name="TextBox 163"/>
          <p:cNvSpPr txBox="1"/>
          <p:nvPr userDrawn="1"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4" name="TextBox 164"/>
          <p:cNvSpPr txBox="1"/>
          <p:nvPr userDrawn="1"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5" name="TextBox 166"/>
          <p:cNvSpPr txBox="1"/>
          <p:nvPr userDrawn="1"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6" name="TextBox 167"/>
          <p:cNvSpPr txBox="1"/>
          <p:nvPr userDrawn="1"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7" name="TextBox 169"/>
          <p:cNvSpPr txBox="1"/>
          <p:nvPr userDrawn="1"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8" name="TextBox 170"/>
          <p:cNvSpPr txBox="1"/>
          <p:nvPr userDrawn="1"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9" name="TextBox 171"/>
          <p:cNvSpPr txBox="1"/>
          <p:nvPr userDrawn="1"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0" name="TextBox 172"/>
          <p:cNvSpPr txBox="1"/>
          <p:nvPr userDrawn="1"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1" name="TextBox 173"/>
          <p:cNvSpPr txBox="1"/>
          <p:nvPr userDrawn="1"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2" name="TextBox 174"/>
          <p:cNvSpPr txBox="1"/>
          <p:nvPr userDrawn="1"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6" name="TextBox 175"/>
          <p:cNvSpPr txBox="1"/>
          <p:nvPr userDrawn="1"/>
        </p:nvSpPr>
        <p:spPr>
          <a:xfrm>
            <a:off x="3087110" y="385440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7" name="TextBox 176"/>
          <p:cNvSpPr txBox="1"/>
          <p:nvPr userDrawn="1"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8" name="矩形 177"/>
          <p:cNvSpPr/>
          <p:nvPr userDrawn="1"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淘宝唯一店铺：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0" name="矩形 179"/>
          <p:cNvSpPr/>
          <p:nvPr userDrawn="1"/>
        </p:nvSpPr>
        <p:spPr>
          <a:xfrm rot="21112174">
            <a:off x="76250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2" name="矩形 181"/>
          <p:cNvSpPr/>
          <p:nvPr userDrawn="1"/>
        </p:nvSpPr>
        <p:spPr>
          <a:xfrm rot="3053795">
            <a:off x="4591399" y="75878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4" name="矩形 183"/>
          <p:cNvSpPr/>
          <p:nvPr userDrawn="1"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6" name="矩形 185"/>
          <p:cNvSpPr/>
          <p:nvPr userDrawn="1"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7" name="矩形 186"/>
          <p:cNvSpPr/>
          <p:nvPr userDrawn="1"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8" name="矩形 187"/>
          <p:cNvSpPr/>
          <p:nvPr userDrawn="1"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仅在淘宝销售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9" name="矩形 188"/>
          <p:cNvSpPr/>
          <p:nvPr userDrawn="1"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1" name="矩形 190"/>
          <p:cNvSpPr/>
          <p:nvPr userDrawn="1"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2" name="矩形 191"/>
          <p:cNvSpPr/>
          <p:nvPr userDrawn="1"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3" name="矩形 192"/>
          <p:cNvSpPr/>
          <p:nvPr userDrawn="1"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小凤制作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4" name="矩形 193"/>
          <p:cNvSpPr/>
          <p:nvPr userDrawn="1"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5" name="TextBox 190"/>
          <p:cNvSpPr txBox="1"/>
          <p:nvPr userDrawn="1"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97" name="TextBox 191"/>
          <p:cNvSpPr txBox="1"/>
          <p:nvPr userDrawn="1"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96" name="矩形 195"/>
          <p:cNvSpPr/>
          <p:nvPr userDrawn="1"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201" name="矩形 200"/>
          <p:cNvSpPr/>
          <p:nvPr userDrawn="1"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hyperlink" Target="&#36164;&#26009;&#38142;&#25509;/&#35270;&#39057;/&#24013;.mp4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tags" Target="../tags/tag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12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jpeg"/><Relationship Id="rId3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../media/media3.mp3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8.png"/><Relationship Id="rId3" Type="http://schemas.microsoft.com/office/2007/relationships/media" Target="file:///C:\Users\Administrator\Desktop\&#32479;&#32534;&#23567;&#23398;&#35821;&#25991;&#20845;&#24180;&#32423;&#19978;&#20876;&#35838;&#20214;&#25945;&#26696;&#36164;&#26009;&#21253;&#65288;5-8&#21333;&#20803;&#65289;\7-1&#25991;&#35328;&#25991;&#20108;&#21017;\&#20271;&#29273;&#40723;&#29748;\&#36164;&#26009;&#21253;\&#39640;&#23665;&#27969;&#27700;.mp3" TargetMode="External"/><Relationship Id="rId2" Type="http://schemas.openxmlformats.org/officeDocument/2006/relationships/audio" Target="file:///C:\Users\Administrator\Desktop\&#32479;&#32534;&#23567;&#23398;&#35821;&#25991;&#20845;&#24180;&#32423;&#19978;&#20876;&#35838;&#20214;&#25945;&#26696;&#36164;&#26009;&#21253;&#65288;5-8&#21333;&#20803;&#65289;\7-1&#25991;&#35328;&#25991;&#20108;&#21017;\&#20271;&#29273;&#40723;&#29748;\&#36164;&#26009;&#21253;\&#39640;&#23665;&#27969;&#27700;.mp3" TargetMode="External"/><Relationship Id="rId1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9.jpeg"/><Relationship Id="rId1" Type="http://schemas.openxmlformats.org/officeDocument/2006/relationships/image" Target="../media/image27.jpe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7.png"/><Relationship Id="rId3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6" Type="http://schemas.openxmlformats.org/officeDocument/2006/relationships/image" Target="../media/image14.png"/><Relationship Id="rId5" Type="http://schemas.openxmlformats.org/officeDocument/2006/relationships/hyperlink" Target="&#36164;&#26009;&#38142;&#25509;/&#35270;&#39057;/&#24358;.mp4" TargetMode="External"/><Relationship Id="rId4" Type="http://schemas.openxmlformats.org/officeDocument/2006/relationships/hyperlink" Target="&#36164;&#26009;&#38142;&#25509;/&#35270;&#39057;/&#24013;.mp4" TargetMode="External"/><Relationship Id="rId3" Type="http://schemas.openxmlformats.org/officeDocument/2006/relationships/hyperlink" Target="&#36164;&#26009;&#38142;&#25509;/&#35270;&#39057;/&#38472;.mp4" TargetMode="External"/><Relationship Id="rId2" Type="http://schemas.openxmlformats.org/officeDocument/2006/relationships/hyperlink" Target="&#36164;&#26009;&#38142;&#25509;/&#35270;&#39057;/&#21705;.mp4" TargetMode="External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"/>
          <a:srcRect l="9118" t="3512" b="6295"/>
          <a:stretch>
            <a:fillRect/>
          </a:stretch>
        </p:blipFill>
        <p:spPr>
          <a:xfrm>
            <a:off x="0" y="-252"/>
            <a:ext cx="9144000" cy="5143752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 bwMode="auto">
          <a:xfrm>
            <a:off x="395536" y="3219822"/>
            <a:ext cx="7344816" cy="1375113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8044976" y="50800"/>
            <a:ext cx="738662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91439" tIns="45719" rIns="91439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第七单元</a:t>
            </a:r>
            <a:endParaRPr kumimoji="0" lang="zh-CN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468312" y="322263"/>
            <a:ext cx="5615855" cy="1133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39" tIns="45719" rIns="91439" bIns="45719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    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279400">
                    <a:schemeClr val="bg1">
                      <a:alpha val="40000"/>
                    </a:schemeClr>
                  </a:glo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一首歌，一幅画，一件小工艺品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279400">
                    <a:schemeClr val="bg1">
                      <a:alpha val="40000"/>
                    </a:schemeClr>
                  </a:glo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……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279400">
                    <a:schemeClr val="bg1">
                      <a:alpha val="40000"/>
                    </a:schemeClr>
                  </a:glo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一段美好的艺术之旅。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79400">
                  <a:schemeClr val="bg1">
                    <a:alpha val="40000"/>
                  </a:schemeClr>
                </a:glow>
              </a:effectLst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  <p:grpSp>
        <p:nvGrpSpPr>
          <p:cNvPr id="26" name="组合 10"/>
          <p:cNvGrpSpPr/>
          <p:nvPr/>
        </p:nvGrpSpPr>
        <p:grpSpPr bwMode="auto">
          <a:xfrm>
            <a:off x="611558" y="3284869"/>
            <a:ext cx="7459810" cy="523220"/>
            <a:chOff x="1000098" y="3439524"/>
            <a:chExt cx="4692028" cy="522644"/>
          </a:xfrm>
        </p:grpSpPr>
        <p:sp>
          <p:nvSpPr>
            <p:cNvPr id="27" name="同心圆 26"/>
            <p:cNvSpPr/>
            <p:nvPr/>
          </p:nvSpPr>
          <p:spPr>
            <a:xfrm>
              <a:off x="1000098" y="3572726"/>
              <a:ext cx="180728" cy="253720"/>
            </a:xfrm>
            <a:prstGeom prst="donut">
              <a:avLst/>
            </a:prstGeom>
            <a:noFill/>
            <a:ln w="25400" cmpd="sng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TextBox 9"/>
            <p:cNvSpPr txBox="1">
              <a:spLocks noChangeArrowheads="1"/>
            </p:cNvSpPr>
            <p:nvPr/>
          </p:nvSpPr>
          <p:spPr bwMode="auto">
            <a:xfrm>
              <a:off x="1188815" y="3439524"/>
              <a:ext cx="4503311" cy="5226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800" b="1" kern="0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借助</a:t>
              </a:r>
              <a:r>
                <a:rPr lang="zh-CN" altLang="en-US" sz="2800" b="1" kern="0" dirty="0">
                  <a:solidFill>
                    <a:prstClr val="black"/>
                  </a:solidFill>
                  <a:latin typeface="Calibri" panose="020F0502020204030204" pitchFamily="34" charset="0"/>
                </a:rPr>
                <a:t>语言文字展开想象，体会艺术之美</a:t>
              </a:r>
              <a:r>
                <a:rPr lang="zh-CN" altLang="en-US" sz="2800" b="1" kern="0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。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9" name="组合 11"/>
          <p:cNvGrpSpPr/>
          <p:nvPr/>
        </p:nvGrpSpPr>
        <p:grpSpPr bwMode="auto">
          <a:xfrm>
            <a:off x="625847" y="3992746"/>
            <a:ext cx="7265988" cy="523220"/>
            <a:chOff x="1021887" y="3491310"/>
            <a:chExt cx="4569198" cy="522645"/>
          </a:xfrm>
        </p:grpSpPr>
        <p:sp>
          <p:nvSpPr>
            <p:cNvPr id="30" name="同心圆 29"/>
            <p:cNvSpPr/>
            <p:nvPr/>
          </p:nvSpPr>
          <p:spPr>
            <a:xfrm>
              <a:off x="1021887" y="3610243"/>
              <a:ext cx="171706" cy="255306"/>
            </a:xfrm>
            <a:prstGeom prst="donut">
              <a:avLst/>
            </a:prstGeom>
            <a:noFill/>
            <a:ln w="25400" cmpd="sng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TextBox 13"/>
            <p:cNvSpPr txBox="1">
              <a:spLocks noChangeArrowheads="1"/>
            </p:cNvSpPr>
            <p:nvPr/>
          </p:nvSpPr>
          <p:spPr bwMode="auto">
            <a:xfrm>
              <a:off x="1223543" y="3491310"/>
              <a:ext cx="4367542" cy="52264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800" b="1" kern="0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写</a:t>
              </a:r>
              <a:r>
                <a:rPr lang="zh-CN" altLang="en-US" sz="2800" b="1" kern="0" dirty="0">
                  <a:solidFill>
                    <a:prstClr val="black"/>
                  </a:solidFill>
                  <a:latin typeface="Calibri" panose="020F0502020204030204" pitchFamily="34" charset="0"/>
                </a:rPr>
                <a:t>自己的拿手好戏，把重点部分写具体</a:t>
              </a:r>
              <a:r>
                <a:rPr lang="zh-CN" altLang="en-US" sz="2800" b="1" kern="0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。</a:t>
              </a:r>
              <a:endParaRPr lang="zh-CN" altLang="en-US" sz="2800" b="1" kern="0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 userDrawn="1"/>
        </p:nvSpPr>
        <p:spPr>
          <a:xfrm rot="20426196">
            <a:off x="974022" y="47529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1" name="TextBox 132"/>
          <p:cNvSpPr txBox="1"/>
          <p:nvPr userDrawn="1"/>
        </p:nvSpPr>
        <p:spPr>
          <a:xfrm rot="1742177">
            <a:off x="3395523" y="760435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2" name="矩形 51"/>
          <p:cNvSpPr/>
          <p:nvPr userDrawn="1"/>
        </p:nvSpPr>
        <p:spPr>
          <a:xfrm rot="1642433">
            <a:off x="4411167" y="327167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1" name="矩形 110"/>
          <p:cNvSpPr/>
          <p:nvPr userDrawn="1"/>
        </p:nvSpPr>
        <p:spPr>
          <a:xfrm rot="21064060">
            <a:off x="2385138" y="41448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16" name="TextBox 175"/>
          <p:cNvSpPr txBox="1"/>
          <p:nvPr userDrawn="1"/>
        </p:nvSpPr>
        <p:spPr>
          <a:xfrm>
            <a:off x="4106920" y="58415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3" name="矩形 172"/>
          <p:cNvSpPr/>
          <p:nvPr userDrawn="1"/>
        </p:nvSpPr>
        <p:spPr>
          <a:xfrm rot="3053795">
            <a:off x="4849209" y="58733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6" name="矩形 145"/>
          <p:cNvSpPr/>
          <p:nvPr userDrawn="1"/>
        </p:nvSpPr>
        <p:spPr>
          <a:xfrm rot="4940380">
            <a:off x="4830558" y="62845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" name="TextBox 3"/>
          <p:cNvSpPr txBox="1"/>
          <p:nvPr userDrawn="1"/>
        </p:nvSpPr>
        <p:spPr>
          <a:xfrm rot="20426196">
            <a:off x="1101022" y="60229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7" name="TextBox 20"/>
          <p:cNvSpPr txBox="1"/>
          <p:nvPr userDrawn="1"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23" name="矩形 22"/>
          <p:cNvSpPr/>
          <p:nvPr userDrawn="1"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0" name="矩形 29"/>
          <p:cNvSpPr/>
          <p:nvPr userDrawn="1"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36" name="矩形 35"/>
          <p:cNvSpPr/>
          <p:nvPr userDrawn="1"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9" name="矩形 38"/>
          <p:cNvSpPr/>
          <p:nvPr userDrawn="1"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0" name="TextBox 28"/>
          <p:cNvSpPr txBox="1"/>
          <p:nvPr userDrawn="1"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8" name="矩形 47"/>
          <p:cNvSpPr/>
          <p:nvPr userDrawn="1"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51" name="矩形 50"/>
          <p:cNvSpPr/>
          <p:nvPr userDrawn="1"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3" name="矩形 52"/>
          <p:cNvSpPr/>
          <p:nvPr userDrawn="1"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4" name="TextBox 36"/>
          <p:cNvSpPr txBox="1"/>
          <p:nvPr userDrawn="1"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5" name="矩形 54"/>
          <p:cNvSpPr/>
          <p:nvPr userDrawn="1"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57" name="矩形 56"/>
          <p:cNvSpPr/>
          <p:nvPr userDrawn="1"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0" name="矩形 59"/>
          <p:cNvSpPr/>
          <p:nvPr userDrawn="1"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1" name="矩形 60"/>
          <p:cNvSpPr/>
          <p:nvPr userDrawn="1"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63" name="矩形 62"/>
          <p:cNvSpPr/>
          <p:nvPr userDrawn="1"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唯一店铺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" name="TextBox 42"/>
          <p:cNvSpPr txBox="1"/>
          <p:nvPr userDrawn="1"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0" name="矩形 19"/>
          <p:cNvSpPr/>
          <p:nvPr userDrawn="1"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25" name="TextBox 44"/>
          <p:cNvSpPr txBox="1"/>
          <p:nvPr userDrawn="1"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75" name="矩形 74"/>
          <p:cNvSpPr/>
          <p:nvPr userDrawn="1"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7" name="矩形 76"/>
          <p:cNvSpPr/>
          <p:nvPr userDrawn="1"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8" name="矩形 77"/>
          <p:cNvSpPr/>
          <p:nvPr userDrawn="1"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88" name="矩形 87"/>
          <p:cNvSpPr/>
          <p:nvPr userDrawn="1"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90" name="矩形 89"/>
          <p:cNvSpPr/>
          <p:nvPr userDrawn="1"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4" name="矩形 93"/>
          <p:cNvSpPr/>
          <p:nvPr userDrawn="1"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淘宝店铺：小凤教学资源店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6" name="TextBox 32"/>
          <p:cNvSpPr txBox="1"/>
          <p:nvPr userDrawn="1"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6" name="TextBox 124"/>
          <p:cNvSpPr txBox="1"/>
          <p:nvPr userDrawn="1"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0" name="矩形 99"/>
          <p:cNvSpPr/>
          <p:nvPr userDrawn="1"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01" name="矩形 100"/>
          <p:cNvSpPr/>
          <p:nvPr userDrawn="1"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2" name="矩形 101"/>
          <p:cNvSpPr/>
          <p:nvPr userDrawn="1"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3" name="TextBox 128"/>
          <p:cNvSpPr txBox="1"/>
          <p:nvPr userDrawn="1"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5" name="矩形 104"/>
          <p:cNvSpPr/>
          <p:nvPr userDrawn="1"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13" name="矩形 112"/>
          <p:cNvSpPr/>
          <p:nvPr userDrawn="1"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4" name="矩形 113"/>
          <p:cNvSpPr/>
          <p:nvPr userDrawn="1"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7" name="TextBox 132"/>
          <p:cNvSpPr txBox="1"/>
          <p:nvPr userDrawn="1"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9" name="矩形 118"/>
          <p:cNvSpPr/>
          <p:nvPr userDrawn="1"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21" name="矩形 120"/>
          <p:cNvSpPr/>
          <p:nvPr userDrawn="1"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2" name="矩形 121"/>
          <p:cNvSpPr/>
          <p:nvPr userDrawn="1"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3" name="矩形 122"/>
          <p:cNvSpPr/>
          <p:nvPr userDrawn="1"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24" name="矩形 123"/>
          <p:cNvSpPr/>
          <p:nvPr userDrawn="1"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5" name="矩形 124"/>
          <p:cNvSpPr/>
          <p:nvPr userDrawn="1"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7" name="矩形 126"/>
          <p:cNvSpPr/>
          <p:nvPr userDrawn="1"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8" name="矩形 127"/>
          <p:cNvSpPr/>
          <p:nvPr userDrawn="1"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9" name="矩形 128"/>
          <p:cNvSpPr/>
          <p:nvPr userDrawn="1"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仅在淘宝店铺销售：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31" name="矩形 130"/>
          <p:cNvSpPr/>
          <p:nvPr userDrawn="1"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2" name="矩形 131"/>
          <p:cNvSpPr/>
          <p:nvPr userDrawn="1"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4" name="矩形 133"/>
          <p:cNvSpPr/>
          <p:nvPr userDrawn="1"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35" name="矩形 134"/>
          <p:cNvSpPr/>
          <p:nvPr userDrawn="1"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6" name="矩形 135"/>
          <p:cNvSpPr/>
          <p:nvPr userDrawn="1"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2" name="矩形 141"/>
          <p:cNvSpPr/>
          <p:nvPr userDrawn="1"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4" name="矩形 143"/>
          <p:cNvSpPr/>
          <p:nvPr userDrawn="1"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49" name="矩形 148"/>
          <p:cNvSpPr/>
          <p:nvPr userDrawn="1"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50" name="矩形 149"/>
          <p:cNvSpPr/>
          <p:nvPr userDrawn="1"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1" name="矩形 150"/>
          <p:cNvSpPr/>
          <p:nvPr userDrawn="1"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52" name="矩形 151"/>
          <p:cNvSpPr/>
          <p:nvPr userDrawn="1"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3" name="矩形 152"/>
          <p:cNvSpPr/>
          <p:nvPr userDrawn="1"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8" name="TextBox 159"/>
          <p:cNvSpPr txBox="1"/>
          <p:nvPr userDrawn="1"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9" name="TextBox 160"/>
          <p:cNvSpPr txBox="1"/>
          <p:nvPr userDrawn="1"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0" name="TextBox 162"/>
          <p:cNvSpPr txBox="1"/>
          <p:nvPr userDrawn="1"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3" name="TextBox 163"/>
          <p:cNvSpPr txBox="1"/>
          <p:nvPr userDrawn="1"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4" name="TextBox 164"/>
          <p:cNvSpPr txBox="1"/>
          <p:nvPr userDrawn="1"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5" name="TextBox 166"/>
          <p:cNvSpPr txBox="1"/>
          <p:nvPr userDrawn="1"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6" name="TextBox 167"/>
          <p:cNvSpPr txBox="1"/>
          <p:nvPr userDrawn="1"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7" name="TextBox 169"/>
          <p:cNvSpPr txBox="1"/>
          <p:nvPr userDrawn="1"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8" name="TextBox 170"/>
          <p:cNvSpPr txBox="1"/>
          <p:nvPr userDrawn="1"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9" name="TextBox 171"/>
          <p:cNvSpPr txBox="1"/>
          <p:nvPr userDrawn="1"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0" name="TextBox 172"/>
          <p:cNvSpPr txBox="1"/>
          <p:nvPr userDrawn="1"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1" name="TextBox 173"/>
          <p:cNvSpPr txBox="1"/>
          <p:nvPr userDrawn="1"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2" name="TextBox 174"/>
          <p:cNvSpPr txBox="1"/>
          <p:nvPr userDrawn="1"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6" name="TextBox 175"/>
          <p:cNvSpPr txBox="1"/>
          <p:nvPr userDrawn="1"/>
        </p:nvSpPr>
        <p:spPr>
          <a:xfrm>
            <a:off x="3087110" y="385440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7" name="TextBox 176"/>
          <p:cNvSpPr txBox="1"/>
          <p:nvPr userDrawn="1"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8" name="矩形 177"/>
          <p:cNvSpPr/>
          <p:nvPr userDrawn="1"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淘宝唯一店铺：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0" name="矩形 179"/>
          <p:cNvSpPr/>
          <p:nvPr userDrawn="1"/>
        </p:nvSpPr>
        <p:spPr>
          <a:xfrm rot="21112174">
            <a:off x="76250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2" name="矩形 181"/>
          <p:cNvSpPr/>
          <p:nvPr userDrawn="1"/>
        </p:nvSpPr>
        <p:spPr>
          <a:xfrm rot="3053795">
            <a:off x="4591399" y="75878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4" name="矩形 183"/>
          <p:cNvSpPr/>
          <p:nvPr userDrawn="1"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6" name="矩形 185"/>
          <p:cNvSpPr/>
          <p:nvPr userDrawn="1"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7" name="矩形 186"/>
          <p:cNvSpPr/>
          <p:nvPr userDrawn="1"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8" name="矩形 187"/>
          <p:cNvSpPr/>
          <p:nvPr userDrawn="1"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仅在淘宝销售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9" name="矩形 188"/>
          <p:cNvSpPr/>
          <p:nvPr userDrawn="1"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1" name="矩形 190"/>
          <p:cNvSpPr/>
          <p:nvPr userDrawn="1"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2" name="矩形 191"/>
          <p:cNvSpPr/>
          <p:nvPr userDrawn="1"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3" name="矩形 192"/>
          <p:cNvSpPr/>
          <p:nvPr userDrawn="1"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小凤制作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4" name="矩形 193"/>
          <p:cNvSpPr/>
          <p:nvPr userDrawn="1"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5" name="TextBox 190"/>
          <p:cNvSpPr txBox="1"/>
          <p:nvPr userDrawn="1"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97" name="TextBox 191"/>
          <p:cNvSpPr txBox="1"/>
          <p:nvPr userDrawn="1"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96" name="矩形 195"/>
          <p:cNvSpPr/>
          <p:nvPr userDrawn="1"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201" name="矩形 200"/>
          <p:cNvSpPr/>
          <p:nvPr userDrawn="1"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7" name="矩形 26"/>
          <p:cNvSpPr/>
          <p:nvPr userDrawn="1"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8" name="矩形 27"/>
          <p:cNvSpPr/>
          <p:nvPr userDrawn="1"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9" name="矩形 28"/>
          <p:cNvSpPr/>
          <p:nvPr userDrawn="1"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1" name="矩形 30"/>
          <p:cNvSpPr/>
          <p:nvPr userDrawn="1"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2" name="矩形 31"/>
          <p:cNvSpPr/>
          <p:nvPr userDrawn="1"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3" name="矩形 32"/>
          <p:cNvSpPr/>
          <p:nvPr userDrawn="1"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70" name="矩形 69"/>
          <p:cNvSpPr>
            <a:spLocks noChangeAspect="1"/>
          </p:cNvSpPr>
          <p:nvPr/>
        </p:nvSpPr>
        <p:spPr>
          <a:xfrm>
            <a:off x="5087279" y="717726"/>
            <a:ext cx="2304000" cy="2304000"/>
          </a:xfrm>
          <a:prstGeom prst="rect">
            <a:avLst/>
          </a:prstGeom>
          <a:solidFill>
            <a:srgbClr val="FFFFFF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文本框 64">
            <a:hlinkClick r:id="rId1" action="ppaction://hlinkfile"/>
          </p:cNvPr>
          <p:cNvSpPr txBox="1">
            <a:spLocks noChangeArrowheads="1"/>
          </p:cNvSpPr>
          <p:nvPr/>
        </p:nvSpPr>
        <p:spPr bwMode="auto">
          <a:xfrm>
            <a:off x="5260940" y="699542"/>
            <a:ext cx="2763168" cy="221599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3800" b="1" dirty="0">
                <a:latin typeface="楷体" panose="02010609060101010101" pitchFamily="49" charset="-122"/>
                <a:ea typeface="楷体" panose="02010609060101010101" pitchFamily="49" charset="-122"/>
              </a:rPr>
              <a:t>巍</a:t>
            </a:r>
            <a:endParaRPr lang="zh-CN" altLang="en-US" sz="13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1258946" y="719058"/>
            <a:ext cx="2304000" cy="2304000"/>
          </a:xfrm>
          <a:prstGeom prst="rect">
            <a:avLst/>
          </a:prstGeom>
          <a:solidFill>
            <a:srgbClr val="FFFFFF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1558295" y="1016838"/>
            <a:ext cx="1719849" cy="1731108"/>
            <a:chOff x="2519363" y="1552575"/>
            <a:chExt cx="969963" cy="976313"/>
          </a:xfrm>
        </p:grpSpPr>
        <p:sp>
          <p:nvSpPr>
            <p:cNvPr id="10" name="Freeform 13"/>
            <p:cNvSpPr/>
            <p:nvPr/>
          </p:nvSpPr>
          <p:spPr bwMode="auto">
            <a:xfrm>
              <a:off x="2814638" y="1635125"/>
              <a:ext cx="103188" cy="422275"/>
            </a:xfrm>
            <a:custGeom>
              <a:avLst/>
              <a:gdLst>
                <a:gd name="T0" fmla="*/ 130 w 130"/>
                <a:gd name="T1" fmla="*/ 59 h 531"/>
                <a:gd name="T2" fmla="*/ 130 w 130"/>
                <a:gd name="T3" fmla="*/ 72 h 531"/>
                <a:gd name="T4" fmla="*/ 128 w 130"/>
                <a:gd name="T5" fmla="*/ 80 h 531"/>
                <a:gd name="T6" fmla="*/ 126 w 130"/>
                <a:gd name="T7" fmla="*/ 86 h 531"/>
                <a:gd name="T8" fmla="*/ 125 w 130"/>
                <a:gd name="T9" fmla="*/ 89 h 531"/>
                <a:gd name="T10" fmla="*/ 123 w 130"/>
                <a:gd name="T11" fmla="*/ 99 h 531"/>
                <a:gd name="T12" fmla="*/ 121 w 130"/>
                <a:gd name="T13" fmla="*/ 110 h 531"/>
                <a:gd name="T14" fmla="*/ 119 w 130"/>
                <a:gd name="T15" fmla="*/ 124 h 531"/>
                <a:gd name="T16" fmla="*/ 117 w 130"/>
                <a:gd name="T17" fmla="*/ 143 h 531"/>
                <a:gd name="T18" fmla="*/ 115 w 130"/>
                <a:gd name="T19" fmla="*/ 164 h 531"/>
                <a:gd name="T20" fmla="*/ 113 w 130"/>
                <a:gd name="T21" fmla="*/ 187 h 531"/>
                <a:gd name="T22" fmla="*/ 111 w 130"/>
                <a:gd name="T23" fmla="*/ 215 h 531"/>
                <a:gd name="T24" fmla="*/ 109 w 130"/>
                <a:gd name="T25" fmla="*/ 246 h 531"/>
                <a:gd name="T26" fmla="*/ 107 w 130"/>
                <a:gd name="T27" fmla="*/ 279 h 531"/>
                <a:gd name="T28" fmla="*/ 105 w 130"/>
                <a:gd name="T29" fmla="*/ 317 h 531"/>
                <a:gd name="T30" fmla="*/ 104 w 130"/>
                <a:gd name="T31" fmla="*/ 357 h 531"/>
                <a:gd name="T32" fmla="*/ 102 w 130"/>
                <a:gd name="T33" fmla="*/ 399 h 531"/>
                <a:gd name="T34" fmla="*/ 100 w 130"/>
                <a:gd name="T35" fmla="*/ 447 h 531"/>
                <a:gd name="T36" fmla="*/ 98 w 130"/>
                <a:gd name="T37" fmla="*/ 496 h 531"/>
                <a:gd name="T38" fmla="*/ 35 w 130"/>
                <a:gd name="T39" fmla="*/ 531 h 531"/>
                <a:gd name="T40" fmla="*/ 35 w 130"/>
                <a:gd name="T41" fmla="*/ 473 h 531"/>
                <a:gd name="T42" fmla="*/ 35 w 130"/>
                <a:gd name="T43" fmla="*/ 418 h 531"/>
                <a:gd name="T44" fmla="*/ 35 w 130"/>
                <a:gd name="T45" fmla="*/ 366 h 531"/>
                <a:gd name="T46" fmla="*/ 33 w 130"/>
                <a:gd name="T47" fmla="*/ 319 h 531"/>
                <a:gd name="T48" fmla="*/ 33 w 130"/>
                <a:gd name="T49" fmla="*/ 275 h 531"/>
                <a:gd name="T50" fmla="*/ 33 w 130"/>
                <a:gd name="T51" fmla="*/ 235 h 531"/>
                <a:gd name="T52" fmla="*/ 31 w 130"/>
                <a:gd name="T53" fmla="*/ 198 h 531"/>
                <a:gd name="T54" fmla="*/ 31 w 130"/>
                <a:gd name="T55" fmla="*/ 166 h 531"/>
                <a:gd name="T56" fmla="*/ 29 w 130"/>
                <a:gd name="T57" fmla="*/ 135 h 531"/>
                <a:gd name="T58" fmla="*/ 27 w 130"/>
                <a:gd name="T59" fmla="*/ 110 h 531"/>
                <a:gd name="T60" fmla="*/ 25 w 130"/>
                <a:gd name="T61" fmla="*/ 88 h 531"/>
                <a:gd name="T62" fmla="*/ 23 w 130"/>
                <a:gd name="T63" fmla="*/ 70 h 531"/>
                <a:gd name="T64" fmla="*/ 21 w 130"/>
                <a:gd name="T65" fmla="*/ 55 h 531"/>
                <a:gd name="T66" fmla="*/ 19 w 130"/>
                <a:gd name="T67" fmla="*/ 44 h 531"/>
                <a:gd name="T68" fmla="*/ 18 w 130"/>
                <a:gd name="T69" fmla="*/ 38 h 531"/>
                <a:gd name="T70" fmla="*/ 14 w 130"/>
                <a:gd name="T71" fmla="*/ 34 h 531"/>
                <a:gd name="T72" fmla="*/ 6 w 130"/>
                <a:gd name="T73" fmla="*/ 26 h 531"/>
                <a:gd name="T74" fmla="*/ 0 w 130"/>
                <a:gd name="T75" fmla="*/ 19 h 531"/>
                <a:gd name="T76" fmla="*/ 0 w 130"/>
                <a:gd name="T77" fmla="*/ 11 h 531"/>
                <a:gd name="T78" fmla="*/ 4 w 130"/>
                <a:gd name="T79" fmla="*/ 3 h 531"/>
                <a:gd name="T80" fmla="*/ 10 w 130"/>
                <a:gd name="T81" fmla="*/ 0 h 531"/>
                <a:gd name="T82" fmla="*/ 23 w 130"/>
                <a:gd name="T83" fmla="*/ 0 h 531"/>
                <a:gd name="T84" fmla="*/ 40 w 130"/>
                <a:gd name="T85" fmla="*/ 2 h 531"/>
                <a:gd name="T86" fmla="*/ 65 w 130"/>
                <a:gd name="T87" fmla="*/ 7 h 531"/>
                <a:gd name="T88" fmla="*/ 90 w 130"/>
                <a:gd name="T89" fmla="*/ 19 h 531"/>
                <a:gd name="T90" fmla="*/ 107 w 130"/>
                <a:gd name="T91" fmla="*/ 28 h 531"/>
                <a:gd name="T92" fmla="*/ 121 w 130"/>
                <a:gd name="T93" fmla="*/ 38 h 531"/>
                <a:gd name="T94" fmla="*/ 126 w 130"/>
                <a:gd name="T95" fmla="*/ 47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0" h="531">
                  <a:moveTo>
                    <a:pt x="126" y="47"/>
                  </a:moveTo>
                  <a:lnTo>
                    <a:pt x="130" y="59"/>
                  </a:lnTo>
                  <a:lnTo>
                    <a:pt x="130" y="68"/>
                  </a:lnTo>
                  <a:lnTo>
                    <a:pt x="130" y="72"/>
                  </a:lnTo>
                  <a:lnTo>
                    <a:pt x="130" y="76"/>
                  </a:lnTo>
                  <a:lnTo>
                    <a:pt x="128" y="80"/>
                  </a:lnTo>
                  <a:lnTo>
                    <a:pt x="126" y="84"/>
                  </a:lnTo>
                  <a:lnTo>
                    <a:pt x="126" y="86"/>
                  </a:lnTo>
                  <a:lnTo>
                    <a:pt x="125" y="88"/>
                  </a:lnTo>
                  <a:lnTo>
                    <a:pt x="125" y="89"/>
                  </a:lnTo>
                  <a:lnTo>
                    <a:pt x="123" y="93"/>
                  </a:lnTo>
                  <a:lnTo>
                    <a:pt x="123" y="99"/>
                  </a:lnTo>
                  <a:lnTo>
                    <a:pt x="121" y="103"/>
                  </a:lnTo>
                  <a:lnTo>
                    <a:pt x="121" y="110"/>
                  </a:lnTo>
                  <a:lnTo>
                    <a:pt x="119" y="116"/>
                  </a:lnTo>
                  <a:lnTo>
                    <a:pt x="119" y="124"/>
                  </a:lnTo>
                  <a:lnTo>
                    <a:pt x="117" y="133"/>
                  </a:lnTo>
                  <a:lnTo>
                    <a:pt x="117" y="143"/>
                  </a:lnTo>
                  <a:lnTo>
                    <a:pt x="115" y="152"/>
                  </a:lnTo>
                  <a:lnTo>
                    <a:pt x="115" y="164"/>
                  </a:lnTo>
                  <a:lnTo>
                    <a:pt x="113" y="175"/>
                  </a:lnTo>
                  <a:lnTo>
                    <a:pt x="113" y="187"/>
                  </a:lnTo>
                  <a:lnTo>
                    <a:pt x="111" y="200"/>
                  </a:lnTo>
                  <a:lnTo>
                    <a:pt x="111" y="215"/>
                  </a:lnTo>
                  <a:lnTo>
                    <a:pt x="109" y="229"/>
                  </a:lnTo>
                  <a:lnTo>
                    <a:pt x="109" y="246"/>
                  </a:lnTo>
                  <a:lnTo>
                    <a:pt x="107" y="261"/>
                  </a:lnTo>
                  <a:lnTo>
                    <a:pt x="107" y="279"/>
                  </a:lnTo>
                  <a:lnTo>
                    <a:pt x="105" y="298"/>
                  </a:lnTo>
                  <a:lnTo>
                    <a:pt x="105" y="317"/>
                  </a:lnTo>
                  <a:lnTo>
                    <a:pt x="104" y="336"/>
                  </a:lnTo>
                  <a:lnTo>
                    <a:pt x="104" y="357"/>
                  </a:lnTo>
                  <a:lnTo>
                    <a:pt x="102" y="378"/>
                  </a:lnTo>
                  <a:lnTo>
                    <a:pt x="102" y="399"/>
                  </a:lnTo>
                  <a:lnTo>
                    <a:pt x="100" y="422"/>
                  </a:lnTo>
                  <a:lnTo>
                    <a:pt x="100" y="447"/>
                  </a:lnTo>
                  <a:lnTo>
                    <a:pt x="98" y="469"/>
                  </a:lnTo>
                  <a:lnTo>
                    <a:pt x="98" y="496"/>
                  </a:lnTo>
                  <a:lnTo>
                    <a:pt x="96" y="521"/>
                  </a:lnTo>
                  <a:lnTo>
                    <a:pt x="35" y="531"/>
                  </a:lnTo>
                  <a:lnTo>
                    <a:pt x="35" y="502"/>
                  </a:lnTo>
                  <a:lnTo>
                    <a:pt x="35" y="473"/>
                  </a:lnTo>
                  <a:lnTo>
                    <a:pt x="35" y="445"/>
                  </a:lnTo>
                  <a:lnTo>
                    <a:pt x="35" y="418"/>
                  </a:lnTo>
                  <a:lnTo>
                    <a:pt x="35" y="391"/>
                  </a:lnTo>
                  <a:lnTo>
                    <a:pt x="35" y="366"/>
                  </a:lnTo>
                  <a:lnTo>
                    <a:pt x="33" y="343"/>
                  </a:lnTo>
                  <a:lnTo>
                    <a:pt x="33" y="319"/>
                  </a:lnTo>
                  <a:lnTo>
                    <a:pt x="33" y="298"/>
                  </a:lnTo>
                  <a:lnTo>
                    <a:pt x="33" y="275"/>
                  </a:lnTo>
                  <a:lnTo>
                    <a:pt x="33" y="254"/>
                  </a:lnTo>
                  <a:lnTo>
                    <a:pt x="33" y="235"/>
                  </a:lnTo>
                  <a:lnTo>
                    <a:pt x="31" y="215"/>
                  </a:lnTo>
                  <a:lnTo>
                    <a:pt x="31" y="198"/>
                  </a:lnTo>
                  <a:lnTo>
                    <a:pt x="31" y="181"/>
                  </a:lnTo>
                  <a:lnTo>
                    <a:pt x="31" y="166"/>
                  </a:lnTo>
                  <a:lnTo>
                    <a:pt x="29" y="151"/>
                  </a:lnTo>
                  <a:lnTo>
                    <a:pt x="29" y="135"/>
                  </a:lnTo>
                  <a:lnTo>
                    <a:pt x="27" y="122"/>
                  </a:lnTo>
                  <a:lnTo>
                    <a:pt x="27" y="110"/>
                  </a:lnTo>
                  <a:lnTo>
                    <a:pt x="27" y="99"/>
                  </a:lnTo>
                  <a:lnTo>
                    <a:pt x="25" y="88"/>
                  </a:lnTo>
                  <a:lnTo>
                    <a:pt x="25" y="78"/>
                  </a:lnTo>
                  <a:lnTo>
                    <a:pt x="23" y="70"/>
                  </a:lnTo>
                  <a:lnTo>
                    <a:pt x="23" y="63"/>
                  </a:lnTo>
                  <a:lnTo>
                    <a:pt x="21" y="55"/>
                  </a:lnTo>
                  <a:lnTo>
                    <a:pt x="19" y="49"/>
                  </a:lnTo>
                  <a:lnTo>
                    <a:pt x="19" y="44"/>
                  </a:lnTo>
                  <a:lnTo>
                    <a:pt x="18" y="40"/>
                  </a:lnTo>
                  <a:lnTo>
                    <a:pt x="18" y="38"/>
                  </a:lnTo>
                  <a:lnTo>
                    <a:pt x="16" y="34"/>
                  </a:lnTo>
                  <a:lnTo>
                    <a:pt x="14" y="34"/>
                  </a:lnTo>
                  <a:lnTo>
                    <a:pt x="8" y="30"/>
                  </a:lnTo>
                  <a:lnTo>
                    <a:pt x="6" y="26"/>
                  </a:lnTo>
                  <a:lnTo>
                    <a:pt x="2" y="23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31" y="2"/>
                  </a:lnTo>
                  <a:lnTo>
                    <a:pt x="40" y="2"/>
                  </a:lnTo>
                  <a:lnTo>
                    <a:pt x="52" y="5"/>
                  </a:lnTo>
                  <a:lnTo>
                    <a:pt x="65" y="7"/>
                  </a:lnTo>
                  <a:lnTo>
                    <a:pt x="79" y="13"/>
                  </a:lnTo>
                  <a:lnTo>
                    <a:pt x="90" y="19"/>
                  </a:lnTo>
                  <a:lnTo>
                    <a:pt x="100" y="25"/>
                  </a:lnTo>
                  <a:lnTo>
                    <a:pt x="107" y="28"/>
                  </a:lnTo>
                  <a:lnTo>
                    <a:pt x="115" y="32"/>
                  </a:lnTo>
                  <a:lnTo>
                    <a:pt x="121" y="38"/>
                  </a:lnTo>
                  <a:lnTo>
                    <a:pt x="125" y="44"/>
                  </a:lnTo>
                  <a:lnTo>
                    <a:pt x="126" y="47"/>
                  </a:lnTo>
                  <a:lnTo>
                    <a:pt x="126" y="47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4"/>
            <p:cNvSpPr/>
            <p:nvPr/>
          </p:nvSpPr>
          <p:spPr bwMode="auto">
            <a:xfrm>
              <a:off x="3065463" y="1552575"/>
              <a:ext cx="423863" cy="976313"/>
            </a:xfrm>
            <a:custGeom>
              <a:avLst/>
              <a:gdLst>
                <a:gd name="T0" fmla="*/ 514 w 535"/>
                <a:gd name="T1" fmla="*/ 1102 h 1230"/>
                <a:gd name="T2" fmla="*/ 523 w 535"/>
                <a:gd name="T3" fmla="*/ 1159 h 1230"/>
                <a:gd name="T4" fmla="*/ 535 w 535"/>
                <a:gd name="T5" fmla="*/ 1195 h 1230"/>
                <a:gd name="T6" fmla="*/ 527 w 535"/>
                <a:gd name="T7" fmla="*/ 1220 h 1230"/>
                <a:gd name="T8" fmla="*/ 498 w 535"/>
                <a:gd name="T9" fmla="*/ 1228 h 1230"/>
                <a:gd name="T10" fmla="*/ 473 w 535"/>
                <a:gd name="T11" fmla="*/ 1220 h 1230"/>
                <a:gd name="T12" fmla="*/ 443 w 535"/>
                <a:gd name="T13" fmla="*/ 1207 h 1230"/>
                <a:gd name="T14" fmla="*/ 384 w 535"/>
                <a:gd name="T15" fmla="*/ 1167 h 1230"/>
                <a:gd name="T16" fmla="*/ 309 w 535"/>
                <a:gd name="T17" fmla="*/ 1100 h 1230"/>
                <a:gd name="T18" fmla="*/ 242 w 535"/>
                <a:gd name="T19" fmla="*/ 1018 h 1230"/>
                <a:gd name="T20" fmla="*/ 183 w 535"/>
                <a:gd name="T21" fmla="*/ 926 h 1230"/>
                <a:gd name="T22" fmla="*/ 124 w 535"/>
                <a:gd name="T23" fmla="*/ 779 h 1230"/>
                <a:gd name="T24" fmla="*/ 86 w 535"/>
                <a:gd name="T25" fmla="*/ 664 h 1230"/>
                <a:gd name="T26" fmla="*/ 68 w 535"/>
                <a:gd name="T27" fmla="*/ 609 h 1230"/>
                <a:gd name="T28" fmla="*/ 55 w 535"/>
                <a:gd name="T29" fmla="*/ 544 h 1230"/>
                <a:gd name="T30" fmla="*/ 44 w 535"/>
                <a:gd name="T31" fmla="*/ 469 h 1230"/>
                <a:gd name="T32" fmla="*/ 32 w 535"/>
                <a:gd name="T33" fmla="*/ 372 h 1230"/>
                <a:gd name="T34" fmla="*/ 23 w 535"/>
                <a:gd name="T35" fmla="*/ 248 h 1230"/>
                <a:gd name="T36" fmla="*/ 21 w 535"/>
                <a:gd name="T37" fmla="*/ 187 h 1230"/>
                <a:gd name="T38" fmla="*/ 23 w 535"/>
                <a:gd name="T39" fmla="*/ 137 h 1230"/>
                <a:gd name="T40" fmla="*/ 21 w 535"/>
                <a:gd name="T41" fmla="*/ 95 h 1230"/>
                <a:gd name="T42" fmla="*/ 17 w 535"/>
                <a:gd name="T43" fmla="*/ 65 h 1230"/>
                <a:gd name="T44" fmla="*/ 13 w 535"/>
                <a:gd name="T45" fmla="*/ 44 h 1230"/>
                <a:gd name="T46" fmla="*/ 3 w 535"/>
                <a:gd name="T47" fmla="*/ 26 h 1230"/>
                <a:gd name="T48" fmla="*/ 0 w 535"/>
                <a:gd name="T49" fmla="*/ 9 h 1230"/>
                <a:gd name="T50" fmla="*/ 11 w 535"/>
                <a:gd name="T51" fmla="*/ 2 h 1230"/>
                <a:gd name="T52" fmla="*/ 38 w 535"/>
                <a:gd name="T53" fmla="*/ 5 h 1230"/>
                <a:gd name="T54" fmla="*/ 78 w 535"/>
                <a:gd name="T55" fmla="*/ 23 h 1230"/>
                <a:gd name="T56" fmla="*/ 105 w 535"/>
                <a:gd name="T57" fmla="*/ 44 h 1230"/>
                <a:gd name="T58" fmla="*/ 114 w 535"/>
                <a:gd name="T59" fmla="*/ 57 h 1230"/>
                <a:gd name="T60" fmla="*/ 105 w 535"/>
                <a:gd name="T61" fmla="*/ 93 h 1230"/>
                <a:gd name="T62" fmla="*/ 101 w 535"/>
                <a:gd name="T63" fmla="*/ 108 h 1230"/>
                <a:gd name="T64" fmla="*/ 97 w 535"/>
                <a:gd name="T65" fmla="*/ 135 h 1230"/>
                <a:gd name="T66" fmla="*/ 95 w 535"/>
                <a:gd name="T67" fmla="*/ 170 h 1230"/>
                <a:gd name="T68" fmla="*/ 95 w 535"/>
                <a:gd name="T69" fmla="*/ 214 h 1230"/>
                <a:gd name="T70" fmla="*/ 97 w 535"/>
                <a:gd name="T71" fmla="*/ 303 h 1230"/>
                <a:gd name="T72" fmla="*/ 105 w 535"/>
                <a:gd name="T73" fmla="*/ 374 h 1230"/>
                <a:gd name="T74" fmla="*/ 126 w 535"/>
                <a:gd name="T75" fmla="*/ 515 h 1230"/>
                <a:gd name="T76" fmla="*/ 133 w 535"/>
                <a:gd name="T77" fmla="*/ 557 h 1230"/>
                <a:gd name="T78" fmla="*/ 149 w 535"/>
                <a:gd name="T79" fmla="*/ 611 h 1230"/>
                <a:gd name="T80" fmla="*/ 168 w 535"/>
                <a:gd name="T81" fmla="*/ 674 h 1230"/>
                <a:gd name="T82" fmla="*/ 193 w 535"/>
                <a:gd name="T83" fmla="*/ 746 h 1230"/>
                <a:gd name="T84" fmla="*/ 221 w 535"/>
                <a:gd name="T85" fmla="*/ 823 h 1230"/>
                <a:gd name="T86" fmla="*/ 254 w 535"/>
                <a:gd name="T87" fmla="*/ 888 h 1230"/>
                <a:gd name="T88" fmla="*/ 292 w 535"/>
                <a:gd name="T89" fmla="*/ 945 h 1230"/>
                <a:gd name="T90" fmla="*/ 342 w 535"/>
                <a:gd name="T91" fmla="*/ 1006 h 1230"/>
                <a:gd name="T92" fmla="*/ 378 w 535"/>
                <a:gd name="T93" fmla="*/ 1046 h 1230"/>
                <a:gd name="T94" fmla="*/ 405 w 535"/>
                <a:gd name="T95" fmla="*/ 1073 h 1230"/>
                <a:gd name="T96" fmla="*/ 422 w 535"/>
                <a:gd name="T97" fmla="*/ 1088 h 1230"/>
                <a:gd name="T98" fmla="*/ 431 w 535"/>
                <a:gd name="T99" fmla="*/ 1096 h 1230"/>
                <a:gd name="T100" fmla="*/ 439 w 535"/>
                <a:gd name="T101" fmla="*/ 1090 h 1230"/>
                <a:gd name="T102" fmla="*/ 449 w 535"/>
                <a:gd name="T103" fmla="*/ 1077 h 1230"/>
                <a:gd name="T104" fmla="*/ 458 w 535"/>
                <a:gd name="T105" fmla="*/ 1052 h 1230"/>
                <a:gd name="T106" fmla="*/ 468 w 535"/>
                <a:gd name="T107" fmla="*/ 1021 h 1230"/>
                <a:gd name="T108" fmla="*/ 479 w 535"/>
                <a:gd name="T109" fmla="*/ 993 h 1230"/>
                <a:gd name="T110" fmla="*/ 489 w 535"/>
                <a:gd name="T111" fmla="*/ 972 h 1230"/>
                <a:gd name="T112" fmla="*/ 496 w 535"/>
                <a:gd name="T113" fmla="*/ 962 h 1230"/>
                <a:gd name="T114" fmla="*/ 502 w 535"/>
                <a:gd name="T115" fmla="*/ 958 h 1230"/>
                <a:gd name="T116" fmla="*/ 506 w 535"/>
                <a:gd name="T117" fmla="*/ 968 h 1230"/>
                <a:gd name="T118" fmla="*/ 510 w 535"/>
                <a:gd name="T119" fmla="*/ 987 h 1230"/>
                <a:gd name="T120" fmla="*/ 512 w 535"/>
                <a:gd name="T121" fmla="*/ 1016 h 1230"/>
                <a:gd name="T122" fmla="*/ 512 w 535"/>
                <a:gd name="T123" fmla="*/ 1044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35" h="1230">
                  <a:moveTo>
                    <a:pt x="512" y="1044"/>
                  </a:moveTo>
                  <a:lnTo>
                    <a:pt x="512" y="1065"/>
                  </a:lnTo>
                  <a:lnTo>
                    <a:pt x="514" y="1084"/>
                  </a:lnTo>
                  <a:lnTo>
                    <a:pt x="514" y="1102"/>
                  </a:lnTo>
                  <a:lnTo>
                    <a:pt x="516" y="1119"/>
                  </a:lnTo>
                  <a:lnTo>
                    <a:pt x="517" y="1134"/>
                  </a:lnTo>
                  <a:lnTo>
                    <a:pt x="521" y="1147"/>
                  </a:lnTo>
                  <a:lnTo>
                    <a:pt x="523" y="1159"/>
                  </a:lnTo>
                  <a:lnTo>
                    <a:pt x="527" y="1170"/>
                  </a:lnTo>
                  <a:lnTo>
                    <a:pt x="531" y="1180"/>
                  </a:lnTo>
                  <a:lnTo>
                    <a:pt x="533" y="1188"/>
                  </a:lnTo>
                  <a:lnTo>
                    <a:pt x="535" y="1195"/>
                  </a:lnTo>
                  <a:lnTo>
                    <a:pt x="535" y="1201"/>
                  </a:lnTo>
                  <a:lnTo>
                    <a:pt x="533" y="1209"/>
                  </a:lnTo>
                  <a:lnTo>
                    <a:pt x="531" y="1214"/>
                  </a:lnTo>
                  <a:lnTo>
                    <a:pt x="527" y="1220"/>
                  </a:lnTo>
                  <a:lnTo>
                    <a:pt x="523" y="1226"/>
                  </a:lnTo>
                  <a:lnTo>
                    <a:pt x="516" y="1228"/>
                  </a:lnTo>
                  <a:lnTo>
                    <a:pt x="508" y="1230"/>
                  </a:lnTo>
                  <a:lnTo>
                    <a:pt x="498" y="1228"/>
                  </a:lnTo>
                  <a:lnTo>
                    <a:pt x="493" y="1228"/>
                  </a:lnTo>
                  <a:lnTo>
                    <a:pt x="487" y="1226"/>
                  </a:lnTo>
                  <a:lnTo>
                    <a:pt x="481" y="1224"/>
                  </a:lnTo>
                  <a:lnTo>
                    <a:pt x="473" y="1220"/>
                  </a:lnTo>
                  <a:lnTo>
                    <a:pt x="468" y="1218"/>
                  </a:lnTo>
                  <a:lnTo>
                    <a:pt x="460" y="1214"/>
                  </a:lnTo>
                  <a:lnTo>
                    <a:pt x="451" y="1210"/>
                  </a:lnTo>
                  <a:lnTo>
                    <a:pt x="443" y="1207"/>
                  </a:lnTo>
                  <a:lnTo>
                    <a:pt x="433" y="1201"/>
                  </a:lnTo>
                  <a:lnTo>
                    <a:pt x="424" y="1195"/>
                  </a:lnTo>
                  <a:lnTo>
                    <a:pt x="405" y="1182"/>
                  </a:lnTo>
                  <a:lnTo>
                    <a:pt x="384" y="1167"/>
                  </a:lnTo>
                  <a:lnTo>
                    <a:pt x="365" y="1151"/>
                  </a:lnTo>
                  <a:lnTo>
                    <a:pt x="345" y="1134"/>
                  </a:lnTo>
                  <a:lnTo>
                    <a:pt x="328" y="1117"/>
                  </a:lnTo>
                  <a:lnTo>
                    <a:pt x="309" y="1100"/>
                  </a:lnTo>
                  <a:lnTo>
                    <a:pt x="292" y="1081"/>
                  </a:lnTo>
                  <a:lnTo>
                    <a:pt x="275" y="1060"/>
                  </a:lnTo>
                  <a:lnTo>
                    <a:pt x="258" y="1039"/>
                  </a:lnTo>
                  <a:lnTo>
                    <a:pt x="242" y="1018"/>
                  </a:lnTo>
                  <a:lnTo>
                    <a:pt x="225" y="995"/>
                  </a:lnTo>
                  <a:lnTo>
                    <a:pt x="212" y="972"/>
                  </a:lnTo>
                  <a:lnTo>
                    <a:pt x="196" y="949"/>
                  </a:lnTo>
                  <a:lnTo>
                    <a:pt x="183" y="926"/>
                  </a:lnTo>
                  <a:lnTo>
                    <a:pt x="172" y="903"/>
                  </a:lnTo>
                  <a:lnTo>
                    <a:pt x="162" y="878"/>
                  </a:lnTo>
                  <a:lnTo>
                    <a:pt x="143" y="829"/>
                  </a:lnTo>
                  <a:lnTo>
                    <a:pt x="124" y="779"/>
                  </a:lnTo>
                  <a:lnTo>
                    <a:pt x="107" y="729"/>
                  </a:lnTo>
                  <a:lnTo>
                    <a:pt x="97" y="702"/>
                  </a:lnTo>
                  <a:lnTo>
                    <a:pt x="89" y="678"/>
                  </a:lnTo>
                  <a:lnTo>
                    <a:pt x="86" y="664"/>
                  </a:lnTo>
                  <a:lnTo>
                    <a:pt x="80" y="651"/>
                  </a:lnTo>
                  <a:lnTo>
                    <a:pt x="76" y="638"/>
                  </a:lnTo>
                  <a:lnTo>
                    <a:pt x="72" y="622"/>
                  </a:lnTo>
                  <a:lnTo>
                    <a:pt x="68" y="609"/>
                  </a:lnTo>
                  <a:lnTo>
                    <a:pt x="65" y="594"/>
                  </a:lnTo>
                  <a:lnTo>
                    <a:pt x="61" y="576"/>
                  </a:lnTo>
                  <a:lnTo>
                    <a:pt x="59" y="561"/>
                  </a:lnTo>
                  <a:lnTo>
                    <a:pt x="55" y="544"/>
                  </a:lnTo>
                  <a:lnTo>
                    <a:pt x="51" y="527"/>
                  </a:lnTo>
                  <a:lnTo>
                    <a:pt x="49" y="508"/>
                  </a:lnTo>
                  <a:lnTo>
                    <a:pt x="47" y="489"/>
                  </a:lnTo>
                  <a:lnTo>
                    <a:pt x="44" y="469"/>
                  </a:lnTo>
                  <a:lnTo>
                    <a:pt x="42" y="450"/>
                  </a:lnTo>
                  <a:lnTo>
                    <a:pt x="40" y="431"/>
                  </a:lnTo>
                  <a:lnTo>
                    <a:pt x="38" y="410"/>
                  </a:lnTo>
                  <a:lnTo>
                    <a:pt x="32" y="372"/>
                  </a:lnTo>
                  <a:lnTo>
                    <a:pt x="28" y="334"/>
                  </a:lnTo>
                  <a:lnTo>
                    <a:pt x="24" y="298"/>
                  </a:lnTo>
                  <a:lnTo>
                    <a:pt x="23" y="263"/>
                  </a:lnTo>
                  <a:lnTo>
                    <a:pt x="23" y="248"/>
                  </a:lnTo>
                  <a:lnTo>
                    <a:pt x="21" y="233"/>
                  </a:lnTo>
                  <a:lnTo>
                    <a:pt x="21" y="217"/>
                  </a:lnTo>
                  <a:lnTo>
                    <a:pt x="21" y="202"/>
                  </a:lnTo>
                  <a:lnTo>
                    <a:pt x="21" y="187"/>
                  </a:lnTo>
                  <a:lnTo>
                    <a:pt x="21" y="173"/>
                  </a:lnTo>
                  <a:lnTo>
                    <a:pt x="23" y="160"/>
                  </a:lnTo>
                  <a:lnTo>
                    <a:pt x="23" y="149"/>
                  </a:lnTo>
                  <a:lnTo>
                    <a:pt x="23" y="137"/>
                  </a:lnTo>
                  <a:lnTo>
                    <a:pt x="23" y="126"/>
                  </a:lnTo>
                  <a:lnTo>
                    <a:pt x="23" y="114"/>
                  </a:lnTo>
                  <a:lnTo>
                    <a:pt x="21" y="105"/>
                  </a:lnTo>
                  <a:lnTo>
                    <a:pt x="21" y="95"/>
                  </a:lnTo>
                  <a:lnTo>
                    <a:pt x="21" y="87"/>
                  </a:lnTo>
                  <a:lnTo>
                    <a:pt x="19" y="80"/>
                  </a:lnTo>
                  <a:lnTo>
                    <a:pt x="19" y="72"/>
                  </a:lnTo>
                  <a:lnTo>
                    <a:pt x="17" y="65"/>
                  </a:lnTo>
                  <a:lnTo>
                    <a:pt x="17" y="59"/>
                  </a:lnTo>
                  <a:lnTo>
                    <a:pt x="15" y="53"/>
                  </a:lnTo>
                  <a:lnTo>
                    <a:pt x="13" y="47"/>
                  </a:lnTo>
                  <a:lnTo>
                    <a:pt x="13" y="44"/>
                  </a:lnTo>
                  <a:lnTo>
                    <a:pt x="11" y="40"/>
                  </a:lnTo>
                  <a:lnTo>
                    <a:pt x="9" y="36"/>
                  </a:lnTo>
                  <a:lnTo>
                    <a:pt x="7" y="32"/>
                  </a:lnTo>
                  <a:lnTo>
                    <a:pt x="3" y="26"/>
                  </a:lnTo>
                  <a:lnTo>
                    <a:pt x="2" y="23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7" y="0"/>
                  </a:lnTo>
                  <a:lnTo>
                    <a:pt x="23" y="2"/>
                  </a:lnTo>
                  <a:lnTo>
                    <a:pt x="30" y="2"/>
                  </a:lnTo>
                  <a:lnTo>
                    <a:pt x="38" y="5"/>
                  </a:lnTo>
                  <a:lnTo>
                    <a:pt x="47" y="7"/>
                  </a:lnTo>
                  <a:lnTo>
                    <a:pt x="57" y="13"/>
                  </a:lnTo>
                  <a:lnTo>
                    <a:pt x="68" y="17"/>
                  </a:lnTo>
                  <a:lnTo>
                    <a:pt x="78" y="23"/>
                  </a:lnTo>
                  <a:lnTo>
                    <a:pt x="86" y="28"/>
                  </a:lnTo>
                  <a:lnTo>
                    <a:pt x="93" y="34"/>
                  </a:lnTo>
                  <a:lnTo>
                    <a:pt x="99" y="40"/>
                  </a:lnTo>
                  <a:lnTo>
                    <a:pt x="105" y="44"/>
                  </a:lnTo>
                  <a:lnTo>
                    <a:pt x="110" y="47"/>
                  </a:lnTo>
                  <a:lnTo>
                    <a:pt x="112" y="51"/>
                  </a:lnTo>
                  <a:lnTo>
                    <a:pt x="116" y="53"/>
                  </a:lnTo>
                  <a:lnTo>
                    <a:pt x="114" y="57"/>
                  </a:lnTo>
                  <a:lnTo>
                    <a:pt x="114" y="61"/>
                  </a:lnTo>
                  <a:lnTo>
                    <a:pt x="112" y="70"/>
                  </a:lnTo>
                  <a:lnTo>
                    <a:pt x="109" y="82"/>
                  </a:lnTo>
                  <a:lnTo>
                    <a:pt x="105" y="93"/>
                  </a:lnTo>
                  <a:lnTo>
                    <a:pt x="105" y="95"/>
                  </a:lnTo>
                  <a:lnTo>
                    <a:pt x="103" y="99"/>
                  </a:lnTo>
                  <a:lnTo>
                    <a:pt x="103" y="105"/>
                  </a:lnTo>
                  <a:lnTo>
                    <a:pt x="101" y="108"/>
                  </a:lnTo>
                  <a:lnTo>
                    <a:pt x="101" y="114"/>
                  </a:lnTo>
                  <a:lnTo>
                    <a:pt x="99" y="120"/>
                  </a:lnTo>
                  <a:lnTo>
                    <a:pt x="99" y="128"/>
                  </a:lnTo>
                  <a:lnTo>
                    <a:pt x="97" y="135"/>
                  </a:lnTo>
                  <a:lnTo>
                    <a:pt x="97" y="143"/>
                  </a:lnTo>
                  <a:lnTo>
                    <a:pt x="97" y="151"/>
                  </a:lnTo>
                  <a:lnTo>
                    <a:pt x="95" y="160"/>
                  </a:lnTo>
                  <a:lnTo>
                    <a:pt x="95" y="170"/>
                  </a:lnTo>
                  <a:lnTo>
                    <a:pt x="95" y="179"/>
                  </a:lnTo>
                  <a:lnTo>
                    <a:pt x="95" y="191"/>
                  </a:lnTo>
                  <a:lnTo>
                    <a:pt x="95" y="202"/>
                  </a:lnTo>
                  <a:lnTo>
                    <a:pt x="95" y="214"/>
                  </a:lnTo>
                  <a:lnTo>
                    <a:pt x="95" y="238"/>
                  </a:lnTo>
                  <a:lnTo>
                    <a:pt x="95" y="261"/>
                  </a:lnTo>
                  <a:lnTo>
                    <a:pt x="97" y="282"/>
                  </a:lnTo>
                  <a:lnTo>
                    <a:pt x="97" y="303"/>
                  </a:lnTo>
                  <a:lnTo>
                    <a:pt x="99" y="324"/>
                  </a:lnTo>
                  <a:lnTo>
                    <a:pt x="101" y="341"/>
                  </a:lnTo>
                  <a:lnTo>
                    <a:pt x="103" y="359"/>
                  </a:lnTo>
                  <a:lnTo>
                    <a:pt x="105" y="374"/>
                  </a:lnTo>
                  <a:lnTo>
                    <a:pt x="109" y="408"/>
                  </a:lnTo>
                  <a:lnTo>
                    <a:pt x="114" y="443"/>
                  </a:lnTo>
                  <a:lnTo>
                    <a:pt x="118" y="479"/>
                  </a:lnTo>
                  <a:lnTo>
                    <a:pt x="126" y="515"/>
                  </a:lnTo>
                  <a:lnTo>
                    <a:pt x="128" y="525"/>
                  </a:lnTo>
                  <a:lnTo>
                    <a:pt x="128" y="536"/>
                  </a:lnTo>
                  <a:lnTo>
                    <a:pt x="131" y="546"/>
                  </a:lnTo>
                  <a:lnTo>
                    <a:pt x="133" y="557"/>
                  </a:lnTo>
                  <a:lnTo>
                    <a:pt x="137" y="571"/>
                  </a:lnTo>
                  <a:lnTo>
                    <a:pt x="139" y="584"/>
                  </a:lnTo>
                  <a:lnTo>
                    <a:pt x="143" y="597"/>
                  </a:lnTo>
                  <a:lnTo>
                    <a:pt x="149" y="611"/>
                  </a:lnTo>
                  <a:lnTo>
                    <a:pt x="152" y="626"/>
                  </a:lnTo>
                  <a:lnTo>
                    <a:pt x="156" y="641"/>
                  </a:lnTo>
                  <a:lnTo>
                    <a:pt x="162" y="657"/>
                  </a:lnTo>
                  <a:lnTo>
                    <a:pt x="168" y="674"/>
                  </a:lnTo>
                  <a:lnTo>
                    <a:pt x="174" y="691"/>
                  </a:lnTo>
                  <a:lnTo>
                    <a:pt x="179" y="708"/>
                  </a:lnTo>
                  <a:lnTo>
                    <a:pt x="187" y="727"/>
                  </a:lnTo>
                  <a:lnTo>
                    <a:pt x="193" y="746"/>
                  </a:lnTo>
                  <a:lnTo>
                    <a:pt x="200" y="767"/>
                  </a:lnTo>
                  <a:lnTo>
                    <a:pt x="206" y="786"/>
                  </a:lnTo>
                  <a:lnTo>
                    <a:pt x="214" y="804"/>
                  </a:lnTo>
                  <a:lnTo>
                    <a:pt x="221" y="823"/>
                  </a:lnTo>
                  <a:lnTo>
                    <a:pt x="229" y="840"/>
                  </a:lnTo>
                  <a:lnTo>
                    <a:pt x="237" y="855"/>
                  </a:lnTo>
                  <a:lnTo>
                    <a:pt x="246" y="872"/>
                  </a:lnTo>
                  <a:lnTo>
                    <a:pt x="254" y="888"/>
                  </a:lnTo>
                  <a:lnTo>
                    <a:pt x="263" y="903"/>
                  </a:lnTo>
                  <a:lnTo>
                    <a:pt x="273" y="916"/>
                  </a:lnTo>
                  <a:lnTo>
                    <a:pt x="282" y="932"/>
                  </a:lnTo>
                  <a:lnTo>
                    <a:pt x="292" y="945"/>
                  </a:lnTo>
                  <a:lnTo>
                    <a:pt x="302" y="958"/>
                  </a:lnTo>
                  <a:lnTo>
                    <a:pt x="311" y="970"/>
                  </a:lnTo>
                  <a:lnTo>
                    <a:pt x="332" y="995"/>
                  </a:lnTo>
                  <a:lnTo>
                    <a:pt x="342" y="1006"/>
                  </a:lnTo>
                  <a:lnTo>
                    <a:pt x="351" y="1018"/>
                  </a:lnTo>
                  <a:lnTo>
                    <a:pt x="361" y="1027"/>
                  </a:lnTo>
                  <a:lnTo>
                    <a:pt x="368" y="1037"/>
                  </a:lnTo>
                  <a:lnTo>
                    <a:pt x="378" y="1046"/>
                  </a:lnTo>
                  <a:lnTo>
                    <a:pt x="386" y="1054"/>
                  </a:lnTo>
                  <a:lnTo>
                    <a:pt x="391" y="1062"/>
                  </a:lnTo>
                  <a:lnTo>
                    <a:pt x="397" y="1067"/>
                  </a:lnTo>
                  <a:lnTo>
                    <a:pt x="405" y="1073"/>
                  </a:lnTo>
                  <a:lnTo>
                    <a:pt x="409" y="1079"/>
                  </a:lnTo>
                  <a:lnTo>
                    <a:pt x="414" y="1083"/>
                  </a:lnTo>
                  <a:lnTo>
                    <a:pt x="418" y="1086"/>
                  </a:lnTo>
                  <a:lnTo>
                    <a:pt x="422" y="1088"/>
                  </a:lnTo>
                  <a:lnTo>
                    <a:pt x="426" y="1092"/>
                  </a:lnTo>
                  <a:lnTo>
                    <a:pt x="428" y="1094"/>
                  </a:lnTo>
                  <a:lnTo>
                    <a:pt x="430" y="1094"/>
                  </a:lnTo>
                  <a:lnTo>
                    <a:pt x="431" y="1096"/>
                  </a:lnTo>
                  <a:lnTo>
                    <a:pt x="433" y="1096"/>
                  </a:lnTo>
                  <a:lnTo>
                    <a:pt x="435" y="1094"/>
                  </a:lnTo>
                  <a:lnTo>
                    <a:pt x="437" y="1092"/>
                  </a:lnTo>
                  <a:lnTo>
                    <a:pt x="439" y="1090"/>
                  </a:lnTo>
                  <a:lnTo>
                    <a:pt x="441" y="1088"/>
                  </a:lnTo>
                  <a:lnTo>
                    <a:pt x="443" y="1084"/>
                  </a:lnTo>
                  <a:lnTo>
                    <a:pt x="447" y="1081"/>
                  </a:lnTo>
                  <a:lnTo>
                    <a:pt x="449" y="1077"/>
                  </a:lnTo>
                  <a:lnTo>
                    <a:pt x="451" y="1071"/>
                  </a:lnTo>
                  <a:lnTo>
                    <a:pt x="452" y="1065"/>
                  </a:lnTo>
                  <a:lnTo>
                    <a:pt x="454" y="1060"/>
                  </a:lnTo>
                  <a:lnTo>
                    <a:pt x="458" y="1052"/>
                  </a:lnTo>
                  <a:lnTo>
                    <a:pt x="460" y="1044"/>
                  </a:lnTo>
                  <a:lnTo>
                    <a:pt x="464" y="1037"/>
                  </a:lnTo>
                  <a:lnTo>
                    <a:pt x="466" y="1029"/>
                  </a:lnTo>
                  <a:lnTo>
                    <a:pt x="468" y="1021"/>
                  </a:lnTo>
                  <a:lnTo>
                    <a:pt x="472" y="1014"/>
                  </a:lnTo>
                  <a:lnTo>
                    <a:pt x="473" y="1006"/>
                  </a:lnTo>
                  <a:lnTo>
                    <a:pt x="477" y="998"/>
                  </a:lnTo>
                  <a:lnTo>
                    <a:pt x="479" y="993"/>
                  </a:lnTo>
                  <a:lnTo>
                    <a:pt x="481" y="987"/>
                  </a:lnTo>
                  <a:lnTo>
                    <a:pt x="483" y="981"/>
                  </a:lnTo>
                  <a:lnTo>
                    <a:pt x="485" y="977"/>
                  </a:lnTo>
                  <a:lnTo>
                    <a:pt x="489" y="972"/>
                  </a:lnTo>
                  <a:lnTo>
                    <a:pt x="491" y="970"/>
                  </a:lnTo>
                  <a:lnTo>
                    <a:pt x="493" y="966"/>
                  </a:lnTo>
                  <a:lnTo>
                    <a:pt x="495" y="964"/>
                  </a:lnTo>
                  <a:lnTo>
                    <a:pt x="496" y="962"/>
                  </a:lnTo>
                  <a:lnTo>
                    <a:pt x="498" y="960"/>
                  </a:lnTo>
                  <a:lnTo>
                    <a:pt x="500" y="958"/>
                  </a:lnTo>
                  <a:lnTo>
                    <a:pt x="502" y="958"/>
                  </a:lnTo>
                  <a:lnTo>
                    <a:pt x="502" y="958"/>
                  </a:lnTo>
                  <a:lnTo>
                    <a:pt x="504" y="960"/>
                  </a:lnTo>
                  <a:lnTo>
                    <a:pt x="504" y="962"/>
                  </a:lnTo>
                  <a:lnTo>
                    <a:pt x="506" y="964"/>
                  </a:lnTo>
                  <a:lnTo>
                    <a:pt x="506" y="968"/>
                  </a:lnTo>
                  <a:lnTo>
                    <a:pt x="508" y="972"/>
                  </a:lnTo>
                  <a:lnTo>
                    <a:pt x="508" y="976"/>
                  </a:lnTo>
                  <a:lnTo>
                    <a:pt x="510" y="981"/>
                  </a:lnTo>
                  <a:lnTo>
                    <a:pt x="510" y="987"/>
                  </a:lnTo>
                  <a:lnTo>
                    <a:pt x="510" y="993"/>
                  </a:lnTo>
                  <a:lnTo>
                    <a:pt x="512" y="1000"/>
                  </a:lnTo>
                  <a:lnTo>
                    <a:pt x="512" y="1008"/>
                  </a:lnTo>
                  <a:lnTo>
                    <a:pt x="512" y="1016"/>
                  </a:lnTo>
                  <a:lnTo>
                    <a:pt x="512" y="1025"/>
                  </a:lnTo>
                  <a:lnTo>
                    <a:pt x="512" y="1035"/>
                  </a:lnTo>
                  <a:lnTo>
                    <a:pt x="512" y="1044"/>
                  </a:lnTo>
                  <a:lnTo>
                    <a:pt x="512" y="1044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5"/>
            <p:cNvSpPr/>
            <p:nvPr/>
          </p:nvSpPr>
          <p:spPr bwMode="auto">
            <a:xfrm>
              <a:off x="2997200" y="2033588"/>
              <a:ext cx="381000" cy="341313"/>
            </a:xfrm>
            <a:custGeom>
              <a:avLst/>
              <a:gdLst>
                <a:gd name="T0" fmla="*/ 479 w 479"/>
                <a:gd name="T1" fmla="*/ 61 h 430"/>
                <a:gd name="T2" fmla="*/ 477 w 479"/>
                <a:gd name="T3" fmla="*/ 69 h 430"/>
                <a:gd name="T4" fmla="*/ 474 w 479"/>
                <a:gd name="T5" fmla="*/ 76 h 430"/>
                <a:gd name="T6" fmla="*/ 468 w 479"/>
                <a:gd name="T7" fmla="*/ 86 h 430"/>
                <a:gd name="T8" fmla="*/ 460 w 479"/>
                <a:gd name="T9" fmla="*/ 99 h 430"/>
                <a:gd name="T10" fmla="*/ 451 w 479"/>
                <a:gd name="T11" fmla="*/ 115 h 430"/>
                <a:gd name="T12" fmla="*/ 439 w 479"/>
                <a:gd name="T13" fmla="*/ 132 h 430"/>
                <a:gd name="T14" fmla="*/ 426 w 479"/>
                <a:gd name="T15" fmla="*/ 151 h 430"/>
                <a:gd name="T16" fmla="*/ 403 w 479"/>
                <a:gd name="T17" fmla="*/ 181 h 430"/>
                <a:gd name="T18" fmla="*/ 367 w 479"/>
                <a:gd name="T19" fmla="*/ 222 h 430"/>
                <a:gd name="T20" fmla="*/ 326 w 479"/>
                <a:gd name="T21" fmla="*/ 262 h 430"/>
                <a:gd name="T22" fmla="*/ 282 w 479"/>
                <a:gd name="T23" fmla="*/ 298 h 430"/>
                <a:gd name="T24" fmla="*/ 233 w 479"/>
                <a:gd name="T25" fmla="*/ 332 h 430"/>
                <a:gd name="T26" fmla="*/ 185 w 479"/>
                <a:gd name="T27" fmla="*/ 363 h 430"/>
                <a:gd name="T28" fmla="*/ 141 w 479"/>
                <a:gd name="T29" fmla="*/ 388 h 430"/>
                <a:gd name="T30" fmla="*/ 101 w 479"/>
                <a:gd name="T31" fmla="*/ 405 h 430"/>
                <a:gd name="T32" fmla="*/ 74 w 479"/>
                <a:gd name="T33" fmla="*/ 414 h 430"/>
                <a:gd name="T34" fmla="*/ 57 w 479"/>
                <a:gd name="T35" fmla="*/ 420 h 430"/>
                <a:gd name="T36" fmla="*/ 42 w 479"/>
                <a:gd name="T37" fmla="*/ 424 h 430"/>
                <a:gd name="T38" fmla="*/ 30 w 479"/>
                <a:gd name="T39" fmla="*/ 426 h 430"/>
                <a:gd name="T40" fmla="*/ 19 w 479"/>
                <a:gd name="T41" fmla="*/ 428 h 430"/>
                <a:gd name="T42" fmla="*/ 11 w 479"/>
                <a:gd name="T43" fmla="*/ 430 h 430"/>
                <a:gd name="T44" fmla="*/ 5 w 479"/>
                <a:gd name="T45" fmla="*/ 430 h 430"/>
                <a:gd name="T46" fmla="*/ 2 w 479"/>
                <a:gd name="T47" fmla="*/ 428 h 430"/>
                <a:gd name="T48" fmla="*/ 0 w 479"/>
                <a:gd name="T49" fmla="*/ 426 h 430"/>
                <a:gd name="T50" fmla="*/ 0 w 479"/>
                <a:gd name="T51" fmla="*/ 424 h 430"/>
                <a:gd name="T52" fmla="*/ 3 w 479"/>
                <a:gd name="T53" fmla="*/ 420 h 430"/>
                <a:gd name="T54" fmla="*/ 9 w 479"/>
                <a:gd name="T55" fmla="*/ 414 h 430"/>
                <a:gd name="T56" fmla="*/ 17 w 479"/>
                <a:gd name="T57" fmla="*/ 409 h 430"/>
                <a:gd name="T58" fmla="*/ 26 w 479"/>
                <a:gd name="T59" fmla="*/ 403 h 430"/>
                <a:gd name="T60" fmla="*/ 40 w 479"/>
                <a:gd name="T61" fmla="*/ 395 h 430"/>
                <a:gd name="T62" fmla="*/ 53 w 479"/>
                <a:gd name="T63" fmla="*/ 386 h 430"/>
                <a:gd name="T64" fmla="*/ 80 w 479"/>
                <a:gd name="T65" fmla="*/ 372 h 430"/>
                <a:gd name="T66" fmla="*/ 116 w 479"/>
                <a:gd name="T67" fmla="*/ 349 h 430"/>
                <a:gd name="T68" fmla="*/ 154 w 479"/>
                <a:gd name="T69" fmla="*/ 323 h 430"/>
                <a:gd name="T70" fmla="*/ 193 w 479"/>
                <a:gd name="T71" fmla="*/ 292 h 430"/>
                <a:gd name="T72" fmla="*/ 231 w 479"/>
                <a:gd name="T73" fmla="*/ 260 h 430"/>
                <a:gd name="T74" fmla="*/ 263 w 479"/>
                <a:gd name="T75" fmla="*/ 229 h 430"/>
                <a:gd name="T76" fmla="*/ 288 w 479"/>
                <a:gd name="T77" fmla="*/ 204 h 430"/>
                <a:gd name="T78" fmla="*/ 303 w 479"/>
                <a:gd name="T79" fmla="*/ 189 h 430"/>
                <a:gd name="T80" fmla="*/ 311 w 479"/>
                <a:gd name="T81" fmla="*/ 179 h 430"/>
                <a:gd name="T82" fmla="*/ 321 w 479"/>
                <a:gd name="T83" fmla="*/ 170 h 430"/>
                <a:gd name="T84" fmla="*/ 332 w 479"/>
                <a:gd name="T85" fmla="*/ 153 h 430"/>
                <a:gd name="T86" fmla="*/ 345 w 479"/>
                <a:gd name="T87" fmla="*/ 132 h 430"/>
                <a:gd name="T88" fmla="*/ 359 w 479"/>
                <a:gd name="T89" fmla="*/ 109 h 430"/>
                <a:gd name="T90" fmla="*/ 374 w 479"/>
                <a:gd name="T91" fmla="*/ 82 h 430"/>
                <a:gd name="T92" fmla="*/ 384 w 479"/>
                <a:gd name="T93" fmla="*/ 59 h 430"/>
                <a:gd name="T94" fmla="*/ 388 w 479"/>
                <a:gd name="T95" fmla="*/ 40 h 430"/>
                <a:gd name="T96" fmla="*/ 388 w 479"/>
                <a:gd name="T97" fmla="*/ 25 h 430"/>
                <a:gd name="T98" fmla="*/ 386 w 479"/>
                <a:gd name="T99" fmla="*/ 13 h 430"/>
                <a:gd name="T100" fmla="*/ 386 w 479"/>
                <a:gd name="T101" fmla="*/ 6 h 430"/>
                <a:gd name="T102" fmla="*/ 389 w 479"/>
                <a:gd name="T103" fmla="*/ 2 h 430"/>
                <a:gd name="T104" fmla="*/ 397 w 479"/>
                <a:gd name="T105" fmla="*/ 0 h 430"/>
                <a:gd name="T106" fmla="*/ 409 w 479"/>
                <a:gd name="T107" fmla="*/ 0 h 430"/>
                <a:gd name="T108" fmla="*/ 422 w 479"/>
                <a:gd name="T109" fmla="*/ 2 h 430"/>
                <a:gd name="T110" fmla="*/ 435 w 479"/>
                <a:gd name="T111" fmla="*/ 6 h 430"/>
                <a:gd name="T112" fmla="*/ 449 w 479"/>
                <a:gd name="T113" fmla="*/ 13 h 430"/>
                <a:gd name="T114" fmla="*/ 460 w 479"/>
                <a:gd name="T115" fmla="*/ 25 h 430"/>
                <a:gd name="T116" fmla="*/ 470 w 479"/>
                <a:gd name="T117" fmla="*/ 34 h 430"/>
                <a:gd name="T118" fmla="*/ 475 w 479"/>
                <a:gd name="T119" fmla="*/ 44 h 430"/>
                <a:gd name="T120" fmla="*/ 479 w 479"/>
                <a:gd name="T121" fmla="*/ 53 h 430"/>
                <a:gd name="T122" fmla="*/ 479 w 479"/>
                <a:gd name="T123" fmla="*/ 59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79" h="430">
                  <a:moveTo>
                    <a:pt x="479" y="59"/>
                  </a:moveTo>
                  <a:lnTo>
                    <a:pt x="479" y="61"/>
                  </a:lnTo>
                  <a:lnTo>
                    <a:pt x="479" y="65"/>
                  </a:lnTo>
                  <a:lnTo>
                    <a:pt x="477" y="69"/>
                  </a:lnTo>
                  <a:lnTo>
                    <a:pt x="475" y="73"/>
                  </a:lnTo>
                  <a:lnTo>
                    <a:pt x="474" y="76"/>
                  </a:lnTo>
                  <a:lnTo>
                    <a:pt x="472" y="82"/>
                  </a:lnTo>
                  <a:lnTo>
                    <a:pt x="468" y="86"/>
                  </a:lnTo>
                  <a:lnTo>
                    <a:pt x="464" y="94"/>
                  </a:lnTo>
                  <a:lnTo>
                    <a:pt x="460" y="99"/>
                  </a:lnTo>
                  <a:lnTo>
                    <a:pt x="454" y="107"/>
                  </a:lnTo>
                  <a:lnTo>
                    <a:pt x="451" y="115"/>
                  </a:lnTo>
                  <a:lnTo>
                    <a:pt x="445" y="122"/>
                  </a:lnTo>
                  <a:lnTo>
                    <a:pt x="439" y="132"/>
                  </a:lnTo>
                  <a:lnTo>
                    <a:pt x="431" y="141"/>
                  </a:lnTo>
                  <a:lnTo>
                    <a:pt x="426" y="151"/>
                  </a:lnTo>
                  <a:lnTo>
                    <a:pt x="418" y="160"/>
                  </a:lnTo>
                  <a:lnTo>
                    <a:pt x="403" y="181"/>
                  </a:lnTo>
                  <a:lnTo>
                    <a:pt x="386" y="202"/>
                  </a:lnTo>
                  <a:lnTo>
                    <a:pt x="367" y="222"/>
                  </a:lnTo>
                  <a:lnTo>
                    <a:pt x="347" y="243"/>
                  </a:lnTo>
                  <a:lnTo>
                    <a:pt x="326" y="262"/>
                  </a:lnTo>
                  <a:lnTo>
                    <a:pt x="305" y="281"/>
                  </a:lnTo>
                  <a:lnTo>
                    <a:pt x="282" y="298"/>
                  </a:lnTo>
                  <a:lnTo>
                    <a:pt x="258" y="317"/>
                  </a:lnTo>
                  <a:lnTo>
                    <a:pt x="233" y="332"/>
                  </a:lnTo>
                  <a:lnTo>
                    <a:pt x="210" y="349"/>
                  </a:lnTo>
                  <a:lnTo>
                    <a:pt x="185" y="363"/>
                  </a:lnTo>
                  <a:lnTo>
                    <a:pt x="162" y="376"/>
                  </a:lnTo>
                  <a:lnTo>
                    <a:pt x="141" y="388"/>
                  </a:lnTo>
                  <a:lnTo>
                    <a:pt x="120" y="397"/>
                  </a:lnTo>
                  <a:lnTo>
                    <a:pt x="101" y="405"/>
                  </a:lnTo>
                  <a:lnTo>
                    <a:pt x="84" y="412"/>
                  </a:lnTo>
                  <a:lnTo>
                    <a:pt x="74" y="414"/>
                  </a:lnTo>
                  <a:lnTo>
                    <a:pt x="65" y="418"/>
                  </a:lnTo>
                  <a:lnTo>
                    <a:pt x="57" y="420"/>
                  </a:lnTo>
                  <a:lnTo>
                    <a:pt x="49" y="422"/>
                  </a:lnTo>
                  <a:lnTo>
                    <a:pt x="42" y="424"/>
                  </a:lnTo>
                  <a:lnTo>
                    <a:pt x="36" y="424"/>
                  </a:lnTo>
                  <a:lnTo>
                    <a:pt x="30" y="426"/>
                  </a:lnTo>
                  <a:lnTo>
                    <a:pt x="24" y="428"/>
                  </a:lnTo>
                  <a:lnTo>
                    <a:pt x="19" y="428"/>
                  </a:lnTo>
                  <a:lnTo>
                    <a:pt x="15" y="428"/>
                  </a:lnTo>
                  <a:lnTo>
                    <a:pt x="11" y="430"/>
                  </a:lnTo>
                  <a:lnTo>
                    <a:pt x="7" y="430"/>
                  </a:lnTo>
                  <a:lnTo>
                    <a:pt x="5" y="430"/>
                  </a:lnTo>
                  <a:lnTo>
                    <a:pt x="3" y="428"/>
                  </a:lnTo>
                  <a:lnTo>
                    <a:pt x="2" y="428"/>
                  </a:lnTo>
                  <a:lnTo>
                    <a:pt x="0" y="428"/>
                  </a:lnTo>
                  <a:lnTo>
                    <a:pt x="0" y="426"/>
                  </a:lnTo>
                  <a:lnTo>
                    <a:pt x="0" y="424"/>
                  </a:lnTo>
                  <a:lnTo>
                    <a:pt x="0" y="424"/>
                  </a:lnTo>
                  <a:lnTo>
                    <a:pt x="2" y="422"/>
                  </a:lnTo>
                  <a:lnTo>
                    <a:pt x="3" y="420"/>
                  </a:lnTo>
                  <a:lnTo>
                    <a:pt x="5" y="418"/>
                  </a:lnTo>
                  <a:lnTo>
                    <a:pt x="9" y="414"/>
                  </a:lnTo>
                  <a:lnTo>
                    <a:pt x="13" y="412"/>
                  </a:lnTo>
                  <a:lnTo>
                    <a:pt x="17" y="409"/>
                  </a:lnTo>
                  <a:lnTo>
                    <a:pt x="21" y="407"/>
                  </a:lnTo>
                  <a:lnTo>
                    <a:pt x="26" y="403"/>
                  </a:lnTo>
                  <a:lnTo>
                    <a:pt x="32" y="399"/>
                  </a:lnTo>
                  <a:lnTo>
                    <a:pt x="40" y="395"/>
                  </a:lnTo>
                  <a:lnTo>
                    <a:pt x="45" y="391"/>
                  </a:lnTo>
                  <a:lnTo>
                    <a:pt x="53" y="386"/>
                  </a:lnTo>
                  <a:lnTo>
                    <a:pt x="63" y="382"/>
                  </a:lnTo>
                  <a:lnTo>
                    <a:pt x="80" y="372"/>
                  </a:lnTo>
                  <a:lnTo>
                    <a:pt x="97" y="361"/>
                  </a:lnTo>
                  <a:lnTo>
                    <a:pt x="116" y="349"/>
                  </a:lnTo>
                  <a:lnTo>
                    <a:pt x="135" y="336"/>
                  </a:lnTo>
                  <a:lnTo>
                    <a:pt x="154" y="323"/>
                  </a:lnTo>
                  <a:lnTo>
                    <a:pt x="174" y="309"/>
                  </a:lnTo>
                  <a:lnTo>
                    <a:pt x="193" y="292"/>
                  </a:lnTo>
                  <a:lnTo>
                    <a:pt x="212" y="277"/>
                  </a:lnTo>
                  <a:lnTo>
                    <a:pt x="231" y="260"/>
                  </a:lnTo>
                  <a:lnTo>
                    <a:pt x="248" y="244"/>
                  </a:lnTo>
                  <a:lnTo>
                    <a:pt x="263" y="229"/>
                  </a:lnTo>
                  <a:lnTo>
                    <a:pt x="277" y="216"/>
                  </a:lnTo>
                  <a:lnTo>
                    <a:pt x="288" y="204"/>
                  </a:lnTo>
                  <a:lnTo>
                    <a:pt x="300" y="193"/>
                  </a:lnTo>
                  <a:lnTo>
                    <a:pt x="303" y="189"/>
                  </a:lnTo>
                  <a:lnTo>
                    <a:pt x="307" y="183"/>
                  </a:lnTo>
                  <a:lnTo>
                    <a:pt x="311" y="179"/>
                  </a:lnTo>
                  <a:lnTo>
                    <a:pt x="315" y="176"/>
                  </a:lnTo>
                  <a:lnTo>
                    <a:pt x="321" y="170"/>
                  </a:lnTo>
                  <a:lnTo>
                    <a:pt x="326" y="162"/>
                  </a:lnTo>
                  <a:lnTo>
                    <a:pt x="332" y="153"/>
                  </a:lnTo>
                  <a:lnTo>
                    <a:pt x="338" y="143"/>
                  </a:lnTo>
                  <a:lnTo>
                    <a:pt x="345" y="132"/>
                  </a:lnTo>
                  <a:lnTo>
                    <a:pt x="351" y="120"/>
                  </a:lnTo>
                  <a:lnTo>
                    <a:pt x="359" y="109"/>
                  </a:lnTo>
                  <a:lnTo>
                    <a:pt x="367" y="95"/>
                  </a:lnTo>
                  <a:lnTo>
                    <a:pt x="374" y="82"/>
                  </a:lnTo>
                  <a:lnTo>
                    <a:pt x="378" y="71"/>
                  </a:lnTo>
                  <a:lnTo>
                    <a:pt x="384" y="59"/>
                  </a:lnTo>
                  <a:lnTo>
                    <a:pt x="386" y="50"/>
                  </a:lnTo>
                  <a:lnTo>
                    <a:pt x="388" y="40"/>
                  </a:lnTo>
                  <a:lnTo>
                    <a:pt x="389" y="32"/>
                  </a:lnTo>
                  <a:lnTo>
                    <a:pt x="388" y="25"/>
                  </a:lnTo>
                  <a:lnTo>
                    <a:pt x="388" y="19"/>
                  </a:lnTo>
                  <a:lnTo>
                    <a:pt x="386" y="13"/>
                  </a:lnTo>
                  <a:lnTo>
                    <a:pt x="386" y="10"/>
                  </a:lnTo>
                  <a:lnTo>
                    <a:pt x="386" y="6"/>
                  </a:lnTo>
                  <a:lnTo>
                    <a:pt x="388" y="4"/>
                  </a:lnTo>
                  <a:lnTo>
                    <a:pt x="389" y="2"/>
                  </a:lnTo>
                  <a:lnTo>
                    <a:pt x="393" y="0"/>
                  </a:lnTo>
                  <a:lnTo>
                    <a:pt x="397" y="0"/>
                  </a:lnTo>
                  <a:lnTo>
                    <a:pt x="403" y="0"/>
                  </a:lnTo>
                  <a:lnTo>
                    <a:pt x="409" y="0"/>
                  </a:lnTo>
                  <a:lnTo>
                    <a:pt x="414" y="0"/>
                  </a:lnTo>
                  <a:lnTo>
                    <a:pt x="422" y="2"/>
                  </a:lnTo>
                  <a:lnTo>
                    <a:pt x="428" y="4"/>
                  </a:lnTo>
                  <a:lnTo>
                    <a:pt x="435" y="6"/>
                  </a:lnTo>
                  <a:lnTo>
                    <a:pt x="441" y="10"/>
                  </a:lnTo>
                  <a:lnTo>
                    <a:pt x="449" y="13"/>
                  </a:lnTo>
                  <a:lnTo>
                    <a:pt x="454" y="19"/>
                  </a:lnTo>
                  <a:lnTo>
                    <a:pt x="460" y="25"/>
                  </a:lnTo>
                  <a:lnTo>
                    <a:pt x="464" y="31"/>
                  </a:lnTo>
                  <a:lnTo>
                    <a:pt x="470" y="34"/>
                  </a:lnTo>
                  <a:lnTo>
                    <a:pt x="472" y="40"/>
                  </a:lnTo>
                  <a:lnTo>
                    <a:pt x="475" y="44"/>
                  </a:lnTo>
                  <a:lnTo>
                    <a:pt x="477" y="50"/>
                  </a:lnTo>
                  <a:lnTo>
                    <a:pt x="479" y="53"/>
                  </a:lnTo>
                  <a:lnTo>
                    <a:pt x="479" y="59"/>
                  </a:lnTo>
                  <a:lnTo>
                    <a:pt x="479" y="59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6"/>
            <p:cNvSpPr/>
            <p:nvPr/>
          </p:nvSpPr>
          <p:spPr bwMode="auto">
            <a:xfrm>
              <a:off x="3225800" y="1743075"/>
              <a:ext cx="141288" cy="103188"/>
            </a:xfrm>
            <a:custGeom>
              <a:avLst/>
              <a:gdLst>
                <a:gd name="T0" fmla="*/ 57 w 178"/>
                <a:gd name="T1" fmla="*/ 10 h 130"/>
                <a:gd name="T2" fmla="*/ 71 w 178"/>
                <a:gd name="T3" fmla="*/ 12 h 130"/>
                <a:gd name="T4" fmla="*/ 84 w 178"/>
                <a:gd name="T5" fmla="*/ 14 h 130"/>
                <a:gd name="T6" fmla="*/ 96 w 178"/>
                <a:gd name="T7" fmla="*/ 17 h 130"/>
                <a:gd name="T8" fmla="*/ 107 w 178"/>
                <a:gd name="T9" fmla="*/ 19 h 130"/>
                <a:gd name="T10" fmla="*/ 119 w 178"/>
                <a:gd name="T11" fmla="*/ 25 h 130"/>
                <a:gd name="T12" fmla="*/ 130 w 178"/>
                <a:gd name="T13" fmla="*/ 29 h 130"/>
                <a:gd name="T14" fmla="*/ 140 w 178"/>
                <a:gd name="T15" fmla="*/ 35 h 130"/>
                <a:gd name="T16" fmla="*/ 151 w 178"/>
                <a:gd name="T17" fmla="*/ 38 h 130"/>
                <a:gd name="T18" fmla="*/ 157 w 178"/>
                <a:gd name="T19" fmla="*/ 44 h 130"/>
                <a:gd name="T20" fmla="*/ 164 w 178"/>
                <a:gd name="T21" fmla="*/ 50 h 130"/>
                <a:gd name="T22" fmla="*/ 168 w 178"/>
                <a:gd name="T23" fmla="*/ 58 h 130"/>
                <a:gd name="T24" fmla="*/ 172 w 178"/>
                <a:gd name="T25" fmla="*/ 63 h 130"/>
                <a:gd name="T26" fmla="*/ 176 w 178"/>
                <a:gd name="T27" fmla="*/ 69 h 130"/>
                <a:gd name="T28" fmla="*/ 178 w 178"/>
                <a:gd name="T29" fmla="*/ 77 h 130"/>
                <a:gd name="T30" fmla="*/ 178 w 178"/>
                <a:gd name="T31" fmla="*/ 86 h 130"/>
                <a:gd name="T32" fmla="*/ 176 w 178"/>
                <a:gd name="T33" fmla="*/ 94 h 130"/>
                <a:gd name="T34" fmla="*/ 174 w 178"/>
                <a:gd name="T35" fmla="*/ 103 h 130"/>
                <a:gd name="T36" fmla="*/ 172 w 178"/>
                <a:gd name="T37" fmla="*/ 111 h 130"/>
                <a:gd name="T38" fmla="*/ 170 w 178"/>
                <a:gd name="T39" fmla="*/ 119 h 130"/>
                <a:gd name="T40" fmla="*/ 168 w 178"/>
                <a:gd name="T41" fmla="*/ 124 h 130"/>
                <a:gd name="T42" fmla="*/ 164 w 178"/>
                <a:gd name="T43" fmla="*/ 128 h 130"/>
                <a:gd name="T44" fmla="*/ 163 w 178"/>
                <a:gd name="T45" fmla="*/ 130 h 130"/>
                <a:gd name="T46" fmla="*/ 159 w 178"/>
                <a:gd name="T47" fmla="*/ 130 h 130"/>
                <a:gd name="T48" fmla="*/ 155 w 178"/>
                <a:gd name="T49" fmla="*/ 130 h 130"/>
                <a:gd name="T50" fmla="*/ 153 w 178"/>
                <a:gd name="T51" fmla="*/ 130 h 130"/>
                <a:gd name="T52" fmla="*/ 151 w 178"/>
                <a:gd name="T53" fmla="*/ 128 h 130"/>
                <a:gd name="T54" fmla="*/ 143 w 178"/>
                <a:gd name="T55" fmla="*/ 126 h 130"/>
                <a:gd name="T56" fmla="*/ 136 w 178"/>
                <a:gd name="T57" fmla="*/ 123 h 130"/>
                <a:gd name="T58" fmla="*/ 124 w 178"/>
                <a:gd name="T59" fmla="*/ 115 h 130"/>
                <a:gd name="T60" fmla="*/ 113 w 178"/>
                <a:gd name="T61" fmla="*/ 107 h 130"/>
                <a:gd name="T62" fmla="*/ 100 w 178"/>
                <a:gd name="T63" fmla="*/ 98 h 130"/>
                <a:gd name="T64" fmla="*/ 84 w 178"/>
                <a:gd name="T65" fmla="*/ 86 h 130"/>
                <a:gd name="T66" fmla="*/ 67 w 178"/>
                <a:gd name="T67" fmla="*/ 75 h 130"/>
                <a:gd name="T68" fmla="*/ 59 w 178"/>
                <a:gd name="T69" fmla="*/ 67 h 130"/>
                <a:gd name="T70" fmla="*/ 50 w 178"/>
                <a:gd name="T71" fmla="*/ 61 h 130"/>
                <a:gd name="T72" fmla="*/ 42 w 178"/>
                <a:gd name="T73" fmla="*/ 56 h 130"/>
                <a:gd name="T74" fmla="*/ 35 w 178"/>
                <a:gd name="T75" fmla="*/ 50 h 130"/>
                <a:gd name="T76" fmla="*/ 29 w 178"/>
                <a:gd name="T77" fmla="*/ 44 h 130"/>
                <a:gd name="T78" fmla="*/ 23 w 178"/>
                <a:gd name="T79" fmla="*/ 38 h 130"/>
                <a:gd name="T80" fmla="*/ 17 w 178"/>
                <a:gd name="T81" fmla="*/ 35 h 130"/>
                <a:gd name="T82" fmla="*/ 14 w 178"/>
                <a:gd name="T83" fmla="*/ 29 h 130"/>
                <a:gd name="T84" fmla="*/ 10 w 178"/>
                <a:gd name="T85" fmla="*/ 25 h 130"/>
                <a:gd name="T86" fmla="*/ 6 w 178"/>
                <a:gd name="T87" fmla="*/ 21 h 130"/>
                <a:gd name="T88" fmla="*/ 4 w 178"/>
                <a:gd name="T89" fmla="*/ 17 h 130"/>
                <a:gd name="T90" fmla="*/ 2 w 178"/>
                <a:gd name="T91" fmla="*/ 14 h 130"/>
                <a:gd name="T92" fmla="*/ 0 w 178"/>
                <a:gd name="T93" fmla="*/ 12 h 130"/>
                <a:gd name="T94" fmla="*/ 0 w 178"/>
                <a:gd name="T95" fmla="*/ 8 h 130"/>
                <a:gd name="T96" fmla="*/ 0 w 178"/>
                <a:gd name="T97" fmla="*/ 6 h 130"/>
                <a:gd name="T98" fmla="*/ 0 w 178"/>
                <a:gd name="T99" fmla="*/ 4 h 130"/>
                <a:gd name="T100" fmla="*/ 4 w 178"/>
                <a:gd name="T101" fmla="*/ 2 h 130"/>
                <a:gd name="T102" fmla="*/ 8 w 178"/>
                <a:gd name="T103" fmla="*/ 0 h 130"/>
                <a:gd name="T104" fmla="*/ 12 w 178"/>
                <a:gd name="T105" fmla="*/ 0 h 130"/>
                <a:gd name="T106" fmla="*/ 17 w 178"/>
                <a:gd name="T107" fmla="*/ 0 h 130"/>
                <a:gd name="T108" fmla="*/ 25 w 178"/>
                <a:gd name="T109" fmla="*/ 2 h 130"/>
                <a:gd name="T110" fmla="*/ 35 w 178"/>
                <a:gd name="T111" fmla="*/ 4 h 130"/>
                <a:gd name="T112" fmla="*/ 46 w 178"/>
                <a:gd name="T113" fmla="*/ 6 h 130"/>
                <a:gd name="T114" fmla="*/ 52 w 178"/>
                <a:gd name="T115" fmla="*/ 8 h 130"/>
                <a:gd name="T116" fmla="*/ 57 w 178"/>
                <a:gd name="T117" fmla="*/ 10 h 130"/>
                <a:gd name="T118" fmla="*/ 57 w 178"/>
                <a:gd name="T119" fmla="*/ 1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8" h="130">
                  <a:moveTo>
                    <a:pt x="57" y="10"/>
                  </a:moveTo>
                  <a:lnTo>
                    <a:pt x="71" y="12"/>
                  </a:lnTo>
                  <a:lnTo>
                    <a:pt x="84" y="14"/>
                  </a:lnTo>
                  <a:lnTo>
                    <a:pt x="96" y="17"/>
                  </a:lnTo>
                  <a:lnTo>
                    <a:pt x="107" y="19"/>
                  </a:lnTo>
                  <a:lnTo>
                    <a:pt x="119" y="25"/>
                  </a:lnTo>
                  <a:lnTo>
                    <a:pt x="130" y="29"/>
                  </a:lnTo>
                  <a:lnTo>
                    <a:pt x="140" y="35"/>
                  </a:lnTo>
                  <a:lnTo>
                    <a:pt x="151" y="38"/>
                  </a:lnTo>
                  <a:lnTo>
                    <a:pt x="157" y="44"/>
                  </a:lnTo>
                  <a:lnTo>
                    <a:pt x="164" y="50"/>
                  </a:lnTo>
                  <a:lnTo>
                    <a:pt x="168" y="58"/>
                  </a:lnTo>
                  <a:lnTo>
                    <a:pt x="172" y="63"/>
                  </a:lnTo>
                  <a:lnTo>
                    <a:pt x="176" y="69"/>
                  </a:lnTo>
                  <a:lnTo>
                    <a:pt x="178" y="77"/>
                  </a:lnTo>
                  <a:lnTo>
                    <a:pt x="178" y="86"/>
                  </a:lnTo>
                  <a:lnTo>
                    <a:pt x="176" y="94"/>
                  </a:lnTo>
                  <a:lnTo>
                    <a:pt x="174" y="103"/>
                  </a:lnTo>
                  <a:lnTo>
                    <a:pt x="172" y="111"/>
                  </a:lnTo>
                  <a:lnTo>
                    <a:pt x="170" y="119"/>
                  </a:lnTo>
                  <a:lnTo>
                    <a:pt x="168" y="124"/>
                  </a:lnTo>
                  <a:lnTo>
                    <a:pt x="164" y="128"/>
                  </a:lnTo>
                  <a:lnTo>
                    <a:pt x="163" y="130"/>
                  </a:lnTo>
                  <a:lnTo>
                    <a:pt x="159" y="130"/>
                  </a:lnTo>
                  <a:lnTo>
                    <a:pt x="155" y="130"/>
                  </a:lnTo>
                  <a:lnTo>
                    <a:pt x="153" y="130"/>
                  </a:lnTo>
                  <a:lnTo>
                    <a:pt x="151" y="128"/>
                  </a:lnTo>
                  <a:lnTo>
                    <a:pt x="143" y="126"/>
                  </a:lnTo>
                  <a:lnTo>
                    <a:pt x="136" y="123"/>
                  </a:lnTo>
                  <a:lnTo>
                    <a:pt x="124" y="115"/>
                  </a:lnTo>
                  <a:lnTo>
                    <a:pt x="113" y="107"/>
                  </a:lnTo>
                  <a:lnTo>
                    <a:pt x="100" y="98"/>
                  </a:lnTo>
                  <a:lnTo>
                    <a:pt x="84" y="86"/>
                  </a:lnTo>
                  <a:lnTo>
                    <a:pt x="67" y="75"/>
                  </a:lnTo>
                  <a:lnTo>
                    <a:pt x="59" y="67"/>
                  </a:lnTo>
                  <a:lnTo>
                    <a:pt x="50" y="61"/>
                  </a:lnTo>
                  <a:lnTo>
                    <a:pt x="42" y="56"/>
                  </a:lnTo>
                  <a:lnTo>
                    <a:pt x="35" y="50"/>
                  </a:lnTo>
                  <a:lnTo>
                    <a:pt x="29" y="44"/>
                  </a:lnTo>
                  <a:lnTo>
                    <a:pt x="23" y="38"/>
                  </a:lnTo>
                  <a:lnTo>
                    <a:pt x="17" y="35"/>
                  </a:lnTo>
                  <a:lnTo>
                    <a:pt x="14" y="29"/>
                  </a:lnTo>
                  <a:lnTo>
                    <a:pt x="10" y="25"/>
                  </a:lnTo>
                  <a:lnTo>
                    <a:pt x="6" y="21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4" y="2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5" y="2"/>
                  </a:lnTo>
                  <a:lnTo>
                    <a:pt x="35" y="4"/>
                  </a:lnTo>
                  <a:lnTo>
                    <a:pt x="46" y="6"/>
                  </a:lnTo>
                  <a:lnTo>
                    <a:pt x="52" y="8"/>
                  </a:lnTo>
                  <a:lnTo>
                    <a:pt x="57" y="10"/>
                  </a:lnTo>
                  <a:lnTo>
                    <a:pt x="57" y="10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7"/>
            <p:cNvSpPr/>
            <p:nvPr/>
          </p:nvSpPr>
          <p:spPr bwMode="auto">
            <a:xfrm>
              <a:off x="2674938" y="2187575"/>
              <a:ext cx="104775" cy="242888"/>
            </a:xfrm>
            <a:custGeom>
              <a:avLst/>
              <a:gdLst>
                <a:gd name="T0" fmla="*/ 9 w 131"/>
                <a:gd name="T1" fmla="*/ 27 h 305"/>
                <a:gd name="T2" fmla="*/ 1 w 131"/>
                <a:gd name="T3" fmla="*/ 17 h 305"/>
                <a:gd name="T4" fmla="*/ 0 w 131"/>
                <a:gd name="T5" fmla="*/ 9 h 305"/>
                <a:gd name="T6" fmla="*/ 1 w 131"/>
                <a:gd name="T7" fmla="*/ 6 h 305"/>
                <a:gd name="T8" fmla="*/ 5 w 131"/>
                <a:gd name="T9" fmla="*/ 2 h 305"/>
                <a:gd name="T10" fmla="*/ 9 w 131"/>
                <a:gd name="T11" fmla="*/ 0 h 305"/>
                <a:gd name="T12" fmla="*/ 15 w 131"/>
                <a:gd name="T13" fmla="*/ 0 h 305"/>
                <a:gd name="T14" fmla="*/ 22 w 131"/>
                <a:gd name="T15" fmla="*/ 2 h 305"/>
                <a:gd name="T16" fmla="*/ 34 w 131"/>
                <a:gd name="T17" fmla="*/ 2 h 305"/>
                <a:gd name="T18" fmla="*/ 47 w 131"/>
                <a:gd name="T19" fmla="*/ 6 h 305"/>
                <a:gd name="T20" fmla="*/ 63 w 131"/>
                <a:gd name="T21" fmla="*/ 7 h 305"/>
                <a:gd name="T22" fmla="*/ 80 w 131"/>
                <a:gd name="T23" fmla="*/ 11 h 305"/>
                <a:gd name="T24" fmla="*/ 95 w 131"/>
                <a:gd name="T25" fmla="*/ 36 h 305"/>
                <a:gd name="T26" fmla="*/ 105 w 131"/>
                <a:gd name="T27" fmla="*/ 78 h 305"/>
                <a:gd name="T28" fmla="*/ 112 w 131"/>
                <a:gd name="T29" fmla="*/ 116 h 305"/>
                <a:gd name="T30" fmla="*/ 118 w 131"/>
                <a:gd name="T31" fmla="*/ 149 h 305"/>
                <a:gd name="T32" fmla="*/ 124 w 131"/>
                <a:gd name="T33" fmla="*/ 177 h 305"/>
                <a:gd name="T34" fmla="*/ 128 w 131"/>
                <a:gd name="T35" fmla="*/ 202 h 305"/>
                <a:gd name="T36" fmla="*/ 131 w 131"/>
                <a:gd name="T37" fmla="*/ 223 h 305"/>
                <a:gd name="T38" fmla="*/ 131 w 131"/>
                <a:gd name="T39" fmla="*/ 239 h 305"/>
                <a:gd name="T40" fmla="*/ 131 w 131"/>
                <a:gd name="T41" fmla="*/ 256 h 305"/>
                <a:gd name="T42" fmla="*/ 131 w 131"/>
                <a:gd name="T43" fmla="*/ 277 h 305"/>
                <a:gd name="T44" fmla="*/ 131 w 131"/>
                <a:gd name="T45" fmla="*/ 288 h 305"/>
                <a:gd name="T46" fmla="*/ 129 w 131"/>
                <a:gd name="T47" fmla="*/ 298 h 305"/>
                <a:gd name="T48" fmla="*/ 126 w 131"/>
                <a:gd name="T49" fmla="*/ 302 h 305"/>
                <a:gd name="T50" fmla="*/ 120 w 131"/>
                <a:gd name="T51" fmla="*/ 304 h 305"/>
                <a:gd name="T52" fmla="*/ 112 w 131"/>
                <a:gd name="T53" fmla="*/ 305 h 305"/>
                <a:gd name="T54" fmla="*/ 105 w 131"/>
                <a:gd name="T55" fmla="*/ 302 h 305"/>
                <a:gd name="T56" fmla="*/ 97 w 131"/>
                <a:gd name="T57" fmla="*/ 294 h 305"/>
                <a:gd name="T58" fmla="*/ 93 w 131"/>
                <a:gd name="T59" fmla="*/ 288 h 305"/>
                <a:gd name="T60" fmla="*/ 91 w 131"/>
                <a:gd name="T61" fmla="*/ 281 h 305"/>
                <a:gd name="T62" fmla="*/ 87 w 131"/>
                <a:gd name="T63" fmla="*/ 269 h 305"/>
                <a:gd name="T64" fmla="*/ 84 w 131"/>
                <a:gd name="T65" fmla="*/ 254 h 305"/>
                <a:gd name="T66" fmla="*/ 80 w 131"/>
                <a:gd name="T67" fmla="*/ 235 h 305"/>
                <a:gd name="T68" fmla="*/ 76 w 131"/>
                <a:gd name="T69" fmla="*/ 214 h 305"/>
                <a:gd name="T70" fmla="*/ 70 w 131"/>
                <a:gd name="T71" fmla="*/ 191 h 305"/>
                <a:gd name="T72" fmla="*/ 65 w 131"/>
                <a:gd name="T73" fmla="*/ 164 h 305"/>
                <a:gd name="T74" fmla="*/ 57 w 131"/>
                <a:gd name="T75" fmla="*/ 137 h 305"/>
                <a:gd name="T76" fmla="*/ 51 w 131"/>
                <a:gd name="T77" fmla="*/ 113 h 305"/>
                <a:gd name="T78" fmla="*/ 43 w 131"/>
                <a:gd name="T79" fmla="*/ 93 h 305"/>
                <a:gd name="T80" fmla="*/ 38 w 131"/>
                <a:gd name="T81" fmla="*/ 76 h 305"/>
                <a:gd name="T82" fmla="*/ 32 w 131"/>
                <a:gd name="T83" fmla="*/ 61 h 305"/>
                <a:gd name="T84" fmla="*/ 24 w 131"/>
                <a:gd name="T85" fmla="*/ 50 h 305"/>
                <a:gd name="T86" fmla="*/ 19 w 131"/>
                <a:gd name="T87" fmla="*/ 40 h 305"/>
                <a:gd name="T88" fmla="*/ 13 w 131"/>
                <a:gd name="T89" fmla="*/ 32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1" h="305">
                  <a:moveTo>
                    <a:pt x="13" y="32"/>
                  </a:moveTo>
                  <a:lnTo>
                    <a:pt x="9" y="27"/>
                  </a:lnTo>
                  <a:lnTo>
                    <a:pt x="5" y="23"/>
                  </a:lnTo>
                  <a:lnTo>
                    <a:pt x="1" y="17"/>
                  </a:lnTo>
                  <a:lnTo>
                    <a:pt x="1" y="13"/>
                  </a:lnTo>
                  <a:lnTo>
                    <a:pt x="0" y="9"/>
                  </a:lnTo>
                  <a:lnTo>
                    <a:pt x="1" y="7"/>
                  </a:lnTo>
                  <a:lnTo>
                    <a:pt x="1" y="6"/>
                  </a:lnTo>
                  <a:lnTo>
                    <a:pt x="3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2"/>
                  </a:lnTo>
                  <a:lnTo>
                    <a:pt x="22" y="2"/>
                  </a:lnTo>
                  <a:lnTo>
                    <a:pt x="28" y="2"/>
                  </a:lnTo>
                  <a:lnTo>
                    <a:pt x="34" y="2"/>
                  </a:lnTo>
                  <a:lnTo>
                    <a:pt x="40" y="4"/>
                  </a:lnTo>
                  <a:lnTo>
                    <a:pt x="47" y="6"/>
                  </a:lnTo>
                  <a:lnTo>
                    <a:pt x="55" y="6"/>
                  </a:lnTo>
                  <a:lnTo>
                    <a:pt x="63" y="7"/>
                  </a:lnTo>
                  <a:lnTo>
                    <a:pt x="70" y="9"/>
                  </a:lnTo>
                  <a:lnTo>
                    <a:pt x="80" y="11"/>
                  </a:lnTo>
                  <a:lnTo>
                    <a:pt x="91" y="13"/>
                  </a:lnTo>
                  <a:lnTo>
                    <a:pt x="95" y="36"/>
                  </a:lnTo>
                  <a:lnTo>
                    <a:pt x="101" y="57"/>
                  </a:lnTo>
                  <a:lnTo>
                    <a:pt x="105" y="78"/>
                  </a:lnTo>
                  <a:lnTo>
                    <a:pt x="108" y="97"/>
                  </a:lnTo>
                  <a:lnTo>
                    <a:pt x="112" y="116"/>
                  </a:lnTo>
                  <a:lnTo>
                    <a:pt x="114" y="134"/>
                  </a:lnTo>
                  <a:lnTo>
                    <a:pt x="118" y="149"/>
                  </a:lnTo>
                  <a:lnTo>
                    <a:pt x="122" y="164"/>
                  </a:lnTo>
                  <a:lnTo>
                    <a:pt x="124" y="177"/>
                  </a:lnTo>
                  <a:lnTo>
                    <a:pt x="126" y="191"/>
                  </a:lnTo>
                  <a:lnTo>
                    <a:pt x="128" y="202"/>
                  </a:lnTo>
                  <a:lnTo>
                    <a:pt x="129" y="214"/>
                  </a:lnTo>
                  <a:lnTo>
                    <a:pt x="131" y="223"/>
                  </a:lnTo>
                  <a:lnTo>
                    <a:pt x="131" y="231"/>
                  </a:lnTo>
                  <a:lnTo>
                    <a:pt x="131" y="239"/>
                  </a:lnTo>
                  <a:lnTo>
                    <a:pt x="131" y="244"/>
                  </a:lnTo>
                  <a:lnTo>
                    <a:pt x="131" y="256"/>
                  </a:lnTo>
                  <a:lnTo>
                    <a:pt x="131" y="267"/>
                  </a:lnTo>
                  <a:lnTo>
                    <a:pt x="131" y="277"/>
                  </a:lnTo>
                  <a:lnTo>
                    <a:pt x="131" y="283"/>
                  </a:lnTo>
                  <a:lnTo>
                    <a:pt x="131" y="288"/>
                  </a:lnTo>
                  <a:lnTo>
                    <a:pt x="129" y="294"/>
                  </a:lnTo>
                  <a:lnTo>
                    <a:pt x="129" y="298"/>
                  </a:lnTo>
                  <a:lnTo>
                    <a:pt x="128" y="300"/>
                  </a:lnTo>
                  <a:lnTo>
                    <a:pt x="126" y="302"/>
                  </a:lnTo>
                  <a:lnTo>
                    <a:pt x="124" y="302"/>
                  </a:lnTo>
                  <a:lnTo>
                    <a:pt x="120" y="304"/>
                  </a:lnTo>
                  <a:lnTo>
                    <a:pt x="116" y="304"/>
                  </a:lnTo>
                  <a:lnTo>
                    <a:pt x="112" y="305"/>
                  </a:lnTo>
                  <a:lnTo>
                    <a:pt x="108" y="304"/>
                  </a:lnTo>
                  <a:lnTo>
                    <a:pt x="105" y="302"/>
                  </a:lnTo>
                  <a:lnTo>
                    <a:pt x="101" y="298"/>
                  </a:lnTo>
                  <a:lnTo>
                    <a:pt x="97" y="294"/>
                  </a:lnTo>
                  <a:lnTo>
                    <a:pt x="95" y="292"/>
                  </a:lnTo>
                  <a:lnTo>
                    <a:pt x="93" y="288"/>
                  </a:lnTo>
                  <a:lnTo>
                    <a:pt x="93" y="284"/>
                  </a:lnTo>
                  <a:lnTo>
                    <a:pt x="91" y="281"/>
                  </a:lnTo>
                  <a:lnTo>
                    <a:pt x="89" y="275"/>
                  </a:lnTo>
                  <a:lnTo>
                    <a:pt x="87" y="269"/>
                  </a:lnTo>
                  <a:lnTo>
                    <a:pt x="86" y="262"/>
                  </a:lnTo>
                  <a:lnTo>
                    <a:pt x="84" y="254"/>
                  </a:lnTo>
                  <a:lnTo>
                    <a:pt x="82" y="244"/>
                  </a:lnTo>
                  <a:lnTo>
                    <a:pt x="80" y="235"/>
                  </a:lnTo>
                  <a:lnTo>
                    <a:pt x="78" y="225"/>
                  </a:lnTo>
                  <a:lnTo>
                    <a:pt x="76" y="214"/>
                  </a:lnTo>
                  <a:lnTo>
                    <a:pt x="74" y="202"/>
                  </a:lnTo>
                  <a:lnTo>
                    <a:pt x="70" y="191"/>
                  </a:lnTo>
                  <a:lnTo>
                    <a:pt x="68" y="177"/>
                  </a:lnTo>
                  <a:lnTo>
                    <a:pt x="65" y="164"/>
                  </a:lnTo>
                  <a:lnTo>
                    <a:pt x="61" y="151"/>
                  </a:lnTo>
                  <a:lnTo>
                    <a:pt x="57" y="137"/>
                  </a:lnTo>
                  <a:lnTo>
                    <a:pt x="55" y="124"/>
                  </a:lnTo>
                  <a:lnTo>
                    <a:pt x="51" y="113"/>
                  </a:lnTo>
                  <a:lnTo>
                    <a:pt x="47" y="103"/>
                  </a:lnTo>
                  <a:lnTo>
                    <a:pt x="43" y="93"/>
                  </a:lnTo>
                  <a:lnTo>
                    <a:pt x="42" y="84"/>
                  </a:lnTo>
                  <a:lnTo>
                    <a:pt x="38" y="76"/>
                  </a:lnTo>
                  <a:lnTo>
                    <a:pt x="34" y="69"/>
                  </a:lnTo>
                  <a:lnTo>
                    <a:pt x="32" y="61"/>
                  </a:lnTo>
                  <a:lnTo>
                    <a:pt x="28" y="55"/>
                  </a:lnTo>
                  <a:lnTo>
                    <a:pt x="24" y="50"/>
                  </a:lnTo>
                  <a:lnTo>
                    <a:pt x="22" y="44"/>
                  </a:lnTo>
                  <a:lnTo>
                    <a:pt x="19" y="40"/>
                  </a:lnTo>
                  <a:lnTo>
                    <a:pt x="17" y="36"/>
                  </a:lnTo>
                  <a:lnTo>
                    <a:pt x="13" y="32"/>
                  </a:lnTo>
                  <a:lnTo>
                    <a:pt x="13" y="32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8"/>
            <p:cNvSpPr/>
            <p:nvPr/>
          </p:nvSpPr>
          <p:spPr bwMode="auto">
            <a:xfrm>
              <a:off x="2714625" y="2141538"/>
              <a:ext cx="315913" cy="179388"/>
            </a:xfrm>
            <a:custGeom>
              <a:avLst/>
              <a:gdLst>
                <a:gd name="T0" fmla="*/ 256 w 398"/>
                <a:gd name="T1" fmla="*/ 5 h 225"/>
                <a:gd name="T2" fmla="*/ 273 w 398"/>
                <a:gd name="T3" fmla="*/ 0 h 225"/>
                <a:gd name="T4" fmla="*/ 291 w 398"/>
                <a:gd name="T5" fmla="*/ 0 h 225"/>
                <a:gd name="T6" fmla="*/ 304 w 398"/>
                <a:gd name="T7" fmla="*/ 3 h 225"/>
                <a:gd name="T8" fmla="*/ 321 w 398"/>
                <a:gd name="T9" fmla="*/ 9 h 225"/>
                <a:gd name="T10" fmla="*/ 340 w 398"/>
                <a:gd name="T11" fmla="*/ 19 h 225"/>
                <a:gd name="T12" fmla="*/ 361 w 398"/>
                <a:gd name="T13" fmla="*/ 32 h 225"/>
                <a:gd name="T14" fmla="*/ 379 w 398"/>
                <a:gd name="T15" fmla="*/ 45 h 225"/>
                <a:gd name="T16" fmla="*/ 392 w 398"/>
                <a:gd name="T17" fmla="*/ 55 h 225"/>
                <a:gd name="T18" fmla="*/ 398 w 398"/>
                <a:gd name="T19" fmla="*/ 63 h 225"/>
                <a:gd name="T20" fmla="*/ 398 w 398"/>
                <a:gd name="T21" fmla="*/ 68 h 225"/>
                <a:gd name="T22" fmla="*/ 396 w 398"/>
                <a:gd name="T23" fmla="*/ 76 h 225"/>
                <a:gd name="T24" fmla="*/ 390 w 398"/>
                <a:gd name="T25" fmla="*/ 82 h 225"/>
                <a:gd name="T26" fmla="*/ 382 w 398"/>
                <a:gd name="T27" fmla="*/ 87 h 225"/>
                <a:gd name="T28" fmla="*/ 375 w 398"/>
                <a:gd name="T29" fmla="*/ 91 h 225"/>
                <a:gd name="T30" fmla="*/ 367 w 398"/>
                <a:gd name="T31" fmla="*/ 97 h 225"/>
                <a:gd name="T32" fmla="*/ 359 w 398"/>
                <a:gd name="T33" fmla="*/ 107 h 225"/>
                <a:gd name="T34" fmla="*/ 352 w 398"/>
                <a:gd name="T35" fmla="*/ 120 h 225"/>
                <a:gd name="T36" fmla="*/ 342 w 398"/>
                <a:gd name="T37" fmla="*/ 137 h 225"/>
                <a:gd name="T38" fmla="*/ 333 w 398"/>
                <a:gd name="T39" fmla="*/ 158 h 225"/>
                <a:gd name="T40" fmla="*/ 321 w 398"/>
                <a:gd name="T41" fmla="*/ 181 h 225"/>
                <a:gd name="T42" fmla="*/ 310 w 398"/>
                <a:gd name="T43" fmla="*/ 210 h 225"/>
                <a:gd name="T44" fmla="*/ 264 w 398"/>
                <a:gd name="T45" fmla="*/ 225 h 225"/>
                <a:gd name="T46" fmla="*/ 264 w 398"/>
                <a:gd name="T47" fmla="*/ 175 h 225"/>
                <a:gd name="T48" fmla="*/ 270 w 398"/>
                <a:gd name="T49" fmla="*/ 126 h 225"/>
                <a:gd name="T50" fmla="*/ 272 w 398"/>
                <a:gd name="T51" fmla="*/ 105 h 225"/>
                <a:gd name="T52" fmla="*/ 272 w 398"/>
                <a:gd name="T53" fmla="*/ 87 h 225"/>
                <a:gd name="T54" fmla="*/ 272 w 398"/>
                <a:gd name="T55" fmla="*/ 76 h 225"/>
                <a:gd name="T56" fmla="*/ 270 w 398"/>
                <a:gd name="T57" fmla="*/ 70 h 225"/>
                <a:gd name="T58" fmla="*/ 264 w 398"/>
                <a:gd name="T59" fmla="*/ 66 h 225"/>
                <a:gd name="T60" fmla="*/ 251 w 398"/>
                <a:gd name="T61" fmla="*/ 64 h 225"/>
                <a:gd name="T62" fmla="*/ 237 w 398"/>
                <a:gd name="T63" fmla="*/ 64 h 225"/>
                <a:gd name="T64" fmla="*/ 222 w 398"/>
                <a:gd name="T65" fmla="*/ 66 h 225"/>
                <a:gd name="T66" fmla="*/ 201 w 398"/>
                <a:gd name="T67" fmla="*/ 70 h 225"/>
                <a:gd name="T68" fmla="*/ 176 w 398"/>
                <a:gd name="T69" fmla="*/ 76 h 225"/>
                <a:gd name="T70" fmla="*/ 144 w 398"/>
                <a:gd name="T71" fmla="*/ 86 h 225"/>
                <a:gd name="T72" fmla="*/ 105 w 398"/>
                <a:gd name="T73" fmla="*/ 95 h 225"/>
                <a:gd name="T74" fmla="*/ 67 w 398"/>
                <a:gd name="T75" fmla="*/ 103 h 225"/>
                <a:gd name="T76" fmla="*/ 23 w 398"/>
                <a:gd name="T77" fmla="*/ 108 h 225"/>
                <a:gd name="T78" fmla="*/ 0 w 398"/>
                <a:gd name="T79" fmla="*/ 64 h 225"/>
                <a:gd name="T80" fmla="*/ 31 w 398"/>
                <a:gd name="T81" fmla="*/ 63 h 225"/>
                <a:gd name="T82" fmla="*/ 65 w 398"/>
                <a:gd name="T83" fmla="*/ 59 h 225"/>
                <a:gd name="T84" fmla="*/ 105 w 398"/>
                <a:gd name="T85" fmla="*/ 49 h 225"/>
                <a:gd name="T86" fmla="*/ 149 w 398"/>
                <a:gd name="T87" fmla="*/ 40 h 225"/>
                <a:gd name="T88" fmla="*/ 170 w 398"/>
                <a:gd name="T89" fmla="*/ 34 h 225"/>
                <a:gd name="T90" fmla="*/ 189 w 398"/>
                <a:gd name="T91" fmla="*/ 28 h 225"/>
                <a:gd name="T92" fmla="*/ 205 w 398"/>
                <a:gd name="T93" fmla="*/ 24 h 225"/>
                <a:gd name="T94" fmla="*/ 218 w 398"/>
                <a:gd name="T95" fmla="*/ 21 h 225"/>
                <a:gd name="T96" fmla="*/ 230 w 398"/>
                <a:gd name="T97" fmla="*/ 17 h 225"/>
                <a:gd name="T98" fmla="*/ 239 w 398"/>
                <a:gd name="T99" fmla="*/ 15 h 225"/>
                <a:gd name="T100" fmla="*/ 245 w 398"/>
                <a:gd name="T101" fmla="*/ 11 h 225"/>
                <a:gd name="T102" fmla="*/ 249 w 398"/>
                <a:gd name="T103" fmla="*/ 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98" h="225">
                  <a:moveTo>
                    <a:pt x="249" y="9"/>
                  </a:moveTo>
                  <a:lnTo>
                    <a:pt x="256" y="5"/>
                  </a:lnTo>
                  <a:lnTo>
                    <a:pt x="264" y="1"/>
                  </a:lnTo>
                  <a:lnTo>
                    <a:pt x="273" y="0"/>
                  </a:lnTo>
                  <a:lnTo>
                    <a:pt x="285" y="0"/>
                  </a:lnTo>
                  <a:lnTo>
                    <a:pt x="291" y="0"/>
                  </a:lnTo>
                  <a:lnTo>
                    <a:pt x="296" y="1"/>
                  </a:lnTo>
                  <a:lnTo>
                    <a:pt x="304" y="3"/>
                  </a:lnTo>
                  <a:lnTo>
                    <a:pt x="312" y="5"/>
                  </a:lnTo>
                  <a:lnTo>
                    <a:pt x="321" y="9"/>
                  </a:lnTo>
                  <a:lnTo>
                    <a:pt x="331" y="15"/>
                  </a:lnTo>
                  <a:lnTo>
                    <a:pt x="340" y="19"/>
                  </a:lnTo>
                  <a:lnTo>
                    <a:pt x="352" y="24"/>
                  </a:lnTo>
                  <a:lnTo>
                    <a:pt x="361" y="32"/>
                  </a:lnTo>
                  <a:lnTo>
                    <a:pt x="371" y="38"/>
                  </a:lnTo>
                  <a:lnTo>
                    <a:pt x="379" y="45"/>
                  </a:lnTo>
                  <a:lnTo>
                    <a:pt x="386" y="51"/>
                  </a:lnTo>
                  <a:lnTo>
                    <a:pt x="392" y="55"/>
                  </a:lnTo>
                  <a:lnTo>
                    <a:pt x="394" y="59"/>
                  </a:lnTo>
                  <a:lnTo>
                    <a:pt x="398" y="63"/>
                  </a:lnTo>
                  <a:lnTo>
                    <a:pt x="398" y="64"/>
                  </a:lnTo>
                  <a:lnTo>
                    <a:pt x="398" y="68"/>
                  </a:lnTo>
                  <a:lnTo>
                    <a:pt x="396" y="72"/>
                  </a:lnTo>
                  <a:lnTo>
                    <a:pt x="396" y="76"/>
                  </a:lnTo>
                  <a:lnTo>
                    <a:pt x="394" y="80"/>
                  </a:lnTo>
                  <a:lnTo>
                    <a:pt x="390" y="82"/>
                  </a:lnTo>
                  <a:lnTo>
                    <a:pt x="386" y="86"/>
                  </a:lnTo>
                  <a:lnTo>
                    <a:pt x="382" y="87"/>
                  </a:lnTo>
                  <a:lnTo>
                    <a:pt x="377" y="89"/>
                  </a:lnTo>
                  <a:lnTo>
                    <a:pt x="375" y="91"/>
                  </a:lnTo>
                  <a:lnTo>
                    <a:pt x="371" y="93"/>
                  </a:lnTo>
                  <a:lnTo>
                    <a:pt x="367" y="97"/>
                  </a:lnTo>
                  <a:lnTo>
                    <a:pt x="363" y="101"/>
                  </a:lnTo>
                  <a:lnTo>
                    <a:pt x="359" y="107"/>
                  </a:lnTo>
                  <a:lnTo>
                    <a:pt x="356" y="112"/>
                  </a:lnTo>
                  <a:lnTo>
                    <a:pt x="352" y="120"/>
                  </a:lnTo>
                  <a:lnTo>
                    <a:pt x="346" y="128"/>
                  </a:lnTo>
                  <a:lnTo>
                    <a:pt x="342" y="137"/>
                  </a:lnTo>
                  <a:lnTo>
                    <a:pt x="337" y="147"/>
                  </a:lnTo>
                  <a:lnTo>
                    <a:pt x="333" y="158"/>
                  </a:lnTo>
                  <a:lnTo>
                    <a:pt x="327" y="170"/>
                  </a:lnTo>
                  <a:lnTo>
                    <a:pt x="321" y="181"/>
                  </a:lnTo>
                  <a:lnTo>
                    <a:pt x="316" y="196"/>
                  </a:lnTo>
                  <a:lnTo>
                    <a:pt x="310" y="210"/>
                  </a:lnTo>
                  <a:lnTo>
                    <a:pt x="304" y="225"/>
                  </a:lnTo>
                  <a:lnTo>
                    <a:pt x="264" y="225"/>
                  </a:lnTo>
                  <a:lnTo>
                    <a:pt x="264" y="200"/>
                  </a:lnTo>
                  <a:lnTo>
                    <a:pt x="264" y="175"/>
                  </a:lnTo>
                  <a:lnTo>
                    <a:pt x="266" y="150"/>
                  </a:lnTo>
                  <a:lnTo>
                    <a:pt x="270" y="126"/>
                  </a:lnTo>
                  <a:lnTo>
                    <a:pt x="270" y="114"/>
                  </a:lnTo>
                  <a:lnTo>
                    <a:pt x="272" y="105"/>
                  </a:lnTo>
                  <a:lnTo>
                    <a:pt x="272" y="95"/>
                  </a:lnTo>
                  <a:lnTo>
                    <a:pt x="272" y="87"/>
                  </a:lnTo>
                  <a:lnTo>
                    <a:pt x="272" y="82"/>
                  </a:lnTo>
                  <a:lnTo>
                    <a:pt x="272" y="76"/>
                  </a:lnTo>
                  <a:lnTo>
                    <a:pt x="270" y="72"/>
                  </a:lnTo>
                  <a:lnTo>
                    <a:pt x="270" y="70"/>
                  </a:lnTo>
                  <a:lnTo>
                    <a:pt x="266" y="68"/>
                  </a:lnTo>
                  <a:lnTo>
                    <a:pt x="264" y="66"/>
                  </a:lnTo>
                  <a:lnTo>
                    <a:pt x="258" y="64"/>
                  </a:lnTo>
                  <a:lnTo>
                    <a:pt x="251" y="64"/>
                  </a:lnTo>
                  <a:lnTo>
                    <a:pt x="243" y="64"/>
                  </a:lnTo>
                  <a:lnTo>
                    <a:pt x="237" y="64"/>
                  </a:lnTo>
                  <a:lnTo>
                    <a:pt x="230" y="66"/>
                  </a:lnTo>
                  <a:lnTo>
                    <a:pt x="222" y="66"/>
                  </a:lnTo>
                  <a:lnTo>
                    <a:pt x="212" y="68"/>
                  </a:lnTo>
                  <a:lnTo>
                    <a:pt x="201" y="70"/>
                  </a:lnTo>
                  <a:lnTo>
                    <a:pt x="189" y="72"/>
                  </a:lnTo>
                  <a:lnTo>
                    <a:pt x="176" y="76"/>
                  </a:lnTo>
                  <a:lnTo>
                    <a:pt x="161" y="80"/>
                  </a:lnTo>
                  <a:lnTo>
                    <a:pt x="144" y="86"/>
                  </a:lnTo>
                  <a:lnTo>
                    <a:pt x="124" y="89"/>
                  </a:lnTo>
                  <a:lnTo>
                    <a:pt x="105" y="95"/>
                  </a:lnTo>
                  <a:lnTo>
                    <a:pt x="86" y="99"/>
                  </a:lnTo>
                  <a:lnTo>
                    <a:pt x="67" y="103"/>
                  </a:lnTo>
                  <a:lnTo>
                    <a:pt x="46" y="105"/>
                  </a:lnTo>
                  <a:lnTo>
                    <a:pt x="23" y="108"/>
                  </a:lnTo>
                  <a:lnTo>
                    <a:pt x="0" y="110"/>
                  </a:lnTo>
                  <a:lnTo>
                    <a:pt x="0" y="64"/>
                  </a:lnTo>
                  <a:lnTo>
                    <a:pt x="16" y="64"/>
                  </a:lnTo>
                  <a:lnTo>
                    <a:pt x="31" y="63"/>
                  </a:lnTo>
                  <a:lnTo>
                    <a:pt x="48" y="61"/>
                  </a:lnTo>
                  <a:lnTo>
                    <a:pt x="65" y="59"/>
                  </a:lnTo>
                  <a:lnTo>
                    <a:pt x="86" y="55"/>
                  </a:lnTo>
                  <a:lnTo>
                    <a:pt x="105" y="49"/>
                  </a:lnTo>
                  <a:lnTo>
                    <a:pt x="128" y="45"/>
                  </a:lnTo>
                  <a:lnTo>
                    <a:pt x="149" y="40"/>
                  </a:lnTo>
                  <a:lnTo>
                    <a:pt x="161" y="36"/>
                  </a:lnTo>
                  <a:lnTo>
                    <a:pt x="170" y="34"/>
                  </a:lnTo>
                  <a:lnTo>
                    <a:pt x="180" y="32"/>
                  </a:lnTo>
                  <a:lnTo>
                    <a:pt x="189" y="28"/>
                  </a:lnTo>
                  <a:lnTo>
                    <a:pt x="197" y="26"/>
                  </a:lnTo>
                  <a:lnTo>
                    <a:pt x="205" y="24"/>
                  </a:lnTo>
                  <a:lnTo>
                    <a:pt x="212" y="22"/>
                  </a:lnTo>
                  <a:lnTo>
                    <a:pt x="218" y="21"/>
                  </a:lnTo>
                  <a:lnTo>
                    <a:pt x="224" y="19"/>
                  </a:lnTo>
                  <a:lnTo>
                    <a:pt x="230" y="17"/>
                  </a:lnTo>
                  <a:lnTo>
                    <a:pt x="235" y="15"/>
                  </a:lnTo>
                  <a:lnTo>
                    <a:pt x="239" y="15"/>
                  </a:lnTo>
                  <a:lnTo>
                    <a:pt x="243" y="13"/>
                  </a:lnTo>
                  <a:lnTo>
                    <a:pt x="245" y="11"/>
                  </a:lnTo>
                  <a:lnTo>
                    <a:pt x="247" y="11"/>
                  </a:lnTo>
                  <a:lnTo>
                    <a:pt x="249" y="9"/>
                  </a:lnTo>
                  <a:lnTo>
                    <a:pt x="249" y="9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9"/>
            <p:cNvSpPr/>
            <p:nvPr/>
          </p:nvSpPr>
          <p:spPr bwMode="auto">
            <a:xfrm>
              <a:off x="2701925" y="1836738"/>
              <a:ext cx="325438" cy="88900"/>
            </a:xfrm>
            <a:custGeom>
              <a:avLst/>
              <a:gdLst>
                <a:gd name="T0" fmla="*/ 210 w 409"/>
                <a:gd name="T1" fmla="*/ 89 h 110"/>
                <a:gd name="T2" fmla="*/ 181 w 409"/>
                <a:gd name="T3" fmla="*/ 95 h 110"/>
                <a:gd name="T4" fmla="*/ 155 w 409"/>
                <a:gd name="T5" fmla="*/ 99 h 110"/>
                <a:gd name="T6" fmla="*/ 134 w 409"/>
                <a:gd name="T7" fmla="*/ 103 h 110"/>
                <a:gd name="T8" fmla="*/ 113 w 409"/>
                <a:gd name="T9" fmla="*/ 107 h 110"/>
                <a:gd name="T10" fmla="*/ 97 w 409"/>
                <a:gd name="T11" fmla="*/ 109 h 110"/>
                <a:gd name="T12" fmla="*/ 84 w 409"/>
                <a:gd name="T13" fmla="*/ 110 h 110"/>
                <a:gd name="T14" fmla="*/ 76 w 409"/>
                <a:gd name="T15" fmla="*/ 110 h 110"/>
                <a:gd name="T16" fmla="*/ 57 w 409"/>
                <a:gd name="T17" fmla="*/ 110 h 110"/>
                <a:gd name="T18" fmla="*/ 32 w 409"/>
                <a:gd name="T19" fmla="*/ 105 h 110"/>
                <a:gd name="T20" fmla="*/ 15 w 409"/>
                <a:gd name="T21" fmla="*/ 99 h 110"/>
                <a:gd name="T22" fmla="*/ 8 w 409"/>
                <a:gd name="T23" fmla="*/ 93 h 110"/>
                <a:gd name="T24" fmla="*/ 2 w 409"/>
                <a:gd name="T25" fmla="*/ 88 h 110"/>
                <a:gd name="T26" fmla="*/ 0 w 409"/>
                <a:gd name="T27" fmla="*/ 84 h 110"/>
                <a:gd name="T28" fmla="*/ 0 w 409"/>
                <a:gd name="T29" fmla="*/ 80 h 110"/>
                <a:gd name="T30" fmla="*/ 6 w 409"/>
                <a:gd name="T31" fmla="*/ 78 h 110"/>
                <a:gd name="T32" fmla="*/ 17 w 409"/>
                <a:gd name="T33" fmla="*/ 74 h 110"/>
                <a:gd name="T34" fmla="*/ 32 w 409"/>
                <a:gd name="T35" fmla="*/ 68 h 110"/>
                <a:gd name="T36" fmla="*/ 53 w 409"/>
                <a:gd name="T37" fmla="*/ 63 h 110"/>
                <a:gd name="T38" fmla="*/ 78 w 409"/>
                <a:gd name="T39" fmla="*/ 55 h 110"/>
                <a:gd name="T40" fmla="*/ 111 w 409"/>
                <a:gd name="T41" fmla="*/ 47 h 110"/>
                <a:gd name="T42" fmla="*/ 145 w 409"/>
                <a:gd name="T43" fmla="*/ 36 h 110"/>
                <a:gd name="T44" fmla="*/ 185 w 409"/>
                <a:gd name="T45" fmla="*/ 26 h 110"/>
                <a:gd name="T46" fmla="*/ 222 w 409"/>
                <a:gd name="T47" fmla="*/ 19 h 110"/>
                <a:gd name="T48" fmla="*/ 256 w 409"/>
                <a:gd name="T49" fmla="*/ 11 h 110"/>
                <a:gd name="T50" fmla="*/ 285 w 409"/>
                <a:gd name="T51" fmla="*/ 5 h 110"/>
                <a:gd name="T52" fmla="*/ 311 w 409"/>
                <a:gd name="T53" fmla="*/ 4 h 110"/>
                <a:gd name="T54" fmla="*/ 334 w 409"/>
                <a:gd name="T55" fmla="*/ 0 h 110"/>
                <a:gd name="T56" fmla="*/ 352 w 409"/>
                <a:gd name="T57" fmla="*/ 0 h 110"/>
                <a:gd name="T58" fmla="*/ 367 w 409"/>
                <a:gd name="T59" fmla="*/ 0 h 110"/>
                <a:gd name="T60" fmla="*/ 380 w 409"/>
                <a:gd name="T61" fmla="*/ 5 h 110"/>
                <a:gd name="T62" fmla="*/ 395 w 409"/>
                <a:gd name="T63" fmla="*/ 11 h 110"/>
                <a:gd name="T64" fmla="*/ 405 w 409"/>
                <a:gd name="T65" fmla="*/ 19 h 110"/>
                <a:gd name="T66" fmla="*/ 409 w 409"/>
                <a:gd name="T67" fmla="*/ 26 h 110"/>
                <a:gd name="T68" fmla="*/ 405 w 409"/>
                <a:gd name="T69" fmla="*/ 34 h 110"/>
                <a:gd name="T70" fmla="*/ 399 w 409"/>
                <a:gd name="T71" fmla="*/ 40 h 110"/>
                <a:gd name="T72" fmla="*/ 392 w 409"/>
                <a:gd name="T73" fmla="*/ 46 h 110"/>
                <a:gd name="T74" fmla="*/ 376 w 409"/>
                <a:gd name="T75" fmla="*/ 51 h 110"/>
                <a:gd name="T76" fmla="*/ 369 w 409"/>
                <a:gd name="T77" fmla="*/ 53 h 110"/>
                <a:gd name="T78" fmla="*/ 359 w 409"/>
                <a:gd name="T79" fmla="*/ 55 h 110"/>
                <a:gd name="T80" fmla="*/ 346 w 409"/>
                <a:gd name="T81" fmla="*/ 59 h 110"/>
                <a:gd name="T82" fmla="*/ 329 w 409"/>
                <a:gd name="T83" fmla="*/ 63 h 110"/>
                <a:gd name="T84" fmla="*/ 309 w 409"/>
                <a:gd name="T85" fmla="*/ 68 h 110"/>
                <a:gd name="T86" fmla="*/ 285 w 409"/>
                <a:gd name="T87" fmla="*/ 72 h 110"/>
                <a:gd name="T88" fmla="*/ 258 w 409"/>
                <a:gd name="T89" fmla="*/ 80 h 110"/>
                <a:gd name="T90" fmla="*/ 227 w 409"/>
                <a:gd name="T91" fmla="*/ 8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09" h="110">
                  <a:moveTo>
                    <a:pt x="227" y="86"/>
                  </a:moveTo>
                  <a:lnTo>
                    <a:pt x="210" y="89"/>
                  </a:lnTo>
                  <a:lnTo>
                    <a:pt x="197" y="91"/>
                  </a:lnTo>
                  <a:lnTo>
                    <a:pt x="181" y="95"/>
                  </a:lnTo>
                  <a:lnTo>
                    <a:pt x="168" y="97"/>
                  </a:lnTo>
                  <a:lnTo>
                    <a:pt x="155" y="99"/>
                  </a:lnTo>
                  <a:lnTo>
                    <a:pt x="143" y="101"/>
                  </a:lnTo>
                  <a:lnTo>
                    <a:pt x="134" y="103"/>
                  </a:lnTo>
                  <a:lnTo>
                    <a:pt x="122" y="105"/>
                  </a:lnTo>
                  <a:lnTo>
                    <a:pt x="113" y="107"/>
                  </a:lnTo>
                  <a:lnTo>
                    <a:pt x="105" y="107"/>
                  </a:lnTo>
                  <a:lnTo>
                    <a:pt x="97" y="109"/>
                  </a:lnTo>
                  <a:lnTo>
                    <a:pt x="92" y="110"/>
                  </a:lnTo>
                  <a:lnTo>
                    <a:pt x="84" y="110"/>
                  </a:lnTo>
                  <a:lnTo>
                    <a:pt x="80" y="110"/>
                  </a:lnTo>
                  <a:lnTo>
                    <a:pt x="76" y="110"/>
                  </a:lnTo>
                  <a:lnTo>
                    <a:pt x="73" y="110"/>
                  </a:lnTo>
                  <a:lnTo>
                    <a:pt x="57" y="110"/>
                  </a:lnTo>
                  <a:lnTo>
                    <a:pt x="44" y="109"/>
                  </a:lnTo>
                  <a:lnTo>
                    <a:pt x="32" y="105"/>
                  </a:lnTo>
                  <a:lnTo>
                    <a:pt x="21" y="101"/>
                  </a:lnTo>
                  <a:lnTo>
                    <a:pt x="15" y="99"/>
                  </a:lnTo>
                  <a:lnTo>
                    <a:pt x="11" y="97"/>
                  </a:lnTo>
                  <a:lnTo>
                    <a:pt x="8" y="93"/>
                  </a:lnTo>
                  <a:lnTo>
                    <a:pt x="6" y="91"/>
                  </a:lnTo>
                  <a:lnTo>
                    <a:pt x="2" y="88"/>
                  </a:lnTo>
                  <a:lnTo>
                    <a:pt x="2" y="86"/>
                  </a:lnTo>
                  <a:lnTo>
                    <a:pt x="0" y="84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4" y="80"/>
                  </a:lnTo>
                  <a:lnTo>
                    <a:pt x="6" y="78"/>
                  </a:lnTo>
                  <a:lnTo>
                    <a:pt x="11" y="76"/>
                  </a:lnTo>
                  <a:lnTo>
                    <a:pt x="17" y="74"/>
                  </a:lnTo>
                  <a:lnTo>
                    <a:pt x="25" y="70"/>
                  </a:lnTo>
                  <a:lnTo>
                    <a:pt x="32" y="68"/>
                  </a:lnTo>
                  <a:lnTo>
                    <a:pt x="42" y="67"/>
                  </a:lnTo>
                  <a:lnTo>
                    <a:pt x="53" y="63"/>
                  </a:lnTo>
                  <a:lnTo>
                    <a:pt x="65" y="59"/>
                  </a:lnTo>
                  <a:lnTo>
                    <a:pt x="78" y="55"/>
                  </a:lnTo>
                  <a:lnTo>
                    <a:pt x="94" y="51"/>
                  </a:lnTo>
                  <a:lnTo>
                    <a:pt x="111" y="47"/>
                  </a:lnTo>
                  <a:lnTo>
                    <a:pt x="128" y="42"/>
                  </a:lnTo>
                  <a:lnTo>
                    <a:pt x="145" y="36"/>
                  </a:lnTo>
                  <a:lnTo>
                    <a:pt x="164" y="30"/>
                  </a:lnTo>
                  <a:lnTo>
                    <a:pt x="185" y="26"/>
                  </a:lnTo>
                  <a:lnTo>
                    <a:pt x="204" y="23"/>
                  </a:lnTo>
                  <a:lnTo>
                    <a:pt x="222" y="19"/>
                  </a:lnTo>
                  <a:lnTo>
                    <a:pt x="239" y="15"/>
                  </a:lnTo>
                  <a:lnTo>
                    <a:pt x="256" y="11"/>
                  </a:lnTo>
                  <a:lnTo>
                    <a:pt x="271" y="9"/>
                  </a:lnTo>
                  <a:lnTo>
                    <a:pt x="285" y="5"/>
                  </a:lnTo>
                  <a:lnTo>
                    <a:pt x="300" y="4"/>
                  </a:lnTo>
                  <a:lnTo>
                    <a:pt x="311" y="4"/>
                  </a:lnTo>
                  <a:lnTo>
                    <a:pt x="323" y="2"/>
                  </a:lnTo>
                  <a:lnTo>
                    <a:pt x="334" y="0"/>
                  </a:lnTo>
                  <a:lnTo>
                    <a:pt x="344" y="0"/>
                  </a:lnTo>
                  <a:lnTo>
                    <a:pt x="352" y="0"/>
                  </a:lnTo>
                  <a:lnTo>
                    <a:pt x="359" y="0"/>
                  </a:lnTo>
                  <a:lnTo>
                    <a:pt x="367" y="0"/>
                  </a:lnTo>
                  <a:lnTo>
                    <a:pt x="371" y="2"/>
                  </a:lnTo>
                  <a:lnTo>
                    <a:pt x="380" y="5"/>
                  </a:lnTo>
                  <a:lnTo>
                    <a:pt x="388" y="9"/>
                  </a:lnTo>
                  <a:lnTo>
                    <a:pt x="395" y="11"/>
                  </a:lnTo>
                  <a:lnTo>
                    <a:pt x="401" y="15"/>
                  </a:lnTo>
                  <a:lnTo>
                    <a:pt x="405" y="19"/>
                  </a:lnTo>
                  <a:lnTo>
                    <a:pt x="407" y="23"/>
                  </a:lnTo>
                  <a:lnTo>
                    <a:pt x="409" y="26"/>
                  </a:lnTo>
                  <a:lnTo>
                    <a:pt x="407" y="30"/>
                  </a:lnTo>
                  <a:lnTo>
                    <a:pt x="405" y="34"/>
                  </a:lnTo>
                  <a:lnTo>
                    <a:pt x="403" y="38"/>
                  </a:lnTo>
                  <a:lnTo>
                    <a:pt x="399" y="40"/>
                  </a:lnTo>
                  <a:lnTo>
                    <a:pt x="395" y="44"/>
                  </a:lnTo>
                  <a:lnTo>
                    <a:pt x="392" y="46"/>
                  </a:lnTo>
                  <a:lnTo>
                    <a:pt x="388" y="47"/>
                  </a:lnTo>
                  <a:lnTo>
                    <a:pt x="376" y="51"/>
                  </a:lnTo>
                  <a:lnTo>
                    <a:pt x="373" y="51"/>
                  </a:lnTo>
                  <a:lnTo>
                    <a:pt x="369" y="53"/>
                  </a:lnTo>
                  <a:lnTo>
                    <a:pt x="365" y="55"/>
                  </a:lnTo>
                  <a:lnTo>
                    <a:pt x="359" y="55"/>
                  </a:lnTo>
                  <a:lnTo>
                    <a:pt x="353" y="57"/>
                  </a:lnTo>
                  <a:lnTo>
                    <a:pt x="346" y="59"/>
                  </a:lnTo>
                  <a:lnTo>
                    <a:pt x="338" y="61"/>
                  </a:lnTo>
                  <a:lnTo>
                    <a:pt x="329" y="63"/>
                  </a:lnTo>
                  <a:lnTo>
                    <a:pt x="319" y="65"/>
                  </a:lnTo>
                  <a:lnTo>
                    <a:pt x="309" y="68"/>
                  </a:lnTo>
                  <a:lnTo>
                    <a:pt x="298" y="70"/>
                  </a:lnTo>
                  <a:lnTo>
                    <a:pt x="285" y="72"/>
                  </a:lnTo>
                  <a:lnTo>
                    <a:pt x="271" y="76"/>
                  </a:lnTo>
                  <a:lnTo>
                    <a:pt x="258" y="80"/>
                  </a:lnTo>
                  <a:lnTo>
                    <a:pt x="243" y="82"/>
                  </a:lnTo>
                  <a:lnTo>
                    <a:pt x="227" y="86"/>
                  </a:lnTo>
                  <a:lnTo>
                    <a:pt x="227" y="86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20"/>
            <p:cNvSpPr/>
            <p:nvPr/>
          </p:nvSpPr>
          <p:spPr bwMode="auto">
            <a:xfrm>
              <a:off x="2519363" y="1949450"/>
              <a:ext cx="796925" cy="185738"/>
            </a:xfrm>
            <a:custGeom>
              <a:avLst/>
              <a:gdLst>
                <a:gd name="T0" fmla="*/ 594 w 1005"/>
                <a:gd name="T1" fmla="*/ 124 h 233"/>
                <a:gd name="T2" fmla="*/ 531 w 1005"/>
                <a:gd name="T3" fmla="*/ 138 h 233"/>
                <a:gd name="T4" fmla="*/ 474 w 1005"/>
                <a:gd name="T5" fmla="*/ 149 h 233"/>
                <a:gd name="T6" fmla="*/ 420 w 1005"/>
                <a:gd name="T7" fmla="*/ 159 h 233"/>
                <a:gd name="T8" fmla="*/ 372 w 1005"/>
                <a:gd name="T9" fmla="*/ 170 h 233"/>
                <a:gd name="T10" fmla="*/ 328 w 1005"/>
                <a:gd name="T11" fmla="*/ 180 h 233"/>
                <a:gd name="T12" fmla="*/ 290 w 1005"/>
                <a:gd name="T13" fmla="*/ 187 h 233"/>
                <a:gd name="T14" fmla="*/ 256 w 1005"/>
                <a:gd name="T15" fmla="*/ 195 h 233"/>
                <a:gd name="T16" fmla="*/ 227 w 1005"/>
                <a:gd name="T17" fmla="*/ 201 h 233"/>
                <a:gd name="T18" fmla="*/ 204 w 1005"/>
                <a:gd name="T19" fmla="*/ 208 h 233"/>
                <a:gd name="T20" fmla="*/ 185 w 1005"/>
                <a:gd name="T21" fmla="*/ 212 h 233"/>
                <a:gd name="T22" fmla="*/ 155 w 1005"/>
                <a:gd name="T23" fmla="*/ 220 h 233"/>
                <a:gd name="T24" fmla="*/ 130 w 1005"/>
                <a:gd name="T25" fmla="*/ 227 h 233"/>
                <a:gd name="T26" fmla="*/ 109 w 1005"/>
                <a:gd name="T27" fmla="*/ 231 h 233"/>
                <a:gd name="T28" fmla="*/ 91 w 1005"/>
                <a:gd name="T29" fmla="*/ 233 h 233"/>
                <a:gd name="T30" fmla="*/ 80 w 1005"/>
                <a:gd name="T31" fmla="*/ 233 h 233"/>
                <a:gd name="T32" fmla="*/ 65 w 1005"/>
                <a:gd name="T33" fmla="*/ 227 h 233"/>
                <a:gd name="T34" fmla="*/ 38 w 1005"/>
                <a:gd name="T35" fmla="*/ 216 h 233"/>
                <a:gd name="T36" fmla="*/ 19 w 1005"/>
                <a:gd name="T37" fmla="*/ 202 h 233"/>
                <a:gd name="T38" fmla="*/ 7 w 1005"/>
                <a:gd name="T39" fmla="*/ 193 h 233"/>
                <a:gd name="T40" fmla="*/ 0 w 1005"/>
                <a:gd name="T41" fmla="*/ 183 h 233"/>
                <a:gd name="T42" fmla="*/ 2 w 1005"/>
                <a:gd name="T43" fmla="*/ 178 h 233"/>
                <a:gd name="T44" fmla="*/ 13 w 1005"/>
                <a:gd name="T45" fmla="*/ 172 h 233"/>
                <a:gd name="T46" fmla="*/ 36 w 1005"/>
                <a:gd name="T47" fmla="*/ 166 h 233"/>
                <a:gd name="T48" fmla="*/ 63 w 1005"/>
                <a:gd name="T49" fmla="*/ 162 h 233"/>
                <a:gd name="T50" fmla="*/ 90 w 1005"/>
                <a:gd name="T51" fmla="*/ 162 h 233"/>
                <a:gd name="T52" fmla="*/ 105 w 1005"/>
                <a:gd name="T53" fmla="*/ 160 h 233"/>
                <a:gd name="T54" fmla="*/ 130 w 1005"/>
                <a:gd name="T55" fmla="*/ 157 h 233"/>
                <a:gd name="T56" fmla="*/ 160 w 1005"/>
                <a:gd name="T57" fmla="*/ 151 h 233"/>
                <a:gd name="T58" fmla="*/ 202 w 1005"/>
                <a:gd name="T59" fmla="*/ 141 h 233"/>
                <a:gd name="T60" fmla="*/ 252 w 1005"/>
                <a:gd name="T61" fmla="*/ 132 h 233"/>
                <a:gd name="T62" fmla="*/ 309 w 1005"/>
                <a:gd name="T63" fmla="*/ 122 h 233"/>
                <a:gd name="T64" fmla="*/ 374 w 1005"/>
                <a:gd name="T65" fmla="*/ 109 h 233"/>
                <a:gd name="T66" fmla="*/ 443 w 1005"/>
                <a:gd name="T67" fmla="*/ 94 h 233"/>
                <a:gd name="T68" fmla="*/ 519 w 1005"/>
                <a:gd name="T69" fmla="*/ 76 h 233"/>
                <a:gd name="T70" fmla="*/ 604 w 1005"/>
                <a:gd name="T71" fmla="*/ 57 h 233"/>
                <a:gd name="T72" fmla="*/ 688 w 1005"/>
                <a:gd name="T73" fmla="*/ 38 h 233"/>
                <a:gd name="T74" fmla="*/ 760 w 1005"/>
                <a:gd name="T75" fmla="*/ 23 h 233"/>
                <a:gd name="T76" fmla="*/ 819 w 1005"/>
                <a:gd name="T77" fmla="*/ 11 h 233"/>
                <a:gd name="T78" fmla="*/ 865 w 1005"/>
                <a:gd name="T79" fmla="*/ 6 h 233"/>
                <a:gd name="T80" fmla="*/ 900 w 1005"/>
                <a:gd name="T81" fmla="*/ 2 h 233"/>
                <a:gd name="T82" fmla="*/ 928 w 1005"/>
                <a:gd name="T83" fmla="*/ 0 h 233"/>
                <a:gd name="T84" fmla="*/ 955 w 1005"/>
                <a:gd name="T85" fmla="*/ 4 h 233"/>
                <a:gd name="T86" fmla="*/ 978 w 1005"/>
                <a:gd name="T87" fmla="*/ 10 h 233"/>
                <a:gd name="T88" fmla="*/ 993 w 1005"/>
                <a:gd name="T89" fmla="*/ 15 h 233"/>
                <a:gd name="T90" fmla="*/ 1001 w 1005"/>
                <a:gd name="T91" fmla="*/ 23 h 233"/>
                <a:gd name="T92" fmla="*/ 1005 w 1005"/>
                <a:gd name="T93" fmla="*/ 31 h 233"/>
                <a:gd name="T94" fmla="*/ 1001 w 1005"/>
                <a:gd name="T95" fmla="*/ 34 h 233"/>
                <a:gd name="T96" fmla="*/ 991 w 1005"/>
                <a:gd name="T97" fmla="*/ 38 h 233"/>
                <a:gd name="T98" fmla="*/ 974 w 1005"/>
                <a:gd name="T99" fmla="*/ 44 h 233"/>
                <a:gd name="T100" fmla="*/ 953 w 1005"/>
                <a:gd name="T101" fmla="*/ 50 h 233"/>
                <a:gd name="T102" fmla="*/ 923 w 1005"/>
                <a:gd name="T103" fmla="*/ 57 h 233"/>
                <a:gd name="T104" fmla="*/ 888 w 1005"/>
                <a:gd name="T105" fmla="*/ 65 h 233"/>
                <a:gd name="T106" fmla="*/ 846 w 1005"/>
                <a:gd name="T107" fmla="*/ 74 h 233"/>
                <a:gd name="T108" fmla="*/ 798 w 1005"/>
                <a:gd name="T109" fmla="*/ 84 h 233"/>
                <a:gd name="T110" fmla="*/ 743 w 1005"/>
                <a:gd name="T111" fmla="*/ 96 h 233"/>
                <a:gd name="T112" fmla="*/ 682 w 1005"/>
                <a:gd name="T113" fmla="*/ 107 h 233"/>
                <a:gd name="T114" fmla="*/ 638 w 1005"/>
                <a:gd name="T115" fmla="*/ 117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05" h="233">
                  <a:moveTo>
                    <a:pt x="638" y="117"/>
                  </a:moveTo>
                  <a:lnTo>
                    <a:pt x="617" y="120"/>
                  </a:lnTo>
                  <a:lnTo>
                    <a:pt x="594" y="124"/>
                  </a:lnTo>
                  <a:lnTo>
                    <a:pt x="573" y="130"/>
                  </a:lnTo>
                  <a:lnTo>
                    <a:pt x="552" y="134"/>
                  </a:lnTo>
                  <a:lnTo>
                    <a:pt x="531" y="138"/>
                  </a:lnTo>
                  <a:lnTo>
                    <a:pt x="512" y="141"/>
                  </a:lnTo>
                  <a:lnTo>
                    <a:pt x="493" y="145"/>
                  </a:lnTo>
                  <a:lnTo>
                    <a:pt x="474" y="149"/>
                  </a:lnTo>
                  <a:lnTo>
                    <a:pt x="455" y="153"/>
                  </a:lnTo>
                  <a:lnTo>
                    <a:pt x="437" y="157"/>
                  </a:lnTo>
                  <a:lnTo>
                    <a:pt x="420" y="159"/>
                  </a:lnTo>
                  <a:lnTo>
                    <a:pt x="403" y="162"/>
                  </a:lnTo>
                  <a:lnTo>
                    <a:pt x="388" y="166"/>
                  </a:lnTo>
                  <a:lnTo>
                    <a:pt x="372" y="170"/>
                  </a:lnTo>
                  <a:lnTo>
                    <a:pt x="357" y="172"/>
                  </a:lnTo>
                  <a:lnTo>
                    <a:pt x="342" y="176"/>
                  </a:lnTo>
                  <a:lnTo>
                    <a:pt x="328" y="180"/>
                  </a:lnTo>
                  <a:lnTo>
                    <a:pt x="315" y="181"/>
                  </a:lnTo>
                  <a:lnTo>
                    <a:pt x="302" y="185"/>
                  </a:lnTo>
                  <a:lnTo>
                    <a:pt x="290" y="187"/>
                  </a:lnTo>
                  <a:lnTo>
                    <a:pt x="277" y="189"/>
                  </a:lnTo>
                  <a:lnTo>
                    <a:pt x="267" y="193"/>
                  </a:lnTo>
                  <a:lnTo>
                    <a:pt x="256" y="195"/>
                  </a:lnTo>
                  <a:lnTo>
                    <a:pt x="246" y="197"/>
                  </a:lnTo>
                  <a:lnTo>
                    <a:pt x="237" y="199"/>
                  </a:lnTo>
                  <a:lnTo>
                    <a:pt x="227" y="201"/>
                  </a:lnTo>
                  <a:lnTo>
                    <a:pt x="219" y="204"/>
                  </a:lnTo>
                  <a:lnTo>
                    <a:pt x="210" y="206"/>
                  </a:lnTo>
                  <a:lnTo>
                    <a:pt x="204" y="208"/>
                  </a:lnTo>
                  <a:lnTo>
                    <a:pt x="197" y="208"/>
                  </a:lnTo>
                  <a:lnTo>
                    <a:pt x="191" y="210"/>
                  </a:lnTo>
                  <a:lnTo>
                    <a:pt x="185" y="212"/>
                  </a:lnTo>
                  <a:lnTo>
                    <a:pt x="174" y="214"/>
                  </a:lnTo>
                  <a:lnTo>
                    <a:pt x="164" y="218"/>
                  </a:lnTo>
                  <a:lnTo>
                    <a:pt x="155" y="220"/>
                  </a:lnTo>
                  <a:lnTo>
                    <a:pt x="147" y="222"/>
                  </a:lnTo>
                  <a:lnTo>
                    <a:pt x="137" y="225"/>
                  </a:lnTo>
                  <a:lnTo>
                    <a:pt x="130" y="227"/>
                  </a:lnTo>
                  <a:lnTo>
                    <a:pt x="122" y="227"/>
                  </a:lnTo>
                  <a:lnTo>
                    <a:pt x="116" y="229"/>
                  </a:lnTo>
                  <a:lnTo>
                    <a:pt x="109" y="231"/>
                  </a:lnTo>
                  <a:lnTo>
                    <a:pt x="103" y="233"/>
                  </a:lnTo>
                  <a:lnTo>
                    <a:pt x="97" y="233"/>
                  </a:lnTo>
                  <a:lnTo>
                    <a:pt x="91" y="233"/>
                  </a:lnTo>
                  <a:lnTo>
                    <a:pt x="88" y="233"/>
                  </a:lnTo>
                  <a:lnTo>
                    <a:pt x="84" y="233"/>
                  </a:lnTo>
                  <a:lnTo>
                    <a:pt x="80" y="233"/>
                  </a:lnTo>
                  <a:lnTo>
                    <a:pt x="76" y="233"/>
                  </a:lnTo>
                  <a:lnTo>
                    <a:pt x="70" y="231"/>
                  </a:lnTo>
                  <a:lnTo>
                    <a:pt x="65" y="227"/>
                  </a:lnTo>
                  <a:lnTo>
                    <a:pt x="51" y="223"/>
                  </a:lnTo>
                  <a:lnTo>
                    <a:pt x="44" y="220"/>
                  </a:lnTo>
                  <a:lnTo>
                    <a:pt x="38" y="216"/>
                  </a:lnTo>
                  <a:lnTo>
                    <a:pt x="30" y="212"/>
                  </a:lnTo>
                  <a:lnTo>
                    <a:pt x="25" y="206"/>
                  </a:lnTo>
                  <a:lnTo>
                    <a:pt x="19" y="202"/>
                  </a:lnTo>
                  <a:lnTo>
                    <a:pt x="15" y="199"/>
                  </a:lnTo>
                  <a:lnTo>
                    <a:pt x="9" y="197"/>
                  </a:lnTo>
                  <a:lnTo>
                    <a:pt x="7" y="193"/>
                  </a:lnTo>
                  <a:lnTo>
                    <a:pt x="4" y="189"/>
                  </a:lnTo>
                  <a:lnTo>
                    <a:pt x="2" y="187"/>
                  </a:lnTo>
                  <a:lnTo>
                    <a:pt x="0" y="183"/>
                  </a:lnTo>
                  <a:lnTo>
                    <a:pt x="0" y="181"/>
                  </a:lnTo>
                  <a:lnTo>
                    <a:pt x="0" y="180"/>
                  </a:lnTo>
                  <a:lnTo>
                    <a:pt x="2" y="178"/>
                  </a:lnTo>
                  <a:lnTo>
                    <a:pt x="4" y="176"/>
                  </a:lnTo>
                  <a:lnTo>
                    <a:pt x="7" y="174"/>
                  </a:lnTo>
                  <a:lnTo>
                    <a:pt x="13" y="172"/>
                  </a:lnTo>
                  <a:lnTo>
                    <a:pt x="19" y="170"/>
                  </a:lnTo>
                  <a:lnTo>
                    <a:pt x="26" y="168"/>
                  </a:lnTo>
                  <a:lnTo>
                    <a:pt x="36" y="166"/>
                  </a:lnTo>
                  <a:lnTo>
                    <a:pt x="44" y="164"/>
                  </a:lnTo>
                  <a:lnTo>
                    <a:pt x="49" y="164"/>
                  </a:lnTo>
                  <a:lnTo>
                    <a:pt x="63" y="162"/>
                  </a:lnTo>
                  <a:lnTo>
                    <a:pt x="74" y="162"/>
                  </a:lnTo>
                  <a:lnTo>
                    <a:pt x="88" y="162"/>
                  </a:lnTo>
                  <a:lnTo>
                    <a:pt x="90" y="162"/>
                  </a:lnTo>
                  <a:lnTo>
                    <a:pt x="95" y="160"/>
                  </a:lnTo>
                  <a:lnTo>
                    <a:pt x="99" y="160"/>
                  </a:lnTo>
                  <a:lnTo>
                    <a:pt x="105" y="160"/>
                  </a:lnTo>
                  <a:lnTo>
                    <a:pt x="112" y="159"/>
                  </a:lnTo>
                  <a:lnTo>
                    <a:pt x="120" y="157"/>
                  </a:lnTo>
                  <a:lnTo>
                    <a:pt x="130" y="157"/>
                  </a:lnTo>
                  <a:lnTo>
                    <a:pt x="139" y="155"/>
                  </a:lnTo>
                  <a:lnTo>
                    <a:pt x="149" y="153"/>
                  </a:lnTo>
                  <a:lnTo>
                    <a:pt x="160" y="151"/>
                  </a:lnTo>
                  <a:lnTo>
                    <a:pt x="174" y="147"/>
                  </a:lnTo>
                  <a:lnTo>
                    <a:pt x="187" y="145"/>
                  </a:lnTo>
                  <a:lnTo>
                    <a:pt x="202" y="141"/>
                  </a:lnTo>
                  <a:lnTo>
                    <a:pt x="218" y="139"/>
                  </a:lnTo>
                  <a:lnTo>
                    <a:pt x="235" y="136"/>
                  </a:lnTo>
                  <a:lnTo>
                    <a:pt x="252" y="132"/>
                  </a:lnTo>
                  <a:lnTo>
                    <a:pt x="271" y="128"/>
                  </a:lnTo>
                  <a:lnTo>
                    <a:pt x="290" y="124"/>
                  </a:lnTo>
                  <a:lnTo>
                    <a:pt x="309" y="122"/>
                  </a:lnTo>
                  <a:lnTo>
                    <a:pt x="330" y="117"/>
                  </a:lnTo>
                  <a:lnTo>
                    <a:pt x="351" y="113"/>
                  </a:lnTo>
                  <a:lnTo>
                    <a:pt x="374" y="109"/>
                  </a:lnTo>
                  <a:lnTo>
                    <a:pt x="395" y="103"/>
                  </a:lnTo>
                  <a:lnTo>
                    <a:pt x="420" y="99"/>
                  </a:lnTo>
                  <a:lnTo>
                    <a:pt x="443" y="94"/>
                  </a:lnTo>
                  <a:lnTo>
                    <a:pt x="468" y="88"/>
                  </a:lnTo>
                  <a:lnTo>
                    <a:pt x="495" y="82"/>
                  </a:lnTo>
                  <a:lnTo>
                    <a:pt x="519" y="76"/>
                  </a:lnTo>
                  <a:lnTo>
                    <a:pt x="546" y="71"/>
                  </a:lnTo>
                  <a:lnTo>
                    <a:pt x="575" y="65"/>
                  </a:lnTo>
                  <a:lnTo>
                    <a:pt x="604" y="57"/>
                  </a:lnTo>
                  <a:lnTo>
                    <a:pt x="634" y="52"/>
                  </a:lnTo>
                  <a:lnTo>
                    <a:pt x="661" y="44"/>
                  </a:lnTo>
                  <a:lnTo>
                    <a:pt x="688" y="38"/>
                  </a:lnTo>
                  <a:lnTo>
                    <a:pt x="714" y="32"/>
                  </a:lnTo>
                  <a:lnTo>
                    <a:pt x="737" y="29"/>
                  </a:lnTo>
                  <a:lnTo>
                    <a:pt x="760" y="23"/>
                  </a:lnTo>
                  <a:lnTo>
                    <a:pt x="781" y="19"/>
                  </a:lnTo>
                  <a:lnTo>
                    <a:pt x="800" y="15"/>
                  </a:lnTo>
                  <a:lnTo>
                    <a:pt x="819" y="11"/>
                  </a:lnTo>
                  <a:lnTo>
                    <a:pt x="837" y="10"/>
                  </a:lnTo>
                  <a:lnTo>
                    <a:pt x="852" y="8"/>
                  </a:lnTo>
                  <a:lnTo>
                    <a:pt x="865" y="6"/>
                  </a:lnTo>
                  <a:lnTo>
                    <a:pt x="879" y="4"/>
                  </a:lnTo>
                  <a:lnTo>
                    <a:pt x="890" y="2"/>
                  </a:lnTo>
                  <a:lnTo>
                    <a:pt x="900" y="2"/>
                  </a:lnTo>
                  <a:lnTo>
                    <a:pt x="909" y="0"/>
                  </a:lnTo>
                  <a:lnTo>
                    <a:pt x="917" y="0"/>
                  </a:lnTo>
                  <a:lnTo>
                    <a:pt x="928" y="0"/>
                  </a:lnTo>
                  <a:lnTo>
                    <a:pt x="938" y="2"/>
                  </a:lnTo>
                  <a:lnTo>
                    <a:pt x="947" y="2"/>
                  </a:lnTo>
                  <a:lnTo>
                    <a:pt x="955" y="4"/>
                  </a:lnTo>
                  <a:lnTo>
                    <a:pt x="965" y="6"/>
                  </a:lnTo>
                  <a:lnTo>
                    <a:pt x="970" y="8"/>
                  </a:lnTo>
                  <a:lnTo>
                    <a:pt x="978" y="10"/>
                  </a:lnTo>
                  <a:lnTo>
                    <a:pt x="984" y="11"/>
                  </a:lnTo>
                  <a:lnTo>
                    <a:pt x="990" y="13"/>
                  </a:lnTo>
                  <a:lnTo>
                    <a:pt x="993" y="15"/>
                  </a:lnTo>
                  <a:lnTo>
                    <a:pt x="997" y="17"/>
                  </a:lnTo>
                  <a:lnTo>
                    <a:pt x="999" y="21"/>
                  </a:lnTo>
                  <a:lnTo>
                    <a:pt x="1001" y="23"/>
                  </a:lnTo>
                  <a:lnTo>
                    <a:pt x="1003" y="27"/>
                  </a:lnTo>
                  <a:lnTo>
                    <a:pt x="1005" y="29"/>
                  </a:lnTo>
                  <a:lnTo>
                    <a:pt x="1005" y="31"/>
                  </a:lnTo>
                  <a:lnTo>
                    <a:pt x="1005" y="32"/>
                  </a:lnTo>
                  <a:lnTo>
                    <a:pt x="1003" y="32"/>
                  </a:lnTo>
                  <a:lnTo>
                    <a:pt x="1001" y="34"/>
                  </a:lnTo>
                  <a:lnTo>
                    <a:pt x="999" y="36"/>
                  </a:lnTo>
                  <a:lnTo>
                    <a:pt x="995" y="36"/>
                  </a:lnTo>
                  <a:lnTo>
                    <a:pt x="991" y="38"/>
                  </a:lnTo>
                  <a:lnTo>
                    <a:pt x="986" y="40"/>
                  </a:lnTo>
                  <a:lnTo>
                    <a:pt x="982" y="42"/>
                  </a:lnTo>
                  <a:lnTo>
                    <a:pt x="974" y="44"/>
                  </a:lnTo>
                  <a:lnTo>
                    <a:pt x="969" y="46"/>
                  </a:lnTo>
                  <a:lnTo>
                    <a:pt x="961" y="48"/>
                  </a:lnTo>
                  <a:lnTo>
                    <a:pt x="953" y="50"/>
                  </a:lnTo>
                  <a:lnTo>
                    <a:pt x="944" y="52"/>
                  </a:lnTo>
                  <a:lnTo>
                    <a:pt x="934" y="55"/>
                  </a:lnTo>
                  <a:lnTo>
                    <a:pt x="923" y="57"/>
                  </a:lnTo>
                  <a:lnTo>
                    <a:pt x="913" y="59"/>
                  </a:lnTo>
                  <a:lnTo>
                    <a:pt x="900" y="63"/>
                  </a:lnTo>
                  <a:lnTo>
                    <a:pt x="888" y="65"/>
                  </a:lnTo>
                  <a:lnTo>
                    <a:pt x="875" y="69"/>
                  </a:lnTo>
                  <a:lnTo>
                    <a:pt x="862" y="73"/>
                  </a:lnTo>
                  <a:lnTo>
                    <a:pt x="846" y="74"/>
                  </a:lnTo>
                  <a:lnTo>
                    <a:pt x="831" y="78"/>
                  </a:lnTo>
                  <a:lnTo>
                    <a:pt x="814" y="82"/>
                  </a:lnTo>
                  <a:lnTo>
                    <a:pt x="798" y="84"/>
                  </a:lnTo>
                  <a:lnTo>
                    <a:pt x="779" y="88"/>
                  </a:lnTo>
                  <a:lnTo>
                    <a:pt x="762" y="92"/>
                  </a:lnTo>
                  <a:lnTo>
                    <a:pt x="743" y="96"/>
                  </a:lnTo>
                  <a:lnTo>
                    <a:pt x="724" y="99"/>
                  </a:lnTo>
                  <a:lnTo>
                    <a:pt x="703" y="103"/>
                  </a:lnTo>
                  <a:lnTo>
                    <a:pt x="682" y="107"/>
                  </a:lnTo>
                  <a:lnTo>
                    <a:pt x="661" y="113"/>
                  </a:lnTo>
                  <a:lnTo>
                    <a:pt x="638" y="117"/>
                  </a:lnTo>
                  <a:lnTo>
                    <a:pt x="638" y="117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21"/>
            <p:cNvSpPr/>
            <p:nvPr/>
          </p:nvSpPr>
          <p:spPr bwMode="auto">
            <a:xfrm>
              <a:off x="2760663" y="2298700"/>
              <a:ext cx="228600" cy="74613"/>
            </a:xfrm>
            <a:custGeom>
              <a:avLst/>
              <a:gdLst>
                <a:gd name="T0" fmla="*/ 21 w 288"/>
                <a:gd name="T1" fmla="*/ 46 h 96"/>
                <a:gd name="T2" fmla="*/ 59 w 288"/>
                <a:gd name="T3" fmla="*/ 38 h 96"/>
                <a:gd name="T4" fmla="*/ 95 w 288"/>
                <a:gd name="T5" fmla="*/ 29 h 96"/>
                <a:gd name="T6" fmla="*/ 128 w 288"/>
                <a:gd name="T7" fmla="*/ 19 h 96"/>
                <a:gd name="T8" fmla="*/ 158 w 288"/>
                <a:gd name="T9" fmla="*/ 12 h 96"/>
                <a:gd name="T10" fmla="*/ 183 w 288"/>
                <a:gd name="T11" fmla="*/ 6 h 96"/>
                <a:gd name="T12" fmla="*/ 204 w 288"/>
                <a:gd name="T13" fmla="*/ 2 h 96"/>
                <a:gd name="T14" fmla="*/ 219 w 288"/>
                <a:gd name="T15" fmla="*/ 0 h 96"/>
                <a:gd name="T16" fmla="*/ 233 w 288"/>
                <a:gd name="T17" fmla="*/ 0 h 96"/>
                <a:gd name="T18" fmla="*/ 246 w 288"/>
                <a:gd name="T19" fmla="*/ 2 h 96"/>
                <a:gd name="T20" fmla="*/ 267 w 288"/>
                <a:gd name="T21" fmla="*/ 10 h 96"/>
                <a:gd name="T22" fmla="*/ 277 w 288"/>
                <a:gd name="T23" fmla="*/ 14 h 96"/>
                <a:gd name="T24" fmla="*/ 284 w 288"/>
                <a:gd name="T25" fmla="*/ 19 h 96"/>
                <a:gd name="T26" fmla="*/ 286 w 288"/>
                <a:gd name="T27" fmla="*/ 25 h 96"/>
                <a:gd name="T28" fmla="*/ 288 w 288"/>
                <a:gd name="T29" fmla="*/ 29 h 96"/>
                <a:gd name="T30" fmla="*/ 286 w 288"/>
                <a:gd name="T31" fmla="*/ 33 h 96"/>
                <a:gd name="T32" fmla="*/ 280 w 288"/>
                <a:gd name="T33" fmla="*/ 38 h 96"/>
                <a:gd name="T34" fmla="*/ 271 w 288"/>
                <a:gd name="T35" fmla="*/ 42 h 96"/>
                <a:gd name="T36" fmla="*/ 258 w 288"/>
                <a:gd name="T37" fmla="*/ 48 h 96"/>
                <a:gd name="T38" fmla="*/ 240 w 288"/>
                <a:gd name="T39" fmla="*/ 54 h 96"/>
                <a:gd name="T40" fmla="*/ 219 w 288"/>
                <a:gd name="T41" fmla="*/ 59 h 96"/>
                <a:gd name="T42" fmla="*/ 193 w 288"/>
                <a:gd name="T43" fmla="*/ 63 h 96"/>
                <a:gd name="T44" fmla="*/ 164 w 288"/>
                <a:gd name="T45" fmla="*/ 71 h 96"/>
                <a:gd name="T46" fmla="*/ 135 w 288"/>
                <a:gd name="T47" fmla="*/ 75 h 96"/>
                <a:gd name="T48" fmla="*/ 107 w 288"/>
                <a:gd name="T49" fmla="*/ 80 h 96"/>
                <a:gd name="T50" fmla="*/ 84 w 288"/>
                <a:gd name="T51" fmla="*/ 84 h 96"/>
                <a:gd name="T52" fmla="*/ 61 w 288"/>
                <a:gd name="T53" fmla="*/ 88 h 96"/>
                <a:gd name="T54" fmla="*/ 42 w 288"/>
                <a:gd name="T55" fmla="*/ 92 h 96"/>
                <a:gd name="T56" fmla="*/ 24 w 288"/>
                <a:gd name="T57" fmla="*/ 94 h 96"/>
                <a:gd name="T58" fmla="*/ 11 w 288"/>
                <a:gd name="T59" fmla="*/ 94 h 96"/>
                <a:gd name="T60" fmla="*/ 0 w 288"/>
                <a:gd name="T61" fmla="*/ 96 h 96"/>
                <a:gd name="T62" fmla="*/ 0 w 288"/>
                <a:gd name="T63" fmla="*/ 5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88" h="96">
                  <a:moveTo>
                    <a:pt x="0" y="50"/>
                  </a:moveTo>
                  <a:lnTo>
                    <a:pt x="21" y="46"/>
                  </a:lnTo>
                  <a:lnTo>
                    <a:pt x="40" y="42"/>
                  </a:lnTo>
                  <a:lnTo>
                    <a:pt x="59" y="38"/>
                  </a:lnTo>
                  <a:lnTo>
                    <a:pt x="78" y="35"/>
                  </a:lnTo>
                  <a:lnTo>
                    <a:pt x="95" y="29"/>
                  </a:lnTo>
                  <a:lnTo>
                    <a:pt x="112" y="25"/>
                  </a:lnTo>
                  <a:lnTo>
                    <a:pt x="128" y="19"/>
                  </a:lnTo>
                  <a:lnTo>
                    <a:pt x="143" y="14"/>
                  </a:lnTo>
                  <a:lnTo>
                    <a:pt x="158" y="12"/>
                  </a:lnTo>
                  <a:lnTo>
                    <a:pt x="172" y="8"/>
                  </a:lnTo>
                  <a:lnTo>
                    <a:pt x="183" y="6"/>
                  </a:lnTo>
                  <a:lnTo>
                    <a:pt x="194" y="4"/>
                  </a:lnTo>
                  <a:lnTo>
                    <a:pt x="204" y="2"/>
                  </a:lnTo>
                  <a:lnTo>
                    <a:pt x="212" y="0"/>
                  </a:lnTo>
                  <a:lnTo>
                    <a:pt x="219" y="0"/>
                  </a:lnTo>
                  <a:lnTo>
                    <a:pt x="227" y="0"/>
                  </a:lnTo>
                  <a:lnTo>
                    <a:pt x="233" y="0"/>
                  </a:lnTo>
                  <a:lnTo>
                    <a:pt x="236" y="0"/>
                  </a:lnTo>
                  <a:lnTo>
                    <a:pt x="246" y="2"/>
                  </a:lnTo>
                  <a:lnTo>
                    <a:pt x="258" y="6"/>
                  </a:lnTo>
                  <a:lnTo>
                    <a:pt x="267" y="10"/>
                  </a:lnTo>
                  <a:lnTo>
                    <a:pt x="273" y="12"/>
                  </a:lnTo>
                  <a:lnTo>
                    <a:pt x="277" y="14"/>
                  </a:lnTo>
                  <a:lnTo>
                    <a:pt x="280" y="17"/>
                  </a:lnTo>
                  <a:lnTo>
                    <a:pt x="284" y="19"/>
                  </a:lnTo>
                  <a:lnTo>
                    <a:pt x="286" y="23"/>
                  </a:lnTo>
                  <a:lnTo>
                    <a:pt x="286" y="25"/>
                  </a:lnTo>
                  <a:lnTo>
                    <a:pt x="288" y="27"/>
                  </a:lnTo>
                  <a:lnTo>
                    <a:pt x="288" y="29"/>
                  </a:lnTo>
                  <a:lnTo>
                    <a:pt x="288" y="31"/>
                  </a:lnTo>
                  <a:lnTo>
                    <a:pt x="286" y="33"/>
                  </a:lnTo>
                  <a:lnTo>
                    <a:pt x="284" y="37"/>
                  </a:lnTo>
                  <a:lnTo>
                    <a:pt x="280" y="38"/>
                  </a:lnTo>
                  <a:lnTo>
                    <a:pt x="277" y="40"/>
                  </a:lnTo>
                  <a:lnTo>
                    <a:pt x="271" y="42"/>
                  </a:lnTo>
                  <a:lnTo>
                    <a:pt x="265" y="46"/>
                  </a:lnTo>
                  <a:lnTo>
                    <a:pt x="258" y="48"/>
                  </a:lnTo>
                  <a:lnTo>
                    <a:pt x="248" y="50"/>
                  </a:lnTo>
                  <a:lnTo>
                    <a:pt x="240" y="54"/>
                  </a:lnTo>
                  <a:lnTo>
                    <a:pt x="229" y="56"/>
                  </a:lnTo>
                  <a:lnTo>
                    <a:pt x="219" y="59"/>
                  </a:lnTo>
                  <a:lnTo>
                    <a:pt x="206" y="61"/>
                  </a:lnTo>
                  <a:lnTo>
                    <a:pt x="193" y="63"/>
                  </a:lnTo>
                  <a:lnTo>
                    <a:pt x="179" y="67"/>
                  </a:lnTo>
                  <a:lnTo>
                    <a:pt x="164" y="71"/>
                  </a:lnTo>
                  <a:lnTo>
                    <a:pt x="149" y="73"/>
                  </a:lnTo>
                  <a:lnTo>
                    <a:pt x="135" y="75"/>
                  </a:lnTo>
                  <a:lnTo>
                    <a:pt x="120" y="79"/>
                  </a:lnTo>
                  <a:lnTo>
                    <a:pt x="107" y="80"/>
                  </a:lnTo>
                  <a:lnTo>
                    <a:pt x="95" y="82"/>
                  </a:lnTo>
                  <a:lnTo>
                    <a:pt x="84" y="84"/>
                  </a:lnTo>
                  <a:lnTo>
                    <a:pt x="72" y="86"/>
                  </a:lnTo>
                  <a:lnTo>
                    <a:pt x="61" y="88"/>
                  </a:lnTo>
                  <a:lnTo>
                    <a:pt x="51" y="90"/>
                  </a:lnTo>
                  <a:lnTo>
                    <a:pt x="42" y="92"/>
                  </a:lnTo>
                  <a:lnTo>
                    <a:pt x="32" y="92"/>
                  </a:lnTo>
                  <a:lnTo>
                    <a:pt x="24" y="94"/>
                  </a:lnTo>
                  <a:lnTo>
                    <a:pt x="17" y="94"/>
                  </a:lnTo>
                  <a:lnTo>
                    <a:pt x="11" y="94"/>
                  </a:lnTo>
                  <a:lnTo>
                    <a:pt x="5" y="96"/>
                  </a:lnTo>
                  <a:lnTo>
                    <a:pt x="0" y="96"/>
                  </a:lnTo>
                  <a:lnTo>
                    <a:pt x="0" y="50"/>
                  </a:lnTo>
                  <a:lnTo>
                    <a:pt x="0" y="50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Freeform 15"/>
          <p:cNvSpPr/>
          <p:nvPr/>
        </p:nvSpPr>
        <p:spPr bwMode="auto">
          <a:xfrm>
            <a:off x="2405552" y="1869726"/>
            <a:ext cx="675554" cy="605185"/>
          </a:xfrm>
          <a:custGeom>
            <a:avLst/>
            <a:gdLst>
              <a:gd name="T0" fmla="*/ 479 w 479"/>
              <a:gd name="T1" fmla="*/ 61 h 430"/>
              <a:gd name="T2" fmla="*/ 477 w 479"/>
              <a:gd name="T3" fmla="*/ 69 h 430"/>
              <a:gd name="T4" fmla="*/ 474 w 479"/>
              <a:gd name="T5" fmla="*/ 76 h 430"/>
              <a:gd name="T6" fmla="*/ 468 w 479"/>
              <a:gd name="T7" fmla="*/ 86 h 430"/>
              <a:gd name="T8" fmla="*/ 460 w 479"/>
              <a:gd name="T9" fmla="*/ 99 h 430"/>
              <a:gd name="T10" fmla="*/ 451 w 479"/>
              <a:gd name="T11" fmla="*/ 115 h 430"/>
              <a:gd name="T12" fmla="*/ 439 w 479"/>
              <a:gd name="T13" fmla="*/ 132 h 430"/>
              <a:gd name="T14" fmla="*/ 426 w 479"/>
              <a:gd name="T15" fmla="*/ 151 h 430"/>
              <a:gd name="T16" fmla="*/ 403 w 479"/>
              <a:gd name="T17" fmla="*/ 181 h 430"/>
              <a:gd name="T18" fmla="*/ 367 w 479"/>
              <a:gd name="T19" fmla="*/ 222 h 430"/>
              <a:gd name="T20" fmla="*/ 326 w 479"/>
              <a:gd name="T21" fmla="*/ 262 h 430"/>
              <a:gd name="T22" fmla="*/ 282 w 479"/>
              <a:gd name="T23" fmla="*/ 298 h 430"/>
              <a:gd name="T24" fmla="*/ 233 w 479"/>
              <a:gd name="T25" fmla="*/ 332 h 430"/>
              <a:gd name="T26" fmla="*/ 185 w 479"/>
              <a:gd name="T27" fmla="*/ 363 h 430"/>
              <a:gd name="T28" fmla="*/ 141 w 479"/>
              <a:gd name="T29" fmla="*/ 388 h 430"/>
              <a:gd name="T30" fmla="*/ 101 w 479"/>
              <a:gd name="T31" fmla="*/ 405 h 430"/>
              <a:gd name="T32" fmla="*/ 74 w 479"/>
              <a:gd name="T33" fmla="*/ 414 h 430"/>
              <a:gd name="T34" fmla="*/ 57 w 479"/>
              <a:gd name="T35" fmla="*/ 420 h 430"/>
              <a:gd name="T36" fmla="*/ 42 w 479"/>
              <a:gd name="T37" fmla="*/ 424 h 430"/>
              <a:gd name="T38" fmla="*/ 30 w 479"/>
              <a:gd name="T39" fmla="*/ 426 h 430"/>
              <a:gd name="T40" fmla="*/ 19 w 479"/>
              <a:gd name="T41" fmla="*/ 428 h 430"/>
              <a:gd name="T42" fmla="*/ 11 w 479"/>
              <a:gd name="T43" fmla="*/ 430 h 430"/>
              <a:gd name="T44" fmla="*/ 5 w 479"/>
              <a:gd name="T45" fmla="*/ 430 h 430"/>
              <a:gd name="T46" fmla="*/ 2 w 479"/>
              <a:gd name="T47" fmla="*/ 428 h 430"/>
              <a:gd name="T48" fmla="*/ 0 w 479"/>
              <a:gd name="T49" fmla="*/ 426 h 430"/>
              <a:gd name="T50" fmla="*/ 0 w 479"/>
              <a:gd name="T51" fmla="*/ 424 h 430"/>
              <a:gd name="T52" fmla="*/ 3 w 479"/>
              <a:gd name="T53" fmla="*/ 420 h 430"/>
              <a:gd name="T54" fmla="*/ 9 w 479"/>
              <a:gd name="T55" fmla="*/ 414 h 430"/>
              <a:gd name="T56" fmla="*/ 17 w 479"/>
              <a:gd name="T57" fmla="*/ 409 h 430"/>
              <a:gd name="T58" fmla="*/ 26 w 479"/>
              <a:gd name="T59" fmla="*/ 403 h 430"/>
              <a:gd name="T60" fmla="*/ 40 w 479"/>
              <a:gd name="T61" fmla="*/ 395 h 430"/>
              <a:gd name="T62" fmla="*/ 53 w 479"/>
              <a:gd name="T63" fmla="*/ 386 h 430"/>
              <a:gd name="T64" fmla="*/ 80 w 479"/>
              <a:gd name="T65" fmla="*/ 372 h 430"/>
              <a:gd name="T66" fmla="*/ 116 w 479"/>
              <a:gd name="T67" fmla="*/ 349 h 430"/>
              <a:gd name="T68" fmla="*/ 154 w 479"/>
              <a:gd name="T69" fmla="*/ 323 h 430"/>
              <a:gd name="T70" fmla="*/ 193 w 479"/>
              <a:gd name="T71" fmla="*/ 292 h 430"/>
              <a:gd name="T72" fmla="*/ 231 w 479"/>
              <a:gd name="T73" fmla="*/ 260 h 430"/>
              <a:gd name="T74" fmla="*/ 263 w 479"/>
              <a:gd name="T75" fmla="*/ 229 h 430"/>
              <a:gd name="T76" fmla="*/ 288 w 479"/>
              <a:gd name="T77" fmla="*/ 204 h 430"/>
              <a:gd name="T78" fmla="*/ 303 w 479"/>
              <a:gd name="T79" fmla="*/ 189 h 430"/>
              <a:gd name="T80" fmla="*/ 311 w 479"/>
              <a:gd name="T81" fmla="*/ 179 h 430"/>
              <a:gd name="T82" fmla="*/ 321 w 479"/>
              <a:gd name="T83" fmla="*/ 170 h 430"/>
              <a:gd name="T84" fmla="*/ 332 w 479"/>
              <a:gd name="T85" fmla="*/ 153 h 430"/>
              <a:gd name="T86" fmla="*/ 345 w 479"/>
              <a:gd name="T87" fmla="*/ 132 h 430"/>
              <a:gd name="T88" fmla="*/ 359 w 479"/>
              <a:gd name="T89" fmla="*/ 109 h 430"/>
              <a:gd name="T90" fmla="*/ 374 w 479"/>
              <a:gd name="T91" fmla="*/ 82 h 430"/>
              <a:gd name="T92" fmla="*/ 384 w 479"/>
              <a:gd name="T93" fmla="*/ 59 h 430"/>
              <a:gd name="T94" fmla="*/ 388 w 479"/>
              <a:gd name="T95" fmla="*/ 40 h 430"/>
              <a:gd name="T96" fmla="*/ 388 w 479"/>
              <a:gd name="T97" fmla="*/ 25 h 430"/>
              <a:gd name="T98" fmla="*/ 386 w 479"/>
              <a:gd name="T99" fmla="*/ 13 h 430"/>
              <a:gd name="T100" fmla="*/ 386 w 479"/>
              <a:gd name="T101" fmla="*/ 6 h 430"/>
              <a:gd name="T102" fmla="*/ 389 w 479"/>
              <a:gd name="T103" fmla="*/ 2 h 430"/>
              <a:gd name="T104" fmla="*/ 397 w 479"/>
              <a:gd name="T105" fmla="*/ 0 h 430"/>
              <a:gd name="T106" fmla="*/ 409 w 479"/>
              <a:gd name="T107" fmla="*/ 0 h 430"/>
              <a:gd name="T108" fmla="*/ 422 w 479"/>
              <a:gd name="T109" fmla="*/ 2 h 430"/>
              <a:gd name="T110" fmla="*/ 435 w 479"/>
              <a:gd name="T111" fmla="*/ 6 h 430"/>
              <a:gd name="T112" fmla="*/ 449 w 479"/>
              <a:gd name="T113" fmla="*/ 13 h 430"/>
              <a:gd name="T114" fmla="*/ 460 w 479"/>
              <a:gd name="T115" fmla="*/ 25 h 430"/>
              <a:gd name="T116" fmla="*/ 470 w 479"/>
              <a:gd name="T117" fmla="*/ 34 h 430"/>
              <a:gd name="T118" fmla="*/ 475 w 479"/>
              <a:gd name="T119" fmla="*/ 44 h 430"/>
              <a:gd name="T120" fmla="*/ 479 w 479"/>
              <a:gd name="T121" fmla="*/ 53 h 430"/>
              <a:gd name="T122" fmla="*/ 479 w 479"/>
              <a:gd name="T123" fmla="*/ 59 h 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79" h="430">
                <a:moveTo>
                  <a:pt x="479" y="59"/>
                </a:moveTo>
                <a:lnTo>
                  <a:pt x="479" y="61"/>
                </a:lnTo>
                <a:lnTo>
                  <a:pt x="479" y="65"/>
                </a:lnTo>
                <a:lnTo>
                  <a:pt x="477" y="69"/>
                </a:lnTo>
                <a:lnTo>
                  <a:pt x="475" y="73"/>
                </a:lnTo>
                <a:lnTo>
                  <a:pt x="474" y="76"/>
                </a:lnTo>
                <a:lnTo>
                  <a:pt x="472" y="82"/>
                </a:lnTo>
                <a:lnTo>
                  <a:pt x="468" y="86"/>
                </a:lnTo>
                <a:lnTo>
                  <a:pt x="464" y="94"/>
                </a:lnTo>
                <a:lnTo>
                  <a:pt x="460" y="99"/>
                </a:lnTo>
                <a:lnTo>
                  <a:pt x="454" y="107"/>
                </a:lnTo>
                <a:lnTo>
                  <a:pt x="451" y="115"/>
                </a:lnTo>
                <a:lnTo>
                  <a:pt x="445" y="122"/>
                </a:lnTo>
                <a:lnTo>
                  <a:pt x="439" y="132"/>
                </a:lnTo>
                <a:lnTo>
                  <a:pt x="431" y="141"/>
                </a:lnTo>
                <a:lnTo>
                  <a:pt x="426" y="151"/>
                </a:lnTo>
                <a:lnTo>
                  <a:pt x="418" y="160"/>
                </a:lnTo>
                <a:lnTo>
                  <a:pt x="403" y="181"/>
                </a:lnTo>
                <a:lnTo>
                  <a:pt x="386" y="202"/>
                </a:lnTo>
                <a:lnTo>
                  <a:pt x="367" y="222"/>
                </a:lnTo>
                <a:lnTo>
                  <a:pt x="347" y="243"/>
                </a:lnTo>
                <a:lnTo>
                  <a:pt x="326" y="262"/>
                </a:lnTo>
                <a:lnTo>
                  <a:pt x="305" y="281"/>
                </a:lnTo>
                <a:lnTo>
                  <a:pt x="282" y="298"/>
                </a:lnTo>
                <a:lnTo>
                  <a:pt x="258" y="317"/>
                </a:lnTo>
                <a:lnTo>
                  <a:pt x="233" y="332"/>
                </a:lnTo>
                <a:lnTo>
                  <a:pt x="210" y="349"/>
                </a:lnTo>
                <a:lnTo>
                  <a:pt x="185" y="363"/>
                </a:lnTo>
                <a:lnTo>
                  <a:pt x="162" y="376"/>
                </a:lnTo>
                <a:lnTo>
                  <a:pt x="141" y="388"/>
                </a:lnTo>
                <a:lnTo>
                  <a:pt x="120" y="397"/>
                </a:lnTo>
                <a:lnTo>
                  <a:pt x="101" y="405"/>
                </a:lnTo>
                <a:lnTo>
                  <a:pt x="84" y="412"/>
                </a:lnTo>
                <a:lnTo>
                  <a:pt x="74" y="414"/>
                </a:lnTo>
                <a:lnTo>
                  <a:pt x="65" y="418"/>
                </a:lnTo>
                <a:lnTo>
                  <a:pt x="57" y="420"/>
                </a:lnTo>
                <a:lnTo>
                  <a:pt x="49" y="422"/>
                </a:lnTo>
                <a:lnTo>
                  <a:pt x="42" y="424"/>
                </a:lnTo>
                <a:lnTo>
                  <a:pt x="36" y="424"/>
                </a:lnTo>
                <a:lnTo>
                  <a:pt x="30" y="426"/>
                </a:lnTo>
                <a:lnTo>
                  <a:pt x="24" y="428"/>
                </a:lnTo>
                <a:lnTo>
                  <a:pt x="19" y="428"/>
                </a:lnTo>
                <a:lnTo>
                  <a:pt x="15" y="428"/>
                </a:lnTo>
                <a:lnTo>
                  <a:pt x="11" y="430"/>
                </a:lnTo>
                <a:lnTo>
                  <a:pt x="7" y="430"/>
                </a:lnTo>
                <a:lnTo>
                  <a:pt x="5" y="430"/>
                </a:lnTo>
                <a:lnTo>
                  <a:pt x="3" y="428"/>
                </a:lnTo>
                <a:lnTo>
                  <a:pt x="2" y="428"/>
                </a:lnTo>
                <a:lnTo>
                  <a:pt x="0" y="428"/>
                </a:lnTo>
                <a:lnTo>
                  <a:pt x="0" y="426"/>
                </a:lnTo>
                <a:lnTo>
                  <a:pt x="0" y="424"/>
                </a:lnTo>
                <a:lnTo>
                  <a:pt x="0" y="424"/>
                </a:lnTo>
                <a:lnTo>
                  <a:pt x="2" y="422"/>
                </a:lnTo>
                <a:lnTo>
                  <a:pt x="3" y="420"/>
                </a:lnTo>
                <a:lnTo>
                  <a:pt x="5" y="418"/>
                </a:lnTo>
                <a:lnTo>
                  <a:pt x="9" y="414"/>
                </a:lnTo>
                <a:lnTo>
                  <a:pt x="13" y="412"/>
                </a:lnTo>
                <a:lnTo>
                  <a:pt x="17" y="409"/>
                </a:lnTo>
                <a:lnTo>
                  <a:pt x="21" y="407"/>
                </a:lnTo>
                <a:lnTo>
                  <a:pt x="26" y="403"/>
                </a:lnTo>
                <a:lnTo>
                  <a:pt x="32" y="399"/>
                </a:lnTo>
                <a:lnTo>
                  <a:pt x="40" y="395"/>
                </a:lnTo>
                <a:lnTo>
                  <a:pt x="45" y="391"/>
                </a:lnTo>
                <a:lnTo>
                  <a:pt x="53" y="386"/>
                </a:lnTo>
                <a:lnTo>
                  <a:pt x="63" y="382"/>
                </a:lnTo>
                <a:lnTo>
                  <a:pt x="80" y="372"/>
                </a:lnTo>
                <a:lnTo>
                  <a:pt x="97" y="361"/>
                </a:lnTo>
                <a:lnTo>
                  <a:pt x="116" y="349"/>
                </a:lnTo>
                <a:lnTo>
                  <a:pt x="135" y="336"/>
                </a:lnTo>
                <a:lnTo>
                  <a:pt x="154" y="323"/>
                </a:lnTo>
                <a:lnTo>
                  <a:pt x="174" y="309"/>
                </a:lnTo>
                <a:lnTo>
                  <a:pt x="193" y="292"/>
                </a:lnTo>
                <a:lnTo>
                  <a:pt x="212" y="277"/>
                </a:lnTo>
                <a:lnTo>
                  <a:pt x="231" y="260"/>
                </a:lnTo>
                <a:lnTo>
                  <a:pt x="248" y="244"/>
                </a:lnTo>
                <a:lnTo>
                  <a:pt x="263" y="229"/>
                </a:lnTo>
                <a:lnTo>
                  <a:pt x="277" y="216"/>
                </a:lnTo>
                <a:lnTo>
                  <a:pt x="288" y="204"/>
                </a:lnTo>
                <a:lnTo>
                  <a:pt x="300" y="193"/>
                </a:lnTo>
                <a:lnTo>
                  <a:pt x="303" y="189"/>
                </a:lnTo>
                <a:lnTo>
                  <a:pt x="307" y="183"/>
                </a:lnTo>
                <a:lnTo>
                  <a:pt x="311" y="179"/>
                </a:lnTo>
                <a:lnTo>
                  <a:pt x="315" y="176"/>
                </a:lnTo>
                <a:lnTo>
                  <a:pt x="321" y="170"/>
                </a:lnTo>
                <a:lnTo>
                  <a:pt x="326" y="162"/>
                </a:lnTo>
                <a:lnTo>
                  <a:pt x="332" y="153"/>
                </a:lnTo>
                <a:lnTo>
                  <a:pt x="338" y="143"/>
                </a:lnTo>
                <a:lnTo>
                  <a:pt x="345" y="132"/>
                </a:lnTo>
                <a:lnTo>
                  <a:pt x="351" y="120"/>
                </a:lnTo>
                <a:lnTo>
                  <a:pt x="359" y="109"/>
                </a:lnTo>
                <a:lnTo>
                  <a:pt x="367" y="95"/>
                </a:lnTo>
                <a:lnTo>
                  <a:pt x="374" y="82"/>
                </a:lnTo>
                <a:lnTo>
                  <a:pt x="378" y="71"/>
                </a:lnTo>
                <a:lnTo>
                  <a:pt x="384" y="59"/>
                </a:lnTo>
                <a:lnTo>
                  <a:pt x="386" y="50"/>
                </a:lnTo>
                <a:lnTo>
                  <a:pt x="388" y="40"/>
                </a:lnTo>
                <a:lnTo>
                  <a:pt x="389" y="32"/>
                </a:lnTo>
                <a:lnTo>
                  <a:pt x="388" y="25"/>
                </a:lnTo>
                <a:lnTo>
                  <a:pt x="388" y="19"/>
                </a:lnTo>
                <a:lnTo>
                  <a:pt x="386" y="13"/>
                </a:lnTo>
                <a:lnTo>
                  <a:pt x="386" y="10"/>
                </a:lnTo>
                <a:lnTo>
                  <a:pt x="386" y="6"/>
                </a:lnTo>
                <a:lnTo>
                  <a:pt x="388" y="4"/>
                </a:lnTo>
                <a:lnTo>
                  <a:pt x="389" y="2"/>
                </a:lnTo>
                <a:lnTo>
                  <a:pt x="393" y="0"/>
                </a:lnTo>
                <a:lnTo>
                  <a:pt x="397" y="0"/>
                </a:lnTo>
                <a:lnTo>
                  <a:pt x="403" y="0"/>
                </a:lnTo>
                <a:lnTo>
                  <a:pt x="409" y="0"/>
                </a:lnTo>
                <a:lnTo>
                  <a:pt x="414" y="0"/>
                </a:lnTo>
                <a:lnTo>
                  <a:pt x="422" y="2"/>
                </a:lnTo>
                <a:lnTo>
                  <a:pt x="428" y="4"/>
                </a:lnTo>
                <a:lnTo>
                  <a:pt x="435" y="6"/>
                </a:lnTo>
                <a:lnTo>
                  <a:pt x="441" y="10"/>
                </a:lnTo>
                <a:lnTo>
                  <a:pt x="449" y="13"/>
                </a:lnTo>
                <a:lnTo>
                  <a:pt x="454" y="19"/>
                </a:lnTo>
                <a:lnTo>
                  <a:pt x="460" y="25"/>
                </a:lnTo>
                <a:lnTo>
                  <a:pt x="464" y="31"/>
                </a:lnTo>
                <a:lnTo>
                  <a:pt x="470" y="34"/>
                </a:lnTo>
                <a:lnTo>
                  <a:pt x="472" y="40"/>
                </a:lnTo>
                <a:lnTo>
                  <a:pt x="475" y="44"/>
                </a:lnTo>
                <a:lnTo>
                  <a:pt x="477" y="50"/>
                </a:lnTo>
                <a:lnTo>
                  <a:pt x="479" y="53"/>
                </a:lnTo>
                <a:lnTo>
                  <a:pt x="479" y="59"/>
                </a:lnTo>
                <a:lnTo>
                  <a:pt x="479" y="59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Freeform 16"/>
          <p:cNvSpPr/>
          <p:nvPr/>
        </p:nvSpPr>
        <p:spPr bwMode="auto">
          <a:xfrm>
            <a:off x="2810884" y="1354615"/>
            <a:ext cx="250519" cy="182963"/>
          </a:xfrm>
          <a:custGeom>
            <a:avLst/>
            <a:gdLst>
              <a:gd name="T0" fmla="*/ 57 w 178"/>
              <a:gd name="T1" fmla="*/ 10 h 130"/>
              <a:gd name="T2" fmla="*/ 71 w 178"/>
              <a:gd name="T3" fmla="*/ 12 h 130"/>
              <a:gd name="T4" fmla="*/ 84 w 178"/>
              <a:gd name="T5" fmla="*/ 14 h 130"/>
              <a:gd name="T6" fmla="*/ 96 w 178"/>
              <a:gd name="T7" fmla="*/ 17 h 130"/>
              <a:gd name="T8" fmla="*/ 107 w 178"/>
              <a:gd name="T9" fmla="*/ 19 h 130"/>
              <a:gd name="T10" fmla="*/ 119 w 178"/>
              <a:gd name="T11" fmla="*/ 25 h 130"/>
              <a:gd name="T12" fmla="*/ 130 w 178"/>
              <a:gd name="T13" fmla="*/ 29 h 130"/>
              <a:gd name="T14" fmla="*/ 140 w 178"/>
              <a:gd name="T15" fmla="*/ 35 h 130"/>
              <a:gd name="T16" fmla="*/ 151 w 178"/>
              <a:gd name="T17" fmla="*/ 38 h 130"/>
              <a:gd name="T18" fmla="*/ 157 w 178"/>
              <a:gd name="T19" fmla="*/ 44 h 130"/>
              <a:gd name="T20" fmla="*/ 164 w 178"/>
              <a:gd name="T21" fmla="*/ 50 h 130"/>
              <a:gd name="T22" fmla="*/ 168 w 178"/>
              <a:gd name="T23" fmla="*/ 58 h 130"/>
              <a:gd name="T24" fmla="*/ 172 w 178"/>
              <a:gd name="T25" fmla="*/ 63 h 130"/>
              <a:gd name="T26" fmla="*/ 176 w 178"/>
              <a:gd name="T27" fmla="*/ 69 h 130"/>
              <a:gd name="T28" fmla="*/ 178 w 178"/>
              <a:gd name="T29" fmla="*/ 77 h 130"/>
              <a:gd name="T30" fmla="*/ 178 w 178"/>
              <a:gd name="T31" fmla="*/ 86 h 130"/>
              <a:gd name="T32" fmla="*/ 176 w 178"/>
              <a:gd name="T33" fmla="*/ 94 h 130"/>
              <a:gd name="T34" fmla="*/ 174 w 178"/>
              <a:gd name="T35" fmla="*/ 103 h 130"/>
              <a:gd name="T36" fmla="*/ 172 w 178"/>
              <a:gd name="T37" fmla="*/ 111 h 130"/>
              <a:gd name="T38" fmla="*/ 170 w 178"/>
              <a:gd name="T39" fmla="*/ 119 h 130"/>
              <a:gd name="T40" fmla="*/ 168 w 178"/>
              <a:gd name="T41" fmla="*/ 124 h 130"/>
              <a:gd name="T42" fmla="*/ 164 w 178"/>
              <a:gd name="T43" fmla="*/ 128 h 130"/>
              <a:gd name="T44" fmla="*/ 163 w 178"/>
              <a:gd name="T45" fmla="*/ 130 h 130"/>
              <a:gd name="T46" fmla="*/ 159 w 178"/>
              <a:gd name="T47" fmla="*/ 130 h 130"/>
              <a:gd name="T48" fmla="*/ 155 w 178"/>
              <a:gd name="T49" fmla="*/ 130 h 130"/>
              <a:gd name="T50" fmla="*/ 153 w 178"/>
              <a:gd name="T51" fmla="*/ 130 h 130"/>
              <a:gd name="T52" fmla="*/ 151 w 178"/>
              <a:gd name="T53" fmla="*/ 128 h 130"/>
              <a:gd name="T54" fmla="*/ 143 w 178"/>
              <a:gd name="T55" fmla="*/ 126 h 130"/>
              <a:gd name="T56" fmla="*/ 136 w 178"/>
              <a:gd name="T57" fmla="*/ 123 h 130"/>
              <a:gd name="T58" fmla="*/ 124 w 178"/>
              <a:gd name="T59" fmla="*/ 115 h 130"/>
              <a:gd name="T60" fmla="*/ 113 w 178"/>
              <a:gd name="T61" fmla="*/ 107 h 130"/>
              <a:gd name="T62" fmla="*/ 100 w 178"/>
              <a:gd name="T63" fmla="*/ 98 h 130"/>
              <a:gd name="T64" fmla="*/ 84 w 178"/>
              <a:gd name="T65" fmla="*/ 86 h 130"/>
              <a:gd name="T66" fmla="*/ 67 w 178"/>
              <a:gd name="T67" fmla="*/ 75 h 130"/>
              <a:gd name="T68" fmla="*/ 59 w 178"/>
              <a:gd name="T69" fmla="*/ 67 h 130"/>
              <a:gd name="T70" fmla="*/ 50 w 178"/>
              <a:gd name="T71" fmla="*/ 61 h 130"/>
              <a:gd name="T72" fmla="*/ 42 w 178"/>
              <a:gd name="T73" fmla="*/ 56 h 130"/>
              <a:gd name="T74" fmla="*/ 35 w 178"/>
              <a:gd name="T75" fmla="*/ 50 h 130"/>
              <a:gd name="T76" fmla="*/ 29 w 178"/>
              <a:gd name="T77" fmla="*/ 44 h 130"/>
              <a:gd name="T78" fmla="*/ 23 w 178"/>
              <a:gd name="T79" fmla="*/ 38 h 130"/>
              <a:gd name="T80" fmla="*/ 17 w 178"/>
              <a:gd name="T81" fmla="*/ 35 h 130"/>
              <a:gd name="T82" fmla="*/ 14 w 178"/>
              <a:gd name="T83" fmla="*/ 29 h 130"/>
              <a:gd name="T84" fmla="*/ 10 w 178"/>
              <a:gd name="T85" fmla="*/ 25 h 130"/>
              <a:gd name="T86" fmla="*/ 6 w 178"/>
              <a:gd name="T87" fmla="*/ 21 h 130"/>
              <a:gd name="T88" fmla="*/ 4 w 178"/>
              <a:gd name="T89" fmla="*/ 17 h 130"/>
              <a:gd name="T90" fmla="*/ 2 w 178"/>
              <a:gd name="T91" fmla="*/ 14 h 130"/>
              <a:gd name="T92" fmla="*/ 0 w 178"/>
              <a:gd name="T93" fmla="*/ 12 h 130"/>
              <a:gd name="T94" fmla="*/ 0 w 178"/>
              <a:gd name="T95" fmla="*/ 8 h 130"/>
              <a:gd name="T96" fmla="*/ 0 w 178"/>
              <a:gd name="T97" fmla="*/ 6 h 130"/>
              <a:gd name="T98" fmla="*/ 0 w 178"/>
              <a:gd name="T99" fmla="*/ 4 h 130"/>
              <a:gd name="T100" fmla="*/ 4 w 178"/>
              <a:gd name="T101" fmla="*/ 2 h 130"/>
              <a:gd name="T102" fmla="*/ 8 w 178"/>
              <a:gd name="T103" fmla="*/ 0 h 130"/>
              <a:gd name="T104" fmla="*/ 12 w 178"/>
              <a:gd name="T105" fmla="*/ 0 h 130"/>
              <a:gd name="T106" fmla="*/ 17 w 178"/>
              <a:gd name="T107" fmla="*/ 0 h 130"/>
              <a:gd name="T108" fmla="*/ 25 w 178"/>
              <a:gd name="T109" fmla="*/ 2 h 130"/>
              <a:gd name="T110" fmla="*/ 35 w 178"/>
              <a:gd name="T111" fmla="*/ 4 h 130"/>
              <a:gd name="T112" fmla="*/ 46 w 178"/>
              <a:gd name="T113" fmla="*/ 6 h 130"/>
              <a:gd name="T114" fmla="*/ 52 w 178"/>
              <a:gd name="T115" fmla="*/ 8 h 130"/>
              <a:gd name="T116" fmla="*/ 57 w 178"/>
              <a:gd name="T117" fmla="*/ 10 h 130"/>
              <a:gd name="T118" fmla="*/ 57 w 178"/>
              <a:gd name="T119" fmla="*/ 1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78" h="130">
                <a:moveTo>
                  <a:pt x="57" y="10"/>
                </a:moveTo>
                <a:lnTo>
                  <a:pt x="71" y="12"/>
                </a:lnTo>
                <a:lnTo>
                  <a:pt x="84" y="14"/>
                </a:lnTo>
                <a:lnTo>
                  <a:pt x="96" y="17"/>
                </a:lnTo>
                <a:lnTo>
                  <a:pt x="107" y="19"/>
                </a:lnTo>
                <a:lnTo>
                  <a:pt x="119" y="25"/>
                </a:lnTo>
                <a:lnTo>
                  <a:pt x="130" y="29"/>
                </a:lnTo>
                <a:lnTo>
                  <a:pt x="140" y="35"/>
                </a:lnTo>
                <a:lnTo>
                  <a:pt x="151" y="38"/>
                </a:lnTo>
                <a:lnTo>
                  <a:pt x="157" y="44"/>
                </a:lnTo>
                <a:lnTo>
                  <a:pt x="164" y="50"/>
                </a:lnTo>
                <a:lnTo>
                  <a:pt x="168" y="58"/>
                </a:lnTo>
                <a:lnTo>
                  <a:pt x="172" y="63"/>
                </a:lnTo>
                <a:lnTo>
                  <a:pt x="176" y="69"/>
                </a:lnTo>
                <a:lnTo>
                  <a:pt x="178" y="77"/>
                </a:lnTo>
                <a:lnTo>
                  <a:pt x="178" y="86"/>
                </a:lnTo>
                <a:lnTo>
                  <a:pt x="176" y="94"/>
                </a:lnTo>
                <a:lnTo>
                  <a:pt x="174" y="103"/>
                </a:lnTo>
                <a:lnTo>
                  <a:pt x="172" y="111"/>
                </a:lnTo>
                <a:lnTo>
                  <a:pt x="170" y="119"/>
                </a:lnTo>
                <a:lnTo>
                  <a:pt x="168" y="124"/>
                </a:lnTo>
                <a:lnTo>
                  <a:pt x="164" y="128"/>
                </a:lnTo>
                <a:lnTo>
                  <a:pt x="163" y="130"/>
                </a:lnTo>
                <a:lnTo>
                  <a:pt x="159" y="130"/>
                </a:lnTo>
                <a:lnTo>
                  <a:pt x="155" y="130"/>
                </a:lnTo>
                <a:lnTo>
                  <a:pt x="153" y="130"/>
                </a:lnTo>
                <a:lnTo>
                  <a:pt x="151" y="128"/>
                </a:lnTo>
                <a:lnTo>
                  <a:pt x="143" y="126"/>
                </a:lnTo>
                <a:lnTo>
                  <a:pt x="136" y="123"/>
                </a:lnTo>
                <a:lnTo>
                  <a:pt x="124" y="115"/>
                </a:lnTo>
                <a:lnTo>
                  <a:pt x="113" y="107"/>
                </a:lnTo>
                <a:lnTo>
                  <a:pt x="100" y="98"/>
                </a:lnTo>
                <a:lnTo>
                  <a:pt x="84" y="86"/>
                </a:lnTo>
                <a:lnTo>
                  <a:pt x="67" y="75"/>
                </a:lnTo>
                <a:lnTo>
                  <a:pt x="59" y="67"/>
                </a:lnTo>
                <a:lnTo>
                  <a:pt x="50" y="61"/>
                </a:lnTo>
                <a:lnTo>
                  <a:pt x="42" y="56"/>
                </a:lnTo>
                <a:lnTo>
                  <a:pt x="35" y="50"/>
                </a:lnTo>
                <a:lnTo>
                  <a:pt x="29" y="44"/>
                </a:lnTo>
                <a:lnTo>
                  <a:pt x="23" y="38"/>
                </a:lnTo>
                <a:lnTo>
                  <a:pt x="17" y="35"/>
                </a:lnTo>
                <a:lnTo>
                  <a:pt x="14" y="29"/>
                </a:lnTo>
                <a:lnTo>
                  <a:pt x="10" y="25"/>
                </a:lnTo>
                <a:lnTo>
                  <a:pt x="6" y="21"/>
                </a:lnTo>
                <a:lnTo>
                  <a:pt x="4" y="17"/>
                </a:lnTo>
                <a:lnTo>
                  <a:pt x="2" y="14"/>
                </a:lnTo>
                <a:lnTo>
                  <a:pt x="0" y="12"/>
                </a:lnTo>
                <a:lnTo>
                  <a:pt x="0" y="8"/>
                </a:lnTo>
                <a:lnTo>
                  <a:pt x="0" y="6"/>
                </a:lnTo>
                <a:lnTo>
                  <a:pt x="0" y="4"/>
                </a:lnTo>
                <a:lnTo>
                  <a:pt x="4" y="2"/>
                </a:lnTo>
                <a:lnTo>
                  <a:pt x="8" y="0"/>
                </a:lnTo>
                <a:lnTo>
                  <a:pt x="12" y="0"/>
                </a:lnTo>
                <a:lnTo>
                  <a:pt x="17" y="0"/>
                </a:lnTo>
                <a:lnTo>
                  <a:pt x="25" y="2"/>
                </a:lnTo>
                <a:lnTo>
                  <a:pt x="35" y="4"/>
                </a:lnTo>
                <a:lnTo>
                  <a:pt x="46" y="6"/>
                </a:lnTo>
                <a:lnTo>
                  <a:pt x="52" y="8"/>
                </a:lnTo>
                <a:lnTo>
                  <a:pt x="57" y="10"/>
                </a:lnTo>
                <a:lnTo>
                  <a:pt x="57" y="10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67" name="组合 66"/>
          <p:cNvGrpSpPr/>
          <p:nvPr/>
        </p:nvGrpSpPr>
        <p:grpSpPr bwMode="auto">
          <a:xfrm>
            <a:off x="440908" y="3172244"/>
            <a:ext cx="3647807" cy="1221454"/>
            <a:chOff x="2739487" y="559184"/>
            <a:chExt cx="2309858" cy="302538"/>
          </a:xfrm>
        </p:grpSpPr>
        <p:sp>
          <p:nvSpPr>
            <p:cNvPr id="68" name="对话气泡: 圆角矩形 3"/>
            <p:cNvSpPr/>
            <p:nvPr/>
          </p:nvSpPr>
          <p:spPr>
            <a:xfrm>
              <a:off x="2739487" y="559184"/>
              <a:ext cx="2297283" cy="302538"/>
            </a:xfrm>
            <a:prstGeom prst="wedgeRoundRectCallout">
              <a:avLst>
                <a:gd name="adj1" fmla="val 13311"/>
                <a:gd name="adj2" fmla="val -95974"/>
                <a:gd name="adj3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69" name="矩形 2"/>
            <p:cNvSpPr>
              <a:spLocks noChangeArrowheads="1"/>
            </p:cNvSpPr>
            <p:nvPr/>
          </p:nvSpPr>
          <p:spPr bwMode="auto">
            <a:xfrm>
              <a:off x="2794643" y="598704"/>
              <a:ext cx="2254702" cy="257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zh-CN" altLang="en-US" sz="28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   </a:t>
              </a:r>
              <a:r>
                <a:rPr lang="zh-CN" altLang="en-US" sz="2800" b="1" dirty="0" smtClean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“戈”</a:t>
              </a:r>
              <a:r>
                <a:rPr lang="zh-CN" altLang="en-US" sz="28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字的后两笔要注意先撇后点。</a:t>
              </a:r>
              <a:endParaRPr lang="zh-CN" altLang="en-US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sp>
        <p:nvSpPr>
          <p:cNvPr id="92" name="Freeform 309"/>
          <p:cNvSpPr/>
          <p:nvPr/>
        </p:nvSpPr>
        <p:spPr bwMode="auto">
          <a:xfrm>
            <a:off x="5822940" y="2073226"/>
            <a:ext cx="282429" cy="514525"/>
          </a:xfrm>
          <a:custGeom>
            <a:avLst/>
            <a:gdLst>
              <a:gd name="T0" fmla="*/ 29 w 174"/>
              <a:gd name="T1" fmla="*/ 14 h 360"/>
              <a:gd name="T2" fmla="*/ 33 w 174"/>
              <a:gd name="T3" fmla="*/ 2 h 360"/>
              <a:gd name="T4" fmla="*/ 42 w 174"/>
              <a:gd name="T5" fmla="*/ 2 h 360"/>
              <a:gd name="T6" fmla="*/ 59 w 174"/>
              <a:gd name="T7" fmla="*/ 6 h 360"/>
              <a:gd name="T8" fmla="*/ 73 w 174"/>
              <a:gd name="T9" fmla="*/ 16 h 360"/>
              <a:gd name="T10" fmla="*/ 82 w 174"/>
              <a:gd name="T11" fmla="*/ 25 h 360"/>
              <a:gd name="T12" fmla="*/ 86 w 174"/>
              <a:gd name="T13" fmla="*/ 33 h 360"/>
              <a:gd name="T14" fmla="*/ 78 w 174"/>
              <a:gd name="T15" fmla="*/ 52 h 360"/>
              <a:gd name="T16" fmla="*/ 67 w 174"/>
              <a:gd name="T17" fmla="*/ 83 h 360"/>
              <a:gd name="T18" fmla="*/ 52 w 174"/>
              <a:gd name="T19" fmla="*/ 119 h 360"/>
              <a:gd name="T20" fmla="*/ 42 w 174"/>
              <a:gd name="T21" fmla="*/ 140 h 360"/>
              <a:gd name="T22" fmla="*/ 36 w 174"/>
              <a:gd name="T23" fmla="*/ 155 h 360"/>
              <a:gd name="T24" fmla="*/ 31 w 174"/>
              <a:gd name="T25" fmla="*/ 175 h 360"/>
              <a:gd name="T26" fmla="*/ 33 w 174"/>
              <a:gd name="T27" fmla="*/ 182 h 360"/>
              <a:gd name="T28" fmla="*/ 38 w 174"/>
              <a:gd name="T29" fmla="*/ 188 h 360"/>
              <a:gd name="T30" fmla="*/ 48 w 174"/>
              <a:gd name="T31" fmla="*/ 196 h 360"/>
              <a:gd name="T32" fmla="*/ 63 w 174"/>
              <a:gd name="T33" fmla="*/ 209 h 360"/>
              <a:gd name="T34" fmla="*/ 82 w 174"/>
              <a:gd name="T35" fmla="*/ 224 h 360"/>
              <a:gd name="T36" fmla="*/ 115 w 174"/>
              <a:gd name="T37" fmla="*/ 249 h 360"/>
              <a:gd name="T38" fmla="*/ 136 w 174"/>
              <a:gd name="T39" fmla="*/ 268 h 360"/>
              <a:gd name="T40" fmla="*/ 153 w 174"/>
              <a:gd name="T41" fmla="*/ 285 h 360"/>
              <a:gd name="T42" fmla="*/ 165 w 174"/>
              <a:gd name="T43" fmla="*/ 301 h 360"/>
              <a:gd name="T44" fmla="*/ 172 w 174"/>
              <a:gd name="T45" fmla="*/ 314 h 360"/>
              <a:gd name="T46" fmla="*/ 174 w 174"/>
              <a:gd name="T47" fmla="*/ 324 h 360"/>
              <a:gd name="T48" fmla="*/ 168 w 174"/>
              <a:gd name="T49" fmla="*/ 343 h 360"/>
              <a:gd name="T50" fmla="*/ 165 w 174"/>
              <a:gd name="T51" fmla="*/ 354 h 360"/>
              <a:gd name="T52" fmla="*/ 161 w 174"/>
              <a:gd name="T53" fmla="*/ 360 h 360"/>
              <a:gd name="T54" fmla="*/ 153 w 174"/>
              <a:gd name="T55" fmla="*/ 358 h 360"/>
              <a:gd name="T56" fmla="*/ 142 w 174"/>
              <a:gd name="T57" fmla="*/ 349 h 360"/>
              <a:gd name="T58" fmla="*/ 126 w 174"/>
              <a:gd name="T59" fmla="*/ 335 h 360"/>
              <a:gd name="T60" fmla="*/ 105 w 174"/>
              <a:gd name="T61" fmla="*/ 314 h 360"/>
              <a:gd name="T62" fmla="*/ 82 w 174"/>
              <a:gd name="T63" fmla="*/ 287 h 360"/>
              <a:gd name="T64" fmla="*/ 56 w 174"/>
              <a:gd name="T65" fmla="*/ 264 h 360"/>
              <a:gd name="T66" fmla="*/ 34 w 174"/>
              <a:gd name="T67" fmla="*/ 243 h 360"/>
              <a:gd name="T68" fmla="*/ 19 w 174"/>
              <a:gd name="T69" fmla="*/ 226 h 360"/>
              <a:gd name="T70" fmla="*/ 10 w 174"/>
              <a:gd name="T71" fmla="*/ 213 h 360"/>
              <a:gd name="T72" fmla="*/ 2 w 174"/>
              <a:gd name="T73" fmla="*/ 203 h 360"/>
              <a:gd name="T74" fmla="*/ 0 w 174"/>
              <a:gd name="T75" fmla="*/ 197 h 360"/>
              <a:gd name="T76" fmla="*/ 0 w 174"/>
              <a:gd name="T77" fmla="*/ 190 h 360"/>
              <a:gd name="T78" fmla="*/ 2 w 174"/>
              <a:gd name="T79" fmla="*/ 175 h 360"/>
              <a:gd name="T80" fmla="*/ 6 w 174"/>
              <a:gd name="T81" fmla="*/ 157 h 360"/>
              <a:gd name="T82" fmla="*/ 13 w 174"/>
              <a:gd name="T83" fmla="*/ 132 h 360"/>
              <a:gd name="T84" fmla="*/ 21 w 174"/>
              <a:gd name="T85" fmla="*/ 106 h 360"/>
              <a:gd name="T86" fmla="*/ 27 w 174"/>
              <a:gd name="T87" fmla="*/ 81 h 360"/>
              <a:gd name="T88" fmla="*/ 31 w 174"/>
              <a:gd name="T89" fmla="*/ 60 h 360"/>
              <a:gd name="T90" fmla="*/ 33 w 174"/>
              <a:gd name="T91" fmla="*/ 44 h 360"/>
              <a:gd name="T92" fmla="*/ 33 w 174"/>
              <a:gd name="T93" fmla="*/ 35 h 360"/>
              <a:gd name="T94" fmla="*/ 31 w 174"/>
              <a:gd name="T95" fmla="*/ 29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74" h="360">
                <a:moveTo>
                  <a:pt x="31" y="29"/>
                </a:moveTo>
                <a:lnTo>
                  <a:pt x="29" y="21"/>
                </a:lnTo>
                <a:lnTo>
                  <a:pt x="29" y="14"/>
                </a:lnTo>
                <a:lnTo>
                  <a:pt x="29" y="8"/>
                </a:lnTo>
                <a:lnTo>
                  <a:pt x="31" y="2"/>
                </a:lnTo>
                <a:lnTo>
                  <a:pt x="33" y="2"/>
                </a:lnTo>
                <a:lnTo>
                  <a:pt x="36" y="0"/>
                </a:lnTo>
                <a:lnTo>
                  <a:pt x="38" y="0"/>
                </a:lnTo>
                <a:lnTo>
                  <a:pt x="42" y="2"/>
                </a:lnTo>
                <a:lnTo>
                  <a:pt x="48" y="2"/>
                </a:lnTo>
                <a:lnTo>
                  <a:pt x="54" y="4"/>
                </a:lnTo>
                <a:lnTo>
                  <a:pt x="59" y="6"/>
                </a:lnTo>
                <a:lnTo>
                  <a:pt x="65" y="8"/>
                </a:lnTo>
                <a:lnTo>
                  <a:pt x="69" y="12"/>
                </a:lnTo>
                <a:lnTo>
                  <a:pt x="73" y="16"/>
                </a:lnTo>
                <a:lnTo>
                  <a:pt x="77" y="20"/>
                </a:lnTo>
                <a:lnTo>
                  <a:pt x="80" y="23"/>
                </a:lnTo>
                <a:lnTo>
                  <a:pt x="82" y="25"/>
                </a:lnTo>
                <a:lnTo>
                  <a:pt x="84" y="29"/>
                </a:lnTo>
                <a:lnTo>
                  <a:pt x="86" y="31"/>
                </a:lnTo>
                <a:lnTo>
                  <a:pt x="86" y="33"/>
                </a:lnTo>
                <a:lnTo>
                  <a:pt x="84" y="39"/>
                </a:lnTo>
                <a:lnTo>
                  <a:pt x="82" y="44"/>
                </a:lnTo>
                <a:lnTo>
                  <a:pt x="78" y="52"/>
                </a:lnTo>
                <a:lnTo>
                  <a:pt x="75" y="60"/>
                </a:lnTo>
                <a:lnTo>
                  <a:pt x="71" y="71"/>
                </a:lnTo>
                <a:lnTo>
                  <a:pt x="67" y="83"/>
                </a:lnTo>
                <a:lnTo>
                  <a:pt x="61" y="96"/>
                </a:lnTo>
                <a:lnTo>
                  <a:pt x="56" y="109"/>
                </a:lnTo>
                <a:lnTo>
                  <a:pt x="52" y="119"/>
                </a:lnTo>
                <a:lnTo>
                  <a:pt x="50" y="127"/>
                </a:lnTo>
                <a:lnTo>
                  <a:pt x="46" y="132"/>
                </a:lnTo>
                <a:lnTo>
                  <a:pt x="42" y="140"/>
                </a:lnTo>
                <a:lnTo>
                  <a:pt x="40" y="146"/>
                </a:lnTo>
                <a:lnTo>
                  <a:pt x="38" y="152"/>
                </a:lnTo>
                <a:lnTo>
                  <a:pt x="36" y="155"/>
                </a:lnTo>
                <a:lnTo>
                  <a:pt x="34" y="161"/>
                </a:lnTo>
                <a:lnTo>
                  <a:pt x="33" y="169"/>
                </a:lnTo>
                <a:lnTo>
                  <a:pt x="31" y="175"/>
                </a:lnTo>
                <a:lnTo>
                  <a:pt x="31" y="178"/>
                </a:lnTo>
                <a:lnTo>
                  <a:pt x="31" y="180"/>
                </a:lnTo>
                <a:lnTo>
                  <a:pt x="33" y="182"/>
                </a:lnTo>
                <a:lnTo>
                  <a:pt x="33" y="184"/>
                </a:lnTo>
                <a:lnTo>
                  <a:pt x="36" y="186"/>
                </a:lnTo>
                <a:lnTo>
                  <a:pt x="38" y="188"/>
                </a:lnTo>
                <a:lnTo>
                  <a:pt x="40" y="190"/>
                </a:lnTo>
                <a:lnTo>
                  <a:pt x="44" y="194"/>
                </a:lnTo>
                <a:lnTo>
                  <a:pt x="48" y="196"/>
                </a:lnTo>
                <a:lnTo>
                  <a:pt x="54" y="199"/>
                </a:lnTo>
                <a:lnTo>
                  <a:pt x="57" y="203"/>
                </a:lnTo>
                <a:lnTo>
                  <a:pt x="63" y="209"/>
                </a:lnTo>
                <a:lnTo>
                  <a:pt x="69" y="213"/>
                </a:lnTo>
                <a:lnTo>
                  <a:pt x="77" y="219"/>
                </a:lnTo>
                <a:lnTo>
                  <a:pt x="82" y="224"/>
                </a:lnTo>
                <a:lnTo>
                  <a:pt x="90" y="230"/>
                </a:lnTo>
                <a:lnTo>
                  <a:pt x="107" y="241"/>
                </a:lnTo>
                <a:lnTo>
                  <a:pt x="115" y="249"/>
                </a:lnTo>
                <a:lnTo>
                  <a:pt x="123" y="255"/>
                </a:lnTo>
                <a:lnTo>
                  <a:pt x="130" y="263"/>
                </a:lnTo>
                <a:lnTo>
                  <a:pt x="136" y="268"/>
                </a:lnTo>
                <a:lnTo>
                  <a:pt x="142" y="274"/>
                </a:lnTo>
                <a:lnTo>
                  <a:pt x="147" y="280"/>
                </a:lnTo>
                <a:lnTo>
                  <a:pt x="153" y="285"/>
                </a:lnTo>
                <a:lnTo>
                  <a:pt x="157" y="291"/>
                </a:lnTo>
                <a:lnTo>
                  <a:pt x="161" y="295"/>
                </a:lnTo>
                <a:lnTo>
                  <a:pt x="165" y="301"/>
                </a:lnTo>
                <a:lnTo>
                  <a:pt x="167" y="305"/>
                </a:lnTo>
                <a:lnTo>
                  <a:pt x="170" y="310"/>
                </a:lnTo>
                <a:lnTo>
                  <a:pt x="172" y="314"/>
                </a:lnTo>
                <a:lnTo>
                  <a:pt x="172" y="318"/>
                </a:lnTo>
                <a:lnTo>
                  <a:pt x="174" y="320"/>
                </a:lnTo>
                <a:lnTo>
                  <a:pt x="174" y="324"/>
                </a:lnTo>
                <a:lnTo>
                  <a:pt x="172" y="331"/>
                </a:lnTo>
                <a:lnTo>
                  <a:pt x="170" y="337"/>
                </a:lnTo>
                <a:lnTo>
                  <a:pt x="168" y="343"/>
                </a:lnTo>
                <a:lnTo>
                  <a:pt x="167" y="347"/>
                </a:lnTo>
                <a:lnTo>
                  <a:pt x="167" y="351"/>
                </a:lnTo>
                <a:lnTo>
                  <a:pt x="165" y="354"/>
                </a:lnTo>
                <a:lnTo>
                  <a:pt x="163" y="356"/>
                </a:lnTo>
                <a:lnTo>
                  <a:pt x="161" y="360"/>
                </a:lnTo>
                <a:lnTo>
                  <a:pt x="161" y="360"/>
                </a:lnTo>
                <a:lnTo>
                  <a:pt x="159" y="360"/>
                </a:lnTo>
                <a:lnTo>
                  <a:pt x="157" y="358"/>
                </a:lnTo>
                <a:lnTo>
                  <a:pt x="153" y="358"/>
                </a:lnTo>
                <a:lnTo>
                  <a:pt x="149" y="354"/>
                </a:lnTo>
                <a:lnTo>
                  <a:pt x="145" y="352"/>
                </a:lnTo>
                <a:lnTo>
                  <a:pt x="142" y="349"/>
                </a:lnTo>
                <a:lnTo>
                  <a:pt x="136" y="345"/>
                </a:lnTo>
                <a:lnTo>
                  <a:pt x="132" y="339"/>
                </a:lnTo>
                <a:lnTo>
                  <a:pt x="126" y="335"/>
                </a:lnTo>
                <a:lnTo>
                  <a:pt x="119" y="328"/>
                </a:lnTo>
                <a:lnTo>
                  <a:pt x="113" y="322"/>
                </a:lnTo>
                <a:lnTo>
                  <a:pt x="105" y="314"/>
                </a:lnTo>
                <a:lnTo>
                  <a:pt x="98" y="307"/>
                </a:lnTo>
                <a:lnTo>
                  <a:pt x="90" y="297"/>
                </a:lnTo>
                <a:lnTo>
                  <a:pt x="82" y="287"/>
                </a:lnTo>
                <a:lnTo>
                  <a:pt x="73" y="280"/>
                </a:lnTo>
                <a:lnTo>
                  <a:pt x="63" y="272"/>
                </a:lnTo>
                <a:lnTo>
                  <a:pt x="56" y="264"/>
                </a:lnTo>
                <a:lnTo>
                  <a:pt x="48" y="257"/>
                </a:lnTo>
                <a:lnTo>
                  <a:pt x="42" y="249"/>
                </a:lnTo>
                <a:lnTo>
                  <a:pt x="34" y="243"/>
                </a:lnTo>
                <a:lnTo>
                  <a:pt x="29" y="238"/>
                </a:lnTo>
                <a:lnTo>
                  <a:pt x="25" y="232"/>
                </a:lnTo>
                <a:lnTo>
                  <a:pt x="19" y="226"/>
                </a:lnTo>
                <a:lnTo>
                  <a:pt x="15" y="220"/>
                </a:lnTo>
                <a:lnTo>
                  <a:pt x="12" y="217"/>
                </a:lnTo>
                <a:lnTo>
                  <a:pt x="10" y="213"/>
                </a:lnTo>
                <a:lnTo>
                  <a:pt x="6" y="209"/>
                </a:lnTo>
                <a:lnTo>
                  <a:pt x="4" y="207"/>
                </a:lnTo>
                <a:lnTo>
                  <a:pt x="2" y="203"/>
                </a:lnTo>
                <a:lnTo>
                  <a:pt x="2" y="201"/>
                </a:lnTo>
                <a:lnTo>
                  <a:pt x="0" y="199"/>
                </a:lnTo>
                <a:lnTo>
                  <a:pt x="0" y="197"/>
                </a:lnTo>
                <a:lnTo>
                  <a:pt x="0" y="196"/>
                </a:lnTo>
                <a:lnTo>
                  <a:pt x="0" y="194"/>
                </a:lnTo>
                <a:lnTo>
                  <a:pt x="0" y="190"/>
                </a:lnTo>
                <a:lnTo>
                  <a:pt x="0" y="186"/>
                </a:lnTo>
                <a:lnTo>
                  <a:pt x="2" y="180"/>
                </a:lnTo>
                <a:lnTo>
                  <a:pt x="2" y="175"/>
                </a:lnTo>
                <a:lnTo>
                  <a:pt x="4" y="169"/>
                </a:lnTo>
                <a:lnTo>
                  <a:pt x="4" y="163"/>
                </a:lnTo>
                <a:lnTo>
                  <a:pt x="6" y="157"/>
                </a:lnTo>
                <a:lnTo>
                  <a:pt x="8" y="150"/>
                </a:lnTo>
                <a:lnTo>
                  <a:pt x="10" y="142"/>
                </a:lnTo>
                <a:lnTo>
                  <a:pt x="13" y="132"/>
                </a:lnTo>
                <a:lnTo>
                  <a:pt x="15" y="125"/>
                </a:lnTo>
                <a:lnTo>
                  <a:pt x="19" y="115"/>
                </a:lnTo>
                <a:lnTo>
                  <a:pt x="21" y="106"/>
                </a:lnTo>
                <a:lnTo>
                  <a:pt x="23" y="96"/>
                </a:lnTo>
                <a:lnTo>
                  <a:pt x="25" y="88"/>
                </a:lnTo>
                <a:lnTo>
                  <a:pt x="27" y="81"/>
                </a:lnTo>
                <a:lnTo>
                  <a:pt x="27" y="73"/>
                </a:lnTo>
                <a:lnTo>
                  <a:pt x="29" y="67"/>
                </a:lnTo>
                <a:lnTo>
                  <a:pt x="31" y="60"/>
                </a:lnTo>
                <a:lnTo>
                  <a:pt x="31" y="54"/>
                </a:lnTo>
                <a:lnTo>
                  <a:pt x="31" y="50"/>
                </a:lnTo>
                <a:lnTo>
                  <a:pt x="33" y="44"/>
                </a:lnTo>
                <a:lnTo>
                  <a:pt x="33" y="41"/>
                </a:lnTo>
                <a:lnTo>
                  <a:pt x="33" y="37"/>
                </a:lnTo>
                <a:lnTo>
                  <a:pt x="33" y="35"/>
                </a:lnTo>
                <a:lnTo>
                  <a:pt x="33" y="31"/>
                </a:lnTo>
                <a:lnTo>
                  <a:pt x="33" y="29"/>
                </a:lnTo>
                <a:lnTo>
                  <a:pt x="31" y="29"/>
                </a:lnTo>
                <a:lnTo>
                  <a:pt x="31" y="29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3" name="Freeform 311"/>
          <p:cNvSpPr/>
          <p:nvPr/>
        </p:nvSpPr>
        <p:spPr bwMode="auto">
          <a:xfrm>
            <a:off x="5979785" y="1881082"/>
            <a:ext cx="151728" cy="159731"/>
          </a:xfrm>
          <a:custGeom>
            <a:avLst/>
            <a:gdLst>
              <a:gd name="T0" fmla="*/ 0 w 80"/>
              <a:gd name="T1" fmla="*/ 0 h 65"/>
              <a:gd name="T2" fmla="*/ 13 w 80"/>
              <a:gd name="T3" fmla="*/ 0 h 65"/>
              <a:gd name="T4" fmla="*/ 25 w 80"/>
              <a:gd name="T5" fmla="*/ 0 h 65"/>
              <a:gd name="T6" fmla="*/ 36 w 80"/>
              <a:gd name="T7" fmla="*/ 2 h 65"/>
              <a:gd name="T8" fmla="*/ 44 w 80"/>
              <a:gd name="T9" fmla="*/ 4 h 65"/>
              <a:gd name="T10" fmla="*/ 52 w 80"/>
              <a:gd name="T11" fmla="*/ 4 h 65"/>
              <a:gd name="T12" fmla="*/ 59 w 80"/>
              <a:gd name="T13" fmla="*/ 6 h 65"/>
              <a:gd name="T14" fmla="*/ 63 w 80"/>
              <a:gd name="T15" fmla="*/ 8 h 65"/>
              <a:gd name="T16" fmla="*/ 67 w 80"/>
              <a:gd name="T17" fmla="*/ 10 h 65"/>
              <a:gd name="T18" fmla="*/ 73 w 80"/>
              <a:gd name="T19" fmla="*/ 18 h 65"/>
              <a:gd name="T20" fmla="*/ 76 w 80"/>
              <a:gd name="T21" fmla="*/ 27 h 65"/>
              <a:gd name="T22" fmla="*/ 78 w 80"/>
              <a:gd name="T23" fmla="*/ 35 h 65"/>
              <a:gd name="T24" fmla="*/ 80 w 80"/>
              <a:gd name="T25" fmla="*/ 46 h 65"/>
              <a:gd name="T26" fmla="*/ 80 w 80"/>
              <a:gd name="T27" fmla="*/ 52 h 65"/>
              <a:gd name="T28" fmla="*/ 78 w 80"/>
              <a:gd name="T29" fmla="*/ 56 h 65"/>
              <a:gd name="T30" fmla="*/ 78 w 80"/>
              <a:gd name="T31" fmla="*/ 60 h 65"/>
              <a:gd name="T32" fmla="*/ 76 w 80"/>
              <a:gd name="T33" fmla="*/ 62 h 65"/>
              <a:gd name="T34" fmla="*/ 75 w 80"/>
              <a:gd name="T35" fmla="*/ 63 h 65"/>
              <a:gd name="T36" fmla="*/ 71 w 80"/>
              <a:gd name="T37" fmla="*/ 65 h 65"/>
              <a:gd name="T38" fmla="*/ 67 w 80"/>
              <a:gd name="T39" fmla="*/ 65 h 65"/>
              <a:gd name="T40" fmla="*/ 63 w 80"/>
              <a:gd name="T41" fmla="*/ 65 h 65"/>
              <a:gd name="T42" fmla="*/ 59 w 80"/>
              <a:gd name="T43" fmla="*/ 65 h 65"/>
              <a:gd name="T44" fmla="*/ 53 w 80"/>
              <a:gd name="T45" fmla="*/ 65 h 65"/>
              <a:gd name="T46" fmla="*/ 50 w 80"/>
              <a:gd name="T47" fmla="*/ 62 h 65"/>
              <a:gd name="T48" fmla="*/ 44 w 80"/>
              <a:gd name="T49" fmla="*/ 60 h 65"/>
              <a:gd name="T50" fmla="*/ 40 w 80"/>
              <a:gd name="T51" fmla="*/ 56 h 65"/>
              <a:gd name="T52" fmla="*/ 34 w 80"/>
              <a:gd name="T53" fmla="*/ 52 h 65"/>
              <a:gd name="T54" fmla="*/ 30 w 80"/>
              <a:gd name="T55" fmla="*/ 46 h 65"/>
              <a:gd name="T56" fmla="*/ 25 w 80"/>
              <a:gd name="T57" fmla="*/ 41 h 65"/>
              <a:gd name="T58" fmla="*/ 19 w 80"/>
              <a:gd name="T59" fmla="*/ 35 h 65"/>
              <a:gd name="T60" fmla="*/ 15 w 80"/>
              <a:gd name="T61" fmla="*/ 29 h 65"/>
              <a:gd name="T62" fmla="*/ 9 w 80"/>
              <a:gd name="T63" fmla="*/ 23 h 65"/>
              <a:gd name="T64" fmla="*/ 6 w 80"/>
              <a:gd name="T65" fmla="*/ 19 h 65"/>
              <a:gd name="T66" fmla="*/ 4 w 80"/>
              <a:gd name="T67" fmla="*/ 14 h 65"/>
              <a:gd name="T68" fmla="*/ 2 w 80"/>
              <a:gd name="T69" fmla="*/ 8 h 65"/>
              <a:gd name="T70" fmla="*/ 0 w 80"/>
              <a:gd name="T71" fmla="*/ 4 h 65"/>
              <a:gd name="T72" fmla="*/ 0 w 80"/>
              <a:gd name="T73" fmla="*/ 0 h 65"/>
              <a:gd name="T74" fmla="*/ 0 w 80"/>
              <a:gd name="T75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0" h="65">
                <a:moveTo>
                  <a:pt x="0" y="0"/>
                </a:moveTo>
                <a:lnTo>
                  <a:pt x="13" y="0"/>
                </a:lnTo>
                <a:lnTo>
                  <a:pt x="25" y="0"/>
                </a:lnTo>
                <a:lnTo>
                  <a:pt x="36" y="2"/>
                </a:lnTo>
                <a:lnTo>
                  <a:pt x="44" y="4"/>
                </a:lnTo>
                <a:lnTo>
                  <a:pt x="52" y="4"/>
                </a:lnTo>
                <a:lnTo>
                  <a:pt x="59" y="6"/>
                </a:lnTo>
                <a:lnTo>
                  <a:pt x="63" y="8"/>
                </a:lnTo>
                <a:lnTo>
                  <a:pt x="67" y="10"/>
                </a:lnTo>
                <a:lnTo>
                  <a:pt x="73" y="18"/>
                </a:lnTo>
                <a:lnTo>
                  <a:pt x="76" y="27"/>
                </a:lnTo>
                <a:lnTo>
                  <a:pt x="78" y="35"/>
                </a:lnTo>
                <a:lnTo>
                  <a:pt x="80" y="46"/>
                </a:lnTo>
                <a:lnTo>
                  <a:pt x="80" y="52"/>
                </a:lnTo>
                <a:lnTo>
                  <a:pt x="78" y="56"/>
                </a:lnTo>
                <a:lnTo>
                  <a:pt x="78" y="60"/>
                </a:lnTo>
                <a:lnTo>
                  <a:pt x="76" y="62"/>
                </a:lnTo>
                <a:lnTo>
                  <a:pt x="75" y="63"/>
                </a:lnTo>
                <a:lnTo>
                  <a:pt x="71" y="65"/>
                </a:lnTo>
                <a:lnTo>
                  <a:pt x="67" y="65"/>
                </a:lnTo>
                <a:lnTo>
                  <a:pt x="63" y="65"/>
                </a:lnTo>
                <a:lnTo>
                  <a:pt x="59" y="65"/>
                </a:lnTo>
                <a:lnTo>
                  <a:pt x="53" y="65"/>
                </a:lnTo>
                <a:lnTo>
                  <a:pt x="50" y="62"/>
                </a:lnTo>
                <a:lnTo>
                  <a:pt x="44" y="60"/>
                </a:lnTo>
                <a:lnTo>
                  <a:pt x="40" y="56"/>
                </a:lnTo>
                <a:lnTo>
                  <a:pt x="34" y="52"/>
                </a:lnTo>
                <a:lnTo>
                  <a:pt x="30" y="46"/>
                </a:lnTo>
                <a:lnTo>
                  <a:pt x="25" y="41"/>
                </a:lnTo>
                <a:lnTo>
                  <a:pt x="19" y="35"/>
                </a:lnTo>
                <a:lnTo>
                  <a:pt x="15" y="29"/>
                </a:lnTo>
                <a:lnTo>
                  <a:pt x="9" y="23"/>
                </a:lnTo>
                <a:lnTo>
                  <a:pt x="6" y="19"/>
                </a:lnTo>
                <a:lnTo>
                  <a:pt x="4" y="14"/>
                </a:lnTo>
                <a:lnTo>
                  <a:pt x="2" y="8"/>
                </a:lnTo>
                <a:lnTo>
                  <a:pt x="0" y="4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 bwMode="auto">
          <a:xfrm>
            <a:off x="4355976" y="3264765"/>
            <a:ext cx="3647807" cy="1221453"/>
            <a:chOff x="2739487" y="559184"/>
            <a:chExt cx="2309858" cy="302538"/>
          </a:xfrm>
        </p:grpSpPr>
        <p:sp>
          <p:nvSpPr>
            <p:cNvPr id="98" name="对话气泡: 圆角矩形 3"/>
            <p:cNvSpPr/>
            <p:nvPr/>
          </p:nvSpPr>
          <p:spPr>
            <a:xfrm>
              <a:off x="2739487" y="559184"/>
              <a:ext cx="2297283" cy="302538"/>
            </a:xfrm>
            <a:prstGeom prst="wedgeRoundRectCallout">
              <a:avLst>
                <a:gd name="adj1" fmla="val -3923"/>
                <a:gd name="adj2" fmla="val -90855"/>
                <a:gd name="adj3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99" name="矩形 2"/>
            <p:cNvSpPr>
              <a:spLocks noChangeArrowheads="1"/>
            </p:cNvSpPr>
            <p:nvPr/>
          </p:nvSpPr>
          <p:spPr bwMode="auto">
            <a:xfrm>
              <a:off x="2794643" y="598704"/>
              <a:ext cx="2254702" cy="257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zh-CN" altLang="en-US" sz="2800" b="1" dirty="0" smtClean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    注意</a:t>
              </a:r>
              <a:r>
                <a:rPr lang="zh-CN" altLang="en-US" sz="28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写好“禾”的点和“女”的撇点。 </a:t>
              </a:r>
              <a:endParaRPr lang="zh-CN" altLang="en-US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92" grpId="0" animBg="1"/>
      <p:bldP spid="9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338727" y="987574"/>
            <a:ext cx="8366584" cy="3383090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467544" y="1090842"/>
            <a:ext cx="8108950" cy="319472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800"/>
              </a:spcBef>
              <a:defRPr/>
            </a:pPr>
            <a:r>
              <a:rPr lang="zh-CN" altLang="en-US" sz="2800" b="1" spc="85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　　伯牙</a:t>
            </a:r>
            <a:r>
              <a:rPr lang="zh-CN" altLang="en-US" sz="2800" b="1" spc="850" dirty="0">
                <a:latin typeface="楷体" panose="02010609060101010101" pitchFamily="49" charset="-122"/>
                <a:ea typeface="楷体" panose="02010609060101010101" pitchFamily="49" charset="-122"/>
              </a:rPr>
              <a:t>鼓琴，锺子期听之。方鼓琴而志在太山，锺子期曰：“善哉乎鼓琴，</a:t>
            </a:r>
            <a:r>
              <a:rPr lang="zh-CN" altLang="en-US" sz="2800" b="1" spc="600" dirty="0">
                <a:latin typeface="楷体" panose="02010609060101010101" pitchFamily="49" charset="-122"/>
                <a:ea typeface="楷体" panose="02010609060101010101" pitchFamily="49" charset="-122"/>
              </a:rPr>
              <a:t>巍巍乎若太山。”少选之间而志在流水</a:t>
            </a:r>
            <a:r>
              <a:rPr lang="zh-CN" altLang="en-US" sz="2800" b="1" spc="8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b="1" spc="850" dirty="0">
                <a:latin typeface="楷体" panose="02010609060101010101" pitchFamily="49" charset="-122"/>
                <a:ea typeface="楷体" panose="02010609060101010101" pitchFamily="49" charset="-122"/>
              </a:rPr>
              <a:t>锺子期又曰：“善哉乎鼓琴，汤汤乎若流水。”锺子期死，伯牙破琴绝弦，终身</a:t>
            </a:r>
            <a:r>
              <a:rPr lang="zh-CN" altLang="en-US" sz="2800" b="1" spc="800" dirty="0">
                <a:latin typeface="楷体" panose="02010609060101010101" pitchFamily="49" charset="-122"/>
                <a:ea typeface="楷体" panose="02010609060101010101" pitchFamily="49" charset="-122"/>
              </a:rPr>
              <a:t>不复鼓琴，以为世无足复为鼓琴者。</a:t>
            </a:r>
            <a:endParaRPr lang="zh-CN" altLang="en-US" sz="2800" b="1" spc="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 rot="20640746">
            <a:off x="2141538" y="1076195"/>
            <a:ext cx="434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2400" dirty="0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 rot="20640746">
            <a:off x="4954098" y="1076195"/>
            <a:ext cx="4175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2400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 rot="20640746">
            <a:off x="7745413" y="1088895"/>
            <a:ext cx="4175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2400" dirty="0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 rot="20640746">
            <a:off x="6816363" y="1600070"/>
            <a:ext cx="4175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2400" dirty="0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40" name="矩形 39"/>
          <p:cNvSpPr>
            <a:spLocks noChangeArrowheads="1"/>
          </p:cNvSpPr>
          <p:nvPr/>
        </p:nvSpPr>
        <p:spPr bwMode="auto">
          <a:xfrm rot="20640746">
            <a:off x="1695450" y="2090607"/>
            <a:ext cx="415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2400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42" name="矩形 41"/>
          <p:cNvSpPr>
            <a:spLocks noChangeArrowheads="1"/>
          </p:cNvSpPr>
          <p:nvPr/>
        </p:nvSpPr>
        <p:spPr bwMode="auto">
          <a:xfrm rot="20640746">
            <a:off x="5582263" y="2106482"/>
            <a:ext cx="4175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2400" dirty="0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44" name="矩形 43"/>
          <p:cNvSpPr>
            <a:spLocks noChangeArrowheads="1"/>
          </p:cNvSpPr>
          <p:nvPr/>
        </p:nvSpPr>
        <p:spPr bwMode="auto">
          <a:xfrm rot="20640746">
            <a:off x="4979503" y="2601782"/>
            <a:ext cx="415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2400" dirty="0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45" name="矩形 44"/>
          <p:cNvSpPr>
            <a:spLocks noChangeArrowheads="1"/>
          </p:cNvSpPr>
          <p:nvPr/>
        </p:nvSpPr>
        <p:spPr bwMode="auto">
          <a:xfrm rot="20640746">
            <a:off x="7767153" y="2606545"/>
            <a:ext cx="4175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2400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47" name="矩形 46"/>
          <p:cNvSpPr>
            <a:spLocks noChangeArrowheads="1"/>
          </p:cNvSpPr>
          <p:nvPr/>
        </p:nvSpPr>
        <p:spPr bwMode="auto">
          <a:xfrm rot="20640746">
            <a:off x="5428765" y="3132007"/>
            <a:ext cx="415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2400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49" name="矩形 48"/>
          <p:cNvSpPr>
            <a:spLocks noChangeArrowheads="1"/>
          </p:cNvSpPr>
          <p:nvPr/>
        </p:nvSpPr>
        <p:spPr bwMode="auto">
          <a:xfrm rot="20640746">
            <a:off x="798028" y="3647945"/>
            <a:ext cx="4175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2400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51" name="矩形 50"/>
          <p:cNvSpPr>
            <a:spLocks noChangeArrowheads="1"/>
          </p:cNvSpPr>
          <p:nvPr/>
        </p:nvSpPr>
        <p:spPr bwMode="auto">
          <a:xfrm rot="20640746">
            <a:off x="4956666" y="3616948"/>
            <a:ext cx="415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2400" dirty="0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54" name="矩形 53"/>
          <p:cNvSpPr>
            <a:spLocks noChangeArrowheads="1"/>
          </p:cNvSpPr>
          <p:nvPr/>
        </p:nvSpPr>
        <p:spPr bwMode="auto">
          <a:xfrm rot="20640746">
            <a:off x="3580915" y="3124070"/>
            <a:ext cx="4175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2400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11280" name="Text Box 3"/>
          <p:cNvSpPr txBox="1">
            <a:spLocks noChangeArrowheads="1"/>
          </p:cNvSpPr>
          <p:nvPr/>
        </p:nvSpPr>
        <p:spPr bwMode="auto">
          <a:xfrm>
            <a:off x="179512" y="181281"/>
            <a:ext cx="601225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zh-CN" altLang="en-US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朗读课文</a:t>
            </a:r>
            <a:r>
              <a:rPr lang="zh-CN" altLang="en-US" sz="30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，读准节奏</a:t>
            </a:r>
            <a:r>
              <a:rPr lang="zh-CN" altLang="en-US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3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 rot="20640746">
            <a:off x="6812050" y="1076196"/>
            <a:ext cx="4175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2400" dirty="0">
              <a:solidFill>
                <a:srgbClr val="FF0000"/>
              </a:solidFill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40" grpId="0"/>
      <p:bldP spid="42" grpId="0"/>
      <p:bldP spid="44" grpId="0"/>
      <p:bldP spid="45" grpId="0"/>
      <p:bldP spid="47" grpId="0"/>
      <p:bldP spid="49" grpId="0"/>
      <p:bldP spid="51" grpId="0"/>
      <p:bldP spid="54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1259632" y="915566"/>
            <a:ext cx="6804756" cy="1656060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21" name="文本框 2"/>
          <p:cNvSpPr txBox="1">
            <a:spLocks noChangeArrowheads="1"/>
          </p:cNvSpPr>
          <p:nvPr/>
        </p:nvSpPr>
        <p:spPr bwMode="auto">
          <a:xfrm>
            <a:off x="1259632" y="945114"/>
            <a:ext cx="6696744" cy="150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5000"/>
              </a:lnSpc>
            </a:pPr>
            <a:r>
              <a:rPr lang="zh-CN" altLang="en-US" sz="36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　　把课文读给</a:t>
            </a:r>
            <a:r>
              <a:rPr lang="zh-CN" altLang="en-US" sz="32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同桌听，互相纠正读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得不准的字音和不恰当的停顿。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23" name="图片 7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003798"/>
            <a:ext cx="1855788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1259632" y="987574"/>
            <a:ext cx="6804756" cy="1656060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21" name="文本框 2"/>
          <p:cNvSpPr txBox="1">
            <a:spLocks noChangeArrowheads="1"/>
          </p:cNvSpPr>
          <p:nvPr/>
        </p:nvSpPr>
        <p:spPr bwMode="auto">
          <a:xfrm>
            <a:off x="1259631" y="1017122"/>
            <a:ext cx="6657353" cy="158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5000"/>
              </a:lnSpc>
            </a:pPr>
            <a:r>
              <a:rPr lang="zh-CN" altLang="en-US" sz="36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　　推荐同桌把课文读给全班同同学听</a:t>
            </a:r>
            <a:r>
              <a:rPr lang="zh-CN" altLang="en-US" sz="32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23" name="图片 7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283718"/>
            <a:ext cx="1855788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 userDrawn="1"/>
        </p:nvSpPr>
        <p:spPr>
          <a:xfrm rot="20426196">
            <a:off x="974022" y="47529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1" name="TextBox 132"/>
          <p:cNvSpPr txBox="1"/>
          <p:nvPr userDrawn="1"/>
        </p:nvSpPr>
        <p:spPr>
          <a:xfrm rot="1742177">
            <a:off x="3395523" y="760435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2" name="矩形 51"/>
          <p:cNvSpPr/>
          <p:nvPr userDrawn="1"/>
        </p:nvSpPr>
        <p:spPr>
          <a:xfrm rot="1642433">
            <a:off x="4411167" y="327167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1" name="矩形 110"/>
          <p:cNvSpPr/>
          <p:nvPr userDrawn="1"/>
        </p:nvSpPr>
        <p:spPr>
          <a:xfrm rot="21064060">
            <a:off x="2385138" y="41448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16" name="TextBox 175"/>
          <p:cNvSpPr txBox="1"/>
          <p:nvPr userDrawn="1"/>
        </p:nvSpPr>
        <p:spPr>
          <a:xfrm>
            <a:off x="4106920" y="58415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3" name="矩形 172"/>
          <p:cNvSpPr/>
          <p:nvPr userDrawn="1"/>
        </p:nvSpPr>
        <p:spPr>
          <a:xfrm rot="3053795">
            <a:off x="4849209" y="58733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6" name="矩形 145"/>
          <p:cNvSpPr/>
          <p:nvPr userDrawn="1"/>
        </p:nvSpPr>
        <p:spPr>
          <a:xfrm rot="4940380">
            <a:off x="4830558" y="62845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 rot="20426196">
            <a:off x="1101022" y="60229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7" name="TextBox 20"/>
          <p:cNvSpPr txBox="1"/>
          <p:nvPr userDrawn="1"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23" name="矩形 22"/>
          <p:cNvSpPr/>
          <p:nvPr userDrawn="1"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0" name="矩形 29"/>
          <p:cNvSpPr/>
          <p:nvPr userDrawn="1"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36" name="矩形 35"/>
          <p:cNvSpPr/>
          <p:nvPr userDrawn="1"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9" name="矩形 38"/>
          <p:cNvSpPr/>
          <p:nvPr userDrawn="1"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8" name="TextBox 28"/>
          <p:cNvSpPr txBox="1"/>
          <p:nvPr userDrawn="1"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8" name="矩形 47"/>
          <p:cNvSpPr/>
          <p:nvPr userDrawn="1"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3" name="矩形 52"/>
          <p:cNvSpPr/>
          <p:nvPr userDrawn="1"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" name="TextBox 36"/>
          <p:cNvSpPr txBox="1"/>
          <p:nvPr userDrawn="1"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5" name="矩形 54"/>
          <p:cNvSpPr/>
          <p:nvPr userDrawn="1"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57" name="矩形 56"/>
          <p:cNvSpPr/>
          <p:nvPr userDrawn="1"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0" name="矩形 59"/>
          <p:cNvSpPr/>
          <p:nvPr userDrawn="1"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1" name="矩形 60"/>
          <p:cNvSpPr/>
          <p:nvPr userDrawn="1"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63" name="矩形 62"/>
          <p:cNvSpPr/>
          <p:nvPr userDrawn="1"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唯一店铺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7" name="TextBox 42"/>
          <p:cNvSpPr txBox="1"/>
          <p:nvPr userDrawn="1"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9" name="矩形 68"/>
          <p:cNvSpPr/>
          <p:nvPr userDrawn="1"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0" name="TextBox 44"/>
          <p:cNvSpPr txBox="1"/>
          <p:nvPr userDrawn="1"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75" name="矩形 74"/>
          <p:cNvSpPr/>
          <p:nvPr userDrawn="1"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7" name="矩形 76"/>
          <p:cNvSpPr/>
          <p:nvPr userDrawn="1"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8" name="矩形 77"/>
          <p:cNvSpPr/>
          <p:nvPr userDrawn="1"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88" name="矩形 87"/>
          <p:cNvSpPr/>
          <p:nvPr userDrawn="1"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90" name="矩形 89"/>
          <p:cNvSpPr/>
          <p:nvPr userDrawn="1"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4" name="矩形 93"/>
          <p:cNvSpPr/>
          <p:nvPr userDrawn="1"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淘宝店铺：小凤教学资源店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6" name="TextBox 32"/>
          <p:cNvSpPr txBox="1"/>
          <p:nvPr userDrawn="1"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8" name="TextBox 124"/>
          <p:cNvSpPr txBox="1"/>
          <p:nvPr userDrawn="1"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0" name="矩形 99"/>
          <p:cNvSpPr/>
          <p:nvPr userDrawn="1"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01" name="矩形 100"/>
          <p:cNvSpPr/>
          <p:nvPr userDrawn="1"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2" name="矩形 101"/>
          <p:cNvSpPr/>
          <p:nvPr userDrawn="1"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3" name="TextBox 128"/>
          <p:cNvSpPr txBox="1"/>
          <p:nvPr userDrawn="1"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5" name="矩形 104"/>
          <p:cNvSpPr/>
          <p:nvPr userDrawn="1"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13" name="矩形 112"/>
          <p:cNvSpPr/>
          <p:nvPr userDrawn="1"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4" name="矩形 113"/>
          <p:cNvSpPr/>
          <p:nvPr userDrawn="1"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7" name="TextBox 132"/>
          <p:cNvSpPr txBox="1"/>
          <p:nvPr userDrawn="1"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9" name="矩形 118"/>
          <p:cNvSpPr/>
          <p:nvPr userDrawn="1"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21" name="矩形 120"/>
          <p:cNvSpPr/>
          <p:nvPr userDrawn="1"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2" name="矩形 121"/>
          <p:cNvSpPr/>
          <p:nvPr userDrawn="1"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3" name="矩形 122"/>
          <p:cNvSpPr/>
          <p:nvPr userDrawn="1"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24" name="矩形 123"/>
          <p:cNvSpPr/>
          <p:nvPr userDrawn="1"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5" name="矩形 124"/>
          <p:cNvSpPr/>
          <p:nvPr userDrawn="1"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7" name="矩形 126"/>
          <p:cNvSpPr/>
          <p:nvPr userDrawn="1"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8" name="矩形 127"/>
          <p:cNvSpPr/>
          <p:nvPr userDrawn="1"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9" name="矩形 128"/>
          <p:cNvSpPr/>
          <p:nvPr userDrawn="1"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仅在淘宝店铺销售：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31" name="矩形 130"/>
          <p:cNvSpPr/>
          <p:nvPr userDrawn="1"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2" name="矩形 131"/>
          <p:cNvSpPr/>
          <p:nvPr userDrawn="1"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4" name="矩形 133"/>
          <p:cNvSpPr/>
          <p:nvPr userDrawn="1"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35" name="矩形 134"/>
          <p:cNvSpPr/>
          <p:nvPr userDrawn="1"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6" name="矩形 135"/>
          <p:cNvSpPr/>
          <p:nvPr userDrawn="1"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2" name="矩形 141"/>
          <p:cNvSpPr/>
          <p:nvPr userDrawn="1"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4" name="矩形 143"/>
          <p:cNvSpPr/>
          <p:nvPr userDrawn="1"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49" name="矩形 148"/>
          <p:cNvSpPr/>
          <p:nvPr userDrawn="1"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50" name="矩形 149"/>
          <p:cNvSpPr/>
          <p:nvPr userDrawn="1"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1" name="矩形 150"/>
          <p:cNvSpPr/>
          <p:nvPr userDrawn="1"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52" name="矩形 151"/>
          <p:cNvSpPr/>
          <p:nvPr userDrawn="1"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3" name="矩形 152"/>
          <p:cNvSpPr/>
          <p:nvPr userDrawn="1"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8" name="TextBox 159"/>
          <p:cNvSpPr txBox="1"/>
          <p:nvPr userDrawn="1"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9" name="TextBox 160"/>
          <p:cNvSpPr txBox="1"/>
          <p:nvPr userDrawn="1"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0" name="TextBox 162"/>
          <p:cNvSpPr txBox="1"/>
          <p:nvPr userDrawn="1"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3" name="TextBox 163"/>
          <p:cNvSpPr txBox="1"/>
          <p:nvPr userDrawn="1"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4" name="TextBox 164"/>
          <p:cNvSpPr txBox="1"/>
          <p:nvPr userDrawn="1"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5" name="TextBox 166"/>
          <p:cNvSpPr txBox="1"/>
          <p:nvPr userDrawn="1"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6" name="TextBox 167"/>
          <p:cNvSpPr txBox="1"/>
          <p:nvPr userDrawn="1"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7" name="TextBox 169"/>
          <p:cNvSpPr txBox="1"/>
          <p:nvPr userDrawn="1"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8" name="TextBox 170"/>
          <p:cNvSpPr txBox="1"/>
          <p:nvPr userDrawn="1"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9" name="TextBox 171"/>
          <p:cNvSpPr txBox="1"/>
          <p:nvPr userDrawn="1"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0" name="TextBox 172"/>
          <p:cNvSpPr txBox="1"/>
          <p:nvPr userDrawn="1"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1" name="TextBox 173"/>
          <p:cNvSpPr txBox="1"/>
          <p:nvPr userDrawn="1"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2" name="TextBox 174"/>
          <p:cNvSpPr txBox="1"/>
          <p:nvPr userDrawn="1"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6" name="TextBox 175"/>
          <p:cNvSpPr txBox="1"/>
          <p:nvPr userDrawn="1"/>
        </p:nvSpPr>
        <p:spPr>
          <a:xfrm>
            <a:off x="3087110" y="385440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7" name="TextBox 176"/>
          <p:cNvSpPr txBox="1"/>
          <p:nvPr userDrawn="1"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8" name="矩形 177"/>
          <p:cNvSpPr/>
          <p:nvPr userDrawn="1"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淘宝唯一店铺：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0" name="矩形 179"/>
          <p:cNvSpPr/>
          <p:nvPr userDrawn="1"/>
        </p:nvSpPr>
        <p:spPr>
          <a:xfrm rot="21112174">
            <a:off x="76250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2" name="矩形 181"/>
          <p:cNvSpPr/>
          <p:nvPr userDrawn="1"/>
        </p:nvSpPr>
        <p:spPr>
          <a:xfrm rot="3053795">
            <a:off x="4591399" y="75878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4" name="矩形 183"/>
          <p:cNvSpPr/>
          <p:nvPr userDrawn="1"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6" name="矩形 185"/>
          <p:cNvSpPr/>
          <p:nvPr userDrawn="1"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7" name="矩形 186"/>
          <p:cNvSpPr/>
          <p:nvPr userDrawn="1"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8" name="矩形 187"/>
          <p:cNvSpPr/>
          <p:nvPr userDrawn="1"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仅在淘宝销售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9" name="矩形 188"/>
          <p:cNvSpPr/>
          <p:nvPr userDrawn="1"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1" name="矩形 190"/>
          <p:cNvSpPr/>
          <p:nvPr userDrawn="1"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2" name="矩形 191"/>
          <p:cNvSpPr/>
          <p:nvPr userDrawn="1"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3" name="矩形 192"/>
          <p:cNvSpPr/>
          <p:nvPr userDrawn="1"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小凤制作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4" name="矩形 193"/>
          <p:cNvSpPr/>
          <p:nvPr userDrawn="1"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5" name="TextBox 190"/>
          <p:cNvSpPr txBox="1"/>
          <p:nvPr userDrawn="1"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97" name="TextBox 191"/>
          <p:cNvSpPr txBox="1"/>
          <p:nvPr userDrawn="1"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96" name="矩形 195"/>
          <p:cNvSpPr/>
          <p:nvPr userDrawn="1"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201" name="矩形 200"/>
          <p:cNvSpPr/>
          <p:nvPr userDrawn="1"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4" name="矩形 13"/>
          <p:cNvSpPr/>
          <p:nvPr userDrawn="1"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0" name="矩形 19"/>
          <p:cNvSpPr/>
          <p:nvPr userDrawn="1"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1" name="矩形 20"/>
          <p:cNvSpPr/>
          <p:nvPr userDrawn="1"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5" name="矩形 24"/>
          <p:cNvSpPr/>
          <p:nvPr userDrawn="1"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6" name="矩形 25"/>
          <p:cNvSpPr/>
          <p:nvPr userDrawn="1"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395536" y="1275606"/>
            <a:ext cx="8366584" cy="3383090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524353" y="1378874"/>
            <a:ext cx="8108950" cy="319472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800"/>
              </a:spcBef>
              <a:defRPr/>
            </a:pPr>
            <a:r>
              <a:rPr lang="zh-CN" altLang="en-US" sz="2800" b="1" spc="85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　　伯牙</a:t>
            </a:r>
            <a:r>
              <a:rPr lang="zh-CN" altLang="en-US" sz="2800" b="1" spc="850" dirty="0">
                <a:latin typeface="楷体" panose="02010609060101010101" pitchFamily="49" charset="-122"/>
                <a:ea typeface="楷体" panose="02010609060101010101" pitchFamily="49" charset="-122"/>
              </a:rPr>
              <a:t>鼓琴，锺子期听之。方鼓琴而志在太山，锺子期曰：“善哉乎鼓琴，</a:t>
            </a:r>
            <a:r>
              <a:rPr lang="zh-CN" altLang="en-US" sz="2800" b="1" spc="600" dirty="0">
                <a:latin typeface="楷体" panose="02010609060101010101" pitchFamily="49" charset="-122"/>
                <a:ea typeface="楷体" panose="02010609060101010101" pitchFamily="49" charset="-122"/>
              </a:rPr>
              <a:t>巍巍乎若太山。”少选之间而志在流水</a:t>
            </a:r>
            <a:r>
              <a:rPr lang="zh-CN" altLang="en-US" sz="2800" b="1" spc="8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b="1" spc="850" dirty="0">
                <a:latin typeface="楷体" panose="02010609060101010101" pitchFamily="49" charset="-122"/>
                <a:ea typeface="楷体" panose="02010609060101010101" pitchFamily="49" charset="-122"/>
              </a:rPr>
              <a:t>锺子期又曰：“善哉乎鼓琴，汤汤乎若流水。”锺子期死，伯牙破琴绝弦，终身</a:t>
            </a:r>
            <a:r>
              <a:rPr lang="zh-CN" altLang="en-US" sz="2800" b="1" spc="800" dirty="0">
                <a:latin typeface="楷体" panose="02010609060101010101" pitchFamily="49" charset="-122"/>
                <a:ea typeface="楷体" panose="02010609060101010101" pitchFamily="49" charset="-122"/>
              </a:rPr>
              <a:t>不复鼓琴，以为世无足复为鼓琴者。</a:t>
            </a:r>
            <a:endParaRPr lang="zh-CN" altLang="en-US" sz="2800" b="1" spc="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 rot="20640746">
            <a:off x="2198347" y="1364227"/>
            <a:ext cx="434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2400" dirty="0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 rot="20640746">
            <a:off x="5010907" y="1364227"/>
            <a:ext cx="4175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2400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 rot="20640746">
            <a:off x="7802222" y="1376927"/>
            <a:ext cx="4175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2400" dirty="0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 rot="20640746">
            <a:off x="6873172" y="1888102"/>
            <a:ext cx="4175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2400" dirty="0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40" name="矩形 39"/>
          <p:cNvSpPr>
            <a:spLocks noChangeArrowheads="1"/>
          </p:cNvSpPr>
          <p:nvPr/>
        </p:nvSpPr>
        <p:spPr bwMode="auto">
          <a:xfrm rot="20640746">
            <a:off x="1752259" y="2378639"/>
            <a:ext cx="415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2400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42" name="矩形 41"/>
          <p:cNvSpPr>
            <a:spLocks noChangeArrowheads="1"/>
          </p:cNvSpPr>
          <p:nvPr/>
        </p:nvSpPr>
        <p:spPr bwMode="auto">
          <a:xfrm rot="20640746">
            <a:off x="5639072" y="2394514"/>
            <a:ext cx="4175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2400" dirty="0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44" name="矩形 43"/>
          <p:cNvSpPr>
            <a:spLocks noChangeArrowheads="1"/>
          </p:cNvSpPr>
          <p:nvPr/>
        </p:nvSpPr>
        <p:spPr bwMode="auto">
          <a:xfrm rot="20640746">
            <a:off x="5036312" y="2889814"/>
            <a:ext cx="415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2400" dirty="0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45" name="矩形 44"/>
          <p:cNvSpPr>
            <a:spLocks noChangeArrowheads="1"/>
          </p:cNvSpPr>
          <p:nvPr/>
        </p:nvSpPr>
        <p:spPr bwMode="auto">
          <a:xfrm rot="20640746">
            <a:off x="7823962" y="2894577"/>
            <a:ext cx="4175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2400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47" name="矩形 46"/>
          <p:cNvSpPr>
            <a:spLocks noChangeArrowheads="1"/>
          </p:cNvSpPr>
          <p:nvPr/>
        </p:nvSpPr>
        <p:spPr bwMode="auto">
          <a:xfrm rot="20640746">
            <a:off x="5485574" y="3420039"/>
            <a:ext cx="415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2400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49" name="矩形 48"/>
          <p:cNvSpPr>
            <a:spLocks noChangeArrowheads="1"/>
          </p:cNvSpPr>
          <p:nvPr/>
        </p:nvSpPr>
        <p:spPr bwMode="auto">
          <a:xfrm rot="20640746">
            <a:off x="854837" y="3935977"/>
            <a:ext cx="4175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2400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51" name="矩形 50"/>
          <p:cNvSpPr>
            <a:spLocks noChangeArrowheads="1"/>
          </p:cNvSpPr>
          <p:nvPr/>
        </p:nvSpPr>
        <p:spPr bwMode="auto">
          <a:xfrm rot="20640746">
            <a:off x="5013475" y="3904980"/>
            <a:ext cx="415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2400" dirty="0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54" name="矩形 53"/>
          <p:cNvSpPr>
            <a:spLocks noChangeArrowheads="1"/>
          </p:cNvSpPr>
          <p:nvPr/>
        </p:nvSpPr>
        <p:spPr bwMode="auto">
          <a:xfrm rot="20640746">
            <a:off x="3637724" y="3412102"/>
            <a:ext cx="4175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2400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11280" name="Text Box 3"/>
          <p:cNvSpPr txBox="1">
            <a:spLocks noChangeArrowheads="1"/>
          </p:cNvSpPr>
          <p:nvPr/>
        </p:nvSpPr>
        <p:spPr bwMode="auto">
          <a:xfrm>
            <a:off x="179512" y="269386"/>
            <a:ext cx="60122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zh-CN" altLang="en-US" sz="32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有节奏地齐读课文。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 rot="20640746">
            <a:off x="6868859" y="1364228"/>
            <a:ext cx="4175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2400" dirty="0">
              <a:solidFill>
                <a:srgbClr val="FF0000"/>
              </a:solidFill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331912" y="958851"/>
            <a:ext cx="6840487" cy="19009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/>
          </a:p>
        </p:txBody>
      </p:sp>
      <p:sp>
        <p:nvSpPr>
          <p:cNvPr id="26626" name="TextBox 11"/>
          <p:cNvSpPr txBox="1">
            <a:spLocks noChangeArrowheads="1"/>
          </p:cNvSpPr>
          <p:nvPr/>
        </p:nvSpPr>
        <p:spPr bwMode="auto">
          <a:xfrm>
            <a:off x="1403648" y="1136029"/>
            <a:ext cx="6837091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借助注释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和插图，</a:t>
            </a:r>
            <a:r>
              <a:rPr lang="zh-CN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联系上下文，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自主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理解课文内容，再和同学交流。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069" y="2854585"/>
            <a:ext cx="2232248" cy="174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 userDrawn="1"/>
        </p:nvSpPr>
        <p:spPr>
          <a:xfrm rot="20426196">
            <a:off x="974022" y="47529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1" name="TextBox 132"/>
          <p:cNvSpPr txBox="1"/>
          <p:nvPr userDrawn="1"/>
        </p:nvSpPr>
        <p:spPr>
          <a:xfrm rot="1742177">
            <a:off x="3395523" y="760435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2" name="矩形 51"/>
          <p:cNvSpPr/>
          <p:nvPr userDrawn="1"/>
        </p:nvSpPr>
        <p:spPr>
          <a:xfrm rot="1642433">
            <a:off x="4411167" y="327167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1" name="矩形 110"/>
          <p:cNvSpPr/>
          <p:nvPr userDrawn="1"/>
        </p:nvSpPr>
        <p:spPr>
          <a:xfrm rot="21064060">
            <a:off x="2385138" y="41448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16" name="TextBox 175"/>
          <p:cNvSpPr txBox="1"/>
          <p:nvPr userDrawn="1"/>
        </p:nvSpPr>
        <p:spPr>
          <a:xfrm>
            <a:off x="4106920" y="58415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3" name="矩形 172"/>
          <p:cNvSpPr/>
          <p:nvPr userDrawn="1"/>
        </p:nvSpPr>
        <p:spPr>
          <a:xfrm rot="3053795">
            <a:off x="4849209" y="58733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6" name="矩形 145"/>
          <p:cNvSpPr/>
          <p:nvPr userDrawn="1"/>
        </p:nvSpPr>
        <p:spPr>
          <a:xfrm rot="4940380">
            <a:off x="4830558" y="62845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" name="TextBox 3"/>
          <p:cNvSpPr txBox="1"/>
          <p:nvPr userDrawn="1"/>
        </p:nvSpPr>
        <p:spPr>
          <a:xfrm rot="20426196">
            <a:off x="1101022" y="60229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7" name="TextBox 20"/>
          <p:cNvSpPr txBox="1"/>
          <p:nvPr userDrawn="1"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23" name="矩形 22"/>
          <p:cNvSpPr/>
          <p:nvPr userDrawn="1"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0" name="矩形 29"/>
          <p:cNvSpPr/>
          <p:nvPr userDrawn="1"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36" name="矩形 35"/>
          <p:cNvSpPr/>
          <p:nvPr userDrawn="1"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9" name="矩形 38"/>
          <p:cNvSpPr/>
          <p:nvPr userDrawn="1"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0" name="TextBox 28"/>
          <p:cNvSpPr txBox="1"/>
          <p:nvPr userDrawn="1"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8" name="矩形 47"/>
          <p:cNvSpPr/>
          <p:nvPr userDrawn="1"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51" name="矩形 50"/>
          <p:cNvSpPr/>
          <p:nvPr userDrawn="1"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3" name="矩形 52"/>
          <p:cNvSpPr/>
          <p:nvPr userDrawn="1"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4" name="TextBox 36"/>
          <p:cNvSpPr txBox="1"/>
          <p:nvPr userDrawn="1"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5" name="矩形 54"/>
          <p:cNvSpPr/>
          <p:nvPr userDrawn="1"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57" name="矩形 56"/>
          <p:cNvSpPr/>
          <p:nvPr userDrawn="1"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0" name="矩形 59"/>
          <p:cNvSpPr/>
          <p:nvPr userDrawn="1"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1" name="矩形 60"/>
          <p:cNvSpPr/>
          <p:nvPr userDrawn="1"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63" name="矩形 62"/>
          <p:cNvSpPr/>
          <p:nvPr userDrawn="1"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唯一店铺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7" name="TextBox 42"/>
          <p:cNvSpPr txBox="1"/>
          <p:nvPr userDrawn="1"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9" name="矩形 68"/>
          <p:cNvSpPr/>
          <p:nvPr userDrawn="1"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0" name="TextBox 44"/>
          <p:cNvSpPr txBox="1"/>
          <p:nvPr userDrawn="1"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75" name="矩形 74"/>
          <p:cNvSpPr/>
          <p:nvPr userDrawn="1"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7" name="矩形 76"/>
          <p:cNvSpPr/>
          <p:nvPr userDrawn="1"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8" name="矩形 77"/>
          <p:cNvSpPr/>
          <p:nvPr userDrawn="1"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88" name="矩形 87"/>
          <p:cNvSpPr/>
          <p:nvPr userDrawn="1"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90" name="矩形 89"/>
          <p:cNvSpPr/>
          <p:nvPr userDrawn="1"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4" name="矩形 93"/>
          <p:cNvSpPr/>
          <p:nvPr userDrawn="1"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淘宝店铺：小凤教学资源店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6" name="TextBox 32"/>
          <p:cNvSpPr txBox="1"/>
          <p:nvPr userDrawn="1"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8" name="TextBox 124"/>
          <p:cNvSpPr txBox="1"/>
          <p:nvPr userDrawn="1"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0" name="矩形 99"/>
          <p:cNvSpPr/>
          <p:nvPr userDrawn="1"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01" name="矩形 100"/>
          <p:cNvSpPr/>
          <p:nvPr userDrawn="1"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2" name="矩形 101"/>
          <p:cNvSpPr/>
          <p:nvPr userDrawn="1"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3" name="TextBox 128"/>
          <p:cNvSpPr txBox="1"/>
          <p:nvPr userDrawn="1"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5" name="矩形 104"/>
          <p:cNvSpPr/>
          <p:nvPr userDrawn="1"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13" name="矩形 112"/>
          <p:cNvSpPr/>
          <p:nvPr userDrawn="1"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4" name="矩形 113"/>
          <p:cNvSpPr/>
          <p:nvPr userDrawn="1"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7" name="TextBox 132"/>
          <p:cNvSpPr txBox="1"/>
          <p:nvPr userDrawn="1"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9" name="矩形 118"/>
          <p:cNvSpPr/>
          <p:nvPr userDrawn="1"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21" name="矩形 120"/>
          <p:cNvSpPr/>
          <p:nvPr userDrawn="1"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2" name="矩形 121"/>
          <p:cNvSpPr/>
          <p:nvPr userDrawn="1"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3" name="矩形 122"/>
          <p:cNvSpPr/>
          <p:nvPr userDrawn="1"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24" name="矩形 123"/>
          <p:cNvSpPr/>
          <p:nvPr userDrawn="1"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5" name="矩形 124"/>
          <p:cNvSpPr/>
          <p:nvPr userDrawn="1"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7" name="矩形 126"/>
          <p:cNvSpPr/>
          <p:nvPr userDrawn="1"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8" name="矩形 127"/>
          <p:cNvSpPr/>
          <p:nvPr userDrawn="1"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9" name="矩形 128"/>
          <p:cNvSpPr/>
          <p:nvPr userDrawn="1"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仅在淘宝店铺销售：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31" name="矩形 130"/>
          <p:cNvSpPr/>
          <p:nvPr userDrawn="1"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2" name="矩形 131"/>
          <p:cNvSpPr/>
          <p:nvPr userDrawn="1"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4" name="矩形 133"/>
          <p:cNvSpPr/>
          <p:nvPr userDrawn="1"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35" name="矩形 134"/>
          <p:cNvSpPr/>
          <p:nvPr userDrawn="1"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6" name="矩形 135"/>
          <p:cNvSpPr/>
          <p:nvPr userDrawn="1"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2" name="矩形 141"/>
          <p:cNvSpPr/>
          <p:nvPr userDrawn="1"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4" name="矩形 143"/>
          <p:cNvSpPr/>
          <p:nvPr userDrawn="1"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49" name="矩形 148"/>
          <p:cNvSpPr/>
          <p:nvPr userDrawn="1"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50" name="矩形 149"/>
          <p:cNvSpPr/>
          <p:nvPr userDrawn="1"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1" name="矩形 150"/>
          <p:cNvSpPr/>
          <p:nvPr userDrawn="1"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52" name="矩形 151"/>
          <p:cNvSpPr/>
          <p:nvPr userDrawn="1"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3" name="矩形 152"/>
          <p:cNvSpPr/>
          <p:nvPr userDrawn="1"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8" name="TextBox 159"/>
          <p:cNvSpPr txBox="1"/>
          <p:nvPr userDrawn="1"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9" name="TextBox 160"/>
          <p:cNvSpPr txBox="1"/>
          <p:nvPr userDrawn="1"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0" name="TextBox 162"/>
          <p:cNvSpPr txBox="1"/>
          <p:nvPr userDrawn="1"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3" name="TextBox 163"/>
          <p:cNvSpPr txBox="1"/>
          <p:nvPr userDrawn="1"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4" name="TextBox 164"/>
          <p:cNvSpPr txBox="1"/>
          <p:nvPr userDrawn="1"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5" name="TextBox 166"/>
          <p:cNvSpPr txBox="1"/>
          <p:nvPr userDrawn="1"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6" name="TextBox 167"/>
          <p:cNvSpPr txBox="1"/>
          <p:nvPr userDrawn="1"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7" name="TextBox 169"/>
          <p:cNvSpPr txBox="1"/>
          <p:nvPr userDrawn="1"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8" name="TextBox 170"/>
          <p:cNvSpPr txBox="1"/>
          <p:nvPr userDrawn="1"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9" name="TextBox 171"/>
          <p:cNvSpPr txBox="1"/>
          <p:nvPr userDrawn="1"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0" name="TextBox 172"/>
          <p:cNvSpPr txBox="1"/>
          <p:nvPr userDrawn="1"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1" name="TextBox 173"/>
          <p:cNvSpPr txBox="1"/>
          <p:nvPr userDrawn="1"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2" name="TextBox 174"/>
          <p:cNvSpPr txBox="1"/>
          <p:nvPr userDrawn="1"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6" name="TextBox 175"/>
          <p:cNvSpPr txBox="1"/>
          <p:nvPr userDrawn="1"/>
        </p:nvSpPr>
        <p:spPr>
          <a:xfrm>
            <a:off x="3087110" y="385440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7" name="TextBox 176"/>
          <p:cNvSpPr txBox="1"/>
          <p:nvPr userDrawn="1"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8" name="矩形 177"/>
          <p:cNvSpPr/>
          <p:nvPr userDrawn="1"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淘宝唯一店铺：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0" name="矩形 179"/>
          <p:cNvSpPr/>
          <p:nvPr userDrawn="1"/>
        </p:nvSpPr>
        <p:spPr>
          <a:xfrm rot="21112174">
            <a:off x="76250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2" name="矩形 181"/>
          <p:cNvSpPr/>
          <p:nvPr userDrawn="1"/>
        </p:nvSpPr>
        <p:spPr>
          <a:xfrm rot="3053795">
            <a:off x="4591399" y="75878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4" name="矩形 183"/>
          <p:cNvSpPr/>
          <p:nvPr userDrawn="1"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6" name="矩形 185"/>
          <p:cNvSpPr/>
          <p:nvPr userDrawn="1"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7" name="矩形 186"/>
          <p:cNvSpPr/>
          <p:nvPr userDrawn="1"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8" name="矩形 187"/>
          <p:cNvSpPr/>
          <p:nvPr userDrawn="1"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仅在淘宝销售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9" name="矩形 188"/>
          <p:cNvSpPr/>
          <p:nvPr userDrawn="1"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1" name="矩形 190"/>
          <p:cNvSpPr/>
          <p:nvPr userDrawn="1"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2" name="矩形 191"/>
          <p:cNvSpPr/>
          <p:nvPr userDrawn="1"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3" name="矩形 192"/>
          <p:cNvSpPr/>
          <p:nvPr userDrawn="1"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小凤制作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4" name="矩形 193"/>
          <p:cNvSpPr/>
          <p:nvPr userDrawn="1"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5" name="TextBox 190"/>
          <p:cNvSpPr txBox="1"/>
          <p:nvPr userDrawn="1"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97" name="TextBox 191"/>
          <p:cNvSpPr txBox="1"/>
          <p:nvPr userDrawn="1"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96" name="矩形 195"/>
          <p:cNvSpPr/>
          <p:nvPr userDrawn="1"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201" name="矩形 200"/>
          <p:cNvSpPr/>
          <p:nvPr userDrawn="1"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" name="矩形 18"/>
          <p:cNvSpPr/>
          <p:nvPr userDrawn="1"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26015" y="3221578"/>
            <a:ext cx="3417985" cy="1933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矩形 1"/>
          <p:cNvSpPr>
            <a:spLocks noChangeArrowheads="1"/>
          </p:cNvSpPr>
          <p:nvPr/>
        </p:nvSpPr>
        <p:spPr bwMode="auto">
          <a:xfrm>
            <a:off x="1619672" y="1536051"/>
            <a:ext cx="5556250" cy="71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伯牙鼓琴，锺子期听之。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  <a:sym typeface="等线" panose="02010600030101010101" pitchFamily="2" charset="-122"/>
            </a:endParaRPr>
          </a:p>
        </p:txBody>
      </p:sp>
      <p:sp>
        <p:nvSpPr>
          <p:cNvPr id="12298" name="Text Box 3"/>
          <p:cNvSpPr txBox="1">
            <a:spLocks noChangeArrowheads="1"/>
          </p:cNvSpPr>
          <p:nvPr/>
        </p:nvSpPr>
        <p:spPr bwMode="auto">
          <a:xfrm>
            <a:off x="300038" y="238961"/>
            <a:ext cx="6398876" cy="58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zh-CN" altLang="en-US" sz="32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理解</a:t>
            </a: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句子。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矩形: 圆角 6"/>
          <p:cNvSpPr/>
          <p:nvPr/>
        </p:nvSpPr>
        <p:spPr>
          <a:xfrm>
            <a:off x="2763985" y="1650790"/>
            <a:ext cx="504056" cy="580018"/>
          </a:xfrm>
          <a:prstGeom prst="roundRect">
            <a:avLst/>
          </a:prstGeom>
          <a:noFill/>
          <a:ln w="41275" cmpd="thinThick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00FF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171847" y="2435595"/>
            <a:ext cx="1184275" cy="584775"/>
            <a:chOff x="2113383" y="2542425"/>
            <a:chExt cx="1184275" cy="584775"/>
          </a:xfrm>
        </p:grpSpPr>
        <p:sp>
          <p:nvSpPr>
            <p:cNvPr id="17" name="圆角矩形标注 16"/>
            <p:cNvSpPr/>
            <p:nvPr/>
          </p:nvSpPr>
          <p:spPr>
            <a:xfrm>
              <a:off x="2113383" y="2599024"/>
              <a:ext cx="1184275" cy="484813"/>
            </a:xfrm>
            <a:prstGeom prst="wedgeRoundRectCallout">
              <a:avLst>
                <a:gd name="adj1" fmla="val 29693"/>
                <a:gd name="adj2" fmla="val -91686"/>
                <a:gd name="adj3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2385478" y="2542425"/>
              <a:ext cx="75517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zh-CN" altLang="en-US" sz="3200" b="1" dirty="0" smtClean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弹</a:t>
              </a:r>
              <a:endPara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1094924" y="2711697"/>
            <a:ext cx="6048672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32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伯牙</a:t>
            </a:r>
            <a:r>
              <a: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弹琴，锺子期听他弹琴</a:t>
            </a:r>
            <a:r>
              <a:rPr lang="zh-CN" altLang="en-US" sz="32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zh-CN" altLang="en-US" sz="32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  <p:bldP spid="16" grpId="1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467544" y="860732"/>
            <a:ext cx="8034501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5000"/>
              </a:lnSpc>
              <a:buFont typeface="Arial" panose="020B0604020202020204" pitchFamily="34" charset="0"/>
              <a:buNone/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　　方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鼓琴而志在太山，锺子期曰：“善哉乎鼓琴，巍巍乎若太山。”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sym typeface="等线" panose="02010600030101010101" pitchFamily="2" charset="-122"/>
            </a:endParaRPr>
          </a:p>
        </p:txBody>
      </p:sp>
      <p:sp>
        <p:nvSpPr>
          <p:cNvPr id="13" name="矩形: 圆角 6"/>
          <p:cNvSpPr/>
          <p:nvPr/>
        </p:nvSpPr>
        <p:spPr>
          <a:xfrm>
            <a:off x="1301245" y="991393"/>
            <a:ext cx="504056" cy="517411"/>
          </a:xfrm>
          <a:prstGeom prst="roundRect">
            <a:avLst/>
          </a:prstGeom>
          <a:noFill/>
          <a:ln w="41275" cmpd="thinThick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00FF"/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077363" y="233005"/>
            <a:ext cx="1368152" cy="591473"/>
            <a:chOff x="2113383" y="2599024"/>
            <a:chExt cx="1368152" cy="591473"/>
          </a:xfrm>
        </p:grpSpPr>
        <p:sp>
          <p:nvSpPr>
            <p:cNvPr id="15" name="圆角矩形标注 14"/>
            <p:cNvSpPr/>
            <p:nvPr/>
          </p:nvSpPr>
          <p:spPr>
            <a:xfrm>
              <a:off x="2113383" y="2599024"/>
              <a:ext cx="1368152" cy="591473"/>
            </a:xfrm>
            <a:prstGeom prst="wedgeRoundRectCallout">
              <a:avLst>
                <a:gd name="adj1" fmla="val -10494"/>
                <a:gd name="adj2" fmla="val 84053"/>
                <a:gd name="adj3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2161454" y="2602372"/>
              <a:ext cx="118478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zh-CN" altLang="en-US" sz="3200" b="1" dirty="0" smtClean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刚刚</a:t>
              </a:r>
              <a:endPara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1085106" y="2429827"/>
            <a:ext cx="65754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[</a:t>
            </a:r>
            <a:r>
              <a:rPr lang="zh-CN" altLang="en-US" sz="28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志</a:t>
            </a:r>
            <a:r>
              <a:rPr lang="en-US" altLang="zh-CN" sz="28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]</a:t>
            </a:r>
            <a:r>
              <a:rPr lang="zh-CN" altLang="en-US" sz="28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心志，情志。</a:t>
            </a:r>
            <a:endParaRPr lang="zh-CN" altLang="en-US" sz="28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8" name="矩形 15"/>
          <p:cNvSpPr>
            <a:spLocks noChangeArrowheads="1"/>
          </p:cNvSpPr>
          <p:nvPr/>
        </p:nvSpPr>
        <p:spPr bwMode="auto">
          <a:xfrm>
            <a:off x="3162424" y="598794"/>
            <a:ext cx="620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②</a:t>
            </a:r>
            <a:endParaRPr lang="zh-CN" altLang="en-US" sz="28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9" name="矩形 15"/>
          <p:cNvSpPr>
            <a:spLocks noChangeArrowheads="1"/>
          </p:cNvSpPr>
          <p:nvPr/>
        </p:nvSpPr>
        <p:spPr bwMode="auto">
          <a:xfrm>
            <a:off x="664902" y="2437427"/>
            <a:ext cx="620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②</a:t>
            </a:r>
            <a:endParaRPr lang="zh-CN" altLang="en-US" sz="28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085106" y="2959364"/>
            <a:ext cx="79402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[</a:t>
            </a:r>
            <a:r>
              <a:rPr lang="zh-CN" altLang="en-US" sz="28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太山</a:t>
            </a:r>
            <a:r>
              <a:rPr lang="en-US" altLang="zh-CN" sz="28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]</a:t>
            </a:r>
            <a:r>
              <a:rPr lang="zh-CN" altLang="en-US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泛指大山、高山，一说指东岳泰山。</a:t>
            </a:r>
            <a:endParaRPr lang="zh-CN" altLang="en-US" sz="28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1" name="矩形 15"/>
          <p:cNvSpPr>
            <a:spLocks noChangeArrowheads="1"/>
          </p:cNvSpPr>
          <p:nvPr/>
        </p:nvSpPr>
        <p:spPr bwMode="auto">
          <a:xfrm>
            <a:off x="4417714" y="598794"/>
            <a:ext cx="620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③</a:t>
            </a:r>
            <a:endParaRPr lang="zh-CN" altLang="en-US" sz="28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2" name="矩形 15"/>
          <p:cNvSpPr>
            <a:spLocks noChangeArrowheads="1"/>
          </p:cNvSpPr>
          <p:nvPr/>
        </p:nvSpPr>
        <p:spPr bwMode="auto">
          <a:xfrm>
            <a:off x="648544" y="2958709"/>
            <a:ext cx="620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③</a:t>
            </a:r>
            <a:endParaRPr lang="zh-CN" altLang="en-US" sz="28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8099745" y="598794"/>
            <a:ext cx="546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④</a:t>
            </a:r>
            <a:endParaRPr lang="zh-CN" altLang="en-US" sz="28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5" name="矩形 24"/>
          <p:cNvSpPr>
            <a:spLocks noChangeArrowheads="1"/>
          </p:cNvSpPr>
          <p:nvPr/>
        </p:nvSpPr>
        <p:spPr bwMode="auto">
          <a:xfrm>
            <a:off x="639485" y="3443172"/>
            <a:ext cx="544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④</a:t>
            </a:r>
            <a:endParaRPr lang="zh-CN" altLang="en-US" sz="28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7" name="TextBox 19"/>
          <p:cNvSpPr txBox="1">
            <a:spLocks noChangeArrowheads="1"/>
          </p:cNvSpPr>
          <p:nvPr/>
        </p:nvSpPr>
        <p:spPr bwMode="auto">
          <a:xfrm>
            <a:off x="1068304" y="3482584"/>
            <a:ext cx="79402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[</a:t>
            </a:r>
            <a:r>
              <a:rPr lang="zh-CN" altLang="en-US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善哉</a:t>
            </a:r>
            <a:r>
              <a:rPr lang="en-US" altLang="zh-CN" sz="28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]</a:t>
            </a:r>
            <a:r>
              <a:rPr lang="zh-CN" altLang="en-US" sz="28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好啊</a:t>
            </a:r>
            <a:r>
              <a:rPr lang="zh-CN" altLang="en-US" sz="28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zh-CN" altLang="en-US" sz="28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8" name="矩形 15"/>
          <p:cNvSpPr>
            <a:spLocks noChangeArrowheads="1"/>
          </p:cNvSpPr>
          <p:nvPr/>
        </p:nvSpPr>
        <p:spPr bwMode="auto">
          <a:xfrm>
            <a:off x="617355" y="3938599"/>
            <a:ext cx="620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⑤</a:t>
            </a:r>
            <a:endParaRPr lang="zh-CN" altLang="en-US" sz="28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4" name="矩形 15"/>
          <p:cNvSpPr>
            <a:spLocks noChangeArrowheads="1"/>
          </p:cNvSpPr>
          <p:nvPr/>
        </p:nvSpPr>
        <p:spPr bwMode="auto">
          <a:xfrm>
            <a:off x="1068304" y="3946008"/>
            <a:ext cx="752041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[</a:t>
            </a:r>
            <a:r>
              <a:rPr lang="zh-CN" altLang="en-US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巍巍乎若太山</a:t>
            </a:r>
            <a:r>
              <a:rPr lang="en-US" altLang="zh-CN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]</a:t>
            </a:r>
            <a:r>
              <a:rPr lang="zh-CN" altLang="en-US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像大山一样</a:t>
            </a:r>
            <a:r>
              <a:rPr lang="zh-CN" altLang="en-US" sz="28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高峻。</a:t>
            </a:r>
            <a:endParaRPr lang="en-US" altLang="zh-CN" sz="2800" b="1" dirty="0" smtClean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28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巍巍</a:t>
            </a:r>
            <a:r>
              <a:rPr lang="zh-CN" altLang="en-US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，高大的样子。若，像。</a:t>
            </a:r>
            <a:endParaRPr lang="zh-CN" altLang="en-US" sz="28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5" name="矩形 15"/>
          <p:cNvSpPr>
            <a:spLocks noChangeArrowheads="1"/>
          </p:cNvSpPr>
          <p:nvPr/>
        </p:nvSpPr>
        <p:spPr bwMode="auto">
          <a:xfrm>
            <a:off x="4501239" y="1410749"/>
            <a:ext cx="6207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⑤</a:t>
            </a:r>
            <a:endParaRPr lang="zh-CN" altLang="en-US" sz="28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7" grpId="0"/>
      <p:bldP spid="28" grpId="0"/>
      <p:bldP spid="34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 userDrawn="1"/>
        </p:nvSpPr>
        <p:spPr>
          <a:xfrm rot="20426196">
            <a:off x="974022" y="47529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1" name="TextBox 132"/>
          <p:cNvSpPr txBox="1"/>
          <p:nvPr userDrawn="1"/>
        </p:nvSpPr>
        <p:spPr>
          <a:xfrm rot="1742177">
            <a:off x="3395523" y="760435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2" name="矩形 51"/>
          <p:cNvSpPr/>
          <p:nvPr userDrawn="1"/>
        </p:nvSpPr>
        <p:spPr>
          <a:xfrm rot="1642433">
            <a:off x="4411167" y="327167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1" name="矩形 110"/>
          <p:cNvSpPr/>
          <p:nvPr userDrawn="1"/>
        </p:nvSpPr>
        <p:spPr>
          <a:xfrm rot="21064060">
            <a:off x="2385138" y="41448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16" name="TextBox 175"/>
          <p:cNvSpPr txBox="1"/>
          <p:nvPr userDrawn="1"/>
        </p:nvSpPr>
        <p:spPr>
          <a:xfrm>
            <a:off x="4106920" y="58415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3" name="矩形 172"/>
          <p:cNvSpPr/>
          <p:nvPr userDrawn="1"/>
        </p:nvSpPr>
        <p:spPr>
          <a:xfrm rot="3053795">
            <a:off x="4849209" y="58733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6" name="矩形 145"/>
          <p:cNvSpPr/>
          <p:nvPr userDrawn="1"/>
        </p:nvSpPr>
        <p:spPr>
          <a:xfrm rot="4940380">
            <a:off x="4830558" y="62845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 rot="20426196">
            <a:off x="1101022" y="60229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7" name="TextBox 20"/>
          <p:cNvSpPr txBox="1"/>
          <p:nvPr userDrawn="1"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23" name="矩形 22"/>
          <p:cNvSpPr/>
          <p:nvPr userDrawn="1"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0" name="矩形 29"/>
          <p:cNvSpPr/>
          <p:nvPr userDrawn="1"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36" name="矩形 35"/>
          <p:cNvSpPr/>
          <p:nvPr userDrawn="1"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9" name="矩形 38"/>
          <p:cNvSpPr/>
          <p:nvPr userDrawn="1"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0" name="TextBox 28"/>
          <p:cNvSpPr txBox="1"/>
          <p:nvPr userDrawn="1"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8" name="矩形 47"/>
          <p:cNvSpPr/>
          <p:nvPr userDrawn="1"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51" name="矩形 50"/>
          <p:cNvSpPr/>
          <p:nvPr userDrawn="1"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3" name="矩形 52"/>
          <p:cNvSpPr/>
          <p:nvPr userDrawn="1"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4" name="TextBox 36"/>
          <p:cNvSpPr txBox="1"/>
          <p:nvPr userDrawn="1"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5" name="矩形 54"/>
          <p:cNvSpPr/>
          <p:nvPr userDrawn="1"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57" name="矩形 56"/>
          <p:cNvSpPr/>
          <p:nvPr userDrawn="1"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0" name="矩形 59"/>
          <p:cNvSpPr/>
          <p:nvPr userDrawn="1"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1" name="矩形 60"/>
          <p:cNvSpPr/>
          <p:nvPr userDrawn="1"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63" name="矩形 62"/>
          <p:cNvSpPr/>
          <p:nvPr userDrawn="1"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唯一店铺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7" name="TextBox 42"/>
          <p:cNvSpPr txBox="1"/>
          <p:nvPr userDrawn="1"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9" name="矩形 68"/>
          <p:cNvSpPr/>
          <p:nvPr userDrawn="1"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0" name="TextBox 44"/>
          <p:cNvSpPr txBox="1"/>
          <p:nvPr userDrawn="1"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75" name="矩形 74"/>
          <p:cNvSpPr/>
          <p:nvPr userDrawn="1"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7" name="矩形 76"/>
          <p:cNvSpPr/>
          <p:nvPr userDrawn="1"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8" name="矩形 77"/>
          <p:cNvSpPr/>
          <p:nvPr userDrawn="1"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88" name="矩形 87"/>
          <p:cNvSpPr/>
          <p:nvPr userDrawn="1"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90" name="矩形 89"/>
          <p:cNvSpPr/>
          <p:nvPr userDrawn="1"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4" name="矩形 93"/>
          <p:cNvSpPr/>
          <p:nvPr userDrawn="1"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淘宝店铺：小凤教学资源店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6" name="TextBox 32"/>
          <p:cNvSpPr txBox="1"/>
          <p:nvPr userDrawn="1"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8" name="TextBox 124"/>
          <p:cNvSpPr txBox="1"/>
          <p:nvPr userDrawn="1"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0" name="矩形 99"/>
          <p:cNvSpPr/>
          <p:nvPr userDrawn="1"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01" name="矩形 100"/>
          <p:cNvSpPr/>
          <p:nvPr userDrawn="1"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2" name="矩形 101"/>
          <p:cNvSpPr/>
          <p:nvPr userDrawn="1"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3" name="TextBox 128"/>
          <p:cNvSpPr txBox="1"/>
          <p:nvPr userDrawn="1"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5" name="矩形 104"/>
          <p:cNvSpPr/>
          <p:nvPr userDrawn="1"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13" name="矩形 112"/>
          <p:cNvSpPr/>
          <p:nvPr userDrawn="1"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4" name="矩形 113"/>
          <p:cNvSpPr/>
          <p:nvPr userDrawn="1"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7" name="TextBox 132"/>
          <p:cNvSpPr txBox="1"/>
          <p:nvPr userDrawn="1"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9" name="矩形 118"/>
          <p:cNvSpPr/>
          <p:nvPr userDrawn="1"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21" name="矩形 120"/>
          <p:cNvSpPr/>
          <p:nvPr userDrawn="1"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2" name="矩形 121"/>
          <p:cNvSpPr/>
          <p:nvPr userDrawn="1"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3" name="矩形 122"/>
          <p:cNvSpPr/>
          <p:nvPr userDrawn="1"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24" name="矩形 123"/>
          <p:cNvSpPr/>
          <p:nvPr userDrawn="1"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5" name="矩形 124"/>
          <p:cNvSpPr/>
          <p:nvPr userDrawn="1"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7" name="矩形 126"/>
          <p:cNvSpPr/>
          <p:nvPr userDrawn="1"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8" name="矩形 127"/>
          <p:cNvSpPr/>
          <p:nvPr userDrawn="1"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9" name="矩形 128"/>
          <p:cNvSpPr/>
          <p:nvPr userDrawn="1"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仅在淘宝店铺销售：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31" name="矩形 130"/>
          <p:cNvSpPr/>
          <p:nvPr userDrawn="1"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2" name="矩形 131"/>
          <p:cNvSpPr/>
          <p:nvPr userDrawn="1"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4" name="矩形 133"/>
          <p:cNvSpPr/>
          <p:nvPr userDrawn="1"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35" name="矩形 134"/>
          <p:cNvSpPr/>
          <p:nvPr userDrawn="1"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6" name="矩形 135"/>
          <p:cNvSpPr/>
          <p:nvPr userDrawn="1"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2" name="矩形 141"/>
          <p:cNvSpPr/>
          <p:nvPr userDrawn="1"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4" name="矩形 143"/>
          <p:cNvSpPr/>
          <p:nvPr userDrawn="1"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49" name="矩形 148"/>
          <p:cNvSpPr/>
          <p:nvPr userDrawn="1"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50" name="矩形 149"/>
          <p:cNvSpPr/>
          <p:nvPr userDrawn="1"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1" name="矩形 150"/>
          <p:cNvSpPr/>
          <p:nvPr userDrawn="1"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52" name="矩形 151"/>
          <p:cNvSpPr/>
          <p:nvPr userDrawn="1"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3" name="矩形 152"/>
          <p:cNvSpPr/>
          <p:nvPr userDrawn="1"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8" name="TextBox 159"/>
          <p:cNvSpPr txBox="1"/>
          <p:nvPr userDrawn="1"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9" name="TextBox 160"/>
          <p:cNvSpPr txBox="1"/>
          <p:nvPr userDrawn="1"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0" name="TextBox 162"/>
          <p:cNvSpPr txBox="1"/>
          <p:nvPr userDrawn="1"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3" name="TextBox 163"/>
          <p:cNvSpPr txBox="1"/>
          <p:nvPr userDrawn="1"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4" name="TextBox 164"/>
          <p:cNvSpPr txBox="1"/>
          <p:nvPr userDrawn="1"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5" name="TextBox 166"/>
          <p:cNvSpPr txBox="1"/>
          <p:nvPr userDrawn="1"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6" name="TextBox 167"/>
          <p:cNvSpPr txBox="1"/>
          <p:nvPr userDrawn="1"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7" name="TextBox 169"/>
          <p:cNvSpPr txBox="1"/>
          <p:nvPr userDrawn="1"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8" name="TextBox 170"/>
          <p:cNvSpPr txBox="1"/>
          <p:nvPr userDrawn="1"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9" name="TextBox 171"/>
          <p:cNvSpPr txBox="1"/>
          <p:nvPr userDrawn="1"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0" name="TextBox 172"/>
          <p:cNvSpPr txBox="1"/>
          <p:nvPr userDrawn="1"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1" name="TextBox 173"/>
          <p:cNvSpPr txBox="1"/>
          <p:nvPr userDrawn="1"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2" name="TextBox 174"/>
          <p:cNvSpPr txBox="1"/>
          <p:nvPr userDrawn="1"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6" name="TextBox 175"/>
          <p:cNvSpPr txBox="1"/>
          <p:nvPr userDrawn="1"/>
        </p:nvSpPr>
        <p:spPr>
          <a:xfrm>
            <a:off x="3087110" y="385440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7" name="TextBox 176"/>
          <p:cNvSpPr txBox="1"/>
          <p:nvPr userDrawn="1"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8" name="矩形 177"/>
          <p:cNvSpPr/>
          <p:nvPr userDrawn="1"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淘宝唯一店铺：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0" name="矩形 179"/>
          <p:cNvSpPr/>
          <p:nvPr userDrawn="1"/>
        </p:nvSpPr>
        <p:spPr>
          <a:xfrm rot="21112174">
            <a:off x="76250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2" name="矩形 181"/>
          <p:cNvSpPr/>
          <p:nvPr userDrawn="1"/>
        </p:nvSpPr>
        <p:spPr>
          <a:xfrm rot="3053795">
            <a:off x="4591399" y="75878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4" name="矩形 183"/>
          <p:cNvSpPr/>
          <p:nvPr userDrawn="1"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6" name="矩形 185"/>
          <p:cNvSpPr/>
          <p:nvPr userDrawn="1"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7" name="矩形 186"/>
          <p:cNvSpPr/>
          <p:nvPr userDrawn="1"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8" name="矩形 187"/>
          <p:cNvSpPr/>
          <p:nvPr userDrawn="1"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仅在淘宝销售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9" name="矩形 188"/>
          <p:cNvSpPr/>
          <p:nvPr userDrawn="1"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1" name="矩形 190"/>
          <p:cNvSpPr/>
          <p:nvPr userDrawn="1"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2" name="矩形 191"/>
          <p:cNvSpPr/>
          <p:nvPr userDrawn="1"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3" name="矩形 192"/>
          <p:cNvSpPr/>
          <p:nvPr userDrawn="1"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小凤制作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4" name="矩形 193"/>
          <p:cNvSpPr/>
          <p:nvPr userDrawn="1"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5" name="TextBox 190"/>
          <p:cNvSpPr txBox="1"/>
          <p:nvPr userDrawn="1"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97" name="TextBox 191"/>
          <p:cNvSpPr txBox="1"/>
          <p:nvPr userDrawn="1"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96" name="矩形 195"/>
          <p:cNvSpPr/>
          <p:nvPr userDrawn="1"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201" name="矩形 200"/>
          <p:cNvSpPr/>
          <p:nvPr userDrawn="1"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641955" y="699542"/>
            <a:ext cx="7995771" cy="137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5000"/>
              </a:lnSpc>
              <a:buFont typeface="Arial" panose="020B0604020202020204" pitchFamily="34" charset="0"/>
              <a:buNone/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　　方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鼓琴而志在太山，锺子期曰：“善哉乎鼓琴，巍巍乎若太山。”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sym typeface="等线" panose="02010600030101010101" pitchFamily="2" charset="-122"/>
            </a:endParaRP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641955" y="2715766"/>
            <a:ext cx="8095572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2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伯牙</a:t>
            </a:r>
            <a:r>
              <a: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想着高山时弹琴，锺子期说：“弹得好呀，就像那巍峨的高山。</a:t>
            </a:r>
            <a:r>
              <a:rPr lang="zh-CN" altLang="en-US" sz="32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”</a:t>
            </a:r>
            <a:endParaRPr lang="zh-CN" altLang="en-US" sz="32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 userDrawn="1"/>
        </p:nvSpPr>
        <p:spPr>
          <a:xfrm rot="20426196">
            <a:off x="974022" y="47529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1" name="TextBox 132"/>
          <p:cNvSpPr txBox="1"/>
          <p:nvPr userDrawn="1"/>
        </p:nvSpPr>
        <p:spPr>
          <a:xfrm rot="1742177">
            <a:off x="3395523" y="760435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2" name="矩形 51"/>
          <p:cNvSpPr/>
          <p:nvPr userDrawn="1"/>
        </p:nvSpPr>
        <p:spPr>
          <a:xfrm rot="1642433">
            <a:off x="4411167" y="327167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1" name="矩形 110"/>
          <p:cNvSpPr/>
          <p:nvPr userDrawn="1"/>
        </p:nvSpPr>
        <p:spPr>
          <a:xfrm rot="21064060">
            <a:off x="2385138" y="41448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16" name="TextBox 175"/>
          <p:cNvSpPr txBox="1"/>
          <p:nvPr userDrawn="1"/>
        </p:nvSpPr>
        <p:spPr>
          <a:xfrm>
            <a:off x="4106920" y="58415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3" name="矩形 172"/>
          <p:cNvSpPr/>
          <p:nvPr userDrawn="1"/>
        </p:nvSpPr>
        <p:spPr>
          <a:xfrm rot="3053795">
            <a:off x="4849209" y="58733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6" name="矩形 145"/>
          <p:cNvSpPr/>
          <p:nvPr userDrawn="1"/>
        </p:nvSpPr>
        <p:spPr>
          <a:xfrm rot="4940380">
            <a:off x="4830558" y="62845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 rot="20426196">
            <a:off x="1101022" y="60229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" name="TextBox 20"/>
          <p:cNvSpPr txBox="1"/>
          <p:nvPr userDrawn="1"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0" name="矩形 29"/>
          <p:cNvSpPr/>
          <p:nvPr userDrawn="1"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36" name="矩形 35"/>
          <p:cNvSpPr/>
          <p:nvPr userDrawn="1"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9" name="矩形 38"/>
          <p:cNvSpPr/>
          <p:nvPr userDrawn="1"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0" name="TextBox 28"/>
          <p:cNvSpPr txBox="1"/>
          <p:nvPr userDrawn="1"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8" name="矩形 47"/>
          <p:cNvSpPr/>
          <p:nvPr userDrawn="1"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51" name="矩形 50"/>
          <p:cNvSpPr/>
          <p:nvPr userDrawn="1"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3" name="矩形 52"/>
          <p:cNvSpPr/>
          <p:nvPr userDrawn="1"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4" name="TextBox 36"/>
          <p:cNvSpPr txBox="1"/>
          <p:nvPr userDrawn="1"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5" name="矩形 54"/>
          <p:cNvSpPr/>
          <p:nvPr userDrawn="1"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57" name="矩形 56"/>
          <p:cNvSpPr/>
          <p:nvPr userDrawn="1"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0" name="矩形 59"/>
          <p:cNvSpPr/>
          <p:nvPr userDrawn="1"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1" name="矩形 60"/>
          <p:cNvSpPr/>
          <p:nvPr userDrawn="1"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63" name="矩形 62"/>
          <p:cNvSpPr/>
          <p:nvPr userDrawn="1"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唯一店铺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7" name="TextBox 42"/>
          <p:cNvSpPr txBox="1"/>
          <p:nvPr userDrawn="1"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9" name="矩形 68"/>
          <p:cNvSpPr/>
          <p:nvPr userDrawn="1"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0" name="TextBox 44"/>
          <p:cNvSpPr txBox="1"/>
          <p:nvPr userDrawn="1"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75" name="矩形 74"/>
          <p:cNvSpPr/>
          <p:nvPr userDrawn="1"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7" name="矩形 76"/>
          <p:cNvSpPr/>
          <p:nvPr userDrawn="1"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8" name="矩形 77"/>
          <p:cNvSpPr/>
          <p:nvPr userDrawn="1"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88" name="矩形 87"/>
          <p:cNvSpPr/>
          <p:nvPr userDrawn="1"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90" name="矩形 89"/>
          <p:cNvSpPr/>
          <p:nvPr userDrawn="1"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4" name="矩形 93"/>
          <p:cNvSpPr/>
          <p:nvPr userDrawn="1"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淘宝店铺：小凤教学资源店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6" name="TextBox 32"/>
          <p:cNvSpPr txBox="1"/>
          <p:nvPr userDrawn="1"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8" name="TextBox 124"/>
          <p:cNvSpPr txBox="1"/>
          <p:nvPr userDrawn="1"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0" name="矩形 99"/>
          <p:cNvSpPr/>
          <p:nvPr userDrawn="1"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01" name="矩形 100"/>
          <p:cNvSpPr/>
          <p:nvPr userDrawn="1"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2" name="矩形 101"/>
          <p:cNvSpPr/>
          <p:nvPr userDrawn="1"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3" name="TextBox 128"/>
          <p:cNvSpPr txBox="1"/>
          <p:nvPr userDrawn="1"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5" name="矩形 104"/>
          <p:cNvSpPr/>
          <p:nvPr userDrawn="1"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13" name="矩形 112"/>
          <p:cNvSpPr/>
          <p:nvPr userDrawn="1"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4" name="矩形 113"/>
          <p:cNvSpPr/>
          <p:nvPr userDrawn="1"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7" name="TextBox 132"/>
          <p:cNvSpPr txBox="1"/>
          <p:nvPr userDrawn="1"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9" name="矩形 118"/>
          <p:cNvSpPr/>
          <p:nvPr userDrawn="1"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21" name="矩形 120"/>
          <p:cNvSpPr/>
          <p:nvPr userDrawn="1"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2" name="矩形 121"/>
          <p:cNvSpPr/>
          <p:nvPr userDrawn="1"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3" name="矩形 122"/>
          <p:cNvSpPr/>
          <p:nvPr userDrawn="1"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24" name="矩形 123"/>
          <p:cNvSpPr/>
          <p:nvPr userDrawn="1"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5" name="矩形 124"/>
          <p:cNvSpPr/>
          <p:nvPr userDrawn="1"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7" name="矩形 126"/>
          <p:cNvSpPr/>
          <p:nvPr userDrawn="1"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8" name="矩形 127"/>
          <p:cNvSpPr/>
          <p:nvPr userDrawn="1"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9" name="矩形 128"/>
          <p:cNvSpPr/>
          <p:nvPr userDrawn="1"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仅在淘宝店铺销售：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31" name="矩形 130"/>
          <p:cNvSpPr/>
          <p:nvPr userDrawn="1"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2" name="矩形 131"/>
          <p:cNvSpPr/>
          <p:nvPr userDrawn="1"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4" name="矩形 133"/>
          <p:cNvSpPr/>
          <p:nvPr userDrawn="1"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35" name="矩形 134"/>
          <p:cNvSpPr/>
          <p:nvPr userDrawn="1"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6" name="矩形 135"/>
          <p:cNvSpPr/>
          <p:nvPr userDrawn="1"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2" name="矩形 141"/>
          <p:cNvSpPr/>
          <p:nvPr userDrawn="1"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4" name="矩形 143"/>
          <p:cNvSpPr/>
          <p:nvPr userDrawn="1"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49" name="矩形 148"/>
          <p:cNvSpPr/>
          <p:nvPr userDrawn="1"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50" name="矩形 149"/>
          <p:cNvSpPr/>
          <p:nvPr userDrawn="1"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1" name="矩形 150"/>
          <p:cNvSpPr/>
          <p:nvPr userDrawn="1"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52" name="矩形 151"/>
          <p:cNvSpPr/>
          <p:nvPr userDrawn="1"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3" name="矩形 152"/>
          <p:cNvSpPr/>
          <p:nvPr userDrawn="1"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8" name="TextBox 159"/>
          <p:cNvSpPr txBox="1"/>
          <p:nvPr userDrawn="1"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9" name="TextBox 160"/>
          <p:cNvSpPr txBox="1"/>
          <p:nvPr userDrawn="1"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0" name="TextBox 162"/>
          <p:cNvSpPr txBox="1"/>
          <p:nvPr userDrawn="1"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3" name="TextBox 163"/>
          <p:cNvSpPr txBox="1"/>
          <p:nvPr userDrawn="1"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4" name="TextBox 164"/>
          <p:cNvSpPr txBox="1"/>
          <p:nvPr userDrawn="1"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5" name="TextBox 166"/>
          <p:cNvSpPr txBox="1"/>
          <p:nvPr userDrawn="1"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6" name="TextBox 167"/>
          <p:cNvSpPr txBox="1"/>
          <p:nvPr userDrawn="1"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7" name="TextBox 169"/>
          <p:cNvSpPr txBox="1"/>
          <p:nvPr userDrawn="1"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8" name="TextBox 170"/>
          <p:cNvSpPr txBox="1"/>
          <p:nvPr userDrawn="1"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9" name="TextBox 171"/>
          <p:cNvSpPr txBox="1"/>
          <p:nvPr userDrawn="1"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0" name="TextBox 172"/>
          <p:cNvSpPr txBox="1"/>
          <p:nvPr userDrawn="1"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1" name="TextBox 173"/>
          <p:cNvSpPr txBox="1"/>
          <p:nvPr userDrawn="1"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2" name="TextBox 174"/>
          <p:cNvSpPr txBox="1"/>
          <p:nvPr userDrawn="1"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6" name="TextBox 175"/>
          <p:cNvSpPr txBox="1"/>
          <p:nvPr userDrawn="1"/>
        </p:nvSpPr>
        <p:spPr>
          <a:xfrm>
            <a:off x="3087110" y="385440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7" name="TextBox 176"/>
          <p:cNvSpPr txBox="1"/>
          <p:nvPr userDrawn="1"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8" name="矩形 177"/>
          <p:cNvSpPr/>
          <p:nvPr userDrawn="1"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淘宝唯一店铺：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0" name="矩形 179"/>
          <p:cNvSpPr/>
          <p:nvPr userDrawn="1"/>
        </p:nvSpPr>
        <p:spPr>
          <a:xfrm rot="21112174">
            <a:off x="76250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2" name="矩形 181"/>
          <p:cNvSpPr/>
          <p:nvPr userDrawn="1"/>
        </p:nvSpPr>
        <p:spPr>
          <a:xfrm rot="3053795">
            <a:off x="4591399" y="75878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4" name="矩形 183"/>
          <p:cNvSpPr/>
          <p:nvPr userDrawn="1"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6" name="矩形 185"/>
          <p:cNvSpPr/>
          <p:nvPr userDrawn="1"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7" name="矩形 186"/>
          <p:cNvSpPr/>
          <p:nvPr userDrawn="1"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8" name="矩形 187"/>
          <p:cNvSpPr/>
          <p:nvPr userDrawn="1"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仅在淘宝销售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9" name="矩形 188"/>
          <p:cNvSpPr/>
          <p:nvPr userDrawn="1"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1" name="矩形 190"/>
          <p:cNvSpPr/>
          <p:nvPr userDrawn="1"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2" name="矩形 191"/>
          <p:cNvSpPr/>
          <p:nvPr userDrawn="1"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3" name="矩形 192"/>
          <p:cNvSpPr/>
          <p:nvPr userDrawn="1"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小凤制作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4" name="矩形 193"/>
          <p:cNvSpPr/>
          <p:nvPr userDrawn="1"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5" name="TextBox 190"/>
          <p:cNvSpPr txBox="1"/>
          <p:nvPr userDrawn="1"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97" name="TextBox 191"/>
          <p:cNvSpPr txBox="1"/>
          <p:nvPr userDrawn="1"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96" name="矩形 195"/>
          <p:cNvSpPr/>
          <p:nvPr userDrawn="1"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201" name="矩形 200"/>
          <p:cNvSpPr/>
          <p:nvPr userDrawn="1"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467544" y="860732"/>
            <a:ext cx="8034501" cy="128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　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　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少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选之间而志在流水，锺子期又曰：“善哉乎鼓琴，汤汤乎若流水。”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sym typeface="等线" panose="02010600030101010101" pitchFamily="2" charset="-122"/>
            </a:endParaRPr>
          </a:p>
        </p:txBody>
      </p:sp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1187624" y="2664294"/>
            <a:ext cx="65754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[</a:t>
            </a:r>
            <a:r>
              <a:rPr lang="zh-CN" altLang="en-US" sz="28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少选</a:t>
            </a:r>
            <a:r>
              <a:rPr lang="en-US" altLang="zh-CN" sz="28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]</a:t>
            </a:r>
            <a:r>
              <a:rPr lang="zh-CN" altLang="en-US" sz="28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一会儿，不久。</a:t>
            </a:r>
            <a:endParaRPr lang="zh-CN" altLang="en-US" sz="28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9" name="矩形 15"/>
          <p:cNvSpPr>
            <a:spLocks noChangeArrowheads="1"/>
          </p:cNvSpPr>
          <p:nvPr/>
        </p:nvSpPr>
        <p:spPr bwMode="auto">
          <a:xfrm>
            <a:off x="767420" y="2671894"/>
            <a:ext cx="620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⑥</a:t>
            </a:r>
            <a:endParaRPr lang="zh-CN" altLang="en-US" sz="28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2" name="矩形 15"/>
          <p:cNvSpPr>
            <a:spLocks noChangeArrowheads="1"/>
          </p:cNvSpPr>
          <p:nvPr/>
        </p:nvSpPr>
        <p:spPr bwMode="auto">
          <a:xfrm>
            <a:off x="751062" y="3337192"/>
            <a:ext cx="620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⑦</a:t>
            </a:r>
            <a:endParaRPr lang="zh-CN" altLang="en-US" sz="28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4" name="矩形 15"/>
          <p:cNvSpPr>
            <a:spLocks noChangeArrowheads="1"/>
          </p:cNvSpPr>
          <p:nvPr/>
        </p:nvSpPr>
        <p:spPr bwMode="auto">
          <a:xfrm>
            <a:off x="1187624" y="3331530"/>
            <a:ext cx="752041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[</a:t>
            </a:r>
            <a:r>
              <a:rPr lang="zh-CN" altLang="en-US" sz="28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汤汤乎若流水</a:t>
            </a:r>
            <a:r>
              <a:rPr lang="en-US" altLang="zh-CN" sz="28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]</a:t>
            </a:r>
            <a:r>
              <a:rPr lang="zh-CN" altLang="en-US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像流水一样浩荡</a:t>
            </a:r>
            <a:r>
              <a:rPr lang="zh-CN" altLang="en-US" sz="28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en-US" altLang="zh-CN" sz="2800" b="1" dirty="0" smtClean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28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汤汤</a:t>
            </a:r>
            <a:r>
              <a:rPr lang="zh-CN" altLang="en-US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，流水大</a:t>
            </a:r>
            <a:r>
              <a:rPr lang="zh-CN" altLang="en-US" sz="28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而急</a:t>
            </a:r>
            <a:r>
              <a:rPr lang="zh-CN" altLang="en-US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的样子。</a:t>
            </a:r>
            <a:endParaRPr lang="zh-CN" altLang="en-US" sz="28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3" name="矩形 15"/>
          <p:cNvSpPr>
            <a:spLocks noChangeArrowheads="1"/>
          </p:cNvSpPr>
          <p:nvPr/>
        </p:nvSpPr>
        <p:spPr bwMode="auto">
          <a:xfrm>
            <a:off x="1979712" y="599122"/>
            <a:ext cx="6207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⑥</a:t>
            </a:r>
            <a:endParaRPr lang="zh-CN" altLang="en-US" sz="28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6" name="矩形 15"/>
          <p:cNvSpPr>
            <a:spLocks noChangeArrowheads="1"/>
          </p:cNvSpPr>
          <p:nvPr/>
        </p:nvSpPr>
        <p:spPr bwMode="auto">
          <a:xfrm>
            <a:off x="5868144" y="1382405"/>
            <a:ext cx="620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⑦</a:t>
            </a:r>
            <a:endParaRPr lang="zh-CN" altLang="en-US" sz="28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2" grpId="0"/>
      <p:bldP spid="34" grpId="0"/>
      <p:bldP spid="23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699792" y="973495"/>
            <a:ext cx="56886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b="1" dirty="0">
                <a:latin typeface="楷体" panose="02010609060101010101" pitchFamily="49" charset="-122"/>
                <a:ea typeface="楷体" panose="02010609060101010101" pitchFamily="49" charset="-122"/>
              </a:rPr>
              <a:t>文言文二则</a:t>
            </a:r>
            <a:endParaRPr lang="zh-CN" altLang="en-US" sz="6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9" y="963061"/>
            <a:ext cx="1228618" cy="1228618"/>
          </a:xfrm>
          <a:prstGeom prst="rect">
            <a:avLst/>
          </a:prstGeom>
        </p:spPr>
      </p:pic>
      <p:sp>
        <p:nvSpPr>
          <p:cNvPr id="22" name="文本框 6"/>
          <p:cNvSpPr txBox="1"/>
          <p:nvPr/>
        </p:nvSpPr>
        <p:spPr>
          <a:xfrm>
            <a:off x="1609731" y="1065828"/>
            <a:ext cx="8835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5400" b="1" dirty="0">
                <a:solidFill>
                  <a:srgbClr val="FF6E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22</a:t>
            </a:r>
            <a:endParaRPr kumimoji="1" lang="zh-CN" altLang="en-US" sz="6000" b="1" dirty="0">
              <a:solidFill>
                <a:srgbClr val="FF6E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9" t="51221" r="16673"/>
          <a:stretch>
            <a:fillRect/>
          </a:stretch>
        </p:blipFill>
        <p:spPr bwMode="auto">
          <a:xfrm>
            <a:off x="0" y="2608400"/>
            <a:ext cx="4104456" cy="2509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36195" y="2707640"/>
            <a:ext cx="4358005" cy="2465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755576" y="915566"/>
            <a:ext cx="7405637" cy="137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    少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选之间而志在流水，锺子期又曰：“善哉乎鼓琴，汤汤乎若流水。”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sym typeface="等线" panose="02010600030101010101" pitchFamily="2" charset="-122"/>
            </a:endParaRP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611560" y="2787774"/>
            <a:ext cx="8208912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2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不一会儿</a:t>
            </a:r>
            <a:r>
              <a: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，伯牙又想到流水，锺子期说：“弹得好呀</a:t>
            </a:r>
            <a:r>
              <a:rPr lang="zh-CN" altLang="en-US" sz="32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，就像那浩浩荡荡的流水。”</a:t>
            </a:r>
            <a:endParaRPr lang="zh-CN" altLang="en-US" sz="32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 userDrawn="1"/>
        </p:nvSpPr>
        <p:spPr>
          <a:xfrm rot="20426196">
            <a:off x="974022" y="47529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1" name="TextBox 132"/>
          <p:cNvSpPr txBox="1"/>
          <p:nvPr userDrawn="1"/>
        </p:nvSpPr>
        <p:spPr>
          <a:xfrm rot="1742177">
            <a:off x="3395523" y="760435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2" name="矩形 51"/>
          <p:cNvSpPr/>
          <p:nvPr userDrawn="1"/>
        </p:nvSpPr>
        <p:spPr>
          <a:xfrm rot="1642433">
            <a:off x="4411167" y="327167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1" name="矩形 110"/>
          <p:cNvSpPr/>
          <p:nvPr userDrawn="1"/>
        </p:nvSpPr>
        <p:spPr>
          <a:xfrm rot="21064060">
            <a:off x="2385138" y="41448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16" name="TextBox 175"/>
          <p:cNvSpPr txBox="1"/>
          <p:nvPr userDrawn="1"/>
        </p:nvSpPr>
        <p:spPr>
          <a:xfrm>
            <a:off x="4106920" y="58415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3" name="矩形 172"/>
          <p:cNvSpPr/>
          <p:nvPr userDrawn="1"/>
        </p:nvSpPr>
        <p:spPr>
          <a:xfrm rot="3053795">
            <a:off x="4849209" y="58733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6" name="矩形 145"/>
          <p:cNvSpPr/>
          <p:nvPr userDrawn="1"/>
        </p:nvSpPr>
        <p:spPr>
          <a:xfrm rot="4940380">
            <a:off x="4830558" y="62845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 rot="20426196">
            <a:off x="1101022" y="60229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7" name="TextBox 20"/>
          <p:cNvSpPr txBox="1"/>
          <p:nvPr userDrawn="1"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9" name="矩形 38"/>
          <p:cNvSpPr/>
          <p:nvPr userDrawn="1"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0" name="TextBox 28"/>
          <p:cNvSpPr txBox="1"/>
          <p:nvPr userDrawn="1"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8" name="矩形 47"/>
          <p:cNvSpPr/>
          <p:nvPr userDrawn="1"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51" name="矩形 50"/>
          <p:cNvSpPr/>
          <p:nvPr userDrawn="1"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3" name="矩形 52"/>
          <p:cNvSpPr/>
          <p:nvPr userDrawn="1"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4" name="TextBox 36"/>
          <p:cNvSpPr txBox="1"/>
          <p:nvPr userDrawn="1"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5" name="矩形 54"/>
          <p:cNvSpPr/>
          <p:nvPr userDrawn="1"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57" name="矩形 56"/>
          <p:cNvSpPr/>
          <p:nvPr userDrawn="1"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0" name="矩形 59"/>
          <p:cNvSpPr/>
          <p:nvPr userDrawn="1"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1" name="矩形 60"/>
          <p:cNvSpPr/>
          <p:nvPr userDrawn="1"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63" name="矩形 62"/>
          <p:cNvSpPr/>
          <p:nvPr userDrawn="1"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唯一店铺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7" name="TextBox 42"/>
          <p:cNvSpPr txBox="1"/>
          <p:nvPr userDrawn="1"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9" name="矩形 68"/>
          <p:cNvSpPr/>
          <p:nvPr userDrawn="1"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0" name="TextBox 44"/>
          <p:cNvSpPr txBox="1"/>
          <p:nvPr userDrawn="1"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75" name="矩形 74"/>
          <p:cNvSpPr/>
          <p:nvPr userDrawn="1"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7" name="矩形 76"/>
          <p:cNvSpPr/>
          <p:nvPr userDrawn="1"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8" name="矩形 77"/>
          <p:cNvSpPr/>
          <p:nvPr userDrawn="1"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88" name="矩形 87"/>
          <p:cNvSpPr/>
          <p:nvPr userDrawn="1"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90" name="矩形 89"/>
          <p:cNvSpPr/>
          <p:nvPr userDrawn="1"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4" name="矩形 93"/>
          <p:cNvSpPr/>
          <p:nvPr userDrawn="1"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淘宝店铺：小凤教学资源店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6" name="TextBox 32"/>
          <p:cNvSpPr txBox="1"/>
          <p:nvPr userDrawn="1"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8" name="TextBox 124"/>
          <p:cNvSpPr txBox="1"/>
          <p:nvPr userDrawn="1"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0" name="矩形 99"/>
          <p:cNvSpPr/>
          <p:nvPr userDrawn="1"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01" name="矩形 100"/>
          <p:cNvSpPr/>
          <p:nvPr userDrawn="1"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2" name="矩形 101"/>
          <p:cNvSpPr/>
          <p:nvPr userDrawn="1"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3" name="TextBox 128"/>
          <p:cNvSpPr txBox="1"/>
          <p:nvPr userDrawn="1"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5" name="矩形 104"/>
          <p:cNvSpPr/>
          <p:nvPr userDrawn="1"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13" name="矩形 112"/>
          <p:cNvSpPr/>
          <p:nvPr userDrawn="1"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4" name="矩形 113"/>
          <p:cNvSpPr/>
          <p:nvPr userDrawn="1"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7" name="TextBox 132"/>
          <p:cNvSpPr txBox="1"/>
          <p:nvPr userDrawn="1"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9" name="矩形 118"/>
          <p:cNvSpPr/>
          <p:nvPr userDrawn="1"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21" name="矩形 120"/>
          <p:cNvSpPr/>
          <p:nvPr userDrawn="1"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2" name="矩形 121"/>
          <p:cNvSpPr/>
          <p:nvPr userDrawn="1"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3" name="矩形 122"/>
          <p:cNvSpPr/>
          <p:nvPr userDrawn="1"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24" name="矩形 123"/>
          <p:cNvSpPr/>
          <p:nvPr userDrawn="1"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5" name="矩形 124"/>
          <p:cNvSpPr/>
          <p:nvPr userDrawn="1"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7" name="矩形 126"/>
          <p:cNvSpPr/>
          <p:nvPr userDrawn="1"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8" name="矩形 127"/>
          <p:cNvSpPr/>
          <p:nvPr userDrawn="1"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9" name="矩形 128"/>
          <p:cNvSpPr/>
          <p:nvPr userDrawn="1"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仅在淘宝店铺销售：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31" name="矩形 130"/>
          <p:cNvSpPr/>
          <p:nvPr userDrawn="1"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2" name="矩形 131"/>
          <p:cNvSpPr/>
          <p:nvPr userDrawn="1"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4" name="矩形 133"/>
          <p:cNvSpPr/>
          <p:nvPr userDrawn="1"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35" name="矩形 134"/>
          <p:cNvSpPr/>
          <p:nvPr userDrawn="1"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6" name="矩形 135"/>
          <p:cNvSpPr/>
          <p:nvPr userDrawn="1"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2" name="矩形 141"/>
          <p:cNvSpPr/>
          <p:nvPr userDrawn="1"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4" name="矩形 143"/>
          <p:cNvSpPr/>
          <p:nvPr userDrawn="1"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49" name="矩形 148"/>
          <p:cNvSpPr/>
          <p:nvPr userDrawn="1"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50" name="矩形 149"/>
          <p:cNvSpPr/>
          <p:nvPr userDrawn="1"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1" name="矩形 150"/>
          <p:cNvSpPr/>
          <p:nvPr userDrawn="1"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52" name="矩形 151"/>
          <p:cNvSpPr/>
          <p:nvPr userDrawn="1"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3" name="矩形 152"/>
          <p:cNvSpPr/>
          <p:nvPr userDrawn="1"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8" name="TextBox 159"/>
          <p:cNvSpPr txBox="1"/>
          <p:nvPr userDrawn="1"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9" name="TextBox 160"/>
          <p:cNvSpPr txBox="1"/>
          <p:nvPr userDrawn="1"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0" name="TextBox 162"/>
          <p:cNvSpPr txBox="1"/>
          <p:nvPr userDrawn="1"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3" name="TextBox 163"/>
          <p:cNvSpPr txBox="1"/>
          <p:nvPr userDrawn="1"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4" name="TextBox 164"/>
          <p:cNvSpPr txBox="1"/>
          <p:nvPr userDrawn="1"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5" name="TextBox 166"/>
          <p:cNvSpPr txBox="1"/>
          <p:nvPr userDrawn="1"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6" name="TextBox 167"/>
          <p:cNvSpPr txBox="1"/>
          <p:nvPr userDrawn="1"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7" name="TextBox 169"/>
          <p:cNvSpPr txBox="1"/>
          <p:nvPr userDrawn="1"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8" name="TextBox 170"/>
          <p:cNvSpPr txBox="1"/>
          <p:nvPr userDrawn="1"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9" name="TextBox 171"/>
          <p:cNvSpPr txBox="1"/>
          <p:nvPr userDrawn="1"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0" name="TextBox 172"/>
          <p:cNvSpPr txBox="1"/>
          <p:nvPr userDrawn="1"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1" name="TextBox 173"/>
          <p:cNvSpPr txBox="1"/>
          <p:nvPr userDrawn="1"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2" name="TextBox 174"/>
          <p:cNvSpPr txBox="1"/>
          <p:nvPr userDrawn="1"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6" name="TextBox 175"/>
          <p:cNvSpPr txBox="1"/>
          <p:nvPr userDrawn="1"/>
        </p:nvSpPr>
        <p:spPr>
          <a:xfrm>
            <a:off x="3087110" y="385440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7" name="TextBox 176"/>
          <p:cNvSpPr txBox="1"/>
          <p:nvPr userDrawn="1"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8" name="矩形 177"/>
          <p:cNvSpPr/>
          <p:nvPr userDrawn="1"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淘宝唯一店铺：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0" name="矩形 179"/>
          <p:cNvSpPr/>
          <p:nvPr userDrawn="1"/>
        </p:nvSpPr>
        <p:spPr>
          <a:xfrm rot="21112174">
            <a:off x="76250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2" name="矩形 181"/>
          <p:cNvSpPr/>
          <p:nvPr userDrawn="1"/>
        </p:nvSpPr>
        <p:spPr>
          <a:xfrm rot="3053795">
            <a:off x="4591399" y="75878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4" name="矩形 183"/>
          <p:cNvSpPr/>
          <p:nvPr userDrawn="1"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6" name="矩形 185"/>
          <p:cNvSpPr/>
          <p:nvPr userDrawn="1"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7" name="矩形 186"/>
          <p:cNvSpPr/>
          <p:nvPr userDrawn="1"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8" name="矩形 187"/>
          <p:cNvSpPr/>
          <p:nvPr userDrawn="1"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仅在淘宝销售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9" name="矩形 188"/>
          <p:cNvSpPr/>
          <p:nvPr userDrawn="1"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1" name="矩形 190"/>
          <p:cNvSpPr/>
          <p:nvPr userDrawn="1"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2" name="矩形 191"/>
          <p:cNvSpPr/>
          <p:nvPr userDrawn="1"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3" name="矩形 192"/>
          <p:cNvSpPr/>
          <p:nvPr userDrawn="1"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小凤制作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4" name="矩形 193"/>
          <p:cNvSpPr/>
          <p:nvPr userDrawn="1"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5" name="TextBox 190"/>
          <p:cNvSpPr txBox="1"/>
          <p:nvPr userDrawn="1"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97" name="TextBox 191"/>
          <p:cNvSpPr txBox="1"/>
          <p:nvPr userDrawn="1"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96" name="矩形 195"/>
          <p:cNvSpPr/>
          <p:nvPr userDrawn="1"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201" name="矩形 200"/>
          <p:cNvSpPr/>
          <p:nvPr userDrawn="1"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9" name="矩形: 圆角 6"/>
          <p:cNvSpPr/>
          <p:nvPr/>
        </p:nvSpPr>
        <p:spPr>
          <a:xfrm>
            <a:off x="5292080" y="1182152"/>
            <a:ext cx="504056" cy="517411"/>
          </a:xfrm>
          <a:prstGeom prst="roundRect">
            <a:avLst/>
          </a:prstGeom>
          <a:noFill/>
          <a:ln w="41275" cmpd="thinThick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00FF"/>
              </a:solidFill>
            </a:endParaRPr>
          </a:p>
        </p:txBody>
      </p:sp>
      <p:sp>
        <p:nvSpPr>
          <p:cNvPr id="6" name="矩形 1"/>
          <p:cNvSpPr>
            <a:spLocks noChangeArrowheads="1"/>
          </p:cNvSpPr>
          <p:nvPr/>
        </p:nvSpPr>
        <p:spPr bwMode="auto">
          <a:xfrm>
            <a:off x="755577" y="1084263"/>
            <a:ext cx="7910586" cy="137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    锺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子期死，伯牙破琴绝弦，终身不复鼓琴，以为世无足复为鼓琴者。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sym typeface="等线" panose="02010600030101010101" pitchFamily="2" charset="-122"/>
            </a:endParaRPr>
          </a:p>
        </p:txBody>
      </p:sp>
      <p:sp>
        <p:nvSpPr>
          <p:cNvPr id="22" name="矩形: 圆角 6"/>
          <p:cNvSpPr/>
          <p:nvPr/>
        </p:nvSpPr>
        <p:spPr>
          <a:xfrm>
            <a:off x="4471492" y="1182153"/>
            <a:ext cx="504056" cy="517411"/>
          </a:xfrm>
          <a:prstGeom prst="roundRect">
            <a:avLst/>
          </a:prstGeom>
          <a:noFill/>
          <a:ln w="41275" cmpd="thinThick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00FF"/>
              </a:solidFill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187061" y="417216"/>
            <a:ext cx="1788487" cy="591473"/>
            <a:chOff x="2058563" y="2599024"/>
            <a:chExt cx="1788487" cy="591473"/>
          </a:xfrm>
        </p:grpSpPr>
        <p:sp>
          <p:nvSpPr>
            <p:cNvPr id="24" name="圆角矩形标注 23"/>
            <p:cNvSpPr/>
            <p:nvPr/>
          </p:nvSpPr>
          <p:spPr>
            <a:xfrm>
              <a:off x="2113383" y="2599024"/>
              <a:ext cx="1368152" cy="591473"/>
            </a:xfrm>
            <a:prstGeom prst="wedgeRoundRectCallout">
              <a:avLst>
                <a:gd name="adj1" fmla="val 44345"/>
                <a:gd name="adj2" fmla="val 85374"/>
                <a:gd name="adj3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2058563" y="2599024"/>
              <a:ext cx="178848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zh-CN" altLang="en-US" sz="32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摔破。</a:t>
              </a:r>
              <a:endPara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327673" y="408443"/>
            <a:ext cx="1788487" cy="591473"/>
            <a:chOff x="2058563" y="2599024"/>
            <a:chExt cx="1788487" cy="591473"/>
          </a:xfrm>
        </p:grpSpPr>
        <p:sp>
          <p:nvSpPr>
            <p:cNvPr id="27" name="圆角矩形标注 26"/>
            <p:cNvSpPr/>
            <p:nvPr/>
          </p:nvSpPr>
          <p:spPr>
            <a:xfrm>
              <a:off x="2113383" y="2599024"/>
              <a:ext cx="1368152" cy="591473"/>
            </a:xfrm>
            <a:prstGeom prst="wedgeRoundRectCallout">
              <a:avLst>
                <a:gd name="adj1" fmla="val -45910"/>
                <a:gd name="adj2" fmla="val 76125"/>
                <a:gd name="adj3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2058563" y="2599024"/>
              <a:ext cx="178848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zh-CN" altLang="en-US" sz="32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摔</a:t>
              </a:r>
              <a:r>
                <a:rPr lang="zh-CN" altLang="en-US" sz="3200" b="1" dirty="0" smtClean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断</a:t>
              </a:r>
              <a:r>
                <a:rPr lang="zh-CN" altLang="en-US" sz="32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。</a:t>
              </a:r>
              <a:endPara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sp>
        <p:nvSpPr>
          <p:cNvPr id="30" name="矩形: 圆角 6"/>
          <p:cNvSpPr/>
          <p:nvPr/>
        </p:nvSpPr>
        <p:spPr>
          <a:xfrm>
            <a:off x="7408332" y="1182152"/>
            <a:ext cx="908083" cy="517411"/>
          </a:xfrm>
          <a:prstGeom prst="roundRect">
            <a:avLst/>
          </a:prstGeom>
          <a:noFill/>
          <a:ln w="41275" cmpd="thinThick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00FF"/>
              </a:solidFill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7443926" y="408443"/>
            <a:ext cx="1788487" cy="591473"/>
            <a:chOff x="2058563" y="2599024"/>
            <a:chExt cx="1788487" cy="591473"/>
          </a:xfrm>
        </p:grpSpPr>
        <p:sp>
          <p:nvSpPr>
            <p:cNvPr id="32" name="圆角矩形标注 31"/>
            <p:cNvSpPr/>
            <p:nvPr/>
          </p:nvSpPr>
          <p:spPr>
            <a:xfrm>
              <a:off x="2113383" y="2599024"/>
              <a:ext cx="1368152" cy="591473"/>
            </a:xfrm>
            <a:prstGeom prst="wedgeRoundRectCallout">
              <a:avLst>
                <a:gd name="adj1" fmla="val -45910"/>
                <a:gd name="adj2" fmla="val 76125"/>
                <a:gd name="adj3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2058563" y="2599024"/>
              <a:ext cx="178848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zh-CN" altLang="en-US" sz="3200" b="1" dirty="0" smtClean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不再。</a:t>
              </a:r>
              <a:endPara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sp>
        <p:nvSpPr>
          <p:cNvPr id="34" name="矩形 15"/>
          <p:cNvSpPr>
            <a:spLocks noChangeArrowheads="1"/>
          </p:cNvSpPr>
          <p:nvPr/>
        </p:nvSpPr>
        <p:spPr bwMode="auto">
          <a:xfrm>
            <a:off x="751062" y="3337192"/>
            <a:ext cx="620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⑧</a:t>
            </a:r>
            <a:endParaRPr lang="zh-CN" altLang="en-US" sz="28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5" name="矩形 15"/>
          <p:cNvSpPr>
            <a:spLocks noChangeArrowheads="1"/>
          </p:cNvSpPr>
          <p:nvPr/>
        </p:nvSpPr>
        <p:spPr bwMode="auto">
          <a:xfrm>
            <a:off x="1187624" y="3331530"/>
            <a:ext cx="752041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[</a:t>
            </a:r>
            <a:r>
              <a:rPr lang="zh-CN" altLang="en-US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以为世无足复为鼓琴者</a:t>
            </a:r>
            <a:r>
              <a:rPr lang="en-US" altLang="zh-CN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]</a:t>
            </a:r>
            <a:r>
              <a:rPr lang="zh-CN" altLang="en-US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认为世上再没有值得他为之弹琴的人了。</a:t>
            </a:r>
            <a:endParaRPr lang="zh-CN" altLang="en-US" sz="28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6" name="矩形 15"/>
          <p:cNvSpPr>
            <a:spLocks noChangeArrowheads="1"/>
          </p:cNvSpPr>
          <p:nvPr/>
        </p:nvSpPr>
        <p:spPr bwMode="auto">
          <a:xfrm>
            <a:off x="5981522" y="1605864"/>
            <a:ext cx="620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⑧</a:t>
            </a:r>
            <a:endParaRPr lang="zh-CN" altLang="en-US" sz="28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2" grpId="0" animBg="1"/>
      <p:bldP spid="30" grpId="0" animBg="1"/>
      <p:bldP spid="34" grpId="0"/>
      <p:bldP spid="35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>
            <a:spLocks noChangeArrowheads="1"/>
          </p:cNvSpPr>
          <p:nvPr/>
        </p:nvSpPr>
        <p:spPr bwMode="auto">
          <a:xfrm>
            <a:off x="827584" y="627534"/>
            <a:ext cx="7530032" cy="137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    锺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子期死，伯牙破琴绝弦，终身不复鼓琴，以为世无足复为鼓琴者。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sym typeface="等线" panose="02010600030101010101" pitchFamily="2" charset="-122"/>
            </a:endParaRPr>
          </a:p>
        </p:txBody>
      </p:sp>
      <p:sp>
        <p:nvSpPr>
          <p:cNvPr id="22" name="文本框 21"/>
          <p:cNvSpPr txBox="1">
            <a:spLocks noChangeArrowheads="1"/>
          </p:cNvSpPr>
          <p:nvPr/>
        </p:nvSpPr>
        <p:spPr bwMode="auto">
          <a:xfrm>
            <a:off x="539552" y="2427734"/>
            <a:ext cx="8352928" cy="1477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0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锺子</a:t>
            </a:r>
            <a:r>
              <a:rPr lang="zh-CN" altLang="en-US" sz="30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期死后，伯牙摔琴断弦，终生不再弹琴，他认为世上再也没有值得他为之弹琴的人了</a:t>
            </a:r>
            <a:r>
              <a:rPr lang="zh-CN" altLang="en-US" sz="30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zh-CN" altLang="en-US" sz="30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矩形 1"/>
          <p:cNvSpPr>
            <a:spLocks noChangeArrowheads="1"/>
          </p:cNvSpPr>
          <p:nvPr/>
        </p:nvSpPr>
        <p:spPr bwMode="auto">
          <a:xfrm>
            <a:off x="246124" y="123902"/>
            <a:ext cx="7550150" cy="6074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9pPr>
          </a:lstStyle>
          <a:p>
            <a:pPr marL="457200" indent="-457200"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3000" b="1" dirty="0">
                <a:latin typeface="黑体" panose="02010609060101010101" pitchFamily="49" charset="-122"/>
                <a:ea typeface="黑体" panose="02010609060101010101" pitchFamily="49" charset="-122"/>
              </a:rPr>
              <a:t>用自己的话说说课文的意思。</a:t>
            </a:r>
            <a:endParaRPr lang="zh-CN" altLang="en-US" sz="3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508" name="对话气泡: 圆角矩形 3"/>
          <p:cNvSpPr>
            <a:spLocks noChangeArrowheads="1"/>
          </p:cNvSpPr>
          <p:nvPr/>
        </p:nvSpPr>
        <p:spPr bwMode="auto">
          <a:xfrm>
            <a:off x="251520" y="987574"/>
            <a:ext cx="7704856" cy="3363048"/>
          </a:xfrm>
          <a:prstGeom prst="wedgeRoundRectCallout">
            <a:avLst>
              <a:gd name="adj1" fmla="val 54014"/>
              <a:gd name="adj2" fmla="val 3085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4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伯牙弹琴，锺子期听他弹琴。伯牙想着高山时弹琴，锺子期说：“弹得好呀，就像那巍峨的高山。”一会儿伯牙又想到流水，锺子期说：“弹得好呀，就像那</a:t>
            </a:r>
            <a:r>
              <a:rPr lang="zh-CN" altLang="en-US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浩浩荡荡的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流水。”锺子期死后，伯牙摔琴断弦，终生不再弹琴，他认为世上再也没有值得他为之弹琴的人了。</a:t>
            </a:r>
            <a:endParaRPr lang="zh-CN" altLang="en-US" sz="28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291830"/>
            <a:ext cx="156686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 userDrawn="1"/>
        </p:nvSpPr>
        <p:spPr>
          <a:xfrm rot="20426196">
            <a:off x="974022" y="47529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1" name="TextBox 132"/>
          <p:cNvSpPr txBox="1"/>
          <p:nvPr userDrawn="1"/>
        </p:nvSpPr>
        <p:spPr>
          <a:xfrm rot="1742177">
            <a:off x="3395523" y="760435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2" name="矩形 51"/>
          <p:cNvSpPr/>
          <p:nvPr userDrawn="1"/>
        </p:nvSpPr>
        <p:spPr>
          <a:xfrm rot="1642433">
            <a:off x="4411167" y="327167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1" name="矩形 110"/>
          <p:cNvSpPr/>
          <p:nvPr userDrawn="1"/>
        </p:nvSpPr>
        <p:spPr>
          <a:xfrm rot="21064060">
            <a:off x="2385138" y="41448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16" name="TextBox 175"/>
          <p:cNvSpPr txBox="1"/>
          <p:nvPr userDrawn="1"/>
        </p:nvSpPr>
        <p:spPr>
          <a:xfrm>
            <a:off x="4106920" y="58415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3" name="矩形 172"/>
          <p:cNvSpPr/>
          <p:nvPr userDrawn="1"/>
        </p:nvSpPr>
        <p:spPr>
          <a:xfrm rot="3053795">
            <a:off x="4849209" y="58733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6" name="矩形 145"/>
          <p:cNvSpPr/>
          <p:nvPr userDrawn="1"/>
        </p:nvSpPr>
        <p:spPr>
          <a:xfrm rot="4940380">
            <a:off x="4830558" y="62845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 rot="20426196">
            <a:off x="1101022" y="60229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7" name="TextBox 20"/>
          <p:cNvSpPr txBox="1"/>
          <p:nvPr userDrawn="1"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23" name="矩形 22"/>
          <p:cNvSpPr/>
          <p:nvPr userDrawn="1"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0" name="矩形 29"/>
          <p:cNvSpPr/>
          <p:nvPr userDrawn="1"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36" name="矩形 35"/>
          <p:cNvSpPr/>
          <p:nvPr userDrawn="1"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9" name="矩形 38"/>
          <p:cNvSpPr/>
          <p:nvPr userDrawn="1"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0" name="TextBox 28"/>
          <p:cNvSpPr txBox="1"/>
          <p:nvPr userDrawn="1"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8" name="矩形 47"/>
          <p:cNvSpPr/>
          <p:nvPr userDrawn="1"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51" name="矩形 50"/>
          <p:cNvSpPr/>
          <p:nvPr userDrawn="1"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3" name="矩形 52"/>
          <p:cNvSpPr/>
          <p:nvPr userDrawn="1"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4" name="TextBox 36"/>
          <p:cNvSpPr txBox="1"/>
          <p:nvPr userDrawn="1"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5" name="矩形 54"/>
          <p:cNvSpPr/>
          <p:nvPr userDrawn="1"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57" name="矩形 56"/>
          <p:cNvSpPr/>
          <p:nvPr userDrawn="1"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0" name="矩形 59"/>
          <p:cNvSpPr/>
          <p:nvPr userDrawn="1"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1" name="矩形 60"/>
          <p:cNvSpPr/>
          <p:nvPr userDrawn="1"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63" name="矩形 62"/>
          <p:cNvSpPr/>
          <p:nvPr userDrawn="1"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唯一店铺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7" name="TextBox 42"/>
          <p:cNvSpPr txBox="1"/>
          <p:nvPr userDrawn="1"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9" name="矩形 68"/>
          <p:cNvSpPr/>
          <p:nvPr userDrawn="1"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0" name="TextBox 44"/>
          <p:cNvSpPr txBox="1"/>
          <p:nvPr userDrawn="1"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75" name="矩形 74"/>
          <p:cNvSpPr/>
          <p:nvPr userDrawn="1"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7" name="矩形 76"/>
          <p:cNvSpPr/>
          <p:nvPr userDrawn="1"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8" name="矩形 77"/>
          <p:cNvSpPr/>
          <p:nvPr userDrawn="1"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88" name="矩形 87"/>
          <p:cNvSpPr/>
          <p:nvPr userDrawn="1"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90" name="矩形 89"/>
          <p:cNvSpPr/>
          <p:nvPr userDrawn="1"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4" name="矩形 93"/>
          <p:cNvSpPr/>
          <p:nvPr userDrawn="1"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淘宝店铺：小凤教学资源店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6" name="TextBox 32"/>
          <p:cNvSpPr txBox="1"/>
          <p:nvPr userDrawn="1"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8" name="TextBox 124"/>
          <p:cNvSpPr txBox="1"/>
          <p:nvPr userDrawn="1"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0" name="矩形 99"/>
          <p:cNvSpPr/>
          <p:nvPr userDrawn="1"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01" name="矩形 100"/>
          <p:cNvSpPr/>
          <p:nvPr userDrawn="1"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2" name="矩形 101"/>
          <p:cNvSpPr/>
          <p:nvPr userDrawn="1"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3" name="TextBox 128"/>
          <p:cNvSpPr txBox="1"/>
          <p:nvPr userDrawn="1"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5" name="矩形 104"/>
          <p:cNvSpPr/>
          <p:nvPr userDrawn="1"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13" name="矩形 112"/>
          <p:cNvSpPr/>
          <p:nvPr userDrawn="1"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4" name="矩形 113"/>
          <p:cNvSpPr/>
          <p:nvPr userDrawn="1"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7" name="TextBox 132"/>
          <p:cNvSpPr txBox="1"/>
          <p:nvPr userDrawn="1"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9" name="矩形 118"/>
          <p:cNvSpPr/>
          <p:nvPr userDrawn="1"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21" name="矩形 120"/>
          <p:cNvSpPr/>
          <p:nvPr userDrawn="1"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2" name="矩形 121"/>
          <p:cNvSpPr/>
          <p:nvPr userDrawn="1"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3" name="矩形 122"/>
          <p:cNvSpPr/>
          <p:nvPr userDrawn="1"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24" name="矩形 123"/>
          <p:cNvSpPr/>
          <p:nvPr userDrawn="1"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5" name="矩形 124"/>
          <p:cNvSpPr/>
          <p:nvPr userDrawn="1"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7" name="矩形 126"/>
          <p:cNvSpPr/>
          <p:nvPr userDrawn="1"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8" name="矩形 127"/>
          <p:cNvSpPr/>
          <p:nvPr userDrawn="1"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9" name="矩形 128"/>
          <p:cNvSpPr/>
          <p:nvPr userDrawn="1"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仅在淘宝店铺销售：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31" name="矩形 130"/>
          <p:cNvSpPr/>
          <p:nvPr userDrawn="1"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2" name="矩形 131"/>
          <p:cNvSpPr/>
          <p:nvPr userDrawn="1"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4" name="矩形 133"/>
          <p:cNvSpPr/>
          <p:nvPr userDrawn="1"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35" name="矩形 134"/>
          <p:cNvSpPr/>
          <p:nvPr userDrawn="1"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6" name="矩形 135"/>
          <p:cNvSpPr/>
          <p:nvPr userDrawn="1"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2" name="矩形 141"/>
          <p:cNvSpPr/>
          <p:nvPr userDrawn="1"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4" name="矩形 143"/>
          <p:cNvSpPr/>
          <p:nvPr userDrawn="1"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49" name="矩形 148"/>
          <p:cNvSpPr/>
          <p:nvPr userDrawn="1"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50" name="矩形 149"/>
          <p:cNvSpPr/>
          <p:nvPr userDrawn="1"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1" name="矩形 150"/>
          <p:cNvSpPr/>
          <p:nvPr userDrawn="1"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52" name="矩形 151"/>
          <p:cNvSpPr/>
          <p:nvPr userDrawn="1"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3" name="矩形 152"/>
          <p:cNvSpPr/>
          <p:nvPr userDrawn="1"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8" name="TextBox 159"/>
          <p:cNvSpPr txBox="1"/>
          <p:nvPr userDrawn="1"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9" name="TextBox 160"/>
          <p:cNvSpPr txBox="1"/>
          <p:nvPr userDrawn="1"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0" name="TextBox 162"/>
          <p:cNvSpPr txBox="1"/>
          <p:nvPr userDrawn="1"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3" name="TextBox 163"/>
          <p:cNvSpPr txBox="1"/>
          <p:nvPr userDrawn="1"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4" name="TextBox 164"/>
          <p:cNvSpPr txBox="1"/>
          <p:nvPr userDrawn="1"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5" name="TextBox 166"/>
          <p:cNvSpPr txBox="1"/>
          <p:nvPr userDrawn="1"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6" name="TextBox 167"/>
          <p:cNvSpPr txBox="1"/>
          <p:nvPr userDrawn="1"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7" name="TextBox 169"/>
          <p:cNvSpPr txBox="1"/>
          <p:nvPr userDrawn="1"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8" name="TextBox 170"/>
          <p:cNvSpPr txBox="1"/>
          <p:nvPr userDrawn="1"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9" name="TextBox 171"/>
          <p:cNvSpPr txBox="1"/>
          <p:nvPr userDrawn="1"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0" name="TextBox 172"/>
          <p:cNvSpPr txBox="1"/>
          <p:nvPr userDrawn="1"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1" name="TextBox 173"/>
          <p:cNvSpPr txBox="1"/>
          <p:nvPr userDrawn="1"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2" name="TextBox 174"/>
          <p:cNvSpPr txBox="1"/>
          <p:nvPr userDrawn="1"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6" name="TextBox 175"/>
          <p:cNvSpPr txBox="1"/>
          <p:nvPr userDrawn="1"/>
        </p:nvSpPr>
        <p:spPr>
          <a:xfrm>
            <a:off x="3087110" y="385440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7" name="TextBox 176"/>
          <p:cNvSpPr txBox="1"/>
          <p:nvPr userDrawn="1"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8" name="矩形 177"/>
          <p:cNvSpPr/>
          <p:nvPr userDrawn="1"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淘宝唯一店铺：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0" name="矩形 179"/>
          <p:cNvSpPr/>
          <p:nvPr userDrawn="1"/>
        </p:nvSpPr>
        <p:spPr>
          <a:xfrm rot="21112174">
            <a:off x="76250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2" name="矩形 181"/>
          <p:cNvSpPr/>
          <p:nvPr userDrawn="1"/>
        </p:nvSpPr>
        <p:spPr>
          <a:xfrm rot="3053795">
            <a:off x="4591399" y="75878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4" name="矩形 183"/>
          <p:cNvSpPr/>
          <p:nvPr userDrawn="1"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6" name="矩形 185"/>
          <p:cNvSpPr/>
          <p:nvPr userDrawn="1"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7" name="矩形 186"/>
          <p:cNvSpPr/>
          <p:nvPr userDrawn="1"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8" name="矩形 187"/>
          <p:cNvSpPr/>
          <p:nvPr userDrawn="1"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仅在淘宝销售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9" name="矩形 188"/>
          <p:cNvSpPr/>
          <p:nvPr userDrawn="1"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1" name="矩形 190"/>
          <p:cNvSpPr/>
          <p:nvPr userDrawn="1"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2" name="矩形 191"/>
          <p:cNvSpPr/>
          <p:nvPr userDrawn="1"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3" name="矩形 192"/>
          <p:cNvSpPr/>
          <p:nvPr userDrawn="1"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小凤制作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4" name="矩形 193"/>
          <p:cNvSpPr/>
          <p:nvPr userDrawn="1"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5" name="TextBox 190"/>
          <p:cNvSpPr txBox="1"/>
          <p:nvPr userDrawn="1"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97" name="TextBox 191"/>
          <p:cNvSpPr txBox="1"/>
          <p:nvPr userDrawn="1"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96" name="矩形 195"/>
          <p:cNvSpPr/>
          <p:nvPr userDrawn="1"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201" name="矩形 200"/>
          <p:cNvSpPr/>
          <p:nvPr userDrawn="1"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667070" y="1707654"/>
            <a:ext cx="5353451" cy="23329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/>
          </a:p>
        </p:txBody>
      </p:sp>
      <p:sp>
        <p:nvSpPr>
          <p:cNvPr id="14" name="矩形 1"/>
          <p:cNvSpPr>
            <a:spLocks noChangeArrowheads="1"/>
          </p:cNvSpPr>
          <p:nvPr/>
        </p:nvSpPr>
        <p:spPr bwMode="auto">
          <a:xfrm>
            <a:off x="835945" y="1707654"/>
            <a:ext cx="4896544" cy="23329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自读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课文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用“</a:t>
            </a:r>
            <a:r>
              <a:rPr lang="zh-CN" altLang="en-US" sz="2800" b="1" u="sng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”和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800" b="1" u="wavyHeavy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”分别画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出描写伯牙弹琴和锺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子期听琴的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句子，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说说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你仿佛看到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了怎样的画面。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1"/>
          <p:cNvSpPr>
            <a:spLocks noChangeArrowheads="1"/>
          </p:cNvSpPr>
          <p:nvPr/>
        </p:nvSpPr>
        <p:spPr bwMode="auto">
          <a:xfrm>
            <a:off x="1547664" y="483518"/>
            <a:ext cx="6264696" cy="8125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伯牙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鼓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琴，锺子期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听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之。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  <a:sym typeface="等线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40152" y="2139702"/>
            <a:ext cx="3087807" cy="1747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 userDrawn="1"/>
        </p:nvSpPr>
        <p:spPr>
          <a:xfrm rot="20426196">
            <a:off x="974022" y="47529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1" name="TextBox 132"/>
          <p:cNvSpPr txBox="1"/>
          <p:nvPr userDrawn="1"/>
        </p:nvSpPr>
        <p:spPr>
          <a:xfrm rot="1742177">
            <a:off x="3395523" y="760435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2" name="矩形 51"/>
          <p:cNvSpPr/>
          <p:nvPr userDrawn="1"/>
        </p:nvSpPr>
        <p:spPr>
          <a:xfrm rot="1642433">
            <a:off x="4411167" y="327167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1" name="矩形 110"/>
          <p:cNvSpPr/>
          <p:nvPr userDrawn="1"/>
        </p:nvSpPr>
        <p:spPr>
          <a:xfrm rot="21064060">
            <a:off x="2385138" y="41448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16" name="TextBox 175"/>
          <p:cNvSpPr txBox="1"/>
          <p:nvPr userDrawn="1"/>
        </p:nvSpPr>
        <p:spPr>
          <a:xfrm>
            <a:off x="4106920" y="58415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3" name="矩形 172"/>
          <p:cNvSpPr/>
          <p:nvPr userDrawn="1"/>
        </p:nvSpPr>
        <p:spPr>
          <a:xfrm rot="3053795">
            <a:off x="4849209" y="58733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6" name="矩形 145"/>
          <p:cNvSpPr/>
          <p:nvPr userDrawn="1"/>
        </p:nvSpPr>
        <p:spPr>
          <a:xfrm rot="4940380">
            <a:off x="4830558" y="62845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 rot="20426196">
            <a:off x="1101022" y="60229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7" name="TextBox 20"/>
          <p:cNvSpPr txBox="1"/>
          <p:nvPr userDrawn="1"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23" name="矩形 22"/>
          <p:cNvSpPr/>
          <p:nvPr userDrawn="1"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0" name="矩形 29"/>
          <p:cNvSpPr/>
          <p:nvPr userDrawn="1"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36" name="矩形 35"/>
          <p:cNvSpPr/>
          <p:nvPr userDrawn="1"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9" name="矩形 38"/>
          <p:cNvSpPr/>
          <p:nvPr userDrawn="1"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0" name="TextBox 28"/>
          <p:cNvSpPr txBox="1"/>
          <p:nvPr userDrawn="1"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8" name="矩形 47"/>
          <p:cNvSpPr/>
          <p:nvPr userDrawn="1"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51" name="矩形 50"/>
          <p:cNvSpPr/>
          <p:nvPr userDrawn="1"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3" name="矩形 52"/>
          <p:cNvSpPr/>
          <p:nvPr userDrawn="1"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4" name="TextBox 36"/>
          <p:cNvSpPr txBox="1"/>
          <p:nvPr userDrawn="1"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5" name="矩形 54"/>
          <p:cNvSpPr/>
          <p:nvPr userDrawn="1"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57" name="矩形 56"/>
          <p:cNvSpPr/>
          <p:nvPr userDrawn="1"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0" name="矩形 59"/>
          <p:cNvSpPr/>
          <p:nvPr userDrawn="1"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1" name="矩形 60"/>
          <p:cNvSpPr/>
          <p:nvPr userDrawn="1"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63" name="矩形 62"/>
          <p:cNvSpPr/>
          <p:nvPr userDrawn="1"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唯一店铺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7" name="TextBox 42"/>
          <p:cNvSpPr txBox="1"/>
          <p:nvPr userDrawn="1"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9" name="矩形 68"/>
          <p:cNvSpPr/>
          <p:nvPr userDrawn="1"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0" name="TextBox 44"/>
          <p:cNvSpPr txBox="1"/>
          <p:nvPr userDrawn="1"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75" name="矩形 74"/>
          <p:cNvSpPr/>
          <p:nvPr userDrawn="1"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7" name="矩形 76"/>
          <p:cNvSpPr/>
          <p:nvPr userDrawn="1"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8" name="矩形 77"/>
          <p:cNvSpPr/>
          <p:nvPr userDrawn="1"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88" name="矩形 87"/>
          <p:cNvSpPr/>
          <p:nvPr userDrawn="1"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90" name="矩形 89"/>
          <p:cNvSpPr/>
          <p:nvPr userDrawn="1"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4" name="矩形 93"/>
          <p:cNvSpPr/>
          <p:nvPr userDrawn="1"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淘宝店铺：小凤教学资源店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6" name="TextBox 32"/>
          <p:cNvSpPr txBox="1"/>
          <p:nvPr userDrawn="1"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8" name="TextBox 124"/>
          <p:cNvSpPr txBox="1"/>
          <p:nvPr userDrawn="1"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0" name="矩形 99"/>
          <p:cNvSpPr/>
          <p:nvPr userDrawn="1"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01" name="矩形 100"/>
          <p:cNvSpPr/>
          <p:nvPr userDrawn="1"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2" name="矩形 101"/>
          <p:cNvSpPr/>
          <p:nvPr userDrawn="1"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3" name="TextBox 128"/>
          <p:cNvSpPr txBox="1"/>
          <p:nvPr userDrawn="1"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5" name="矩形 104"/>
          <p:cNvSpPr/>
          <p:nvPr userDrawn="1"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13" name="矩形 112"/>
          <p:cNvSpPr/>
          <p:nvPr userDrawn="1"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4" name="矩形 113"/>
          <p:cNvSpPr/>
          <p:nvPr userDrawn="1"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7" name="TextBox 132"/>
          <p:cNvSpPr txBox="1"/>
          <p:nvPr userDrawn="1"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9" name="矩形 118"/>
          <p:cNvSpPr/>
          <p:nvPr userDrawn="1"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21" name="矩形 120"/>
          <p:cNvSpPr/>
          <p:nvPr userDrawn="1"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2" name="矩形 121"/>
          <p:cNvSpPr/>
          <p:nvPr userDrawn="1"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3" name="矩形 122"/>
          <p:cNvSpPr/>
          <p:nvPr userDrawn="1"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24" name="矩形 123"/>
          <p:cNvSpPr/>
          <p:nvPr userDrawn="1"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5" name="矩形 124"/>
          <p:cNvSpPr/>
          <p:nvPr userDrawn="1"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7" name="矩形 126"/>
          <p:cNvSpPr/>
          <p:nvPr userDrawn="1"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8" name="矩形 127"/>
          <p:cNvSpPr/>
          <p:nvPr userDrawn="1"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9" name="矩形 128"/>
          <p:cNvSpPr/>
          <p:nvPr userDrawn="1"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仅在淘宝店铺销售：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31" name="矩形 130"/>
          <p:cNvSpPr/>
          <p:nvPr userDrawn="1"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2" name="矩形 131"/>
          <p:cNvSpPr/>
          <p:nvPr userDrawn="1"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4" name="矩形 133"/>
          <p:cNvSpPr/>
          <p:nvPr userDrawn="1"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35" name="矩形 134"/>
          <p:cNvSpPr/>
          <p:nvPr userDrawn="1"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6" name="矩形 135"/>
          <p:cNvSpPr/>
          <p:nvPr userDrawn="1"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2" name="矩形 141"/>
          <p:cNvSpPr/>
          <p:nvPr userDrawn="1"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4" name="矩形 143"/>
          <p:cNvSpPr/>
          <p:nvPr userDrawn="1"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49" name="矩形 148"/>
          <p:cNvSpPr/>
          <p:nvPr userDrawn="1"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50" name="矩形 149"/>
          <p:cNvSpPr/>
          <p:nvPr userDrawn="1"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1" name="矩形 150"/>
          <p:cNvSpPr/>
          <p:nvPr userDrawn="1"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52" name="矩形 151"/>
          <p:cNvSpPr/>
          <p:nvPr userDrawn="1"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3" name="矩形 152"/>
          <p:cNvSpPr/>
          <p:nvPr userDrawn="1"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8" name="TextBox 159"/>
          <p:cNvSpPr txBox="1"/>
          <p:nvPr userDrawn="1"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9" name="TextBox 160"/>
          <p:cNvSpPr txBox="1"/>
          <p:nvPr userDrawn="1"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0" name="TextBox 162"/>
          <p:cNvSpPr txBox="1"/>
          <p:nvPr userDrawn="1"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3" name="TextBox 163"/>
          <p:cNvSpPr txBox="1"/>
          <p:nvPr userDrawn="1"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4" name="TextBox 164"/>
          <p:cNvSpPr txBox="1"/>
          <p:nvPr userDrawn="1"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5" name="TextBox 166"/>
          <p:cNvSpPr txBox="1"/>
          <p:nvPr userDrawn="1"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6" name="TextBox 167"/>
          <p:cNvSpPr txBox="1"/>
          <p:nvPr userDrawn="1"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7" name="TextBox 169"/>
          <p:cNvSpPr txBox="1"/>
          <p:nvPr userDrawn="1"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8" name="TextBox 170"/>
          <p:cNvSpPr txBox="1"/>
          <p:nvPr userDrawn="1"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9" name="TextBox 171"/>
          <p:cNvSpPr txBox="1"/>
          <p:nvPr userDrawn="1"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0" name="TextBox 172"/>
          <p:cNvSpPr txBox="1"/>
          <p:nvPr userDrawn="1"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1" name="TextBox 173"/>
          <p:cNvSpPr txBox="1"/>
          <p:nvPr userDrawn="1"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2" name="TextBox 174"/>
          <p:cNvSpPr txBox="1"/>
          <p:nvPr userDrawn="1"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6" name="TextBox 175"/>
          <p:cNvSpPr txBox="1"/>
          <p:nvPr userDrawn="1"/>
        </p:nvSpPr>
        <p:spPr>
          <a:xfrm>
            <a:off x="3087110" y="385440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7" name="TextBox 176"/>
          <p:cNvSpPr txBox="1"/>
          <p:nvPr userDrawn="1"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8" name="矩形 177"/>
          <p:cNvSpPr/>
          <p:nvPr userDrawn="1"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淘宝唯一店铺：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0" name="矩形 179"/>
          <p:cNvSpPr/>
          <p:nvPr userDrawn="1"/>
        </p:nvSpPr>
        <p:spPr>
          <a:xfrm rot="21112174">
            <a:off x="76250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2" name="矩形 181"/>
          <p:cNvSpPr/>
          <p:nvPr userDrawn="1"/>
        </p:nvSpPr>
        <p:spPr>
          <a:xfrm rot="3053795">
            <a:off x="4591399" y="75878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4" name="矩形 183"/>
          <p:cNvSpPr/>
          <p:nvPr userDrawn="1"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6" name="矩形 185"/>
          <p:cNvSpPr/>
          <p:nvPr userDrawn="1"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7" name="矩形 186"/>
          <p:cNvSpPr/>
          <p:nvPr userDrawn="1"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8" name="矩形 187"/>
          <p:cNvSpPr/>
          <p:nvPr userDrawn="1"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仅在淘宝销售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9" name="矩形 188"/>
          <p:cNvSpPr/>
          <p:nvPr userDrawn="1"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1" name="矩形 190"/>
          <p:cNvSpPr/>
          <p:nvPr userDrawn="1"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2" name="矩形 191"/>
          <p:cNvSpPr/>
          <p:nvPr userDrawn="1"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3" name="矩形 192"/>
          <p:cNvSpPr/>
          <p:nvPr userDrawn="1"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小凤制作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4" name="矩形 193"/>
          <p:cNvSpPr/>
          <p:nvPr userDrawn="1"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5" name="TextBox 190"/>
          <p:cNvSpPr txBox="1"/>
          <p:nvPr userDrawn="1"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97" name="TextBox 191"/>
          <p:cNvSpPr txBox="1"/>
          <p:nvPr userDrawn="1"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96" name="矩形 195"/>
          <p:cNvSpPr/>
          <p:nvPr userDrawn="1"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201" name="矩形 200"/>
          <p:cNvSpPr/>
          <p:nvPr userDrawn="1"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4" name="矩形 13"/>
          <p:cNvSpPr/>
          <p:nvPr userDrawn="1"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" name="矩形 18"/>
          <p:cNvSpPr/>
          <p:nvPr userDrawn="1"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6628" name="矩形 1"/>
          <p:cNvSpPr>
            <a:spLocks noChangeArrowheads="1"/>
          </p:cNvSpPr>
          <p:nvPr/>
        </p:nvSpPr>
        <p:spPr bwMode="auto">
          <a:xfrm>
            <a:off x="395536" y="1275606"/>
            <a:ext cx="8006531" cy="288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79057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eaLnBrk="1" hangingPunct="1">
              <a:lnSpc>
                <a:spcPct val="13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方鼓琴而志在太山，锺子期曰：“善哉乎鼓琴，巍巍乎若太山。”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 eaLnBrk="1" hangingPunct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少选之间而志在流水，锺子期又曰：“善哉乎鼓琴，汤汤乎若流水。”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1043608" y="1923678"/>
            <a:ext cx="3168352" cy="63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971600" y="3363838"/>
            <a:ext cx="3528392" cy="63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t="56711" r="50870" b="23453"/>
          <a:stretch>
            <a:fillRect/>
          </a:stretch>
        </p:blipFill>
        <p:spPr bwMode="auto">
          <a:xfrm>
            <a:off x="899542" y="2431033"/>
            <a:ext cx="3816474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t="56711" r="50870" b="23453"/>
          <a:stretch>
            <a:fillRect/>
          </a:stretch>
        </p:blipFill>
        <p:spPr bwMode="auto">
          <a:xfrm>
            <a:off x="4502266" y="1809487"/>
            <a:ext cx="3816474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t="56712" r="50870" b="24210"/>
          <a:stretch>
            <a:fillRect/>
          </a:stretch>
        </p:blipFill>
        <p:spPr bwMode="auto">
          <a:xfrm>
            <a:off x="5004048" y="3231243"/>
            <a:ext cx="3320620" cy="20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5" t="56523" r="42142" b="23641"/>
          <a:stretch>
            <a:fillRect/>
          </a:stretch>
        </p:blipFill>
        <p:spPr bwMode="auto">
          <a:xfrm>
            <a:off x="1619672" y="3867894"/>
            <a:ext cx="3816474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"/>
          <p:cNvSpPr>
            <a:spLocks noChangeArrowheads="1"/>
          </p:cNvSpPr>
          <p:nvPr/>
        </p:nvSpPr>
        <p:spPr bwMode="auto">
          <a:xfrm>
            <a:off x="107504" y="224259"/>
            <a:ext cx="7550150" cy="6074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9pPr>
          </a:lstStyle>
          <a:p>
            <a:pPr marL="457200" indent="-457200"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30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班级交流画出的句子。</a:t>
            </a:r>
            <a:endParaRPr lang="zh-CN" altLang="en-US" sz="3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 userDrawn="1"/>
        </p:nvSpPr>
        <p:spPr>
          <a:xfrm rot="20426196">
            <a:off x="974022" y="47529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1" name="TextBox 132"/>
          <p:cNvSpPr txBox="1"/>
          <p:nvPr userDrawn="1"/>
        </p:nvSpPr>
        <p:spPr>
          <a:xfrm rot="1742177">
            <a:off x="3395523" y="760435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2" name="矩形 51"/>
          <p:cNvSpPr/>
          <p:nvPr userDrawn="1"/>
        </p:nvSpPr>
        <p:spPr>
          <a:xfrm rot="1642433">
            <a:off x="4411167" y="327167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1" name="矩形 110"/>
          <p:cNvSpPr/>
          <p:nvPr userDrawn="1"/>
        </p:nvSpPr>
        <p:spPr>
          <a:xfrm rot="21064060">
            <a:off x="2385138" y="41448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16" name="TextBox 175"/>
          <p:cNvSpPr txBox="1"/>
          <p:nvPr userDrawn="1"/>
        </p:nvSpPr>
        <p:spPr>
          <a:xfrm>
            <a:off x="4106920" y="58415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3" name="矩形 172"/>
          <p:cNvSpPr/>
          <p:nvPr userDrawn="1"/>
        </p:nvSpPr>
        <p:spPr>
          <a:xfrm rot="3053795">
            <a:off x="4849209" y="58733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6" name="矩形 145"/>
          <p:cNvSpPr/>
          <p:nvPr userDrawn="1"/>
        </p:nvSpPr>
        <p:spPr>
          <a:xfrm rot="4940380">
            <a:off x="4830558" y="62845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 rot="20426196">
            <a:off x="1101022" y="60229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7" name="TextBox 20"/>
          <p:cNvSpPr txBox="1"/>
          <p:nvPr userDrawn="1"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23" name="矩形 22"/>
          <p:cNvSpPr/>
          <p:nvPr userDrawn="1"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0" name="矩形 29"/>
          <p:cNvSpPr/>
          <p:nvPr userDrawn="1"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36" name="矩形 35"/>
          <p:cNvSpPr/>
          <p:nvPr userDrawn="1"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9" name="矩形 38"/>
          <p:cNvSpPr/>
          <p:nvPr userDrawn="1"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0" name="TextBox 28"/>
          <p:cNvSpPr txBox="1"/>
          <p:nvPr userDrawn="1"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8" name="矩形 47"/>
          <p:cNvSpPr/>
          <p:nvPr userDrawn="1"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51" name="矩形 50"/>
          <p:cNvSpPr/>
          <p:nvPr userDrawn="1"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3" name="矩形 52"/>
          <p:cNvSpPr/>
          <p:nvPr userDrawn="1"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4" name="TextBox 36"/>
          <p:cNvSpPr txBox="1"/>
          <p:nvPr userDrawn="1"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5" name="矩形 54"/>
          <p:cNvSpPr/>
          <p:nvPr userDrawn="1"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57" name="矩形 56"/>
          <p:cNvSpPr/>
          <p:nvPr userDrawn="1"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0" name="矩形 59"/>
          <p:cNvSpPr/>
          <p:nvPr userDrawn="1"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1" name="矩形 60"/>
          <p:cNvSpPr/>
          <p:nvPr userDrawn="1"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63" name="矩形 62"/>
          <p:cNvSpPr/>
          <p:nvPr userDrawn="1"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唯一店铺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7" name="TextBox 42"/>
          <p:cNvSpPr txBox="1"/>
          <p:nvPr userDrawn="1"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9" name="矩形 68"/>
          <p:cNvSpPr/>
          <p:nvPr userDrawn="1"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0" name="TextBox 44"/>
          <p:cNvSpPr txBox="1"/>
          <p:nvPr userDrawn="1"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75" name="矩形 74"/>
          <p:cNvSpPr/>
          <p:nvPr userDrawn="1"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7" name="矩形 76"/>
          <p:cNvSpPr/>
          <p:nvPr userDrawn="1"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8" name="矩形 77"/>
          <p:cNvSpPr/>
          <p:nvPr userDrawn="1"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88" name="矩形 87"/>
          <p:cNvSpPr/>
          <p:nvPr userDrawn="1"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90" name="矩形 89"/>
          <p:cNvSpPr/>
          <p:nvPr userDrawn="1"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4" name="矩形 93"/>
          <p:cNvSpPr/>
          <p:nvPr userDrawn="1"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淘宝店铺：小凤教学资源店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6" name="TextBox 32"/>
          <p:cNvSpPr txBox="1"/>
          <p:nvPr userDrawn="1"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8" name="TextBox 124"/>
          <p:cNvSpPr txBox="1"/>
          <p:nvPr userDrawn="1"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0" name="矩形 99"/>
          <p:cNvSpPr/>
          <p:nvPr userDrawn="1"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01" name="矩形 100"/>
          <p:cNvSpPr/>
          <p:nvPr userDrawn="1"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2" name="矩形 101"/>
          <p:cNvSpPr/>
          <p:nvPr userDrawn="1"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3" name="TextBox 128"/>
          <p:cNvSpPr txBox="1"/>
          <p:nvPr userDrawn="1"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5" name="矩形 104"/>
          <p:cNvSpPr/>
          <p:nvPr userDrawn="1"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13" name="矩形 112"/>
          <p:cNvSpPr/>
          <p:nvPr userDrawn="1"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4" name="矩形 113"/>
          <p:cNvSpPr/>
          <p:nvPr userDrawn="1"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7" name="TextBox 132"/>
          <p:cNvSpPr txBox="1"/>
          <p:nvPr userDrawn="1"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9" name="矩形 118"/>
          <p:cNvSpPr/>
          <p:nvPr userDrawn="1"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21" name="矩形 120"/>
          <p:cNvSpPr/>
          <p:nvPr userDrawn="1"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2" name="矩形 121"/>
          <p:cNvSpPr/>
          <p:nvPr userDrawn="1"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3" name="矩形 122"/>
          <p:cNvSpPr/>
          <p:nvPr userDrawn="1"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24" name="矩形 123"/>
          <p:cNvSpPr/>
          <p:nvPr userDrawn="1"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5" name="矩形 124"/>
          <p:cNvSpPr/>
          <p:nvPr userDrawn="1"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7" name="矩形 126"/>
          <p:cNvSpPr/>
          <p:nvPr userDrawn="1"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8" name="矩形 127"/>
          <p:cNvSpPr/>
          <p:nvPr userDrawn="1"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9" name="矩形 128"/>
          <p:cNvSpPr/>
          <p:nvPr userDrawn="1"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仅在淘宝店铺销售：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31" name="矩形 130"/>
          <p:cNvSpPr/>
          <p:nvPr userDrawn="1"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2" name="矩形 131"/>
          <p:cNvSpPr/>
          <p:nvPr userDrawn="1"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4" name="矩形 133"/>
          <p:cNvSpPr/>
          <p:nvPr userDrawn="1"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35" name="矩形 134"/>
          <p:cNvSpPr/>
          <p:nvPr userDrawn="1"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6" name="矩形 135"/>
          <p:cNvSpPr/>
          <p:nvPr userDrawn="1"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2" name="矩形 141"/>
          <p:cNvSpPr/>
          <p:nvPr userDrawn="1"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4" name="矩形 143"/>
          <p:cNvSpPr/>
          <p:nvPr userDrawn="1"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49" name="矩形 148"/>
          <p:cNvSpPr/>
          <p:nvPr userDrawn="1"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50" name="矩形 149"/>
          <p:cNvSpPr/>
          <p:nvPr userDrawn="1"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1" name="矩形 150"/>
          <p:cNvSpPr/>
          <p:nvPr userDrawn="1"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52" name="矩形 151"/>
          <p:cNvSpPr/>
          <p:nvPr userDrawn="1"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3" name="矩形 152"/>
          <p:cNvSpPr/>
          <p:nvPr userDrawn="1"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8" name="TextBox 159"/>
          <p:cNvSpPr txBox="1"/>
          <p:nvPr userDrawn="1"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9" name="TextBox 160"/>
          <p:cNvSpPr txBox="1"/>
          <p:nvPr userDrawn="1"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0" name="TextBox 162"/>
          <p:cNvSpPr txBox="1"/>
          <p:nvPr userDrawn="1"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3" name="TextBox 163"/>
          <p:cNvSpPr txBox="1"/>
          <p:nvPr userDrawn="1"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4" name="TextBox 164"/>
          <p:cNvSpPr txBox="1"/>
          <p:nvPr userDrawn="1"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5" name="TextBox 166"/>
          <p:cNvSpPr txBox="1"/>
          <p:nvPr userDrawn="1"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6" name="TextBox 167"/>
          <p:cNvSpPr txBox="1"/>
          <p:nvPr userDrawn="1"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7" name="TextBox 169"/>
          <p:cNvSpPr txBox="1"/>
          <p:nvPr userDrawn="1"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8" name="TextBox 170"/>
          <p:cNvSpPr txBox="1"/>
          <p:nvPr userDrawn="1"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9" name="TextBox 171"/>
          <p:cNvSpPr txBox="1"/>
          <p:nvPr userDrawn="1"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0" name="TextBox 172"/>
          <p:cNvSpPr txBox="1"/>
          <p:nvPr userDrawn="1"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1" name="TextBox 173"/>
          <p:cNvSpPr txBox="1"/>
          <p:nvPr userDrawn="1"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2" name="TextBox 174"/>
          <p:cNvSpPr txBox="1"/>
          <p:nvPr userDrawn="1"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6" name="TextBox 175"/>
          <p:cNvSpPr txBox="1"/>
          <p:nvPr userDrawn="1"/>
        </p:nvSpPr>
        <p:spPr>
          <a:xfrm>
            <a:off x="3087110" y="385440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7" name="TextBox 176"/>
          <p:cNvSpPr txBox="1"/>
          <p:nvPr userDrawn="1"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8" name="矩形 177"/>
          <p:cNvSpPr/>
          <p:nvPr userDrawn="1"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淘宝唯一店铺：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0" name="矩形 179"/>
          <p:cNvSpPr/>
          <p:nvPr userDrawn="1"/>
        </p:nvSpPr>
        <p:spPr>
          <a:xfrm rot="21112174">
            <a:off x="76250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2" name="矩形 181"/>
          <p:cNvSpPr/>
          <p:nvPr userDrawn="1"/>
        </p:nvSpPr>
        <p:spPr>
          <a:xfrm rot="3053795">
            <a:off x="4591399" y="75878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4" name="矩形 183"/>
          <p:cNvSpPr/>
          <p:nvPr userDrawn="1"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6" name="矩形 185"/>
          <p:cNvSpPr/>
          <p:nvPr userDrawn="1"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7" name="矩形 186"/>
          <p:cNvSpPr/>
          <p:nvPr userDrawn="1"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8" name="矩形 187"/>
          <p:cNvSpPr/>
          <p:nvPr userDrawn="1"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仅在淘宝销售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9" name="矩形 188"/>
          <p:cNvSpPr/>
          <p:nvPr userDrawn="1"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1" name="矩形 190"/>
          <p:cNvSpPr/>
          <p:nvPr userDrawn="1"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2" name="矩形 191"/>
          <p:cNvSpPr/>
          <p:nvPr userDrawn="1"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3" name="矩形 192"/>
          <p:cNvSpPr/>
          <p:nvPr userDrawn="1"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小凤制作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4" name="矩形 193"/>
          <p:cNvSpPr/>
          <p:nvPr userDrawn="1"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5" name="TextBox 190"/>
          <p:cNvSpPr txBox="1"/>
          <p:nvPr userDrawn="1"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97" name="TextBox 191"/>
          <p:cNvSpPr txBox="1"/>
          <p:nvPr userDrawn="1"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96" name="矩形 195"/>
          <p:cNvSpPr/>
          <p:nvPr userDrawn="1"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201" name="矩形 200"/>
          <p:cNvSpPr/>
          <p:nvPr userDrawn="1"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6628" name="矩形 1"/>
          <p:cNvSpPr>
            <a:spLocks noChangeArrowheads="1"/>
          </p:cNvSpPr>
          <p:nvPr/>
        </p:nvSpPr>
        <p:spPr bwMode="auto">
          <a:xfrm>
            <a:off x="395536" y="1558806"/>
            <a:ext cx="8280920" cy="193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79057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>
              <a:lnSpc>
                <a:spcPct val="130000"/>
              </a:lnSpc>
              <a:spcAft>
                <a:spcPts val="1800"/>
              </a:spcAft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方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鼓琴而志在太山，锺子期曰：“善哉乎鼓琴，巍巍乎若太山。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”少选之间而志在流水，锺子期又曰：“善哉乎鼓琴，汤汤乎若流水。</a:t>
            </a:r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1"/>
          <p:cNvSpPr>
            <a:spLocks noChangeArrowheads="1"/>
          </p:cNvSpPr>
          <p:nvPr/>
        </p:nvSpPr>
        <p:spPr bwMode="auto">
          <a:xfrm>
            <a:off x="166638" y="204466"/>
            <a:ext cx="7550150" cy="6924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9pPr>
          </a:lstStyle>
          <a:p>
            <a:pPr marL="457200" indent="-457200"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30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朗读句子，想象画面。</a:t>
            </a:r>
            <a:endParaRPr lang="zh-CN" altLang="en-US" sz="3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4" name="组合 9"/>
          <p:cNvGrpSpPr/>
          <p:nvPr/>
        </p:nvGrpSpPr>
        <p:grpSpPr bwMode="auto">
          <a:xfrm>
            <a:off x="2640974" y="116612"/>
            <a:ext cx="4632084" cy="1420684"/>
            <a:chOff x="5429250" y="1674901"/>
            <a:chExt cx="3793017" cy="1789125"/>
          </a:xfrm>
        </p:grpSpPr>
        <p:sp>
          <p:nvSpPr>
            <p:cNvPr id="15" name="云形标注 14"/>
            <p:cNvSpPr/>
            <p:nvPr/>
          </p:nvSpPr>
          <p:spPr>
            <a:xfrm>
              <a:off x="5429250" y="1674901"/>
              <a:ext cx="3714750" cy="1762037"/>
            </a:xfrm>
            <a:prstGeom prst="cloudCallout">
              <a:avLst>
                <a:gd name="adj1" fmla="val 58269"/>
                <a:gd name="adj2" fmla="val 33758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2800" b="1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endPara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6" name="矩形 8"/>
            <p:cNvSpPr>
              <a:spLocks noChangeArrowheads="1"/>
            </p:cNvSpPr>
            <p:nvPr/>
          </p:nvSpPr>
          <p:spPr bwMode="auto">
            <a:xfrm>
              <a:off x="5654306" y="1814539"/>
              <a:ext cx="3567961" cy="1649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zh-CN" altLang="en-US" sz="2800" b="1" dirty="0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读着句子，你眼前仿佛出现了什么画面？</a:t>
              </a:r>
              <a:endPara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32139" y="3279910"/>
            <a:ext cx="3087807" cy="1747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"/>
          <p:cNvSpPr txBox="1"/>
          <p:nvPr/>
        </p:nvSpPr>
        <p:spPr>
          <a:xfrm>
            <a:off x="787253" y="699541"/>
            <a:ext cx="3168352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巍巍乎若太山</a:t>
            </a:r>
            <a:endParaRPr lang="zh-CN" altLang="en-US" sz="3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1"/>
          <p:cNvSpPr txBox="1"/>
          <p:nvPr/>
        </p:nvSpPr>
        <p:spPr>
          <a:xfrm>
            <a:off x="5436096" y="699542"/>
            <a:ext cx="3168352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汤汤乎若流水</a:t>
            </a:r>
            <a:endParaRPr lang="zh-CN" altLang="en-US" sz="3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7" t="22196"/>
          <a:stretch>
            <a:fillRect/>
          </a:stretch>
        </p:blipFill>
        <p:spPr>
          <a:xfrm>
            <a:off x="107504" y="1561897"/>
            <a:ext cx="4527851" cy="31683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3711" y="1561896"/>
            <a:ext cx="4747466" cy="3168353"/>
          </a:xfrm>
          <a:prstGeom prst="rect">
            <a:avLst/>
          </a:prstGeom>
          <a:solidFill>
            <a:srgbClr val="FFFFFF">
              <a:shade val="85000"/>
            </a:srgbClr>
          </a:solidFill>
          <a:ln w="0" cap="rnd">
            <a:solidFill>
              <a:srgbClr val="FFFFFF"/>
            </a:solidFill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68144" y="3291830"/>
            <a:ext cx="3087807" cy="1747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86" name="矩形 1"/>
          <p:cNvSpPr>
            <a:spLocks noChangeArrowheads="1"/>
          </p:cNvSpPr>
          <p:nvPr/>
        </p:nvSpPr>
        <p:spPr bwMode="auto">
          <a:xfrm>
            <a:off x="467544" y="1622756"/>
            <a:ext cx="8208912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79057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52095" indent="-252095" eaLnBrk="1" hangingPunct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伯牙想着高山弹琴，锺子期情不自禁赞叹道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582" name="文本框 5"/>
          <p:cNvSpPr txBox="1">
            <a:spLocks noChangeArrowheads="1"/>
          </p:cNvSpPr>
          <p:nvPr/>
        </p:nvSpPr>
        <p:spPr bwMode="auto">
          <a:xfrm>
            <a:off x="107504" y="241286"/>
            <a:ext cx="8708700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接读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课文，读出“若太山”的气势和“若流水”的急促。</a:t>
            </a:r>
            <a:endParaRPr lang="zh-CN" altLang="en-US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55576" y="2781814"/>
            <a:ext cx="5688632" cy="1020032"/>
            <a:chOff x="1014677" y="2445975"/>
            <a:chExt cx="5688632" cy="1020032"/>
          </a:xfrm>
        </p:grpSpPr>
        <p:sp>
          <p:nvSpPr>
            <p:cNvPr id="2" name="圆角矩形标注 1"/>
            <p:cNvSpPr/>
            <p:nvPr/>
          </p:nvSpPr>
          <p:spPr>
            <a:xfrm>
              <a:off x="1014677" y="2445975"/>
              <a:ext cx="5688632" cy="1020032"/>
            </a:xfrm>
            <a:prstGeom prst="wedgeRoundRectCallout">
              <a:avLst>
                <a:gd name="adj1" fmla="val 45139"/>
                <a:gd name="adj2" fmla="val 73154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584" name="对话气泡: 圆角矩形 11"/>
            <p:cNvSpPr>
              <a:spLocks noChangeArrowheads="1"/>
            </p:cNvSpPr>
            <p:nvPr/>
          </p:nvSpPr>
          <p:spPr bwMode="auto">
            <a:xfrm>
              <a:off x="1115616" y="2632511"/>
              <a:ext cx="5486754" cy="646960"/>
            </a:xfrm>
            <a:prstGeom prst="wedgeRoundRectCallout">
              <a:avLst>
                <a:gd name="adj1" fmla="val 26614"/>
                <a:gd name="adj2" fmla="val 111183"/>
                <a:gd name="adj3" fmla="val 16667"/>
              </a:avLst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善哉乎鼓琴，巍巍乎若太山。</a:t>
              </a:r>
              <a:endPara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 userDrawn="1"/>
        </p:nvSpPr>
        <p:spPr>
          <a:xfrm rot="20426196">
            <a:off x="974022" y="47529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1" name="TextBox 132"/>
          <p:cNvSpPr txBox="1"/>
          <p:nvPr userDrawn="1"/>
        </p:nvSpPr>
        <p:spPr>
          <a:xfrm rot="1742177">
            <a:off x="3395523" y="760435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2" name="矩形 51"/>
          <p:cNvSpPr/>
          <p:nvPr userDrawn="1"/>
        </p:nvSpPr>
        <p:spPr>
          <a:xfrm rot="1642433">
            <a:off x="4411167" y="327167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1" name="矩形 110"/>
          <p:cNvSpPr/>
          <p:nvPr userDrawn="1"/>
        </p:nvSpPr>
        <p:spPr>
          <a:xfrm rot="21064060">
            <a:off x="2385138" y="41448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16" name="TextBox 175"/>
          <p:cNvSpPr txBox="1"/>
          <p:nvPr userDrawn="1"/>
        </p:nvSpPr>
        <p:spPr>
          <a:xfrm>
            <a:off x="4106920" y="58415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3" name="矩形 172"/>
          <p:cNvSpPr/>
          <p:nvPr userDrawn="1"/>
        </p:nvSpPr>
        <p:spPr>
          <a:xfrm rot="3053795">
            <a:off x="4849209" y="58733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6" name="矩形 145"/>
          <p:cNvSpPr/>
          <p:nvPr userDrawn="1"/>
        </p:nvSpPr>
        <p:spPr>
          <a:xfrm rot="4940380">
            <a:off x="4830558" y="62845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 rot="20426196">
            <a:off x="1101022" y="60229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7" name="TextBox 20"/>
          <p:cNvSpPr txBox="1"/>
          <p:nvPr userDrawn="1"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23" name="矩形 22"/>
          <p:cNvSpPr/>
          <p:nvPr userDrawn="1"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0" name="矩形 29"/>
          <p:cNvSpPr/>
          <p:nvPr userDrawn="1"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36" name="矩形 35"/>
          <p:cNvSpPr/>
          <p:nvPr userDrawn="1"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9" name="矩形 38"/>
          <p:cNvSpPr/>
          <p:nvPr userDrawn="1"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0" name="TextBox 28"/>
          <p:cNvSpPr txBox="1"/>
          <p:nvPr userDrawn="1"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8" name="矩形 47"/>
          <p:cNvSpPr/>
          <p:nvPr userDrawn="1"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51" name="矩形 50"/>
          <p:cNvSpPr/>
          <p:nvPr userDrawn="1"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3" name="矩形 52"/>
          <p:cNvSpPr/>
          <p:nvPr userDrawn="1"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4" name="TextBox 36"/>
          <p:cNvSpPr txBox="1"/>
          <p:nvPr userDrawn="1"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5" name="矩形 54"/>
          <p:cNvSpPr/>
          <p:nvPr userDrawn="1"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57" name="矩形 56"/>
          <p:cNvSpPr/>
          <p:nvPr userDrawn="1"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0" name="矩形 59"/>
          <p:cNvSpPr/>
          <p:nvPr userDrawn="1"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1" name="矩形 60"/>
          <p:cNvSpPr/>
          <p:nvPr userDrawn="1"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63" name="矩形 62"/>
          <p:cNvSpPr/>
          <p:nvPr userDrawn="1"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唯一店铺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7" name="TextBox 42"/>
          <p:cNvSpPr txBox="1"/>
          <p:nvPr userDrawn="1"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9" name="矩形 68"/>
          <p:cNvSpPr/>
          <p:nvPr userDrawn="1"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0" name="TextBox 44"/>
          <p:cNvSpPr txBox="1"/>
          <p:nvPr userDrawn="1"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75" name="矩形 74"/>
          <p:cNvSpPr/>
          <p:nvPr userDrawn="1"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7" name="矩形 76"/>
          <p:cNvSpPr/>
          <p:nvPr userDrawn="1"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8" name="矩形 77"/>
          <p:cNvSpPr/>
          <p:nvPr userDrawn="1"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88" name="矩形 87"/>
          <p:cNvSpPr/>
          <p:nvPr userDrawn="1"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90" name="矩形 89"/>
          <p:cNvSpPr/>
          <p:nvPr userDrawn="1"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4" name="矩形 93"/>
          <p:cNvSpPr/>
          <p:nvPr userDrawn="1"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淘宝店铺：小凤教学资源店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6" name="TextBox 32"/>
          <p:cNvSpPr txBox="1"/>
          <p:nvPr userDrawn="1"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8" name="TextBox 124"/>
          <p:cNvSpPr txBox="1"/>
          <p:nvPr userDrawn="1"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0" name="矩形 99"/>
          <p:cNvSpPr/>
          <p:nvPr userDrawn="1"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01" name="矩形 100"/>
          <p:cNvSpPr/>
          <p:nvPr userDrawn="1"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2" name="矩形 101"/>
          <p:cNvSpPr/>
          <p:nvPr userDrawn="1"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3" name="TextBox 128"/>
          <p:cNvSpPr txBox="1"/>
          <p:nvPr userDrawn="1"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5" name="矩形 104"/>
          <p:cNvSpPr/>
          <p:nvPr userDrawn="1"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13" name="矩形 112"/>
          <p:cNvSpPr/>
          <p:nvPr userDrawn="1"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4" name="矩形 113"/>
          <p:cNvSpPr/>
          <p:nvPr userDrawn="1"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7" name="TextBox 132"/>
          <p:cNvSpPr txBox="1"/>
          <p:nvPr userDrawn="1"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9" name="矩形 118"/>
          <p:cNvSpPr/>
          <p:nvPr userDrawn="1"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21" name="矩形 120"/>
          <p:cNvSpPr/>
          <p:nvPr userDrawn="1"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2" name="矩形 121"/>
          <p:cNvSpPr/>
          <p:nvPr userDrawn="1"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3" name="矩形 122"/>
          <p:cNvSpPr/>
          <p:nvPr userDrawn="1"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24" name="矩形 123"/>
          <p:cNvSpPr/>
          <p:nvPr userDrawn="1"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5" name="矩形 124"/>
          <p:cNvSpPr/>
          <p:nvPr userDrawn="1"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7" name="矩形 126"/>
          <p:cNvSpPr/>
          <p:nvPr userDrawn="1"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8" name="矩形 127"/>
          <p:cNvSpPr/>
          <p:nvPr userDrawn="1"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9" name="矩形 128"/>
          <p:cNvSpPr/>
          <p:nvPr userDrawn="1"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仅在淘宝店铺销售：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31" name="矩形 130"/>
          <p:cNvSpPr/>
          <p:nvPr userDrawn="1"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2" name="矩形 131"/>
          <p:cNvSpPr/>
          <p:nvPr userDrawn="1"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4" name="矩形 133"/>
          <p:cNvSpPr/>
          <p:nvPr userDrawn="1"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35" name="矩形 134"/>
          <p:cNvSpPr/>
          <p:nvPr userDrawn="1"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6" name="矩形 135"/>
          <p:cNvSpPr/>
          <p:nvPr userDrawn="1"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2" name="矩形 141"/>
          <p:cNvSpPr/>
          <p:nvPr userDrawn="1"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4" name="矩形 143"/>
          <p:cNvSpPr/>
          <p:nvPr userDrawn="1"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49" name="矩形 148"/>
          <p:cNvSpPr/>
          <p:nvPr userDrawn="1"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50" name="矩形 149"/>
          <p:cNvSpPr/>
          <p:nvPr userDrawn="1"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1" name="矩形 150"/>
          <p:cNvSpPr/>
          <p:nvPr userDrawn="1"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52" name="矩形 151"/>
          <p:cNvSpPr/>
          <p:nvPr userDrawn="1"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3" name="矩形 152"/>
          <p:cNvSpPr/>
          <p:nvPr userDrawn="1"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8" name="TextBox 159"/>
          <p:cNvSpPr txBox="1"/>
          <p:nvPr userDrawn="1"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9" name="TextBox 160"/>
          <p:cNvSpPr txBox="1"/>
          <p:nvPr userDrawn="1"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0" name="TextBox 162"/>
          <p:cNvSpPr txBox="1"/>
          <p:nvPr userDrawn="1"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3" name="TextBox 163"/>
          <p:cNvSpPr txBox="1"/>
          <p:nvPr userDrawn="1"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4" name="TextBox 164"/>
          <p:cNvSpPr txBox="1"/>
          <p:nvPr userDrawn="1"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5" name="TextBox 166"/>
          <p:cNvSpPr txBox="1"/>
          <p:nvPr userDrawn="1"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6" name="TextBox 167"/>
          <p:cNvSpPr txBox="1"/>
          <p:nvPr userDrawn="1"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7" name="TextBox 169"/>
          <p:cNvSpPr txBox="1"/>
          <p:nvPr userDrawn="1"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8" name="TextBox 170"/>
          <p:cNvSpPr txBox="1"/>
          <p:nvPr userDrawn="1"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9" name="TextBox 171"/>
          <p:cNvSpPr txBox="1"/>
          <p:nvPr userDrawn="1"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0" name="TextBox 172"/>
          <p:cNvSpPr txBox="1"/>
          <p:nvPr userDrawn="1"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1" name="TextBox 173"/>
          <p:cNvSpPr txBox="1"/>
          <p:nvPr userDrawn="1"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2" name="TextBox 174"/>
          <p:cNvSpPr txBox="1"/>
          <p:nvPr userDrawn="1"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6" name="TextBox 175"/>
          <p:cNvSpPr txBox="1"/>
          <p:nvPr userDrawn="1"/>
        </p:nvSpPr>
        <p:spPr>
          <a:xfrm>
            <a:off x="3087110" y="385440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7" name="TextBox 176"/>
          <p:cNvSpPr txBox="1"/>
          <p:nvPr userDrawn="1"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8" name="矩形 177"/>
          <p:cNvSpPr/>
          <p:nvPr userDrawn="1"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淘宝唯一店铺：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0" name="矩形 179"/>
          <p:cNvSpPr/>
          <p:nvPr userDrawn="1"/>
        </p:nvSpPr>
        <p:spPr>
          <a:xfrm rot="21112174">
            <a:off x="76250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2" name="矩形 181"/>
          <p:cNvSpPr/>
          <p:nvPr userDrawn="1"/>
        </p:nvSpPr>
        <p:spPr>
          <a:xfrm rot="3053795">
            <a:off x="4591399" y="75878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4" name="矩形 183"/>
          <p:cNvSpPr/>
          <p:nvPr userDrawn="1"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6" name="矩形 185"/>
          <p:cNvSpPr/>
          <p:nvPr userDrawn="1"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7" name="矩形 186"/>
          <p:cNvSpPr/>
          <p:nvPr userDrawn="1"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8" name="矩形 187"/>
          <p:cNvSpPr/>
          <p:nvPr userDrawn="1"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仅在淘宝销售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9" name="矩形 188"/>
          <p:cNvSpPr/>
          <p:nvPr userDrawn="1"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1" name="矩形 190"/>
          <p:cNvSpPr/>
          <p:nvPr userDrawn="1"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2" name="矩形 191"/>
          <p:cNvSpPr/>
          <p:nvPr userDrawn="1"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3" name="矩形 192"/>
          <p:cNvSpPr/>
          <p:nvPr userDrawn="1"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小凤制作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4" name="矩形 193"/>
          <p:cNvSpPr/>
          <p:nvPr userDrawn="1"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5" name="TextBox 190"/>
          <p:cNvSpPr txBox="1"/>
          <p:nvPr userDrawn="1"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97" name="TextBox 191"/>
          <p:cNvSpPr txBox="1"/>
          <p:nvPr userDrawn="1"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96" name="矩形 195"/>
          <p:cNvSpPr/>
          <p:nvPr userDrawn="1"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201" name="矩形 200"/>
          <p:cNvSpPr/>
          <p:nvPr userDrawn="1"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68144" y="3291830"/>
            <a:ext cx="3087807" cy="1747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86" name="矩形 1"/>
          <p:cNvSpPr>
            <a:spLocks noChangeArrowheads="1"/>
          </p:cNvSpPr>
          <p:nvPr/>
        </p:nvSpPr>
        <p:spPr bwMode="auto">
          <a:xfrm>
            <a:off x="395536" y="843558"/>
            <a:ext cx="8496944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79057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52095" indent="-252095" eaLnBrk="1" hangingPunct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伯牙想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着流水弹琴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，锺子期情不自禁赞叹道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71600" y="2302338"/>
            <a:ext cx="5688632" cy="1020032"/>
            <a:chOff x="1014677" y="2445975"/>
            <a:chExt cx="5688632" cy="1020032"/>
          </a:xfrm>
        </p:grpSpPr>
        <p:sp>
          <p:nvSpPr>
            <p:cNvPr id="2" name="圆角矩形标注 1"/>
            <p:cNvSpPr/>
            <p:nvPr/>
          </p:nvSpPr>
          <p:spPr>
            <a:xfrm>
              <a:off x="1014677" y="2445975"/>
              <a:ext cx="5688632" cy="1020032"/>
            </a:xfrm>
            <a:prstGeom prst="wedgeRoundRectCallout">
              <a:avLst>
                <a:gd name="adj1" fmla="val 42391"/>
                <a:gd name="adj2" fmla="val 8388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584" name="对话气泡: 圆角矩形 11"/>
            <p:cNvSpPr>
              <a:spLocks noChangeArrowheads="1"/>
            </p:cNvSpPr>
            <p:nvPr/>
          </p:nvSpPr>
          <p:spPr bwMode="auto">
            <a:xfrm>
              <a:off x="1115616" y="2632511"/>
              <a:ext cx="5486754" cy="646986"/>
            </a:xfrm>
            <a:prstGeom prst="wedgeRoundRectCallout">
              <a:avLst>
                <a:gd name="adj1" fmla="val 26614"/>
                <a:gd name="adj2" fmla="val 111183"/>
                <a:gd name="adj3" fmla="val 16667"/>
              </a:avLst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善哉乎鼓琴</a:t>
              </a:r>
              <a:r>
                <a:rPr lang="zh-CN" altLang="en-US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，汤汤乎若流水</a:t>
              </a:r>
              <a:r>
                <a:rPr lang="zh-CN" altLang="en-US" sz="3200" b="1" dirty="0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。</a:t>
              </a:r>
              <a:endPara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0177" name="图片 1" descr="微信图片_20181217152418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41028" y="2580558"/>
            <a:ext cx="2707920" cy="25781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78" name="图片 2" descr="微信图片_20181217118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722" y="111888"/>
            <a:ext cx="3125713" cy="1900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333686" y="426125"/>
            <a:ext cx="3713718" cy="286131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3000" b="1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    </a:t>
            </a:r>
            <a:r>
              <a:rPr lang="zh-CN" altLang="en-US" sz="3000" b="1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钟子期，名徽，字子期。春秋战国时代楚国汉阳人。相传钟子期是一个戴斗笠、披蓑衣、背扁担、拿板斧的樵夫。</a:t>
            </a:r>
            <a:endParaRPr lang="zh-CN" altLang="en-US" sz="3000" b="1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64526" name="Rectangle 1"/>
          <p:cNvSpPr/>
          <p:nvPr/>
        </p:nvSpPr>
        <p:spPr>
          <a:xfrm>
            <a:off x="5223568" y="1967040"/>
            <a:ext cx="3670868" cy="286131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r>
              <a:rPr lang="en-US" altLang="zh-CN" sz="3000" b="1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000" b="1">
                <a:latin typeface="楷体" panose="02010609060101010101" pitchFamily="49" charset="-122"/>
                <a:ea typeface="楷体" panose="02010609060101010101" pitchFamily="49" charset="-122"/>
              </a:rPr>
              <a:t>伯牙是春秋战国时期楚国人，官居上大夫。他是杰出的琴师，创作了许多传世之作，故被人尊为“琴仙”。</a:t>
            </a:r>
            <a:endParaRPr lang="zh-CN" altLang="en-US" sz="3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7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0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4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78"/>
                  </p:tgtEl>
                </p:cond>
              </p:nextCondLst>
            </p:seq>
          </p:childTnLst>
        </p:cTn>
      </p:par>
    </p:tnLst>
    <p:bldLst>
      <p:bldP spid="4" grpId="0"/>
      <p:bldP spid="645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643568" y="628354"/>
            <a:ext cx="7960880" cy="30955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/>
          </a:p>
        </p:txBody>
      </p:sp>
      <p:sp>
        <p:nvSpPr>
          <p:cNvPr id="37891" name="矩形 4"/>
          <p:cNvSpPr>
            <a:spLocks noChangeArrowheads="1"/>
          </p:cNvSpPr>
          <p:nvPr/>
        </p:nvSpPr>
        <p:spPr bwMode="auto">
          <a:xfrm>
            <a:off x="755576" y="771550"/>
            <a:ext cx="7992888" cy="150502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indent="7905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9pPr>
          </a:lstStyle>
          <a:p>
            <a:pPr indent="0">
              <a:lnSpc>
                <a:spcPct val="135000"/>
              </a:lnSpc>
              <a:spcBef>
                <a:spcPct val="0"/>
              </a:spcBef>
              <a:buNone/>
              <a:defRPr/>
            </a:pPr>
            <a:r>
              <a:rPr lang="zh-CN" altLang="en-US" sz="3600" b="1" dirty="0"/>
              <a:t>    </a:t>
            </a:r>
            <a:r>
              <a:rPr lang="zh-CN" altLang="en-US" sz="3200" b="1" dirty="0"/>
              <a:t>不管伯牙的琴声在表达什么，锺子期都能听出来</a:t>
            </a:r>
            <a:r>
              <a:rPr lang="zh-CN" altLang="en-US" sz="3200" b="1" dirty="0" smtClean="0"/>
              <a:t>。钟子期就是伯牙的</a:t>
            </a:r>
            <a:r>
              <a:rPr lang="en-US" altLang="zh-CN" sz="3200" b="1" dirty="0" smtClean="0"/>
              <a:t>——</a:t>
            </a:r>
            <a:endParaRPr lang="zh-CN" altLang="en-US" sz="3200" b="1" dirty="0"/>
          </a:p>
        </p:txBody>
      </p:sp>
      <p:sp>
        <p:nvSpPr>
          <p:cNvPr id="8" name="矩形 7"/>
          <p:cNvSpPr/>
          <p:nvPr/>
        </p:nvSpPr>
        <p:spPr bwMode="auto">
          <a:xfrm>
            <a:off x="2699792" y="2450184"/>
            <a:ext cx="3060744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5400" b="1" kern="10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知  音</a:t>
            </a:r>
            <a:endParaRPr lang="zh-CN" altLang="en-US" sz="54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36096" y="3054020"/>
            <a:ext cx="3492792" cy="1976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 userDrawn="1"/>
        </p:nvSpPr>
        <p:spPr>
          <a:xfrm rot="20426196">
            <a:off x="974022" y="47529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1" name="TextBox 132"/>
          <p:cNvSpPr txBox="1"/>
          <p:nvPr userDrawn="1"/>
        </p:nvSpPr>
        <p:spPr>
          <a:xfrm rot="1742177">
            <a:off x="3395523" y="760435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2" name="矩形 51"/>
          <p:cNvSpPr/>
          <p:nvPr userDrawn="1"/>
        </p:nvSpPr>
        <p:spPr>
          <a:xfrm rot="1642433">
            <a:off x="4411167" y="327167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1" name="矩形 110"/>
          <p:cNvSpPr/>
          <p:nvPr userDrawn="1"/>
        </p:nvSpPr>
        <p:spPr>
          <a:xfrm rot="21064060">
            <a:off x="2385138" y="41448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16" name="TextBox 175"/>
          <p:cNvSpPr txBox="1"/>
          <p:nvPr userDrawn="1"/>
        </p:nvSpPr>
        <p:spPr>
          <a:xfrm>
            <a:off x="4106920" y="58415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3" name="矩形 172"/>
          <p:cNvSpPr/>
          <p:nvPr userDrawn="1"/>
        </p:nvSpPr>
        <p:spPr>
          <a:xfrm rot="3053795">
            <a:off x="4849209" y="58733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6" name="矩形 145"/>
          <p:cNvSpPr/>
          <p:nvPr userDrawn="1"/>
        </p:nvSpPr>
        <p:spPr>
          <a:xfrm rot="4940380">
            <a:off x="4830558" y="62845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" name="TextBox 3"/>
          <p:cNvSpPr txBox="1"/>
          <p:nvPr userDrawn="1"/>
        </p:nvSpPr>
        <p:spPr>
          <a:xfrm rot="20426196">
            <a:off x="1101022" y="60229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7" name="TextBox 20"/>
          <p:cNvSpPr txBox="1"/>
          <p:nvPr userDrawn="1"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23" name="矩形 22"/>
          <p:cNvSpPr/>
          <p:nvPr userDrawn="1"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0" name="矩形 29"/>
          <p:cNvSpPr/>
          <p:nvPr userDrawn="1"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36" name="矩形 35"/>
          <p:cNvSpPr/>
          <p:nvPr userDrawn="1"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9" name="矩形 38"/>
          <p:cNvSpPr/>
          <p:nvPr userDrawn="1"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0" name="TextBox 28"/>
          <p:cNvSpPr txBox="1"/>
          <p:nvPr userDrawn="1"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8" name="矩形 47"/>
          <p:cNvSpPr/>
          <p:nvPr userDrawn="1"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51" name="矩形 50"/>
          <p:cNvSpPr/>
          <p:nvPr userDrawn="1"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3" name="矩形 52"/>
          <p:cNvSpPr/>
          <p:nvPr userDrawn="1"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4" name="TextBox 36"/>
          <p:cNvSpPr txBox="1"/>
          <p:nvPr userDrawn="1"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5" name="矩形 54"/>
          <p:cNvSpPr/>
          <p:nvPr userDrawn="1"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57" name="矩形 56"/>
          <p:cNvSpPr/>
          <p:nvPr userDrawn="1"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0" name="矩形 59"/>
          <p:cNvSpPr/>
          <p:nvPr userDrawn="1"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1" name="矩形 60"/>
          <p:cNvSpPr/>
          <p:nvPr userDrawn="1"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63" name="矩形 62"/>
          <p:cNvSpPr/>
          <p:nvPr userDrawn="1"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唯一店铺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7" name="TextBox 42"/>
          <p:cNvSpPr txBox="1"/>
          <p:nvPr userDrawn="1"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9" name="矩形 68"/>
          <p:cNvSpPr/>
          <p:nvPr userDrawn="1"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0" name="TextBox 44"/>
          <p:cNvSpPr txBox="1"/>
          <p:nvPr userDrawn="1"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75" name="矩形 74"/>
          <p:cNvSpPr/>
          <p:nvPr userDrawn="1"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7" name="矩形 76"/>
          <p:cNvSpPr/>
          <p:nvPr userDrawn="1"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8" name="矩形 77"/>
          <p:cNvSpPr/>
          <p:nvPr userDrawn="1"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88" name="矩形 87"/>
          <p:cNvSpPr/>
          <p:nvPr userDrawn="1"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90" name="矩形 89"/>
          <p:cNvSpPr/>
          <p:nvPr userDrawn="1"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4" name="矩形 93"/>
          <p:cNvSpPr/>
          <p:nvPr userDrawn="1"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淘宝店铺：小凤教学资源店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6" name="TextBox 32"/>
          <p:cNvSpPr txBox="1"/>
          <p:nvPr userDrawn="1"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8" name="TextBox 124"/>
          <p:cNvSpPr txBox="1"/>
          <p:nvPr userDrawn="1"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0" name="矩形 99"/>
          <p:cNvSpPr/>
          <p:nvPr userDrawn="1"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01" name="矩形 100"/>
          <p:cNvSpPr/>
          <p:nvPr userDrawn="1"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2" name="矩形 101"/>
          <p:cNvSpPr/>
          <p:nvPr userDrawn="1"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3" name="TextBox 128"/>
          <p:cNvSpPr txBox="1"/>
          <p:nvPr userDrawn="1"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5" name="矩形 104"/>
          <p:cNvSpPr/>
          <p:nvPr userDrawn="1"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13" name="矩形 112"/>
          <p:cNvSpPr/>
          <p:nvPr userDrawn="1"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4" name="矩形 113"/>
          <p:cNvSpPr/>
          <p:nvPr userDrawn="1"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7" name="TextBox 132"/>
          <p:cNvSpPr txBox="1"/>
          <p:nvPr userDrawn="1"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9" name="矩形 118"/>
          <p:cNvSpPr/>
          <p:nvPr userDrawn="1"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21" name="矩形 120"/>
          <p:cNvSpPr/>
          <p:nvPr userDrawn="1"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2" name="矩形 121"/>
          <p:cNvSpPr/>
          <p:nvPr userDrawn="1"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3" name="矩形 122"/>
          <p:cNvSpPr/>
          <p:nvPr userDrawn="1"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24" name="矩形 123"/>
          <p:cNvSpPr/>
          <p:nvPr userDrawn="1"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5" name="矩形 124"/>
          <p:cNvSpPr/>
          <p:nvPr userDrawn="1"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7" name="矩形 126"/>
          <p:cNvSpPr/>
          <p:nvPr userDrawn="1"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8" name="矩形 127"/>
          <p:cNvSpPr/>
          <p:nvPr userDrawn="1"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9" name="矩形 128"/>
          <p:cNvSpPr/>
          <p:nvPr userDrawn="1"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仅在淘宝店铺销售：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31" name="矩形 130"/>
          <p:cNvSpPr/>
          <p:nvPr userDrawn="1"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2" name="矩形 131"/>
          <p:cNvSpPr/>
          <p:nvPr userDrawn="1"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4" name="矩形 133"/>
          <p:cNvSpPr/>
          <p:nvPr userDrawn="1"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35" name="矩形 134"/>
          <p:cNvSpPr/>
          <p:nvPr userDrawn="1"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6" name="矩形 135"/>
          <p:cNvSpPr/>
          <p:nvPr userDrawn="1"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2" name="矩形 141"/>
          <p:cNvSpPr/>
          <p:nvPr userDrawn="1"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4" name="矩形 143"/>
          <p:cNvSpPr/>
          <p:nvPr userDrawn="1"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49" name="矩形 148"/>
          <p:cNvSpPr/>
          <p:nvPr userDrawn="1"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50" name="矩形 149"/>
          <p:cNvSpPr/>
          <p:nvPr userDrawn="1"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1" name="矩形 150"/>
          <p:cNvSpPr/>
          <p:nvPr userDrawn="1"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52" name="矩形 151"/>
          <p:cNvSpPr/>
          <p:nvPr userDrawn="1"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3" name="矩形 152"/>
          <p:cNvSpPr/>
          <p:nvPr userDrawn="1"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8" name="TextBox 159"/>
          <p:cNvSpPr txBox="1"/>
          <p:nvPr userDrawn="1"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9" name="TextBox 160"/>
          <p:cNvSpPr txBox="1"/>
          <p:nvPr userDrawn="1"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0" name="TextBox 162"/>
          <p:cNvSpPr txBox="1"/>
          <p:nvPr userDrawn="1"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3" name="TextBox 163"/>
          <p:cNvSpPr txBox="1"/>
          <p:nvPr userDrawn="1"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4" name="TextBox 164"/>
          <p:cNvSpPr txBox="1"/>
          <p:nvPr userDrawn="1"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5" name="TextBox 166"/>
          <p:cNvSpPr txBox="1"/>
          <p:nvPr userDrawn="1"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6" name="TextBox 167"/>
          <p:cNvSpPr txBox="1"/>
          <p:nvPr userDrawn="1"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7" name="TextBox 169"/>
          <p:cNvSpPr txBox="1"/>
          <p:nvPr userDrawn="1"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8" name="TextBox 170"/>
          <p:cNvSpPr txBox="1"/>
          <p:nvPr userDrawn="1"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9" name="TextBox 171"/>
          <p:cNvSpPr txBox="1"/>
          <p:nvPr userDrawn="1"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0" name="TextBox 172"/>
          <p:cNvSpPr txBox="1"/>
          <p:nvPr userDrawn="1"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1" name="TextBox 173"/>
          <p:cNvSpPr txBox="1"/>
          <p:nvPr userDrawn="1"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2" name="TextBox 174"/>
          <p:cNvSpPr txBox="1"/>
          <p:nvPr userDrawn="1"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6" name="TextBox 175"/>
          <p:cNvSpPr txBox="1"/>
          <p:nvPr userDrawn="1"/>
        </p:nvSpPr>
        <p:spPr>
          <a:xfrm>
            <a:off x="3087110" y="385440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7" name="TextBox 176"/>
          <p:cNvSpPr txBox="1"/>
          <p:nvPr userDrawn="1"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8" name="矩形 177"/>
          <p:cNvSpPr/>
          <p:nvPr userDrawn="1"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淘宝唯一店铺：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0" name="矩形 179"/>
          <p:cNvSpPr/>
          <p:nvPr userDrawn="1"/>
        </p:nvSpPr>
        <p:spPr>
          <a:xfrm rot="21112174">
            <a:off x="76250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2" name="矩形 181"/>
          <p:cNvSpPr/>
          <p:nvPr userDrawn="1"/>
        </p:nvSpPr>
        <p:spPr>
          <a:xfrm rot="3053795">
            <a:off x="4591399" y="75878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4" name="矩形 183"/>
          <p:cNvSpPr/>
          <p:nvPr userDrawn="1"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6" name="矩形 185"/>
          <p:cNvSpPr/>
          <p:nvPr userDrawn="1"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7" name="矩形 186"/>
          <p:cNvSpPr/>
          <p:nvPr userDrawn="1"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8" name="矩形 187"/>
          <p:cNvSpPr/>
          <p:nvPr userDrawn="1"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仅在淘宝销售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9" name="矩形 188"/>
          <p:cNvSpPr/>
          <p:nvPr userDrawn="1"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1" name="矩形 190"/>
          <p:cNvSpPr/>
          <p:nvPr userDrawn="1"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2" name="矩形 191"/>
          <p:cNvSpPr/>
          <p:nvPr userDrawn="1"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3" name="矩形 192"/>
          <p:cNvSpPr/>
          <p:nvPr userDrawn="1"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小凤制作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4" name="矩形 193"/>
          <p:cNvSpPr/>
          <p:nvPr userDrawn="1"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5" name="TextBox 190"/>
          <p:cNvSpPr txBox="1"/>
          <p:nvPr userDrawn="1"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97" name="TextBox 191"/>
          <p:cNvSpPr txBox="1"/>
          <p:nvPr userDrawn="1"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96" name="矩形 195"/>
          <p:cNvSpPr/>
          <p:nvPr userDrawn="1"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201" name="矩形 200"/>
          <p:cNvSpPr/>
          <p:nvPr userDrawn="1"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88224" y="3744402"/>
            <a:ext cx="2461483" cy="1392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467544" y="935380"/>
            <a:ext cx="8424936" cy="31393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eaLnBrk="1" hangingPunct="1">
              <a:lnSpc>
                <a:spcPct val="150000"/>
              </a:lnSpc>
              <a:spcBef>
                <a:spcPct val="20000"/>
              </a:spcBef>
              <a:buBlip>
                <a:blip r:embed="rId2"/>
              </a:buBlip>
              <a:defRPr/>
            </a:pPr>
            <a:r>
              <a:rPr lang="zh-CN" altLang="en-US" sz="3000" b="1" kern="0" dirty="0">
                <a:latin typeface="楷体" panose="02010609060101010101" pitchFamily="49" charset="-122"/>
                <a:ea typeface="楷体" panose="02010609060101010101" pitchFamily="49" charset="-122"/>
              </a:rPr>
              <a:t>知音世所稀。</a:t>
            </a:r>
            <a:r>
              <a:rPr lang="en-US" altLang="zh-CN" sz="3000" b="1" kern="0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3000" b="1" kern="0" dirty="0">
                <a:latin typeface="+mj-ea"/>
                <a:ea typeface="+mj-ea"/>
              </a:rPr>
              <a:t>孟浩然</a:t>
            </a:r>
            <a:endParaRPr lang="en-US" altLang="zh-CN" sz="3000" b="1" kern="0" dirty="0">
              <a:latin typeface="+mj-ea"/>
              <a:ea typeface="+mj-ea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Blip>
                <a:blip r:embed="rId2"/>
              </a:buBlip>
              <a:defRPr/>
            </a:pPr>
            <a:r>
              <a:rPr lang="zh-CN" altLang="en-US" sz="3000" b="1" kern="0" dirty="0">
                <a:latin typeface="楷体" panose="02010609060101010101" pitchFamily="49" charset="-122"/>
                <a:ea typeface="楷体" panose="02010609060101010101" pitchFamily="49" charset="-122"/>
              </a:rPr>
              <a:t>海内存知己，天涯若比邻。</a:t>
            </a:r>
            <a:r>
              <a:rPr lang="en-US" altLang="zh-CN" sz="3000" b="1" kern="0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3000" b="1" kern="0" dirty="0">
                <a:latin typeface="+mj-ea"/>
                <a:ea typeface="+mj-ea"/>
              </a:rPr>
              <a:t>王勃</a:t>
            </a:r>
            <a:endParaRPr lang="en-US" altLang="zh-CN" sz="3000" b="1" kern="0" dirty="0">
              <a:latin typeface="+mj-ea"/>
              <a:ea typeface="+mj-ea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20000"/>
              </a:spcBef>
              <a:buBlip>
                <a:blip r:embed="rId2"/>
              </a:buBlip>
              <a:defRPr/>
            </a:pPr>
            <a:r>
              <a:rPr lang="zh-CN" altLang="en-US" sz="3000" b="1" kern="0" dirty="0">
                <a:latin typeface="楷体" panose="02010609060101010101" pitchFamily="49" charset="-122"/>
                <a:ea typeface="楷体" panose="02010609060101010101" pitchFamily="49" charset="-122"/>
              </a:rPr>
              <a:t>高山流水遇知音。</a:t>
            </a:r>
            <a:r>
              <a:rPr lang="en-US" altLang="zh-CN" sz="3000" b="1" kern="0" dirty="0">
                <a:latin typeface="楷体" panose="02010609060101010101" pitchFamily="49" charset="-122"/>
                <a:ea typeface="楷体" panose="02010609060101010101" pitchFamily="49" charset="-122"/>
              </a:rPr>
              <a:t>——《</a:t>
            </a:r>
            <a:r>
              <a:rPr lang="zh-CN" altLang="en-US" sz="3000" b="1" kern="0" dirty="0">
                <a:latin typeface="+mj-ea"/>
                <a:ea typeface="+mj-ea"/>
              </a:rPr>
              <a:t>列子</a:t>
            </a:r>
            <a:r>
              <a:rPr lang="en-US" altLang="zh-CN" sz="3000" b="1" kern="0" dirty="0">
                <a:latin typeface="+mj-ea"/>
                <a:ea typeface="+mj-ea"/>
              </a:rPr>
              <a:t>·</a:t>
            </a:r>
            <a:r>
              <a:rPr lang="zh-CN" altLang="en-US" sz="3000" b="1" kern="0" dirty="0">
                <a:latin typeface="+mj-ea"/>
                <a:ea typeface="+mj-ea"/>
              </a:rPr>
              <a:t>汤问</a:t>
            </a:r>
            <a:r>
              <a:rPr lang="en-US" altLang="zh-CN" sz="3000" b="1" kern="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sz="3000" b="1" kern="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20000"/>
              </a:spcBef>
              <a:buBlip>
                <a:blip r:embed="rId2"/>
              </a:buBlip>
              <a:defRPr/>
            </a:pPr>
            <a:r>
              <a:rPr lang="zh-CN" altLang="en-US" sz="3000" b="1" kern="0" dirty="0">
                <a:latin typeface="楷体" panose="02010609060101010101" pitchFamily="49" charset="-122"/>
                <a:ea typeface="楷体" panose="02010609060101010101" pitchFamily="49" charset="-122"/>
              </a:rPr>
              <a:t>相识满天下，知心能几人。</a:t>
            </a:r>
            <a:r>
              <a:rPr lang="en-US" altLang="zh-CN" sz="3000" b="1" kern="0" dirty="0">
                <a:latin typeface="楷体" panose="02010609060101010101" pitchFamily="49" charset="-122"/>
                <a:ea typeface="楷体" panose="02010609060101010101" pitchFamily="49" charset="-122"/>
              </a:rPr>
              <a:t>——《</a:t>
            </a:r>
            <a:r>
              <a:rPr lang="zh-CN" altLang="en-US" sz="3000" b="1" kern="0" dirty="0">
                <a:latin typeface="+mj-ea"/>
                <a:ea typeface="+mj-ea"/>
              </a:rPr>
              <a:t>增广贤文</a:t>
            </a:r>
            <a:r>
              <a:rPr lang="en-US" altLang="zh-CN" sz="3000" b="1" kern="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3000" b="1" kern="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1"/>
          <p:cNvSpPr>
            <a:spLocks noChangeArrowheads="1"/>
          </p:cNvSpPr>
          <p:nvPr/>
        </p:nvSpPr>
        <p:spPr bwMode="auto">
          <a:xfrm>
            <a:off x="246898" y="242883"/>
            <a:ext cx="8424936" cy="6924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9pPr>
          </a:lstStyle>
          <a:p>
            <a:pPr marL="457200" indent="-457200"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30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朗读诗句，感受“知音”的可贵。</a:t>
            </a:r>
            <a:endParaRPr lang="zh-CN" altLang="en-US" sz="3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41" name="TextBox 15"/>
          <p:cNvSpPr txBox="1"/>
          <p:nvPr/>
        </p:nvSpPr>
        <p:spPr>
          <a:xfrm>
            <a:off x="1730053" y="535632"/>
            <a:ext cx="4781550" cy="55308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3000" b="1">
                <a:latin typeface="楷体" panose="02010609060101010101" pitchFamily="49" charset="-122"/>
                <a:ea typeface="楷体" panose="02010609060101010101" pitchFamily="49" charset="-122"/>
              </a:rPr>
              <a:t>巍巍太山   汤汤流水</a:t>
            </a:r>
            <a:r>
              <a:rPr lang="en-US" altLang="zh-CN" sz="3000" b="1">
                <a:latin typeface="楷体" panose="02010609060101010101" pitchFamily="49" charset="-122"/>
                <a:ea typeface="楷体" panose="02010609060101010101" pitchFamily="49" charset="-122"/>
              </a:rPr>
              <a:t>… …</a:t>
            </a:r>
            <a:endParaRPr lang="zh-CN" altLang="en-US" sz="3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8623" name="TextBox 17"/>
          <p:cNvSpPr txBox="1"/>
          <p:nvPr/>
        </p:nvSpPr>
        <p:spPr>
          <a:xfrm>
            <a:off x="1274171" y="1383122"/>
            <a:ext cx="6359742" cy="302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000" b="1">
                <a:latin typeface="楷体" panose="02010609060101010101" pitchFamily="49" charset="-122"/>
                <a:ea typeface="楷体" panose="02010609060101010101" pitchFamily="49" charset="-122"/>
              </a:rPr>
              <a:t>皑皑白雪</a:t>
            </a:r>
            <a:r>
              <a:rPr lang="en-US" altLang="zh-CN" sz="3000" b="1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000" b="1">
                <a:latin typeface="楷体" panose="02010609060101010101" pitchFamily="49" charset="-122"/>
                <a:ea typeface="楷体" panose="02010609060101010101" pitchFamily="49" charset="-122"/>
              </a:rPr>
              <a:t>茫茫沧海</a:t>
            </a:r>
            <a:r>
              <a:rPr lang="en-US" altLang="zh-CN" sz="3000" b="1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000" b="1">
                <a:latin typeface="楷体" panose="02010609060101010101" pitchFamily="49" charset="-122"/>
                <a:ea typeface="楷体" panose="02010609060101010101" pitchFamily="49" charset="-122"/>
              </a:rPr>
              <a:t>潺潺溪流 </a:t>
            </a:r>
            <a:endParaRPr lang="en-US" altLang="zh-CN" sz="30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000" b="1">
                <a:latin typeface="楷体" panose="02010609060101010101" pitchFamily="49" charset="-122"/>
                <a:ea typeface="楷体" panose="02010609060101010101" pitchFamily="49" charset="-122"/>
              </a:rPr>
              <a:t>徐徐清风  依依杨柳  皎皎明月</a:t>
            </a:r>
            <a:endParaRPr lang="en-US" altLang="zh-CN" sz="30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000" b="1">
                <a:latin typeface="楷体" panose="02010609060101010101" pitchFamily="49" charset="-122"/>
                <a:ea typeface="楷体" panose="02010609060101010101" pitchFamily="49" charset="-122"/>
              </a:rPr>
              <a:t>   … …</a:t>
            </a:r>
            <a:endParaRPr lang="en-US" altLang="zh-CN" sz="30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30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30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30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105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55111" y="3106668"/>
            <a:ext cx="6588279" cy="92202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700" b="1">
                <a:latin typeface="宋体" panose="02010600030101010101" pitchFamily="2" charset="-122"/>
                <a:ea typeface="宋体" panose="02010600030101010101" pitchFamily="2" charset="-122"/>
              </a:rPr>
              <a:t>伯牙鼓琴志在</a:t>
            </a:r>
            <a:r>
              <a:rPr lang="zh-CN" altLang="en-US" sz="2700" b="1" u="sng">
                <a:latin typeface="宋体" panose="02010600030101010101" pitchFamily="2" charset="-122"/>
                <a:ea typeface="宋体" panose="02010600030101010101" pitchFamily="2" charset="-122"/>
              </a:rPr>
              <a:t> 杨柳 </a:t>
            </a:r>
            <a:r>
              <a:rPr lang="zh-CN" altLang="en-US" sz="2700" b="1">
                <a:latin typeface="宋体" panose="02010600030101010101" pitchFamily="2" charset="-122"/>
                <a:ea typeface="宋体" panose="02010600030101010101" pitchFamily="2" charset="-122"/>
              </a:rPr>
              <a:t>，锺</a:t>
            </a:r>
            <a:r>
              <a:rPr lang="en-US" altLang="zh-CN" sz="2700" b="1">
                <a:latin typeface="宋体" panose="02010600030101010101" pitchFamily="2" charset="-122"/>
                <a:ea typeface="宋体" panose="02010600030101010101" pitchFamily="2" charset="-122"/>
              </a:rPr>
              <a:t>子期</a:t>
            </a:r>
            <a:r>
              <a:rPr lang="zh-CN" altLang="en-US" sz="2700" b="1">
                <a:latin typeface="宋体" panose="02010600030101010101" pitchFamily="2" charset="-122"/>
                <a:ea typeface="宋体" panose="02010600030101010101" pitchFamily="2" charset="-122"/>
              </a:rPr>
              <a:t>曰：“善哉乎鼓琴，</a:t>
            </a:r>
            <a:r>
              <a:rPr lang="zh-CN" altLang="en-US" sz="2700" b="1" u="sng">
                <a:latin typeface="宋体" panose="02010600030101010101" pitchFamily="2" charset="-122"/>
                <a:ea typeface="宋体" panose="02010600030101010101" pitchFamily="2" charset="-122"/>
              </a:rPr>
              <a:t> 依依 </a:t>
            </a:r>
            <a:r>
              <a:rPr lang="zh-CN" altLang="en-US" sz="2700" b="1">
                <a:latin typeface="宋体" panose="02010600030101010101" pitchFamily="2" charset="-122"/>
                <a:ea typeface="宋体" panose="02010600030101010101" pitchFamily="2" charset="-122"/>
              </a:rPr>
              <a:t> 乎若 </a:t>
            </a:r>
            <a:r>
              <a:rPr lang="zh-CN" altLang="en-US" sz="2700" b="1" u="sng">
                <a:latin typeface="宋体" panose="02010600030101010101" pitchFamily="2" charset="-122"/>
                <a:ea typeface="宋体" panose="02010600030101010101" pitchFamily="2" charset="-122"/>
              </a:rPr>
              <a:t> 杨柳 </a:t>
            </a:r>
            <a:r>
              <a:rPr lang="zh-CN" altLang="en-US" sz="2700" b="1">
                <a:latin typeface="宋体" panose="02010600030101010101" pitchFamily="2" charset="-122"/>
                <a:ea typeface="宋体" panose="02010600030101010101" pitchFamily="2" charset="-122"/>
              </a:rPr>
              <a:t> 。</a:t>
            </a:r>
            <a:r>
              <a:rPr lang="zh-CN" altLang="en-US" sz="27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”</a:t>
            </a:r>
            <a:endParaRPr lang="zh-CN" altLang="en-US" sz="27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>
                                            <p:txEl>
                                              <p:charRg st="0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8623">
                                            <p:txEl>
                                              <p:charRg st="0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>
                                            <p:txEl>
                                              <p:charRg st="18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8623">
                                            <p:txEl>
                                              <p:charRg st="18" end="3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矩形 1"/>
          <p:cNvSpPr>
            <a:spLocks noChangeArrowheads="1"/>
          </p:cNvSpPr>
          <p:nvPr/>
        </p:nvSpPr>
        <p:spPr bwMode="auto">
          <a:xfrm>
            <a:off x="395536" y="1152952"/>
            <a:ext cx="8280920" cy="18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79057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>
              <a:lnSpc>
                <a:spcPct val="130000"/>
              </a:lnSpc>
              <a:spcAft>
                <a:spcPts val="1800"/>
              </a:spcAft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方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鼓琴而志在太山，锺子期曰：“善哉乎鼓琴，巍巍乎若太山。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”少选之间而志在流水，锺子期又曰：“善哉乎鼓琴，汤汤乎若流水。</a:t>
            </a:r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1"/>
          <p:cNvSpPr>
            <a:spLocks noChangeArrowheads="1"/>
          </p:cNvSpPr>
          <p:nvPr/>
        </p:nvSpPr>
        <p:spPr bwMode="auto">
          <a:xfrm>
            <a:off x="246898" y="242883"/>
            <a:ext cx="8424936" cy="6074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9pPr>
          </a:lstStyle>
          <a:p>
            <a:pPr marL="457200" indent="-457200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30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配乐朗读，想象画面，</a:t>
            </a:r>
            <a:r>
              <a:rPr lang="zh-CN" altLang="en-US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感受</a:t>
            </a:r>
            <a:r>
              <a:rPr lang="zh-CN" altLang="en-US" sz="30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“知音”情谊</a:t>
            </a:r>
            <a:r>
              <a:rPr lang="zh-CN" altLang="en-US" sz="30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3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30255" y="3435846"/>
            <a:ext cx="3087807" cy="1747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朗读配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856" y="4011910"/>
            <a:ext cx="880864" cy="8808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"/>
          <p:cNvSpPr>
            <a:spLocks noChangeArrowheads="1"/>
          </p:cNvSpPr>
          <p:nvPr/>
        </p:nvSpPr>
        <p:spPr bwMode="auto">
          <a:xfrm>
            <a:off x="467544" y="1563638"/>
            <a:ext cx="7920880" cy="147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79057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锺子期死，伯牙破琴绝弦，终身不复鼓琴，以为世无足复为鼓琴者。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1"/>
          <p:cNvSpPr>
            <a:spLocks noChangeArrowheads="1"/>
          </p:cNvSpPr>
          <p:nvPr/>
        </p:nvSpPr>
        <p:spPr bwMode="auto">
          <a:xfrm>
            <a:off x="179512" y="312406"/>
            <a:ext cx="7812868" cy="6074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9pPr>
          </a:lstStyle>
          <a:p>
            <a:pPr marL="457200" indent="-457200"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锺子期死后，伯牙是怎么做的</a:t>
            </a:r>
            <a:r>
              <a:rPr lang="zh-CN" altLang="en-US" sz="30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？为什么？</a:t>
            </a:r>
            <a:endParaRPr lang="zh-CN" altLang="en-US" sz="3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4326940" y="2243873"/>
            <a:ext cx="3917468" cy="115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1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" t="59340" r="46385" b="19505"/>
          <a:stretch>
            <a:fillRect/>
          </a:stretch>
        </p:blipFill>
        <p:spPr bwMode="auto">
          <a:xfrm>
            <a:off x="1475656" y="2850519"/>
            <a:ext cx="4104456" cy="22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直接连接符 14"/>
          <p:cNvCxnSpPr/>
          <p:nvPr/>
        </p:nvCxnSpPr>
        <p:spPr>
          <a:xfrm>
            <a:off x="510516" y="2929905"/>
            <a:ext cx="605100" cy="57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62" name="Picture 2" descr="https://gimg2.baidu.com/image_search/src=http%3A%2F%2Fpreview.21cnjy.com%2Ffiles%2Fc0%2Fdc%2Fc0dc686ce8fe135315969b3a25d30508.png&amp;refer=http%3A%2F%2Fpreview.21cnjy.com&amp;app=2002&amp;size=f9999,10000&amp;q=a80&amp;n=0&amp;g=0n&amp;fmt=auto?sec=1669091110&amp;t=c73615328c7f19b50b54cdcdc9ad7b7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0" r="50778" b="48200"/>
          <a:stretch>
            <a:fillRect/>
          </a:stretch>
        </p:blipFill>
        <p:spPr bwMode="auto">
          <a:xfrm flipH="1">
            <a:off x="5738304" y="3218056"/>
            <a:ext cx="3405696" cy="19254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01" name="Rectangle 1"/>
          <p:cNvSpPr/>
          <p:nvPr/>
        </p:nvSpPr>
        <p:spPr>
          <a:xfrm>
            <a:off x="1530084" y="1217372"/>
            <a:ext cx="6106210" cy="101473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r>
              <a:rPr lang="zh-CN" altLang="en-US" sz="3000" b="1">
                <a:latin typeface="楷体" panose="02010609060101010101" pitchFamily="49" charset="-122"/>
                <a:ea typeface="楷体" panose="02010609060101010101" pitchFamily="49" charset="-122"/>
              </a:rPr>
              <a:t>锺子期死，伯牙破琴绝弦，终身不复鼓琴，                    。</a:t>
            </a:r>
            <a:endParaRPr lang="zh-CN" altLang="en-US" sz="3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36844" y="3076911"/>
            <a:ext cx="1178560" cy="92202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5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 ？</a:t>
            </a:r>
            <a:endParaRPr lang="zh-CN" altLang="en-US" sz="54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2710" name="Text Box 6"/>
          <p:cNvSpPr txBox="1"/>
          <p:nvPr/>
        </p:nvSpPr>
        <p:spPr>
          <a:xfrm>
            <a:off x="2917967" y="1735449"/>
            <a:ext cx="4011930" cy="55308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3000" b="1">
                <a:latin typeface="Arial" panose="020B0604020202020204" pitchFamily="34" charset="0"/>
                <a:ea typeface="楷体" panose="02010609060101010101" pitchFamily="49" charset="-122"/>
              </a:rPr>
              <a:t>以为世无足复为鼓琴者</a:t>
            </a:r>
            <a:endParaRPr lang="zh-CN" altLang="en-US" sz="3000" b="1"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27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552D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10"/>
                  </p:tgtEl>
                </p:cond>
              </p:nextCondLst>
            </p:seq>
          </p:childTnLst>
        </p:cTn>
      </p:par>
    </p:tnLst>
    <p:bldLst>
      <p:bldP spid="23" grpId="0"/>
      <p:bldP spid="727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组合 4"/>
          <p:cNvGrpSpPr/>
          <p:nvPr/>
        </p:nvGrpSpPr>
        <p:grpSpPr bwMode="auto">
          <a:xfrm>
            <a:off x="120890" y="263525"/>
            <a:ext cx="8890000" cy="4756497"/>
            <a:chOff x="1475656" y="771550"/>
            <a:chExt cx="7272808" cy="3744416"/>
          </a:xfrm>
        </p:grpSpPr>
        <p:sp>
          <p:nvSpPr>
            <p:cNvPr id="3" name="圆角矩形 2"/>
            <p:cNvSpPr/>
            <p:nvPr/>
          </p:nvSpPr>
          <p:spPr>
            <a:xfrm>
              <a:off x="1475656" y="771550"/>
              <a:ext cx="7272808" cy="3744416"/>
            </a:xfrm>
            <a:prstGeom prst="roundRect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475656" y="873636"/>
              <a:ext cx="7200080" cy="3608300"/>
            </a:xfrm>
            <a:prstGeom prst="roundRect">
              <a:avLst/>
            </a:prstGeom>
            <a:solidFill>
              <a:schemeClr val="bg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7" name="圆角矩形 6"/>
          <p:cNvSpPr/>
          <p:nvPr/>
        </p:nvSpPr>
        <p:spPr>
          <a:xfrm>
            <a:off x="84660" y="218649"/>
            <a:ext cx="2015778" cy="681039"/>
          </a:xfrm>
          <a:prstGeom prst="roundRect">
            <a:avLst/>
          </a:prstGeom>
          <a:solidFill>
            <a:schemeClr val="bg1"/>
          </a:solidFill>
          <a:ln w="857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2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7173" name="组合 14"/>
          <p:cNvGrpSpPr/>
          <p:nvPr/>
        </p:nvGrpSpPr>
        <p:grpSpPr bwMode="auto">
          <a:xfrm>
            <a:off x="147638" y="263525"/>
            <a:ext cx="2168824" cy="607588"/>
            <a:chOff x="1205665" y="449118"/>
            <a:chExt cx="2168832" cy="607726"/>
          </a:xfrm>
        </p:grpSpPr>
        <p:cxnSp>
          <p:nvCxnSpPr>
            <p:cNvPr id="13" name="直接连接符 12"/>
            <p:cNvCxnSpPr/>
            <p:nvPr/>
          </p:nvCxnSpPr>
          <p:spPr>
            <a:xfrm flipV="1">
              <a:off x="1510376" y="1052155"/>
              <a:ext cx="1566445" cy="4689"/>
            </a:xfrm>
            <a:prstGeom prst="line">
              <a:avLst/>
            </a:prstGeom>
            <a:ln w="3492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/>
            <p:cNvSpPr/>
            <p:nvPr/>
          </p:nvSpPr>
          <p:spPr>
            <a:xfrm>
              <a:off x="1205665" y="608646"/>
              <a:ext cx="500566" cy="437108"/>
            </a:xfrm>
            <a:prstGeom prst="ellipse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177" name="矩形 7"/>
            <p:cNvSpPr>
              <a:spLocks noChangeArrowheads="1"/>
            </p:cNvSpPr>
            <p:nvPr/>
          </p:nvSpPr>
          <p:spPr bwMode="auto">
            <a:xfrm>
              <a:off x="1724202" y="449118"/>
              <a:ext cx="165029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200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资料袋</a:t>
              </a:r>
              <a:endParaRPr lang="zh-CN" altLang="en-US" sz="32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7178" name="图片 9" descr="32313538353438393b32313538353437373bb5b5b0b8b4fc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98699">
              <a:off x="1306141" y="466949"/>
              <a:ext cx="505710" cy="46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矩形 1"/>
          <p:cNvSpPr>
            <a:spLocks noChangeArrowheads="1"/>
          </p:cNvSpPr>
          <p:nvPr/>
        </p:nvSpPr>
        <p:spPr bwMode="auto">
          <a:xfrm>
            <a:off x="525844" y="1275606"/>
            <a:ext cx="8080092" cy="17727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24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伯牙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“破琴绝弦，终身不复鼓琴”，有人说这样做不值得，也有人说应该这样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做，你认为呢？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阅读课后资料袋，和同学交流你的看法。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6" name="图片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477318"/>
            <a:ext cx="2592288" cy="135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组合 4"/>
          <p:cNvGrpSpPr/>
          <p:nvPr/>
        </p:nvGrpSpPr>
        <p:grpSpPr bwMode="auto">
          <a:xfrm>
            <a:off x="120890" y="51471"/>
            <a:ext cx="8890000" cy="4968552"/>
            <a:chOff x="1475656" y="771550"/>
            <a:chExt cx="7272808" cy="3744416"/>
          </a:xfrm>
        </p:grpSpPr>
        <p:sp>
          <p:nvSpPr>
            <p:cNvPr id="3" name="圆角矩形 2"/>
            <p:cNvSpPr/>
            <p:nvPr/>
          </p:nvSpPr>
          <p:spPr>
            <a:xfrm>
              <a:off x="1475656" y="771550"/>
              <a:ext cx="7272808" cy="3744416"/>
            </a:xfrm>
            <a:prstGeom prst="roundRect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475656" y="873636"/>
              <a:ext cx="7200080" cy="3608300"/>
            </a:xfrm>
            <a:prstGeom prst="roundRect">
              <a:avLst/>
            </a:prstGeom>
            <a:solidFill>
              <a:schemeClr val="bg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14" name="矩形 1"/>
          <p:cNvSpPr>
            <a:spLocks noChangeArrowheads="1"/>
          </p:cNvSpPr>
          <p:nvPr/>
        </p:nvSpPr>
        <p:spPr bwMode="auto">
          <a:xfrm>
            <a:off x="467544" y="1143058"/>
            <a:ext cx="8293140" cy="278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伯牙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、锺子期相传为春秋时期人。关于他们二人成为知音的传说，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吕氏春秋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》《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列子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等古书均有记载，也流传于民间。由于这个传说，人们把真正了解自己的人叫作“知音”。用“高山流水”比喻知音难觅或乐曲高妙。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V="1">
            <a:off x="4908256" y="2727234"/>
            <a:ext cx="3432514" cy="63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659784" y="3231290"/>
            <a:ext cx="4392488" cy="63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5844360" y="3234947"/>
            <a:ext cx="2496410" cy="211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637475" y="3807354"/>
            <a:ext cx="3932189" cy="63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1"/>
          <p:cNvSpPr>
            <a:spLocks noChangeArrowheads="1"/>
          </p:cNvSpPr>
          <p:nvPr/>
        </p:nvSpPr>
        <p:spPr bwMode="auto">
          <a:xfrm>
            <a:off x="323528" y="378474"/>
            <a:ext cx="7812868" cy="57304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9pPr>
          </a:lstStyle>
          <a:p>
            <a:pPr marL="457200" indent="-457200"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你知道什么是“知音”了吗？</a:t>
            </a:r>
            <a:endParaRPr lang="zh-CN" altLang="en-US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403648" y="699542"/>
            <a:ext cx="6552728" cy="10424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高山流水 (古琴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660232" y="3651870"/>
            <a:ext cx="1026748" cy="102674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139702"/>
            <a:ext cx="3949030" cy="2632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1"/>
          <p:cNvSpPr>
            <a:spLocks noChangeArrowheads="1"/>
          </p:cNvSpPr>
          <p:nvPr/>
        </p:nvSpPr>
        <p:spPr bwMode="auto">
          <a:xfrm>
            <a:off x="1250466" y="905304"/>
            <a:ext cx="802216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79057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600"/>
              </a:spcBef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欣赏乐曲，说说你的感受。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8609" name="图片 33" descr="图片包含 户外, 水&#10;&#10;已生成高可信度的说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6" y="1191"/>
            <a:ext cx="9140271" cy="514088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310" name="Rectangle 1"/>
          <p:cNvSpPr/>
          <p:nvPr/>
        </p:nvSpPr>
        <p:spPr>
          <a:xfrm>
            <a:off x="1140858" y="577322"/>
            <a:ext cx="7503616" cy="350774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</a:ln>
        </p:spPr>
        <p:txBody>
          <a:bodyPr wrap="square" anchor="ctr" anchorCtr="0">
            <a:spAutoFit/>
          </a:bodyPr>
          <a:p>
            <a:r>
              <a:rPr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     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伯 牙 鼓 琴</a:t>
            </a:r>
            <a:endParaRPr lang="en-US" altLang="zh-CN" sz="3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3600" b="1" dirty="0">
                <a:latin typeface="Arial" panose="020B0604020202020204" pitchFamily="34" charset="0"/>
                <a:ea typeface="等线" panose="02010600030101010101" pitchFamily="2" charset="-122"/>
              </a:rPr>
              <a:t>            </a:t>
            </a:r>
            <a:r>
              <a:rPr lang="en-US" altLang="zh-CN" sz="3000" b="1" dirty="0" err="1">
                <a:latin typeface="楷体" panose="02010609060101010101" pitchFamily="49" charset="-122"/>
                <a:ea typeface="楷体" panose="02010609060101010101" pitchFamily="49" charset="-122"/>
              </a:rPr>
              <a:t>伯牙鼓琴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，锺</a:t>
            </a:r>
            <a:r>
              <a:rPr lang="en-US" altLang="zh-CN" sz="3000" b="1" dirty="0" err="1">
                <a:latin typeface="楷体" panose="02010609060101010101" pitchFamily="49" charset="-122"/>
                <a:ea typeface="楷体" panose="02010609060101010101" pitchFamily="49" charset="-122"/>
              </a:rPr>
              <a:t>子期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听之。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3000" b="1" dirty="0">
              <a:solidFill>
                <a:srgbClr val="1552D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3000" b="1" dirty="0">
              <a:solidFill>
                <a:srgbClr val="1552D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3000" b="1" dirty="0">
              <a:solidFill>
                <a:srgbClr val="1552D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3000" b="1" dirty="0">
              <a:solidFill>
                <a:srgbClr val="1552D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3000" b="1" dirty="0">
              <a:solidFill>
                <a:srgbClr val="1552D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高山流水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5747" y="4326720"/>
            <a:ext cx="464215" cy="4642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charRg st="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10">
                                            <p:txEl>
                                              <p:charRg st="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charRg st="20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5310">
                                            <p:txEl>
                                              <p:charRg st="20" end="4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6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471698" y="690688"/>
            <a:ext cx="8335793" cy="224110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44684"/>
            <a:ext cx="3129505" cy="2086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1"/>
          <p:cNvSpPr>
            <a:spLocks noChangeArrowheads="1"/>
          </p:cNvSpPr>
          <p:nvPr/>
        </p:nvSpPr>
        <p:spPr bwMode="auto">
          <a:xfrm>
            <a:off x="530460" y="841743"/>
            <a:ext cx="8434028" cy="1744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79057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这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首动人的乐曲叫</a:t>
            </a:r>
            <a:r>
              <a:rPr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高山流水</a:t>
            </a:r>
            <a:r>
              <a:rPr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，诉说着流传千年的知音难觅的感人故事</a:t>
            </a:r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。今天，我们就要一起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来</a:t>
            </a:r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学习这首乐曲背后的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故事</a:t>
            </a:r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0657" name="图片 33" descr="图片包含 户外, 水&#10;&#10;已生成高可信度的说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6" y="1191"/>
            <a:ext cx="9140271" cy="514088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0658" name="Rectangle 1"/>
          <p:cNvSpPr/>
          <p:nvPr/>
        </p:nvSpPr>
        <p:spPr>
          <a:xfrm>
            <a:off x="1140858" y="577322"/>
            <a:ext cx="7503616" cy="350774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</a:ln>
        </p:spPr>
        <p:txBody>
          <a:bodyPr anchor="ctr" anchorCtr="0">
            <a:spAutoFit/>
          </a:bodyPr>
          <a:p>
            <a:r>
              <a:rPr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     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伯 牙 鼓 琴</a:t>
            </a:r>
            <a:endParaRPr lang="en-US" altLang="zh-CN" sz="3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3600" b="1" dirty="0">
                <a:latin typeface="Arial" panose="020B0604020202020204" pitchFamily="34" charset="0"/>
                <a:ea typeface="等线" panose="02010600030101010101" pitchFamily="2" charset="-122"/>
              </a:rPr>
              <a:t>      </a:t>
            </a:r>
            <a:r>
              <a:rPr lang="en-US" altLang="zh-CN" sz="3000" b="1" dirty="0" err="1">
                <a:latin typeface="楷体" panose="02010609060101010101" pitchFamily="49" charset="-122"/>
                <a:ea typeface="楷体" panose="02010609060101010101" pitchFamily="49" charset="-122"/>
              </a:rPr>
              <a:t>伯牙鼓琴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，锺</a:t>
            </a:r>
            <a:r>
              <a:rPr lang="en-US" altLang="zh-CN" sz="3000" b="1" dirty="0" err="1">
                <a:latin typeface="楷体" panose="02010609060101010101" pitchFamily="49" charset="-122"/>
                <a:ea typeface="楷体" panose="02010609060101010101" pitchFamily="49" charset="-122"/>
              </a:rPr>
              <a:t>子期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听之。</a:t>
            </a:r>
            <a:r>
              <a:rPr lang="zh-CN" altLang="en-US" sz="3000" b="1" dirty="0">
                <a:solidFill>
                  <a:srgbClr val="1552D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方鼓琴而志在太山，锺</a:t>
            </a:r>
            <a:r>
              <a:rPr lang="en-US" altLang="zh-CN" sz="3000" b="1" dirty="0" err="1">
                <a:solidFill>
                  <a:srgbClr val="1552D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子期</a:t>
            </a:r>
            <a:r>
              <a:rPr lang="zh-CN" altLang="en-US" sz="3000" b="1" dirty="0">
                <a:solidFill>
                  <a:srgbClr val="1552D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曰：“善哉乎鼓琴，巍巍乎若太山”。少选之间而志在流水，锺</a:t>
            </a:r>
            <a:r>
              <a:rPr lang="en-US" altLang="zh-CN" sz="3000" b="1" dirty="0" err="1">
                <a:solidFill>
                  <a:srgbClr val="1552D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子期</a:t>
            </a:r>
            <a:r>
              <a:rPr lang="zh-CN" altLang="en-US" sz="3000" b="1" dirty="0">
                <a:solidFill>
                  <a:srgbClr val="1552D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又曰：“善哉乎鼓琴，汤汤乎若流水。”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3000" b="1" dirty="0">
              <a:solidFill>
                <a:srgbClr val="1552D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3000" b="1" dirty="0">
              <a:solidFill>
                <a:srgbClr val="1552D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 advTm="100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2705" name="图片 33" descr="图片包含 户外, 水&#10;&#10;已生成高可信度的说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6" y="1191"/>
            <a:ext cx="9140271" cy="514088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2706" name="Rectangle 1"/>
          <p:cNvSpPr/>
          <p:nvPr/>
        </p:nvSpPr>
        <p:spPr>
          <a:xfrm>
            <a:off x="1140858" y="577322"/>
            <a:ext cx="7503616" cy="350774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</a:ln>
        </p:spPr>
        <p:txBody>
          <a:bodyPr anchor="ctr" anchorCtr="0">
            <a:spAutoFit/>
          </a:bodyPr>
          <a:p>
            <a:r>
              <a:rPr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     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伯 牙 鼓 琴</a:t>
            </a:r>
            <a:endParaRPr lang="en-US" altLang="zh-CN" sz="3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3600" b="1" dirty="0">
                <a:latin typeface="Arial" panose="020B0604020202020204" pitchFamily="34" charset="0"/>
                <a:ea typeface="等线" panose="02010600030101010101" pitchFamily="2" charset="-122"/>
              </a:rPr>
              <a:t>      </a:t>
            </a:r>
            <a:r>
              <a:rPr lang="en-US" altLang="zh-CN" sz="3000" b="1" dirty="0" err="1">
                <a:latin typeface="楷体" panose="02010609060101010101" pitchFamily="49" charset="-122"/>
                <a:ea typeface="楷体" panose="02010609060101010101" pitchFamily="49" charset="-122"/>
              </a:rPr>
              <a:t>伯牙鼓琴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，锺</a:t>
            </a:r>
            <a:r>
              <a:rPr lang="en-US" altLang="zh-CN" sz="3000" b="1" dirty="0" err="1">
                <a:latin typeface="楷体" panose="02010609060101010101" pitchFamily="49" charset="-122"/>
                <a:ea typeface="楷体" panose="02010609060101010101" pitchFamily="49" charset="-122"/>
              </a:rPr>
              <a:t>子期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听之。方鼓琴而志在太山，锺</a:t>
            </a:r>
            <a:r>
              <a:rPr lang="en-US" altLang="zh-CN" sz="3000" b="1" dirty="0" err="1">
                <a:latin typeface="楷体" panose="02010609060101010101" pitchFamily="49" charset="-122"/>
                <a:ea typeface="楷体" panose="02010609060101010101" pitchFamily="49" charset="-122"/>
              </a:rPr>
              <a:t>子期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曰：“善哉乎鼓琴，巍巍乎若太山”。少选之间而志在流水，锺</a:t>
            </a:r>
            <a:r>
              <a:rPr lang="en-US" altLang="zh-CN" sz="3000" b="1" dirty="0" err="1">
                <a:latin typeface="楷体" panose="02010609060101010101" pitchFamily="49" charset="-122"/>
                <a:ea typeface="楷体" panose="02010609060101010101" pitchFamily="49" charset="-122"/>
              </a:rPr>
              <a:t>子期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又曰：“善哉乎鼓琴，汤汤乎若流水。”</a:t>
            </a:r>
            <a:r>
              <a:rPr lang="zh-CN" altLang="en-US" sz="3000" b="1" dirty="0">
                <a:solidFill>
                  <a:srgbClr val="1552D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锺子期死，伯牙破琴绝弦，终身不复鼓琴，以为世无足复为鼓琴者。</a:t>
            </a:r>
            <a:endParaRPr lang="zh-CN" altLang="en-US" sz="3000" b="1" dirty="0">
              <a:solidFill>
                <a:srgbClr val="1552D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 advTm="100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4753" name="TextBox 14"/>
          <p:cNvSpPr txBox="1"/>
          <p:nvPr/>
        </p:nvSpPr>
        <p:spPr>
          <a:xfrm>
            <a:off x="612367" y="291622"/>
            <a:ext cx="8140423" cy="201993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ts val="600"/>
              </a:spcBef>
            </a:pP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高山流水琴三弄，明月清风酒一樽。</a:t>
            </a: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r">
              <a:spcBef>
                <a:spcPts val="600"/>
              </a:spcBef>
            </a:pPr>
            <a:r>
              <a:rPr lang="en-US" altLang="zh-CN" sz="2100" b="1" dirty="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100" b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唐 牟融</a:t>
            </a:r>
            <a:r>
              <a:rPr lang="en-US" altLang="zh-CN" sz="2100" b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《</a:t>
            </a:r>
            <a:r>
              <a:rPr lang="zh-CN" altLang="en-US" sz="2100" b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写意二首</a:t>
            </a:r>
            <a:r>
              <a:rPr lang="en-US" altLang="zh-CN" sz="2100" b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》</a:t>
            </a:r>
            <a:endParaRPr lang="en-US" altLang="zh-CN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ts val="600"/>
              </a:spcBef>
            </a:pPr>
            <a:r>
              <a:rPr lang="zh-CN" altLang="en-US" sz="2400" b="1" dirty="0">
                <a:solidFill>
                  <a:srgbClr val="1552D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释意：高山流水</a:t>
            </a:r>
            <a:r>
              <a:rPr lang="en-US" altLang="zh-CN" sz="2400" b="1" dirty="0" err="1">
                <a:solidFill>
                  <a:srgbClr val="1552D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琴音</a:t>
            </a:r>
            <a:r>
              <a:rPr lang="zh-CN" altLang="en-US" sz="2400" b="1" dirty="0">
                <a:solidFill>
                  <a:srgbClr val="1552D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流淌，趁着明月就着清风与知己饮酒。</a:t>
            </a:r>
            <a:r>
              <a:rPr lang="zh-CN" altLang="en-US" sz="2400" b="1" dirty="0">
                <a:solidFill>
                  <a:srgbClr val="385D8A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2400" b="1" dirty="0">
              <a:solidFill>
                <a:srgbClr val="385D8A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ts val="1600"/>
              </a:spcBef>
            </a:pP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 advTm="1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6801" name="TextBox 14"/>
          <p:cNvSpPr txBox="1"/>
          <p:nvPr/>
        </p:nvSpPr>
        <p:spPr>
          <a:xfrm>
            <a:off x="612367" y="291622"/>
            <a:ext cx="8140423" cy="385635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ts val="600"/>
              </a:spcBef>
            </a:pP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高山流水琴三弄，明月清风酒一樽。</a:t>
            </a: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r">
              <a:spcBef>
                <a:spcPts val="600"/>
              </a:spcBef>
            </a:pPr>
            <a:r>
              <a:rPr lang="en-US" altLang="zh-CN" sz="2100" b="1" dirty="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100" b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唐 牟融</a:t>
            </a:r>
            <a:r>
              <a:rPr lang="en-US" altLang="zh-CN" sz="2100" b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《</a:t>
            </a:r>
            <a:r>
              <a:rPr lang="zh-CN" altLang="en-US" sz="2100" b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写意二首</a:t>
            </a:r>
            <a:r>
              <a:rPr lang="en-US" altLang="zh-CN" sz="2100" b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》</a:t>
            </a:r>
            <a:endParaRPr lang="en-US" altLang="zh-CN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ts val="600"/>
              </a:spcBef>
            </a:pPr>
            <a:r>
              <a:rPr lang="zh-CN" altLang="en-US" sz="2400" b="1" dirty="0">
                <a:solidFill>
                  <a:srgbClr val="1552D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释意：高山流水</a:t>
            </a:r>
            <a:r>
              <a:rPr lang="en-US" altLang="zh-CN" sz="2400" b="1" dirty="0" err="1">
                <a:solidFill>
                  <a:srgbClr val="1552D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琴音</a:t>
            </a:r>
            <a:r>
              <a:rPr lang="zh-CN" altLang="en-US" sz="2400" b="1" dirty="0">
                <a:solidFill>
                  <a:srgbClr val="1552D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流淌，趁着明月就着清风与知己饮酒。 </a:t>
            </a:r>
            <a:endParaRPr lang="en-US" altLang="zh-CN" sz="2400" b="1" dirty="0">
              <a:solidFill>
                <a:srgbClr val="385D8A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ts val="1600"/>
              </a:spcBef>
            </a:pPr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“借问人间愁寂意，伯牙弦绝已无声”</a:t>
            </a: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r">
              <a:spcBef>
                <a:spcPts val="600"/>
              </a:spcBef>
            </a:pPr>
            <a:r>
              <a:rPr lang="en-US" altLang="zh-CN" sz="2100" b="1" dirty="0">
                <a:latin typeface="宋体" panose="02010600030101010101" pitchFamily="2" charset="-122"/>
                <a:ea typeface="宋体" panose="02010600030101010101" pitchFamily="2" charset="-122"/>
              </a:rPr>
              <a:t>——唐 薛涛《寄张元夫》</a:t>
            </a:r>
            <a:endParaRPr lang="en-US" altLang="zh-CN" sz="2400" b="1" dirty="0">
              <a:solidFill>
                <a:srgbClr val="385D8A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ts val="600"/>
              </a:spcBef>
            </a:pPr>
            <a:r>
              <a:rPr lang="zh-CN" altLang="en-US" sz="2400" b="1" dirty="0">
                <a:solidFill>
                  <a:srgbClr val="1552D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释意：借问人间什么是忧愁寂寞</a:t>
            </a:r>
            <a:r>
              <a:rPr lang="en-US" altLang="zh-CN" sz="2400" b="1" dirty="0">
                <a:solidFill>
                  <a:srgbClr val="1552D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400" b="1" dirty="0">
                <a:solidFill>
                  <a:srgbClr val="1552D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好像伯牙断了琴弦</a:t>
            </a:r>
            <a:r>
              <a:rPr lang="en-US" altLang="zh-CN" sz="2400" b="1" dirty="0">
                <a:solidFill>
                  <a:srgbClr val="1552D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400" b="1" dirty="0">
                <a:solidFill>
                  <a:srgbClr val="1552D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再也没有琴声。</a:t>
            </a:r>
            <a:endParaRPr lang="zh-CN" altLang="en-US" sz="2400" b="1" dirty="0">
              <a:solidFill>
                <a:srgbClr val="385D8A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ts val="1600"/>
              </a:spcBef>
            </a:pP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 advTm="1000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8849" name="TextBox 14"/>
          <p:cNvSpPr txBox="1"/>
          <p:nvPr/>
        </p:nvSpPr>
        <p:spPr>
          <a:xfrm>
            <a:off x="612367" y="291622"/>
            <a:ext cx="8140423" cy="470281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ts val="600"/>
              </a:spcBef>
            </a:pP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高山流水琴三弄，明月清风酒一樽。</a:t>
            </a: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r">
              <a:spcBef>
                <a:spcPts val="600"/>
              </a:spcBef>
            </a:pPr>
            <a:r>
              <a:rPr lang="en-US" altLang="zh-CN" sz="2100" b="1" dirty="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100" b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唐 牟融</a:t>
            </a:r>
            <a:r>
              <a:rPr lang="en-US" altLang="zh-CN" sz="2100" b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《</a:t>
            </a:r>
            <a:r>
              <a:rPr lang="zh-CN" altLang="en-US" sz="2100" b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写意二首</a:t>
            </a:r>
            <a:r>
              <a:rPr lang="en-US" altLang="zh-CN" sz="2100" b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》</a:t>
            </a:r>
            <a:endParaRPr lang="en-US" altLang="zh-CN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ts val="600"/>
              </a:spcBef>
            </a:pPr>
            <a:r>
              <a:rPr lang="zh-CN" altLang="en-US" sz="2400" b="1" dirty="0">
                <a:solidFill>
                  <a:srgbClr val="1552D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释意：高山流水</a:t>
            </a:r>
            <a:r>
              <a:rPr lang="en-US" altLang="zh-CN" sz="2400" b="1" dirty="0" err="1">
                <a:solidFill>
                  <a:srgbClr val="1552D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琴音</a:t>
            </a:r>
            <a:r>
              <a:rPr lang="zh-CN" altLang="en-US" sz="2400" b="1" dirty="0">
                <a:solidFill>
                  <a:srgbClr val="1552D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流淌，趁着明月就着清风与知己饮酒。</a:t>
            </a:r>
            <a:r>
              <a:rPr lang="zh-CN" altLang="en-US" sz="2400" b="1" dirty="0">
                <a:solidFill>
                  <a:srgbClr val="385D8A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2400" b="1" dirty="0">
              <a:solidFill>
                <a:srgbClr val="385D8A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ts val="1600"/>
              </a:spcBef>
            </a:pPr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“借问人间愁寂意，伯牙弦绝已无声”</a:t>
            </a: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r">
              <a:spcBef>
                <a:spcPts val="600"/>
              </a:spcBef>
            </a:pPr>
            <a:r>
              <a:rPr lang="en-US" altLang="zh-CN" sz="2100" b="1" dirty="0">
                <a:latin typeface="宋体" panose="02010600030101010101" pitchFamily="2" charset="-122"/>
                <a:ea typeface="宋体" panose="02010600030101010101" pitchFamily="2" charset="-122"/>
              </a:rPr>
              <a:t>——唐 薛涛《寄张元夫》</a:t>
            </a:r>
            <a:endParaRPr lang="en-US" altLang="zh-CN" sz="2400" b="1" dirty="0">
              <a:solidFill>
                <a:srgbClr val="385D8A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ts val="600"/>
              </a:spcBef>
            </a:pPr>
            <a:r>
              <a:rPr lang="zh-CN" altLang="en-US" sz="2400" b="1" dirty="0">
                <a:solidFill>
                  <a:srgbClr val="1552D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释意：借问人间什么是忧愁寂寞</a:t>
            </a:r>
            <a:r>
              <a:rPr lang="en-US" altLang="zh-CN" sz="2400" b="1" dirty="0">
                <a:solidFill>
                  <a:srgbClr val="1552D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400" b="1" dirty="0">
                <a:solidFill>
                  <a:srgbClr val="1552D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好像伯牙断了琴弦</a:t>
            </a:r>
            <a:r>
              <a:rPr lang="en-US" altLang="zh-CN" sz="2400" b="1" dirty="0">
                <a:solidFill>
                  <a:srgbClr val="1552D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400" b="1" dirty="0">
                <a:solidFill>
                  <a:srgbClr val="1552D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再也没有琴声。</a:t>
            </a:r>
            <a:endParaRPr lang="zh-CN" altLang="en-US" sz="2400" b="1" dirty="0">
              <a:solidFill>
                <a:srgbClr val="385D8A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ts val="1600"/>
              </a:spcBef>
            </a:pPr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“锺期久已没</a:t>
            </a:r>
            <a:r>
              <a:rPr lang="en-US" altLang="zh-CN" sz="2100" dirty="0">
                <a:latin typeface="Arial" panose="020B0604020202020204" pitchFamily="34" charset="0"/>
                <a:ea typeface="宋体" panose="02010600030101010101" pitchFamily="2" charset="-122"/>
              </a:rPr>
              <a:t>[</a:t>
            </a:r>
            <a:r>
              <a:rPr lang="en-US" altLang="zh-CN" sz="2100" dirty="0" err="1">
                <a:latin typeface="Arial" panose="020B0604020202020204" pitchFamily="34" charset="0"/>
                <a:ea typeface="宋体" panose="02010600030101010101" pitchFamily="2" charset="-122"/>
              </a:rPr>
              <a:t>mò</a:t>
            </a:r>
            <a:r>
              <a:rPr lang="en-US" altLang="zh-CN" sz="2100" dirty="0">
                <a:latin typeface="Arial" panose="020B0604020202020204" pitchFamily="34" charset="0"/>
                <a:ea typeface="宋体" panose="02010600030101010101" pitchFamily="2" charset="-122"/>
              </a:rPr>
              <a:t>]</a:t>
            </a:r>
            <a:r>
              <a:rPr lang="en-US" altLang="zh-CN" sz="27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，世上无知音。”</a:t>
            </a:r>
            <a:endParaRPr lang="en-US" altLang="zh-CN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r">
              <a:spcBef>
                <a:spcPts val="600"/>
              </a:spcBef>
            </a:pPr>
            <a:r>
              <a:rPr lang="en-US" altLang="zh-CN" sz="2100" b="1" dirty="0">
                <a:latin typeface="宋体" panose="02010600030101010101" pitchFamily="2" charset="-122"/>
                <a:ea typeface="宋体" panose="02010600030101010101" pitchFamily="2" charset="-122"/>
              </a:rPr>
              <a:t>——唐 李白《月夜听卢子顺弹琴》</a:t>
            </a:r>
            <a:endParaRPr lang="en-US" altLang="zh-CN" sz="2400" b="1" dirty="0">
              <a:solidFill>
                <a:srgbClr val="385D8A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ts val="600"/>
              </a:spcBef>
            </a:pPr>
            <a:r>
              <a:rPr lang="zh-CN" altLang="en-US" sz="2400" b="1" dirty="0">
                <a:solidFill>
                  <a:srgbClr val="1552D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释意：可惜钟子期早已死去，世上再也找不到那样的知音。</a:t>
            </a:r>
            <a:endParaRPr lang="zh-CN" altLang="en-US" sz="2400" b="1" dirty="0">
              <a:solidFill>
                <a:srgbClr val="1552D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 advTm="1000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80897" name="图片 6" descr="图片包含 户外, 水&#10;&#10;已生成高可信度的说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6" y="1191"/>
            <a:ext cx="9140271" cy="51408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警世通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340" y="229727"/>
            <a:ext cx="3203083" cy="468261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1403648" y="987574"/>
            <a:ext cx="6552728" cy="10424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1"/>
          <p:cNvSpPr>
            <a:spLocks noChangeArrowheads="1"/>
          </p:cNvSpPr>
          <p:nvPr/>
        </p:nvSpPr>
        <p:spPr bwMode="auto">
          <a:xfrm>
            <a:off x="1691680" y="1145696"/>
            <a:ext cx="6561894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79057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600"/>
              </a:spcBef>
            </a:pP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听乐曲，背诵课文。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高山流水 (古琴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660232" y="4155926"/>
            <a:ext cx="792088" cy="7920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2571750"/>
            <a:ext cx="3816424" cy="2159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 userDrawn="1"/>
        </p:nvSpPr>
        <p:spPr>
          <a:xfrm rot="20426196">
            <a:off x="974022" y="47529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1" name="TextBox 132"/>
          <p:cNvSpPr txBox="1"/>
          <p:nvPr userDrawn="1"/>
        </p:nvSpPr>
        <p:spPr>
          <a:xfrm rot="1742177">
            <a:off x="3395523" y="760435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2" name="矩形 51"/>
          <p:cNvSpPr/>
          <p:nvPr userDrawn="1"/>
        </p:nvSpPr>
        <p:spPr>
          <a:xfrm rot="1642433">
            <a:off x="4411167" y="327167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1" name="矩形 110"/>
          <p:cNvSpPr/>
          <p:nvPr userDrawn="1"/>
        </p:nvSpPr>
        <p:spPr>
          <a:xfrm rot="21064060">
            <a:off x="2385138" y="41448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16" name="TextBox 175"/>
          <p:cNvSpPr txBox="1"/>
          <p:nvPr userDrawn="1"/>
        </p:nvSpPr>
        <p:spPr>
          <a:xfrm>
            <a:off x="4106920" y="58415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3" name="矩形 172"/>
          <p:cNvSpPr/>
          <p:nvPr userDrawn="1"/>
        </p:nvSpPr>
        <p:spPr>
          <a:xfrm rot="3053795">
            <a:off x="4849209" y="58733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6" name="矩形 145"/>
          <p:cNvSpPr/>
          <p:nvPr userDrawn="1"/>
        </p:nvSpPr>
        <p:spPr>
          <a:xfrm rot="4940380">
            <a:off x="4830558" y="62845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 rot="20426196">
            <a:off x="1101022" y="60229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7" name="TextBox 20"/>
          <p:cNvSpPr txBox="1"/>
          <p:nvPr userDrawn="1"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23" name="矩形 22"/>
          <p:cNvSpPr/>
          <p:nvPr userDrawn="1"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0" name="矩形 29"/>
          <p:cNvSpPr/>
          <p:nvPr userDrawn="1"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36" name="矩形 35"/>
          <p:cNvSpPr/>
          <p:nvPr userDrawn="1"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9" name="矩形 38"/>
          <p:cNvSpPr/>
          <p:nvPr userDrawn="1"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0" name="TextBox 28"/>
          <p:cNvSpPr txBox="1"/>
          <p:nvPr userDrawn="1"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8" name="矩形 47"/>
          <p:cNvSpPr/>
          <p:nvPr userDrawn="1"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51" name="矩形 50"/>
          <p:cNvSpPr/>
          <p:nvPr userDrawn="1"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3" name="矩形 52"/>
          <p:cNvSpPr/>
          <p:nvPr userDrawn="1"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4" name="TextBox 36"/>
          <p:cNvSpPr txBox="1"/>
          <p:nvPr userDrawn="1"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5" name="矩形 54"/>
          <p:cNvSpPr/>
          <p:nvPr userDrawn="1"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57" name="矩形 56"/>
          <p:cNvSpPr/>
          <p:nvPr userDrawn="1"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0" name="矩形 59"/>
          <p:cNvSpPr/>
          <p:nvPr userDrawn="1"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1" name="矩形 60"/>
          <p:cNvSpPr/>
          <p:nvPr userDrawn="1"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63" name="矩形 62"/>
          <p:cNvSpPr/>
          <p:nvPr userDrawn="1"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唯一店铺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7" name="TextBox 42"/>
          <p:cNvSpPr txBox="1"/>
          <p:nvPr userDrawn="1"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9" name="矩形 68"/>
          <p:cNvSpPr/>
          <p:nvPr userDrawn="1"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0" name="TextBox 44"/>
          <p:cNvSpPr txBox="1"/>
          <p:nvPr userDrawn="1"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75" name="矩形 74"/>
          <p:cNvSpPr/>
          <p:nvPr userDrawn="1"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7" name="矩形 76"/>
          <p:cNvSpPr/>
          <p:nvPr userDrawn="1"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8" name="矩形 77"/>
          <p:cNvSpPr/>
          <p:nvPr userDrawn="1"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88" name="矩形 87"/>
          <p:cNvSpPr/>
          <p:nvPr userDrawn="1"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90" name="矩形 89"/>
          <p:cNvSpPr/>
          <p:nvPr userDrawn="1"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4" name="矩形 93"/>
          <p:cNvSpPr/>
          <p:nvPr userDrawn="1"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淘宝店铺：小凤教学资源店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6" name="TextBox 32"/>
          <p:cNvSpPr txBox="1"/>
          <p:nvPr userDrawn="1"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8" name="TextBox 124"/>
          <p:cNvSpPr txBox="1"/>
          <p:nvPr userDrawn="1"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0" name="矩形 99"/>
          <p:cNvSpPr/>
          <p:nvPr userDrawn="1"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01" name="矩形 100"/>
          <p:cNvSpPr/>
          <p:nvPr userDrawn="1"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2" name="矩形 101"/>
          <p:cNvSpPr/>
          <p:nvPr userDrawn="1"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3" name="TextBox 128"/>
          <p:cNvSpPr txBox="1"/>
          <p:nvPr userDrawn="1"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5" name="矩形 104"/>
          <p:cNvSpPr/>
          <p:nvPr userDrawn="1"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13" name="矩形 112"/>
          <p:cNvSpPr/>
          <p:nvPr userDrawn="1"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4" name="矩形 113"/>
          <p:cNvSpPr/>
          <p:nvPr userDrawn="1"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7" name="TextBox 132"/>
          <p:cNvSpPr txBox="1"/>
          <p:nvPr userDrawn="1"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9" name="矩形 118"/>
          <p:cNvSpPr/>
          <p:nvPr userDrawn="1"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21" name="矩形 120"/>
          <p:cNvSpPr/>
          <p:nvPr userDrawn="1"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2" name="矩形 121"/>
          <p:cNvSpPr/>
          <p:nvPr userDrawn="1"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3" name="矩形 122"/>
          <p:cNvSpPr/>
          <p:nvPr userDrawn="1"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24" name="矩形 123"/>
          <p:cNvSpPr/>
          <p:nvPr userDrawn="1"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5" name="矩形 124"/>
          <p:cNvSpPr/>
          <p:nvPr userDrawn="1"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7" name="矩形 126"/>
          <p:cNvSpPr/>
          <p:nvPr userDrawn="1"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8" name="矩形 127"/>
          <p:cNvSpPr/>
          <p:nvPr userDrawn="1"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9" name="矩形 128"/>
          <p:cNvSpPr/>
          <p:nvPr userDrawn="1"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仅在淘宝店铺销售：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31" name="矩形 130"/>
          <p:cNvSpPr/>
          <p:nvPr userDrawn="1"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2" name="矩形 131"/>
          <p:cNvSpPr/>
          <p:nvPr userDrawn="1"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4" name="矩形 133"/>
          <p:cNvSpPr/>
          <p:nvPr userDrawn="1"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35" name="矩形 134"/>
          <p:cNvSpPr/>
          <p:nvPr userDrawn="1"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6" name="矩形 135"/>
          <p:cNvSpPr/>
          <p:nvPr userDrawn="1"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2" name="矩形 141"/>
          <p:cNvSpPr/>
          <p:nvPr userDrawn="1"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4" name="矩形 143"/>
          <p:cNvSpPr/>
          <p:nvPr userDrawn="1"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49" name="矩形 148"/>
          <p:cNvSpPr/>
          <p:nvPr userDrawn="1"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50" name="矩形 149"/>
          <p:cNvSpPr/>
          <p:nvPr userDrawn="1"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1" name="矩形 150"/>
          <p:cNvSpPr/>
          <p:nvPr userDrawn="1"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52" name="矩形 151"/>
          <p:cNvSpPr/>
          <p:nvPr userDrawn="1"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3" name="矩形 152"/>
          <p:cNvSpPr/>
          <p:nvPr userDrawn="1"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8" name="TextBox 159"/>
          <p:cNvSpPr txBox="1"/>
          <p:nvPr userDrawn="1"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9" name="TextBox 160"/>
          <p:cNvSpPr txBox="1"/>
          <p:nvPr userDrawn="1"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0" name="TextBox 162"/>
          <p:cNvSpPr txBox="1"/>
          <p:nvPr userDrawn="1"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3" name="TextBox 163"/>
          <p:cNvSpPr txBox="1"/>
          <p:nvPr userDrawn="1"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4" name="TextBox 164"/>
          <p:cNvSpPr txBox="1"/>
          <p:nvPr userDrawn="1"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5" name="TextBox 166"/>
          <p:cNvSpPr txBox="1"/>
          <p:nvPr userDrawn="1"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6" name="TextBox 167"/>
          <p:cNvSpPr txBox="1"/>
          <p:nvPr userDrawn="1"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7" name="TextBox 169"/>
          <p:cNvSpPr txBox="1"/>
          <p:nvPr userDrawn="1"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8" name="TextBox 170"/>
          <p:cNvSpPr txBox="1"/>
          <p:nvPr userDrawn="1"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9" name="TextBox 171"/>
          <p:cNvSpPr txBox="1"/>
          <p:nvPr userDrawn="1"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0" name="TextBox 172"/>
          <p:cNvSpPr txBox="1"/>
          <p:nvPr userDrawn="1"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1" name="TextBox 173"/>
          <p:cNvSpPr txBox="1"/>
          <p:nvPr userDrawn="1"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2" name="TextBox 174"/>
          <p:cNvSpPr txBox="1"/>
          <p:nvPr userDrawn="1"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6" name="TextBox 175"/>
          <p:cNvSpPr txBox="1"/>
          <p:nvPr userDrawn="1"/>
        </p:nvSpPr>
        <p:spPr>
          <a:xfrm>
            <a:off x="3087110" y="385440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7" name="TextBox 176"/>
          <p:cNvSpPr txBox="1"/>
          <p:nvPr userDrawn="1"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8" name="矩形 177"/>
          <p:cNvSpPr/>
          <p:nvPr userDrawn="1"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淘宝唯一店铺：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0" name="矩形 179"/>
          <p:cNvSpPr/>
          <p:nvPr userDrawn="1"/>
        </p:nvSpPr>
        <p:spPr>
          <a:xfrm rot="21112174">
            <a:off x="76250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2" name="矩形 181"/>
          <p:cNvSpPr/>
          <p:nvPr userDrawn="1"/>
        </p:nvSpPr>
        <p:spPr>
          <a:xfrm rot="3053795">
            <a:off x="4591399" y="75878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4" name="矩形 183"/>
          <p:cNvSpPr/>
          <p:nvPr userDrawn="1"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6" name="矩形 185"/>
          <p:cNvSpPr/>
          <p:nvPr userDrawn="1"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7" name="矩形 186"/>
          <p:cNvSpPr/>
          <p:nvPr userDrawn="1"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8" name="矩形 187"/>
          <p:cNvSpPr/>
          <p:nvPr userDrawn="1"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仅在淘宝销售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9" name="矩形 188"/>
          <p:cNvSpPr/>
          <p:nvPr userDrawn="1"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1" name="矩形 190"/>
          <p:cNvSpPr/>
          <p:nvPr userDrawn="1"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2" name="矩形 191"/>
          <p:cNvSpPr/>
          <p:nvPr userDrawn="1"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3" name="矩形 192"/>
          <p:cNvSpPr/>
          <p:nvPr userDrawn="1"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小凤制作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4" name="矩形 193"/>
          <p:cNvSpPr/>
          <p:nvPr userDrawn="1"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5" name="TextBox 190"/>
          <p:cNvSpPr txBox="1"/>
          <p:nvPr userDrawn="1"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97" name="TextBox 191"/>
          <p:cNvSpPr txBox="1"/>
          <p:nvPr userDrawn="1"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96" name="矩形 195"/>
          <p:cNvSpPr/>
          <p:nvPr userDrawn="1"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201" name="矩形 200"/>
          <p:cNvSpPr/>
          <p:nvPr userDrawn="1"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" name="矩形 12"/>
          <p:cNvSpPr/>
          <p:nvPr userDrawn="1"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4" name="矩形 13"/>
          <p:cNvSpPr/>
          <p:nvPr userDrawn="1"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" name="矩形 18"/>
          <p:cNvSpPr/>
          <p:nvPr userDrawn="1"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8195" name="矩形 3"/>
          <p:cNvSpPr>
            <a:spLocks noChangeArrowheads="1"/>
          </p:cNvSpPr>
          <p:nvPr/>
        </p:nvSpPr>
        <p:spPr bwMode="auto">
          <a:xfrm>
            <a:off x="2195736" y="987574"/>
            <a:ext cx="51845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6000" b="1" noProof="1" smtClean="0">
                <a:latin typeface="楷体" panose="02010609060101010101" pitchFamily="49" charset="-122"/>
                <a:ea typeface="楷体" panose="02010609060101010101" pitchFamily="49" charset="-122"/>
              </a:rPr>
              <a:t>伯</a:t>
            </a:r>
            <a:r>
              <a:rPr lang="en-US" altLang="zh-CN" sz="6000" b="1" noProof="1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zh-CN" sz="6000" b="1" noProof="1" smtClean="0">
                <a:latin typeface="楷体" panose="02010609060101010101" pitchFamily="49" charset="-122"/>
                <a:ea typeface="楷体" panose="02010609060101010101" pitchFamily="49" charset="-122"/>
              </a:rPr>
              <a:t>牙</a:t>
            </a:r>
            <a:r>
              <a:rPr lang="en-US" altLang="zh-CN" sz="6000" b="1" noProof="1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zh-CN" sz="6000" b="1" noProof="1" smtClean="0">
                <a:latin typeface="楷体" panose="02010609060101010101" pitchFamily="49" charset="-122"/>
                <a:ea typeface="楷体" panose="02010609060101010101" pitchFamily="49" charset="-122"/>
              </a:rPr>
              <a:t>鼓</a:t>
            </a:r>
            <a:r>
              <a:rPr lang="en-US" altLang="zh-CN" sz="6000" b="1" noProof="1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zh-CN" sz="6000" b="1" noProof="1" smtClean="0">
                <a:latin typeface="楷体" panose="02010609060101010101" pitchFamily="49" charset="-122"/>
                <a:ea typeface="楷体" panose="02010609060101010101" pitchFamily="49" charset="-122"/>
              </a:rPr>
              <a:t>琴</a:t>
            </a:r>
            <a:endParaRPr lang="zh-CN" altLang="en-US" sz="6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39899" y="3614526"/>
            <a:ext cx="2702214" cy="1528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504155" y="3415209"/>
            <a:ext cx="620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①</a:t>
            </a:r>
            <a:endParaRPr lang="zh-CN" altLang="en-US" sz="3200" b="1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7" name="TextBox 19"/>
          <p:cNvSpPr txBox="1">
            <a:spLocks noChangeArrowheads="1"/>
          </p:cNvSpPr>
          <p:nvPr/>
        </p:nvSpPr>
        <p:spPr bwMode="auto">
          <a:xfrm>
            <a:off x="935955" y="3435846"/>
            <a:ext cx="7704138" cy="11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本文选自</a:t>
            </a:r>
            <a:r>
              <a:rPr lang="en-US" altLang="zh-CN" sz="3200" b="1" dirty="0" smtClean="0"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吕氏</a:t>
            </a:r>
            <a:r>
              <a:rPr lang="zh-CN" altLang="en-US" sz="3200" b="1" dirty="0" smtClean="0">
                <a:latin typeface="仿宋" panose="02010609060101010101" pitchFamily="49" charset="-122"/>
                <a:ea typeface="仿宋" panose="02010609060101010101" pitchFamily="49" charset="-122"/>
              </a:rPr>
              <a:t>春秋</a:t>
            </a:r>
            <a:r>
              <a:rPr lang="en-US" altLang="zh-CN" sz="2800" b="1" dirty="0" smtClean="0">
                <a:latin typeface="仿宋" panose="02010609060101010101" pitchFamily="49" charset="-122"/>
                <a:ea typeface="仿宋" panose="02010609060101010101" pitchFamily="49" charset="-122"/>
              </a:rPr>
              <a:t>·</a:t>
            </a:r>
            <a:r>
              <a:rPr lang="zh-CN" altLang="en-US" sz="3200" b="1" dirty="0" smtClean="0">
                <a:latin typeface="仿宋" panose="02010609060101010101" pitchFamily="49" charset="-122"/>
                <a:ea typeface="仿宋" panose="02010609060101010101" pitchFamily="49" charset="-122"/>
              </a:rPr>
              <a:t>本味</a:t>
            </a:r>
            <a:r>
              <a:rPr lang="en-US" altLang="zh-CN" sz="3200" b="1" dirty="0" smtClean="0"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r>
              <a:rPr lang="zh-CN" altLang="en-US" sz="3200" b="1" dirty="0" smtClean="0"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en-US" altLang="zh-CN" sz="3200" b="1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 b="1" dirty="0" smtClean="0">
                <a:latin typeface="仿宋" panose="02010609060101010101" pitchFamily="49" charset="-122"/>
                <a:ea typeface="仿宋" panose="02010609060101010101" pitchFamily="49" charset="-122"/>
              </a:rPr>
              <a:t>鼓，弹。</a:t>
            </a:r>
            <a:endParaRPr lang="zh-CN" altLang="en-US" sz="32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8" name="组合 17"/>
          <p:cNvGrpSpPr/>
          <p:nvPr/>
        </p:nvGrpSpPr>
        <p:grpSpPr bwMode="auto">
          <a:xfrm>
            <a:off x="524430" y="2797549"/>
            <a:ext cx="6094015" cy="646112"/>
            <a:chOff x="2886930" y="2415291"/>
            <a:chExt cx="6094684" cy="645895"/>
          </a:xfrm>
        </p:grpSpPr>
        <p:sp>
          <p:nvSpPr>
            <p:cNvPr id="9" name="文本框 8"/>
            <p:cNvSpPr txBox="1">
              <a:spLocks noChangeArrowheads="1"/>
            </p:cNvSpPr>
            <p:nvPr/>
          </p:nvSpPr>
          <p:spPr bwMode="auto">
            <a:xfrm>
              <a:off x="2886930" y="2415291"/>
              <a:ext cx="2649829" cy="64589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zh-CN" altLang="en-US" sz="3600" b="1" dirty="0" smtClean="0">
                  <a:solidFill>
                    <a:srgbClr val="0000FF"/>
                  </a:solidFill>
                  <a:latin typeface="+mn-ea"/>
                  <a:ea typeface="+mn-ea"/>
                </a:rPr>
                <a:t>注释</a:t>
              </a:r>
              <a:endParaRPr lang="zh-CN" altLang="en-US" sz="3200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0" name="Line 3"/>
            <p:cNvSpPr>
              <a:spLocks noChangeShapeType="1"/>
            </p:cNvSpPr>
            <p:nvPr/>
          </p:nvSpPr>
          <p:spPr bwMode="auto">
            <a:xfrm flipV="1">
              <a:off x="2996480" y="3040556"/>
              <a:ext cx="5985134" cy="0"/>
            </a:xfrm>
            <a:prstGeom prst="line">
              <a:avLst/>
            </a:prstGeom>
            <a:ln w="190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</p:grpSp>
      <p:sp>
        <p:nvSpPr>
          <p:cNvPr id="11" name="矩形 15"/>
          <p:cNvSpPr>
            <a:spLocks noChangeArrowheads="1"/>
          </p:cNvSpPr>
          <p:nvPr/>
        </p:nvSpPr>
        <p:spPr bwMode="auto">
          <a:xfrm>
            <a:off x="6404016" y="695474"/>
            <a:ext cx="620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①</a:t>
            </a:r>
            <a:endParaRPr lang="zh-CN" altLang="en-US" sz="32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51520" y="267494"/>
            <a:ext cx="8712968" cy="46805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95537" y="411510"/>
            <a:ext cx="8352927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5365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吕氏春秋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又称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吕览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，是战国末期秦国的相邦吕不韦组织门客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共同编写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的著作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全书有十二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defRPr/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   纪、八 览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、六论，共一百六十篇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。它 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记载了大量先秦诸子的旧闻佚说、历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史故事和传说，综合百家之学，总结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历史经验，博采众家之长，初步形成  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了包括政治、经济、哲学、军事等各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方面内容的理论体系，在学术和政治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上对后世有重要影响。</a:t>
            </a:r>
            <a:endParaRPr lang="zh-CN" altLang="en-US" sz="2400" b="1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5" t="2174" r="19238" b="2432"/>
          <a:stretch>
            <a:fillRect/>
          </a:stretch>
        </p:blipFill>
        <p:spPr bwMode="auto">
          <a:xfrm>
            <a:off x="395537" y="1419622"/>
            <a:ext cx="2097114" cy="3211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矩形 3"/>
          <p:cNvSpPr>
            <a:spLocks noChangeArrowheads="1"/>
          </p:cNvSpPr>
          <p:nvPr/>
        </p:nvSpPr>
        <p:spPr bwMode="auto">
          <a:xfrm>
            <a:off x="2195736" y="987574"/>
            <a:ext cx="51845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6000" b="1" noProof="1" smtClean="0">
                <a:latin typeface="楷体" panose="02010609060101010101" pitchFamily="49" charset="-122"/>
                <a:ea typeface="楷体" panose="02010609060101010101" pitchFamily="49" charset="-122"/>
              </a:rPr>
              <a:t>伯</a:t>
            </a:r>
            <a:r>
              <a:rPr lang="en-US" altLang="zh-CN" sz="6000" b="1" noProof="1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zh-CN" sz="6000" b="1" noProof="1" smtClean="0">
                <a:latin typeface="楷体" panose="02010609060101010101" pitchFamily="49" charset="-122"/>
                <a:ea typeface="楷体" panose="02010609060101010101" pitchFamily="49" charset="-122"/>
              </a:rPr>
              <a:t>牙</a:t>
            </a:r>
            <a:r>
              <a:rPr lang="en-US" altLang="zh-CN" sz="6000" b="1" noProof="1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zh-CN" sz="6000" b="1" noProof="1" smtClean="0">
                <a:latin typeface="楷体" panose="02010609060101010101" pitchFamily="49" charset="-122"/>
                <a:ea typeface="楷体" panose="02010609060101010101" pitchFamily="49" charset="-122"/>
              </a:rPr>
              <a:t>鼓</a:t>
            </a:r>
            <a:r>
              <a:rPr lang="en-US" altLang="zh-CN" sz="6000" b="1" noProof="1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zh-CN" sz="6000" b="1" noProof="1" smtClean="0">
                <a:latin typeface="楷体" panose="02010609060101010101" pitchFamily="49" charset="-122"/>
                <a:ea typeface="楷体" panose="02010609060101010101" pitchFamily="49" charset="-122"/>
              </a:rPr>
              <a:t>琴</a:t>
            </a:r>
            <a:endParaRPr lang="zh-CN" altLang="en-US" sz="6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39899" y="3614526"/>
            <a:ext cx="2702214" cy="1528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矩形 11"/>
          <p:cNvSpPr/>
          <p:nvPr/>
        </p:nvSpPr>
        <p:spPr>
          <a:xfrm>
            <a:off x="1979712" y="2859782"/>
            <a:ext cx="4680520" cy="9002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35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伯牙弹琴。</a:t>
            </a:r>
            <a:r>
              <a:rPr lang="zh-CN" altLang="en-US" sz="35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</a:rPr>
              <a:t> </a:t>
            </a:r>
            <a:endParaRPr lang="zh-CN" altLang="en-US" sz="35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3"/>
          <p:cNvSpPr>
            <a:spLocks noChangeArrowheads="1"/>
          </p:cNvSpPr>
          <p:nvPr/>
        </p:nvSpPr>
        <p:spPr bwMode="auto">
          <a:xfrm>
            <a:off x="323528" y="749908"/>
            <a:ext cx="8366584" cy="4108503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15362" name="矩形 1"/>
          <p:cNvSpPr>
            <a:spLocks noChangeArrowheads="1"/>
          </p:cNvSpPr>
          <p:nvPr/>
        </p:nvSpPr>
        <p:spPr bwMode="auto">
          <a:xfrm>
            <a:off x="570091" y="925027"/>
            <a:ext cx="7550150" cy="393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79057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伯牙鼓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琴，锺子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期听之。方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鼓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琴而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志在太山，锺子期曰：“善哉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乎鼓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琴，巍巍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乎若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太山。”少选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之间而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志在流水，锺子期又曰：“善哉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乎鼓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琴，汤汤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乎若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流水。”锺子期死，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伯牙破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琴绝弦，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终身不复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鼓琴，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以为世</a:t>
            </a:r>
            <a:r>
              <a:rPr lang="zh-CN" altLang="en-US" sz="3200" b="1" spc="3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无足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复为鼓琴者。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378" name="矩形 7"/>
          <p:cNvSpPr>
            <a:spLocks noChangeArrowheads="1"/>
          </p:cNvSpPr>
          <p:nvPr/>
        </p:nvSpPr>
        <p:spPr bwMode="auto">
          <a:xfrm>
            <a:off x="2995815" y="2492416"/>
            <a:ext cx="62865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zh-CN" sz="3000" b="1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endParaRPr lang="zh-CN" altLang="en-US" sz="3000" b="1" dirty="0">
              <a:solidFill>
                <a:srgbClr val="FF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2903570" y="1898952"/>
            <a:ext cx="1435100" cy="57304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shǎo</a:t>
            </a:r>
            <a:endParaRPr lang="zh-CN" altLang="en-US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380" name="矩形 7"/>
          <p:cNvSpPr>
            <a:spLocks noChangeArrowheads="1"/>
          </p:cNvSpPr>
          <p:nvPr/>
        </p:nvSpPr>
        <p:spPr bwMode="auto">
          <a:xfrm>
            <a:off x="5065246" y="3094492"/>
            <a:ext cx="6286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zh-CN" sz="3000" b="1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endParaRPr lang="zh-CN" altLang="en-US" sz="3000" b="1" dirty="0">
              <a:solidFill>
                <a:srgbClr val="FF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4819448" y="2521449"/>
            <a:ext cx="1508125" cy="57304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shānɡ</a:t>
            </a:r>
            <a:endParaRPr lang="zh-CN" altLang="en-US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382" name="矩形 7"/>
          <p:cNvSpPr>
            <a:spLocks noChangeArrowheads="1"/>
          </p:cNvSpPr>
          <p:nvPr/>
        </p:nvSpPr>
        <p:spPr bwMode="auto">
          <a:xfrm>
            <a:off x="949080" y="4377277"/>
            <a:ext cx="6286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zh-CN" sz="3000" b="1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endParaRPr lang="zh-CN" altLang="en-US" sz="3000" b="1" dirty="0">
              <a:solidFill>
                <a:srgbClr val="FF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960790" y="3757187"/>
            <a:ext cx="1138238" cy="57304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wéi</a:t>
            </a:r>
            <a:endParaRPr lang="zh-CN" altLang="en-US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384" name="矩形 7"/>
          <p:cNvSpPr>
            <a:spLocks noChangeArrowheads="1"/>
          </p:cNvSpPr>
          <p:nvPr/>
        </p:nvSpPr>
        <p:spPr bwMode="auto">
          <a:xfrm>
            <a:off x="3086606" y="4395923"/>
            <a:ext cx="6286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zh-CN" sz="3000" b="1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endParaRPr lang="zh-CN" altLang="en-US" sz="3000" b="1">
              <a:solidFill>
                <a:srgbClr val="FF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矩形 25"/>
          <p:cNvSpPr>
            <a:spLocks noChangeArrowheads="1"/>
          </p:cNvSpPr>
          <p:nvPr/>
        </p:nvSpPr>
        <p:spPr bwMode="auto">
          <a:xfrm>
            <a:off x="3055346" y="3757187"/>
            <a:ext cx="1138238" cy="57304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wèi</a:t>
            </a:r>
            <a:endParaRPr lang="zh-CN" altLang="en-US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矩形 7"/>
          <p:cNvSpPr>
            <a:spLocks noChangeArrowheads="1"/>
          </p:cNvSpPr>
          <p:nvPr/>
        </p:nvSpPr>
        <p:spPr bwMode="auto">
          <a:xfrm>
            <a:off x="3435355" y="1213812"/>
            <a:ext cx="62865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zh-CN" sz="3000" b="1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endParaRPr lang="zh-CN" altLang="en-US" sz="3000" b="1" dirty="0">
              <a:solidFill>
                <a:srgbClr val="FF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" name="矩形 5"/>
          <p:cNvSpPr>
            <a:spLocks noChangeArrowheads="1"/>
          </p:cNvSpPr>
          <p:nvPr/>
        </p:nvSpPr>
        <p:spPr bwMode="auto">
          <a:xfrm>
            <a:off x="3235272" y="671945"/>
            <a:ext cx="13231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 dirty="0" err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zhōnɡ</a:t>
            </a:r>
            <a:endParaRPr lang="zh-CN" altLang="en-US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矩形 4"/>
          <p:cNvSpPr>
            <a:spLocks noChangeArrowheads="1"/>
          </p:cNvSpPr>
          <p:nvPr/>
        </p:nvSpPr>
        <p:spPr bwMode="auto">
          <a:xfrm>
            <a:off x="51142" y="55844"/>
            <a:ext cx="8429625" cy="60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听课文朗读</a:t>
            </a:r>
            <a:r>
              <a:rPr lang="zh-CN" altLang="en-US" sz="30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，听准字音。</a:t>
            </a:r>
            <a:endParaRPr lang="zh-CN" altLang="en-US" sz="3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1" name="22 伯牙鼓琴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771776" y="4281050"/>
            <a:ext cx="918336" cy="9183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493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5378" grpId="0"/>
      <p:bldP spid="20" grpId="0"/>
      <p:bldP spid="15380" grpId="0"/>
      <p:bldP spid="22" grpId="0"/>
      <p:bldP spid="15382" grpId="0"/>
      <p:bldP spid="24" grpId="0"/>
      <p:bldP spid="15384" grpId="0"/>
      <p:bldP spid="26" grpId="0"/>
      <p:bldP spid="27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 rot="20426196">
            <a:off x="974022" y="47529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1" name="TextBox 132"/>
          <p:cNvSpPr txBox="1"/>
          <p:nvPr userDrawn="1"/>
        </p:nvSpPr>
        <p:spPr>
          <a:xfrm rot="1742177">
            <a:off x="3395523" y="760435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2" name="矩形 51"/>
          <p:cNvSpPr/>
          <p:nvPr userDrawn="1"/>
        </p:nvSpPr>
        <p:spPr>
          <a:xfrm rot="1642433">
            <a:off x="4411167" y="327167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1" name="矩形 110"/>
          <p:cNvSpPr/>
          <p:nvPr userDrawn="1"/>
        </p:nvSpPr>
        <p:spPr>
          <a:xfrm rot="21064060">
            <a:off x="2385138" y="41448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16" name="TextBox 175"/>
          <p:cNvSpPr txBox="1"/>
          <p:nvPr userDrawn="1"/>
        </p:nvSpPr>
        <p:spPr>
          <a:xfrm>
            <a:off x="4106920" y="58415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3" name="矩形 172"/>
          <p:cNvSpPr/>
          <p:nvPr userDrawn="1"/>
        </p:nvSpPr>
        <p:spPr>
          <a:xfrm rot="3053795">
            <a:off x="4849209" y="58733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6" name="矩形 145"/>
          <p:cNvSpPr/>
          <p:nvPr userDrawn="1"/>
        </p:nvSpPr>
        <p:spPr>
          <a:xfrm rot="4940380">
            <a:off x="4830558" y="62845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" name="TextBox 3"/>
          <p:cNvSpPr txBox="1"/>
          <p:nvPr userDrawn="1"/>
        </p:nvSpPr>
        <p:spPr>
          <a:xfrm rot="20426196">
            <a:off x="1101022" y="60229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7" name="TextBox 20"/>
          <p:cNvSpPr txBox="1"/>
          <p:nvPr userDrawn="1"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23" name="矩形 22"/>
          <p:cNvSpPr/>
          <p:nvPr userDrawn="1"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0" name="矩形 29"/>
          <p:cNvSpPr/>
          <p:nvPr userDrawn="1"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0" name="TextBox 28"/>
          <p:cNvSpPr txBox="1"/>
          <p:nvPr userDrawn="1"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48" name="矩形 47"/>
          <p:cNvSpPr/>
          <p:nvPr userDrawn="1"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51" name="矩形 50"/>
          <p:cNvSpPr/>
          <p:nvPr userDrawn="1"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3" name="矩形 52"/>
          <p:cNvSpPr/>
          <p:nvPr userDrawn="1"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4" name="TextBox 36"/>
          <p:cNvSpPr txBox="1"/>
          <p:nvPr userDrawn="1"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55" name="矩形 54"/>
          <p:cNvSpPr/>
          <p:nvPr userDrawn="1"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57" name="矩形 56"/>
          <p:cNvSpPr/>
          <p:nvPr userDrawn="1"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0" name="矩形 59"/>
          <p:cNvSpPr/>
          <p:nvPr userDrawn="1"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1" name="矩形 60"/>
          <p:cNvSpPr/>
          <p:nvPr userDrawn="1"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63" name="矩形 62"/>
          <p:cNvSpPr/>
          <p:nvPr userDrawn="1"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唯一店铺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7" name="TextBox 42"/>
          <p:cNvSpPr txBox="1"/>
          <p:nvPr userDrawn="1"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69" name="矩形 68"/>
          <p:cNvSpPr/>
          <p:nvPr userDrawn="1"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0" name="TextBox 44"/>
          <p:cNvSpPr txBox="1"/>
          <p:nvPr userDrawn="1"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75" name="矩形 74"/>
          <p:cNvSpPr/>
          <p:nvPr userDrawn="1"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7" name="矩形 76"/>
          <p:cNvSpPr/>
          <p:nvPr userDrawn="1"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78" name="矩形 77"/>
          <p:cNvSpPr/>
          <p:nvPr userDrawn="1"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88" name="矩形 87"/>
          <p:cNvSpPr/>
          <p:nvPr userDrawn="1"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90" name="矩形 89"/>
          <p:cNvSpPr/>
          <p:nvPr userDrawn="1"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4" name="矩形 93"/>
          <p:cNvSpPr/>
          <p:nvPr userDrawn="1"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淘宝店铺：小凤教学资源店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6" name="TextBox 32"/>
          <p:cNvSpPr txBox="1"/>
          <p:nvPr userDrawn="1"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98" name="TextBox 124"/>
          <p:cNvSpPr txBox="1"/>
          <p:nvPr userDrawn="1"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0" name="矩形 99"/>
          <p:cNvSpPr/>
          <p:nvPr userDrawn="1"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01" name="矩形 100"/>
          <p:cNvSpPr/>
          <p:nvPr userDrawn="1"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2" name="矩形 101"/>
          <p:cNvSpPr/>
          <p:nvPr userDrawn="1"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3" name="TextBox 128"/>
          <p:cNvSpPr txBox="1"/>
          <p:nvPr userDrawn="1"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05" name="矩形 104"/>
          <p:cNvSpPr/>
          <p:nvPr userDrawn="1"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13" name="矩形 112"/>
          <p:cNvSpPr/>
          <p:nvPr userDrawn="1"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4" name="矩形 113"/>
          <p:cNvSpPr/>
          <p:nvPr userDrawn="1"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7" name="TextBox 132"/>
          <p:cNvSpPr txBox="1"/>
          <p:nvPr userDrawn="1"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9" name="矩形 118"/>
          <p:cNvSpPr/>
          <p:nvPr userDrawn="1"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淘宝店铺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21" name="矩形 120"/>
          <p:cNvSpPr/>
          <p:nvPr userDrawn="1"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2" name="矩形 121"/>
          <p:cNvSpPr/>
          <p:nvPr userDrawn="1"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3" name="矩形 122"/>
          <p:cNvSpPr/>
          <p:nvPr userDrawn="1"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24" name="矩形 123"/>
          <p:cNvSpPr/>
          <p:nvPr userDrawn="1"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5" name="矩形 124"/>
          <p:cNvSpPr/>
          <p:nvPr userDrawn="1"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7" name="矩形 126"/>
          <p:cNvSpPr/>
          <p:nvPr userDrawn="1"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8" name="矩形 127"/>
          <p:cNvSpPr/>
          <p:nvPr userDrawn="1"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29" name="矩形 128"/>
          <p:cNvSpPr/>
          <p:nvPr userDrawn="1"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仅在淘宝店铺销售：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31" name="矩形 130"/>
          <p:cNvSpPr/>
          <p:nvPr userDrawn="1"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2" name="矩形 131"/>
          <p:cNvSpPr/>
          <p:nvPr userDrawn="1"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4" name="矩形 133"/>
          <p:cNvSpPr/>
          <p:nvPr userDrawn="1"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35" name="矩形 134"/>
          <p:cNvSpPr/>
          <p:nvPr userDrawn="1"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36" name="矩形 135"/>
          <p:cNvSpPr/>
          <p:nvPr userDrawn="1"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2" name="矩形 141"/>
          <p:cNvSpPr/>
          <p:nvPr userDrawn="1"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44" name="矩形 143"/>
          <p:cNvSpPr/>
          <p:nvPr userDrawn="1"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49" name="矩形 148"/>
          <p:cNvSpPr/>
          <p:nvPr userDrawn="1"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50" name="矩形 149"/>
          <p:cNvSpPr/>
          <p:nvPr userDrawn="1"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1" name="矩形 150"/>
          <p:cNvSpPr/>
          <p:nvPr userDrawn="1"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52" name="矩形 151"/>
          <p:cNvSpPr/>
          <p:nvPr userDrawn="1"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3" name="矩形 152"/>
          <p:cNvSpPr/>
          <p:nvPr userDrawn="1"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8" name="TextBox 159"/>
          <p:cNvSpPr txBox="1"/>
          <p:nvPr userDrawn="1"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59" name="TextBox 160"/>
          <p:cNvSpPr txBox="1"/>
          <p:nvPr userDrawn="1"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0" name="TextBox 162"/>
          <p:cNvSpPr txBox="1"/>
          <p:nvPr userDrawn="1"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3" name="TextBox 163"/>
          <p:cNvSpPr txBox="1"/>
          <p:nvPr userDrawn="1"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4" name="TextBox 164"/>
          <p:cNvSpPr txBox="1"/>
          <p:nvPr userDrawn="1"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5" name="TextBox 166"/>
          <p:cNvSpPr txBox="1"/>
          <p:nvPr userDrawn="1"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6" name="TextBox 167"/>
          <p:cNvSpPr txBox="1"/>
          <p:nvPr userDrawn="1"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7" name="TextBox 169"/>
          <p:cNvSpPr txBox="1"/>
          <p:nvPr userDrawn="1"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8" name="TextBox 170"/>
          <p:cNvSpPr txBox="1"/>
          <p:nvPr userDrawn="1"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69" name="TextBox 171"/>
          <p:cNvSpPr txBox="1"/>
          <p:nvPr userDrawn="1"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0" name="TextBox 172"/>
          <p:cNvSpPr txBox="1"/>
          <p:nvPr userDrawn="1"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1" name="TextBox 173"/>
          <p:cNvSpPr txBox="1"/>
          <p:nvPr userDrawn="1"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2" name="TextBox 174"/>
          <p:cNvSpPr txBox="1"/>
          <p:nvPr userDrawn="1"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6" name="TextBox 175"/>
          <p:cNvSpPr txBox="1"/>
          <p:nvPr userDrawn="1"/>
        </p:nvSpPr>
        <p:spPr>
          <a:xfrm>
            <a:off x="3087110" y="385440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7" name="TextBox 176"/>
          <p:cNvSpPr txBox="1"/>
          <p:nvPr userDrawn="1"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78" name="矩形 177"/>
          <p:cNvSpPr/>
          <p:nvPr userDrawn="1"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淘宝唯一店铺：</a:t>
            </a:r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0" name="矩形 179"/>
          <p:cNvSpPr/>
          <p:nvPr userDrawn="1"/>
        </p:nvSpPr>
        <p:spPr>
          <a:xfrm rot="21112174">
            <a:off x="76250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2" name="矩形 181"/>
          <p:cNvSpPr/>
          <p:nvPr userDrawn="1"/>
        </p:nvSpPr>
        <p:spPr>
          <a:xfrm rot="3053795">
            <a:off x="4591399" y="75878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84" name="矩形 183"/>
          <p:cNvSpPr/>
          <p:nvPr userDrawn="1"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6" name="矩形 185"/>
          <p:cNvSpPr/>
          <p:nvPr userDrawn="1"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7" name="矩形 186"/>
          <p:cNvSpPr/>
          <p:nvPr userDrawn="1"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8" name="矩形 187"/>
          <p:cNvSpPr/>
          <p:nvPr userDrawn="1"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仅在淘宝销售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89" name="矩形 188"/>
          <p:cNvSpPr/>
          <p:nvPr userDrawn="1"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1" name="矩形 190"/>
          <p:cNvSpPr/>
          <p:nvPr userDrawn="1"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2" name="矩形 191"/>
          <p:cNvSpPr/>
          <p:nvPr userDrawn="1"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3" name="矩形 192"/>
          <p:cNvSpPr/>
          <p:nvPr userDrawn="1"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小凤制作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4" name="矩形 193"/>
          <p:cNvSpPr/>
          <p:nvPr userDrawn="1"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小凤教学资源店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95" name="TextBox 190"/>
          <p:cNvSpPr txBox="1"/>
          <p:nvPr userDrawn="1"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97" name="TextBox 191"/>
          <p:cNvSpPr txBox="1"/>
          <p:nvPr userDrawn="1"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微信：XFJXZYD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196" name="矩形 195"/>
          <p:cNvSpPr/>
          <p:nvPr userDrawn="1"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rgbClr val="FEF9F1"/>
                </a:solidFill>
              </a:rPr>
              <a:t>https://shop488691149.taobao.com</a:t>
            </a:r>
            <a:endParaRPr lang="en-US" altLang="zh-CN" sz="800" dirty="0">
              <a:solidFill>
                <a:srgbClr val="FEF9F1"/>
              </a:solidFill>
            </a:endParaRPr>
          </a:p>
        </p:txBody>
      </p:sp>
      <p:sp>
        <p:nvSpPr>
          <p:cNvPr id="201" name="矩形 200"/>
          <p:cNvSpPr/>
          <p:nvPr userDrawn="1"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小凤教学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4" name="矩形 13"/>
          <p:cNvSpPr/>
          <p:nvPr userDrawn="1"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16" name="矩形 15"/>
          <p:cNvSpPr/>
          <p:nvPr userDrawn="1"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鄙视盗用小凤课件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27" name="矩形 26"/>
          <p:cNvSpPr/>
          <p:nvPr userDrawn="1"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sp>
        <p:nvSpPr>
          <p:cNvPr id="31" name="矩形 30"/>
          <p:cNvSpPr/>
          <p:nvPr userDrawn="1"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rgbClr val="FEF9F1"/>
                </a:solidFill>
              </a:rPr>
              <a:t>盗用小凤课件可耻</a:t>
            </a:r>
            <a:endParaRPr lang="zh-CN" altLang="en-US" sz="800" dirty="0">
              <a:solidFill>
                <a:srgbClr val="FEF9F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93"/>
          <a:stretch>
            <a:fillRect/>
          </a:stretch>
        </p:blipFill>
        <p:spPr bwMode="auto">
          <a:xfrm>
            <a:off x="6593811" y="244589"/>
            <a:ext cx="1735641" cy="372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105"/>
          <p:cNvGrpSpPr/>
          <p:nvPr/>
        </p:nvGrpSpPr>
        <p:grpSpPr bwMode="auto">
          <a:xfrm>
            <a:off x="747119" y="1778450"/>
            <a:ext cx="1117725" cy="1200329"/>
            <a:chOff x="1162050" y="1408649"/>
            <a:chExt cx="1117726" cy="1198884"/>
          </a:xfrm>
          <a:noFill/>
        </p:grpSpPr>
        <p:sp>
          <p:nvSpPr>
            <p:cNvPr id="8" name="矩形 1"/>
            <p:cNvSpPr>
              <a:spLocks noChangeArrowheads="1"/>
            </p:cNvSpPr>
            <p:nvPr/>
          </p:nvSpPr>
          <p:spPr bwMode="auto">
            <a:xfrm>
              <a:off x="1162050" y="1500824"/>
              <a:ext cx="1117726" cy="1106709"/>
            </a:xfrm>
            <a:prstGeom prst="rect">
              <a:avLst/>
            </a:prstGeom>
            <a:grpFill/>
            <a:ln w="19050">
              <a:solidFill>
                <a:srgbClr val="33CCFF"/>
              </a:solidFill>
              <a:round/>
            </a:ln>
          </p:spPr>
          <p:txBody>
            <a:bodyPr/>
            <a:lstStyle/>
            <a:p>
              <a:pPr eaLnBrk="1" hangingPunct="1"/>
              <a:endParaRPr lang="zh-CN" altLang="en-US" sz="18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7" name="文本框 64">
              <a:hlinkClick r:id="rId2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1162191" y="1408649"/>
              <a:ext cx="1117442" cy="1198884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7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哉</a:t>
              </a:r>
              <a:endParaRPr lang="zh-CN" altLang="en-US" sz="72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9507" y="1093705"/>
            <a:ext cx="1771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zāi</a:t>
            </a:r>
            <a:endParaRPr lang="en-US" altLang="zh-CN" sz="4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9" name="组合 105"/>
          <p:cNvGrpSpPr/>
          <p:nvPr/>
        </p:nvGrpSpPr>
        <p:grpSpPr bwMode="auto">
          <a:xfrm>
            <a:off x="2674486" y="1723503"/>
            <a:ext cx="1118673" cy="1231468"/>
            <a:chOff x="1161102" y="1377547"/>
            <a:chExt cx="1118674" cy="1229986"/>
          </a:xfrm>
          <a:noFill/>
        </p:grpSpPr>
        <p:sp>
          <p:nvSpPr>
            <p:cNvPr id="22" name="矩形 1">
              <a:hlinkClick r:id="rId3" action="ppaction://hlinkfile"/>
            </p:cNvPr>
            <p:cNvSpPr>
              <a:spLocks noChangeArrowheads="1"/>
            </p:cNvSpPr>
            <p:nvPr/>
          </p:nvSpPr>
          <p:spPr bwMode="auto">
            <a:xfrm>
              <a:off x="1162050" y="1500824"/>
              <a:ext cx="1117726" cy="1106709"/>
            </a:xfrm>
            <a:prstGeom prst="rect">
              <a:avLst/>
            </a:prstGeom>
            <a:grpFill/>
            <a:ln w="19050">
              <a:solidFill>
                <a:srgbClr val="33CCFF"/>
              </a:solidFill>
              <a:round/>
            </a:ln>
          </p:spPr>
          <p:txBody>
            <a:bodyPr/>
            <a:lstStyle/>
            <a:p>
              <a:pPr eaLnBrk="1" hangingPunct="1"/>
              <a:endParaRPr lang="zh-CN" altLang="en-US" sz="18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1" name="文本框 64">
              <a:hlinkClick r:id="rId4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1161102" y="1377547"/>
              <a:ext cx="1117442" cy="1198884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7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巍</a:t>
              </a:r>
              <a:endParaRPr lang="zh-CN" altLang="en-US" sz="72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677386" y="1094379"/>
            <a:ext cx="1929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wēi</a:t>
            </a:r>
            <a:endParaRPr lang="en-US" altLang="zh-CN" sz="4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6" name="组合 105"/>
          <p:cNvGrpSpPr/>
          <p:nvPr/>
        </p:nvGrpSpPr>
        <p:grpSpPr bwMode="auto">
          <a:xfrm>
            <a:off x="4687916" y="1723503"/>
            <a:ext cx="1141786" cy="1231470"/>
            <a:chOff x="1162050" y="1377546"/>
            <a:chExt cx="1141787" cy="1229987"/>
          </a:xfrm>
          <a:noFill/>
        </p:grpSpPr>
        <p:sp>
          <p:nvSpPr>
            <p:cNvPr id="29" name="矩形 1"/>
            <p:cNvSpPr>
              <a:spLocks noChangeArrowheads="1"/>
            </p:cNvSpPr>
            <p:nvPr/>
          </p:nvSpPr>
          <p:spPr bwMode="auto">
            <a:xfrm>
              <a:off x="1162050" y="1500824"/>
              <a:ext cx="1117726" cy="1106709"/>
            </a:xfrm>
            <a:prstGeom prst="rect">
              <a:avLst/>
            </a:prstGeom>
            <a:grpFill/>
            <a:ln w="19050">
              <a:solidFill>
                <a:srgbClr val="33CCFF"/>
              </a:solidFill>
              <a:round/>
            </a:ln>
          </p:spPr>
          <p:txBody>
            <a:bodyPr/>
            <a:lstStyle/>
            <a:p>
              <a:pPr eaLnBrk="1" hangingPunct="1"/>
              <a:endParaRPr lang="zh-CN" altLang="en-US" sz="18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8" name="文本框 64">
              <a:hlinkClick r:id="rId5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1186395" y="1377546"/>
              <a:ext cx="1117442" cy="1198884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7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弦</a:t>
              </a:r>
              <a:endParaRPr lang="zh-CN" altLang="en-US" sz="72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578770" y="1094379"/>
            <a:ext cx="2198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xián</a:t>
            </a:r>
            <a:endParaRPr lang="en-US" altLang="zh-CN" sz="4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10080" y="3248576"/>
            <a:ext cx="19909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善哉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壮哉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461927" y="3260689"/>
            <a:ext cx="27985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巍峨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巍然屹立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578770" y="3272802"/>
            <a:ext cx="27985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琴弦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动人心弦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AutoShape 3"/>
          <p:cNvSpPr>
            <a:spLocks noChangeArrowheads="1"/>
          </p:cNvSpPr>
          <p:nvPr/>
        </p:nvSpPr>
        <p:spPr bwMode="auto">
          <a:xfrm>
            <a:off x="214313" y="142875"/>
            <a:ext cx="2143125" cy="582613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pic>
        <p:nvPicPr>
          <p:cNvPr id="34" name="图片 7" descr="花盆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96850"/>
            <a:ext cx="3571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0"/>
          <p:cNvSpPr txBox="1">
            <a:spLocks noChangeArrowheads="1"/>
          </p:cNvSpPr>
          <p:nvPr/>
        </p:nvSpPr>
        <p:spPr bwMode="auto">
          <a:xfrm>
            <a:off x="714375" y="71438"/>
            <a:ext cx="1574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我会认</a:t>
            </a:r>
            <a:endParaRPr lang="zh-CN" altLang="en-US" sz="3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右箭头 1"/>
          <p:cNvSpPr/>
          <p:nvPr/>
        </p:nvSpPr>
        <p:spPr>
          <a:xfrm rot="10800000">
            <a:off x="7834653" y="1870736"/>
            <a:ext cx="875541" cy="259668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304" y="1261094"/>
            <a:ext cx="2818749" cy="187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右箭头 38"/>
          <p:cNvSpPr/>
          <p:nvPr/>
        </p:nvSpPr>
        <p:spPr>
          <a:xfrm rot="2761011">
            <a:off x="6924621" y="1719280"/>
            <a:ext cx="875541" cy="259668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/>
      <p:bldP spid="32" grpId="0"/>
      <p:bldP spid="3" grpId="0"/>
      <p:bldP spid="35" grpId="0"/>
      <p:bldP spid="36" grpId="0"/>
      <p:bldP spid="2" grpId="0" animBg="1"/>
      <p:bldP spid="2" grpId="1" animBg="1"/>
      <p:bldP spid="39" grpId="0" animBg="1"/>
      <p:bldP spid="39" grpId="1" animBg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3336.4976377952758,&quot;width&quot;:5896.71811023622}"/>
</p:tagLst>
</file>

<file path=ppt/tags/tag2.xml><?xml version="1.0" encoding="utf-8"?>
<p:tagLst xmlns:p="http://schemas.openxmlformats.org/presentationml/2006/main">
  <p:tag name="REFSHAPE" val="333339292"/>
</p:tagLst>
</file>

<file path=ppt/tags/tag3.xml><?xml version="1.0" encoding="utf-8"?>
<p:tagLst xmlns:p="http://schemas.openxmlformats.org/presentationml/2006/main">
  <p:tag name="KSO_WPP_MARK_KEY" val="10d35576-4e1e-4ff0-a614-a5e275bb8d40"/>
  <p:tag name="COMMONDATA" val="eyJoZGlkIjoiZTcxZDQ4M2M5MzE0ZWQ3ODEyOGRlOGYzZDEyNDI1YWMifQ=="/>
</p:tagLst>
</file>

<file path=ppt/theme/theme1.xml><?xml version="1.0" encoding="utf-8"?>
<a:theme xmlns:a="http://schemas.openxmlformats.org/drawingml/2006/main" name="演示文稿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21068</Words>
  <Application>WPS 演示</Application>
  <PresentationFormat>全屏显示(16:9)</PresentationFormat>
  <Paragraphs>3092</Paragraphs>
  <Slides>46</Slides>
  <Notes>9</Notes>
  <HiddenSlides>0</HiddenSlides>
  <MMClips>5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61" baseType="lpstr">
      <vt:lpstr>Arial</vt:lpstr>
      <vt:lpstr>宋体</vt:lpstr>
      <vt:lpstr>Wingdings</vt:lpstr>
      <vt:lpstr>Calibri</vt:lpstr>
      <vt:lpstr>Calibri</vt:lpstr>
      <vt:lpstr>仿宋</vt:lpstr>
      <vt:lpstr>楷体</vt:lpstr>
      <vt:lpstr>Times New Roman</vt:lpstr>
      <vt:lpstr>隶书</vt:lpstr>
      <vt:lpstr>黑体</vt:lpstr>
      <vt:lpstr>微软雅黑</vt:lpstr>
      <vt:lpstr>Arial Unicode MS</vt:lpstr>
      <vt:lpstr>等线</vt:lpstr>
      <vt:lpstr>方正姚体</vt:lpstr>
      <vt:lpstr>演示文稿1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https://shop488691149.taobao.com/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小凤自制课件</dc:title>
  <dc:creator>小凤教学资源店</dc:creator>
  <dc:description>微信：XFJXZYD</dc:description>
  <cp:lastModifiedBy>admin</cp:lastModifiedBy>
  <cp:revision>5</cp:revision>
  <dcterms:created xsi:type="dcterms:W3CDTF">2022-11-17T04:22:00Z</dcterms:created>
  <dcterms:modified xsi:type="dcterms:W3CDTF">2022-12-14T02:37:30Z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2052-11.1.0.12980</vt:lpwstr>
  </property>
  <property fmtid="{D5CDD505-2E9C-101B-9397-08002B2CF9AE}" pid="3" name="ICV">
    <vt:lpwstr>6C94CAA3BED14231AA0532455D4136D5</vt:lpwstr>
  </property>
</Properties>
</file>