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
  </p:notesMasterIdLst>
  <p:handoutMasterIdLst>
    <p:handoutMasterId r:id="rId75"/>
  </p:handoutMasterIdLst>
  <p:sldIdLst>
    <p:sldId id="1315" r:id="rId3"/>
    <p:sldId id="1316" r:id="rId5"/>
    <p:sldId id="11088653" r:id="rId6"/>
    <p:sldId id="331" r:id="rId7"/>
    <p:sldId id="11088654" r:id="rId8"/>
    <p:sldId id="11088660" r:id="rId9"/>
    <p:sldId id="11088552" r:id="rId10"/>
    <p:sldId id="351" r:id="rId11"/>
    <p:sldId id="413" r:id="rId12"/>
    <p:sldId id="11088666" r:id="rId13"/>
    <p:sldId id="11088669" r:id="rId14"/>
    <p:sldId id="11088671" r:id="rId15"/>
    <p:sldId id="11088672" r:id="rId16"/>
    <p:sldId id="11088673" r:id="rId17"/>
    <p:sldId id="11088674" r:id="rId18"/>
    <p:sldId id="11088676" r:id="rId19"/>
    <p:sldId id="11088665" r:id="rId20"/>
    <p:sldId id="11088677" r:id="rId21"/>
    <p:sldId id="11088624" r:id="rId22"/>
    <p:sldId id="11088625" r:id="rId23"/>
    <p:sldId id="11088626" r:id="rId24"/>
    <p:sldId id="11088599" r:id="rId25"/>
    <p:sldId id="11088678" r:id="rId26"/>
    <p:sldId id="11088618" r:id="rId27"/>
    <p:sldId id="1324" r:id="rId28"/>
    <p:sldId id="11088679" r:id="rId29"/>
    <p:sldId id="11088682" r:id="rId30"/>
    <p:sldId id="11088683" r:id="rId31"/>
    <p:sldId id="430" r:id="rId32"/>
    <p:sldId id="11088684" r:id="rId33"/>
    <p:sldId id="432" r:id="rId34"/>
    <p:sldId id="433" r:id="rId35"/>
    <p:sldId id="424" r:id="rId36"/>
    <p:sldId id="11088685" r:id="rId37"/>
    <p:sldId id="11088631" r:id="rId38"/>
    <p:sldId id="11088692" r:id="rId39"/>
    <p:sldId id="11088690" r:id="rId40"/>
    <p:sldId id="11088691" r:id="rId41"/>
    <p:sldId id="1326" r:id="rId42"/>
    <p:sldId id="11088635" r:id="rId43"/>
    <p:sldId id="11088636" r:id="rId44"/>
    <p:sldId id="11088637" r:id="rId45"/>
    <p:sldId id="11088693" r:id="rId46"/>
    <p:sldId id="11088694" r:id="rId47"/>
    <p:sldId id="1329" r:id="rId48"/>
    <p:sldId id="11088696" r:id="rId49"/>
    <p:sldId id="11088695" r:id="rId50"/>
    <p:sldId id="1337" r:id="rId51"/>
    <p:sldId id="11088699" r:id="rId52"/>
    <p:sldId id="11088697" r:id="rId53"/>
    <p:sldId id="11088700" r:id="rId54"/>
    <p:sldId id="11088701" r:id="rId55"/>
    <p:sldId id="11088702" r:id="rId56"/>
    <p:sldId id="1344" r:id="rId57"/>
    <p:sldId id="11088703" r:id="rId58"/>
    <p:sldId id="11088704" r:id="rId59"/>
    <p:sldId id="11088705" r:id="rId60"/>
    <p:sldId id="1217" r:id="rId61"/>
    <p:sldId id="1310" r:id="rId62"/>
    <p:sldId id="11088641" r:id="rId63"/>
    <p:sldId id="11088642" r:id="rId64"/>
    <p:sldId id="11088643" r:id="rId65"/>
    <p:sldId id="11088644" r:id="rId66"/>
    <p:sldId id="11088645" r:id="rId67"/>
    <p:sldId id="11088646" r:id="rId68"/>
    <p:sldId id="11088647" r:id="rId69"/>
    <p:sldId id="11088648" r:id="rId70"/>
    <p:sldId id="11088649" r:id="rId71"/>
    <p:sldId id="11088650" r:id="rId72"/>
    <p:sldId id="11088651" r:id="rId73"/>
    <p:sldId id="11088652" r:id="rId74"/>
  </p:sldIdLst>
  <p:sldSz cx="9144000" cy="5143500" type="screen16x9"/>
  <p:notesSz cx="6858000" cy="9144000"/>
  <p:embeddedFontLst>
    <p:embeddedFont>
      <p:font typeface="Calibri" panose="020F0502020204030204" pitchFamily="34" charset="0"/>
      <p:regular r:id="rId79"/>
      <p:bold r:id="rId80"/>
      <p:italic r:id="rId81"/>
      <p:boldItalic r:id="rId82"/>
    </p:embeddedFont>
    <p:embeddedFont>
      <p:font typeface="楷体" panose="02010609060101010101" pitchFamily="49" charset="-122"/>
      <p:regular r:id="rId83"/>
    </p:embeddedFont>
    <p:embeddedFont>
      <p:font typeface="黑体" panose="02010600030101010101" pitchFamily="49" charset="-122"/>
      <p:regular r:id="rId84"/>
    </p:embeddedFont>
    <p:embeddedFont>
      <p:font typeface="华文楷体" panose="02010600040101010101" pitchFamily="2" charset="-122"/>
      <p:regular r:id="rId85"/>
    </p:embeddedFont>
    <p:embeddedFont>
      <p:font typeface="仿宋" panose="02010609060101010101" pitchFamily="49" charset="-122"/>
      <p:regular r:id="rId86"/>
    </p:embeddedFont>
  </p:embeddedFontLst>
  <p:custDataLst>
    <p:tags r:id="rId87"/>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FDE"/>
    <a:srgbClr val="1D8ED3"/>
    <a:srgbClr val="EEF7FE"/>
    <a:srgbClr val="0000FF"/>
    <a:srgbClr val="FF0000"/>
    <a:srgbClr val="00B050"/>
    <a:srgbClr val="CCFFFF"/>
    <a:srgbClr val="0066FF"/>
    <a:srgbClr val="A38302"/>
    <a:srgbClr val="FEF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2" autoAdjust="0"/>
    <p:restoredTop sz="94638" autoAdjust="0"/>
  </p:normalViewPr>
  <p:slideViewPr>
    <p:cSldViewPr>
      <p:cViewPr varScale="1">
        <p:scale>
          <a:sx n="122" d="100"/>
          <a:sy n="122" d="100"/>
        </p:scale>
        <p:origin x="90" y="390"/>
      </p:cViewPr>
      <p:guideLst>
        <p:guide orient="horz" pos="1620"/>
        <p:guide pos="2842"/>
        <p:guide pos="542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4578"/>
    </p:cViewPr>
  </p:sorterViewPr>
  <p:notesViewPr>
    <p:cSldViewPr>
      <p:cViewPr varScale="1">
        <p:scale>
          <a:sx n="65" d="100"/>
          <a:sy n="65" d="100"/>
        </p:scale>
        <p:origin x="-2502" y="-114"/>
      </p:cViewPr>
      <p:guideLst>
        <p:guide orient="horz" pos="3096"/>
        <p:guide pos="225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7" Type="http://schemas.openxmlformats.org/officeDocument/2006/relationships/tags" Target="tags/tag1.xml"/><Relationship Id="rId86" Type="http://schemas.openxmlformats.org/officeDocument/2006/relationships/font" Target="fonts/font8.fntdata"/><Relationship Id="rId85" Type="http://schemas.openxmlformats.org/officeDocument/2006/relationships/font" Target="fonts/font7.fntdata"/><Relationship Id="rId84" Type="http://schemas.openxmlformats.org/officeDocument/2006/relationships/font" Target="fonts/font6.fntdata"/><Relationship Id="rId83" Type="http://schemas.openxmlformats.org/officeDocument/2006/relationships/font" Target="fonts/font5.fntdata"/><Relationship Id="rId82" Type="http://schemas.openxmlformats.org/officeDocument/2006/relationships/font" Target="fonts/font4.fntdata"/><Relationship Id="rId81" Type="http://schemas.openxmlformats.org/officeDocument/2006/relationships/font" Target="fonts/font3.fntdata"/><Relationship Id="rId80" Type="http://schemas.openxmlformats.org/officeDocument/2006/relationships/font" Target="fonts/font2.fntdata"/><Relationship Id="rId8" Type="http://schemas.openxmlformats.org/officeDocument/2006/relationships/slide" Target="slides/slide5.xml"/><Relationship Id="rId79" Type="http://schemas.openxmlformats.org/officeDocument/2006/relationships/font" Target="fonts/font1.fntdata"/><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handoutMaster" Target="handoutMasters/handoutMaster1.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0C8EF0-063C-4EC8-822D-D4BEE606CB45}"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7F7337-2D4C-4836-9F96-E27918AAD3E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2E35E-6DB1-4671-AA13-E9173BD066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CD010-A9A3-4117-BFBF-9C1583B3E14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5514D-1C19-4227-9FDB-AE9C2557C60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04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6042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6042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04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dirty="0"/>
          </a:p>
        </p:txBody>
      </p:sp>
      <p:sp>
        <p:nvSpPr>
          <p:cNvPr id="6042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6042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2458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2458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656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66564"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66565"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4301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3B65E3F4-091E-4BD7-8D84-9493D815ED17}" type="slidenum">
              <a:rPr lang="zh-CN" altLang="en-US" sz="1200"/>
            </a:fld>
            <a:endParaRPr lang="en-US" altLang="zh-CN"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505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4506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7D3C5C55-D0D0-42B6-A6DA-09CB92ED6B7F}" type="slidenum">
              <a:rPr lang="zh-CN" altLang="en-US" sz="1200"/>
            </a:fld>
            <a:endParaRPr lang="en-US" altLang="zh-CN"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710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47108"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C97B2102-BA33-48E5-9D20-1382738B3BC7}" type="slidenum">
              <a:rPr lang="zh-CN" altLang="en-US" sz="1200"/>
            </a:fld>
            <a:endParaRPr lang="en-US" altLang="zh-CN"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915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49156"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C9F71B13-42F4-423B-83CA-6882A0B2594C}" type="slidenum">
              <a:rPr lang="zh-CN" altLang="en-US" sz="1200"/>
            </a:fld>
            <a:endParaRPr lang="en-US" altLang="zh-CN"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2458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2458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51204"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CA2C3F43-404A-4CE9-97F7-1241B66B1F3D}" type="slidenum">
              <a:rPr lang="zh-CN" altLang="en-US" sz="1200"/>
            </a:fld>
            <a:endParaRPr lang="en-US" altLang="zh-CN"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325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5325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5809297E-3E18-4F27-A696-D1378F28A890}" type="slidenum">
              <a:rPr lang="zh-CN" altLang="en-US" sz="1200"/>
            </a:fld>
            <a:endParaRPr lang="en-US" altLang="zh-CN"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529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5530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8D086235-C865-4A42-9B98-21FD3D921590}" type="slidenum">
              <a:rPr lang="zh-CN" altLang="en-US" sz="1200"/>
            </a:fld>
            <a:endParaRPr lang="en-US" altLang="zh-CN"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734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57348"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F18310FC-5FE2-41B9-A3D5-23C9A21B5452}" type="slidenum">
              <a:rPr lang="zh-CN" altLang="en-US" sz="1200"/>
            </a:fld>
            <a:endParaRPr lang="en-US" altLang="zh-CN"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93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59396"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30A5C3C4-434D-4E16-AE0E-B783FBB1DD39}" type="slidenum">
              <a:rPr lang="zh-CN" altLang="en-US" sz="1200"/>
            </a:fld>
            <a:endParaRPr lang="en-US" altLang="zh-CN"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61444"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C64F05D6-F420-4B5E-87A5-A1AE5BF0E4B7}" type="slidenum">
              <a:rPr lang="zh-CN" altLang="en-US" sz="1200"/>
            </a:fld>
            <a:endParaRPr lang="en-US" altLang="zh-CN"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349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6349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34C770EE-9972-46A1-8A9A-70CDB9C59575}" type="slidenum">
              <a:rPr lang="zh-CN" altLang="en-US" sz="1200"/>
            </a:fld>
            <a:endParaRPr lang="en-US" altLang="zh-CN"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553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b="1" smtClean="0">
              <a:solidFill>
                <a:srgbClr val="FF0000"/>
              </a:solidFill>
            </a:endParaRPr>
          </a:p>
        </p:txBody>
      </p:sp>
      <p:sp>
        <p:nvSpPr>
          <p:cNvPr id="655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68157070-0F42-4C7E-B2A3-C0C693B404E1}" type="slidenum">
              <a:rPr lang="zh-CN" altLang="en-US" sz="1200"/>
            </a:fld>
            <a:endParaRPr lang="en-US"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2458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2458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0180"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50181"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222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2228"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52229"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222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2228"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52229"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632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6324"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56325"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837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8372" name="页眉占位符 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
        <p:nvSpPr>
          <p:cNvPr id="58373" name="页脚占位符 4"/>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状元成才路</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矩形 1"/>
          <p:cNvSpPr/>
          <p:nvPr userDrawn="1"/>
        </p:nvSpPr>
        <p:spPr>
          <a:xfrm>
            <a:off x="3467382" y="28955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919773" y="345756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522115" y="143861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29344" y="291340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43982" y="271075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33625" y="242345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523526" y="20564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73389" y="363293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922691" y="88239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616813" y="211042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208929" y="94030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58379" y="142048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805463" y="124733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30984" y="338231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63891" y="343181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30608" y="82508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72634" y="193217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85266" y="290030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94935" y="165023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76016" y="243111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85682" y="343918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45169" y="312942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30005" y="206473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906792" y="277043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212492" y="145537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34087" y="275950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62103" y="199844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93408" y="304804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706370" y="314325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38155" y="146663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94060" y="132617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87906" y="153845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76297" y="132803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66497" y="299351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68839" y="97456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63270" y="395287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60673" y="370429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70518" y="376474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322498" y="122271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64964" y="280856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68275" y="279557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31315" y="96253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57536" y="118174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38142" y="78944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82042" y="355615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61409" y="101537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95089" y="320953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28420" y="80962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219358" y="146812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31990" y="24362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1026616" y="135983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34557" y="29876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91893" y="266537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62264" y="143890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60011" y="243821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63366" y="90829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91075" y="134834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80811" y="229545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88823" y="180937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92521" y="248016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67548" y="346504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613668" y="179734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58942" y="124323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67100" y="159737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62851" y="124625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92183" y="289559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71019" y="13253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506497" y="296232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72195" y="336087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703843" y="98461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224123" y="120063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513436" y="351272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27323" y="88987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822749" y="256224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86216" y="225908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71115" y="402272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66313" y="233724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305659" y="359877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43909" y="158535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97525" y="176072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321810" y="68770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44960" y="242621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92411" y="92336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62918" y="96817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49366" y="171910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49094" y="346855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82304" y="269226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27979" y="336087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806873" y="212122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92075" y="228075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45892" y="341644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47567" y="263603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65702" y="206516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51473" y="338437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42428" y="143873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84548" y="267000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4_标题幻灯片">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矩形 1"/>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2.png"/><Relationship Id="rId10" Type="http://schemas.openxmlformats.org/officeDocument/2006/relationships/image" Target="../media/image1.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图片 6" descr="MUBAN4.jp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20638"/>
            <a:ext cx="91440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userDrawn="1"/>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 name="矩形 3"/>
          <p:cNvSpPr/>
          <p:nvPr userDrawn="1"/>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TextBox 20"/>
          <p:cNvSpPr txBox="1"/>
          <p:nvPr userDrawn="1"/>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矩形 5"/>
          <p:cNvSpPr/>
          <p:nvPr userDrawn="1"/>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 name="矩形 6"/>
          <p:cNvSpPr/>
          <p:nvPr userDrawn="1"/>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 name="矩形 7"/>
          <p:cNvSpPr/>
          <p:nvPr userDrawn="1"/>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9" name="矩形 8"/>
          <p:cNvSpPr/>
          <p:nvPr userDrawn="1"/>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userDrawn="1"/>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userDrawn="1"/>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userDrawn="1"/>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userDrawn="1"/>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 name="矩形 9"/>
          <p:cNvSpPr/>
          <p:nvPr userDrawn="1"/>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1" name="矩形 10"/>
          <p:cNvSpPr/>
          <p:nvPr userDrawn="1"/>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userDrawn="1"/>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userDrawn="1"/>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userDrawn="1"/>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userDrawn="1"/>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userDrawn="1"/>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userDrawn="1"/>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userDrawn="1"/>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userDrawn="1"/>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userDrawn="1"/>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userDrawn="1"/>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userDrawn="1"/>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userDrawn="1"/>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userDrawn="1"/>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userDrawn="1"/>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userDrawn="1"/>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userDrawn="1"/>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userDrawn="1"/>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userDrawn="1"/>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userDrawn="1"/>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userDrawn="1"/>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userDrawn="1"/>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userDrawn="1"/>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userDrawn="1"/>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userDrawn="1"/>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userDrawn="1"/>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userDrawn="1"/>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userDrawn="1"/>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userDrawn="1"/>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userDrawn="1"/>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userDrawn="1"/>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userDrawn="1"/>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userDrawn="1"/>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userDrawn="1"/>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userDrawn="1"/>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userDrawn="1"/>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userDrawn="1"/>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userDrawn="1"/>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userDrawn="1"/>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userDrawn="1"/>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userDrawn="1"/>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userDrawn="1"/>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userDrawn="1"/>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userDrawn="1"/>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userDrawn="1"/>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userDrawn="1"/>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userDrawn="1"/>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userDrawn="1"/>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userDrawn="1"/>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userDrawn="1"/>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userDrawn="1"/>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userDrawn="1"/>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userDrawn="1"/>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userDrawn="1"/>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userDrawn="1"/>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userDrawn="1"/>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userDrawn="1"/>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userDrawn="1"/>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userDrawn="1"/>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userDrawn="1"/>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userDrawn="1"/>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userDrawn="1"/>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userDrawn="1"/>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userDrawn="1"/>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userDrawn="1"/>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userDrawn="1"/>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userDrawn="1"/>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userDrawn="1"/>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userDrawn="1"/>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userDrawn="1"/>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userDrawn="1"/>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userDrawn="1"/>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userDrawn="1"/>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userDrawn="1"/>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userDrawn="1"/>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userDrawn="1"/>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userDrawn="1"/>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userDrawn="1"/>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userDrawn="1"/>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userDrawn="1"/>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userDrawn="1"/>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userDrawn="1"/>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userDrawn="1"/>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userDrawn="1"/>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grpSp>
        <p:nvGrpSpPr>
          <p:cNvPr id="13" name="组合 12"/>
          <p:cNvGrpSpPr/>
          <p:nvPr userDrawn="1"/>
        </p:nvGrpSpPr>
        <p:grpSpPr>
          <a:xfrm>
            <a:off x="0" y="0"/>
            <a:ext cx="9688195" cy="5143500"/>
            <a:chOff x="0" y="0"/>
            <a:chExt cx="15257" cy="8100"/>
          </a:xfrm>
        </p:grpSpPr>
        <p:pic>
          <p:nvPicPr>
            <p:cNvPr id="2" name="图片 1"/>
            <p:cNvPicPr>
              <a:picLocks noChangeAspect="1"/>
            </p:cNvPicPr>
            <p:nvPr userDrawn="1"/>
          </p:nvPicPr>
          <p:blipFill rotWithShape="1">
            <a:blip r:embed="rId11">
              <a:extLst>
                <a:ext uri="{28A0092B-C50C-407E-A947-70E740481C1C}">
                  <a14:useLocalDpi xmlns:a14="http://schemas.microsoft.com/office/drawing/2010/main" val="0"/>
                </a:ext>
              </a:extLst>
            </a:blip>
            <a:srcRect l="9970"/>
            <a:stretch>
              <a:fillRect/>
            </a:stretch>
          </p:blipFill>
          <p:spPr>
            <a:xfrm>
              <a:off x="0" y="0"/>
              <a:ext cx="14400" cy="8100"/>
            </a:xfrm>
            <a:prstGeom prst="rect">
              <a:avLst/>
            </a:prstGeom>
          </p:spPr>
        </p:pic>
        <p:sp>
          <p:nvSpPr>
            <p:cNvPr id="12" name="文本框 11"/>
            <p:cNvSpPr txBox="1"/>
            <p:nvPr userDrawn="1"/>
          </p:nvSpPr>
          <p:spPr>
            <a:xfrm>
              <a:off x="13437" y="7706"/>
              <a:ext cx="1820" cy="362"/>
            </a:xfrm>
            <a:prstGeom prst="rect">
              <a:avLst/>
            </a:prstGeom>
            <a:noFill/>
          </p:spPr>
          <p:txBody>
            <a:bodyPr wrap="square" rtlCol="0">
              <a:spAutoFit/>
            </a:bodyPr>
            <a:p>
              <a:r>
                <a:rPr lang="en-US" altLang="zh-CN" sz="900">
                  <a:solidFill>
                    <a:srgbClr val="28AFDE"/>
                  </a:solidFill>
                </a:rPr>
                <a:t>XFJXZYD</a:t>
              </a:r>
              <a:endParaRPr lang="en-US" altLang="zh-CN" sz="900">
                <a:solidFill>
                  <a:srgbClr val="28AFDE"/>
                </a:solidFill>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slow"/>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3.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7.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9.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image" Target="../media/image16.jpe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image" Target="../media/image20.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jpeg"/><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6.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jpeg"/><Relationship Id="rId1" Type="http://schemas.openxmlformats.org/officeDocument/2006/relationships/image" Target="../media/image1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t="2206" b="7779"/>
          <a:stretch>
            <a:fillRect/>
          </a:stretch>
        </p:blipFill>
        <p:spPr bwMode="auto">
          <a:xfrm>
            <a:off x="0" y="15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9" name="AutoShape 3"/>
          <p:cNvSpPr>
            <a:spLocks noChangeArrowheads="1"/>
          </p:cNvSpPr>
          <p:nvPr/>
        </p:nvSpPr>
        <p:spPr bwMode="auto">
          <a:xfrm>
            <a:off x="611560" y="1203597"/>
            <a:ext cx="7069525" cy="1512169"/>
          </a:xfrm>
          <a:prstGeom prst="wedgeRoundRectCallout">
            <a:avLst>
              <a:gd name="adj1" fmla="val 23711"/>
              <a:gd name="adj2" fmla="val -50143"/>
              <a:gd name="adj3" fmla="val 16667"/>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14" name="矩形 13"/>
          <p:cNvSpPr/>
          <p:nvPr/>
        </p:nvSpPr>
        <p:spPr>
          <a:xfrm>
            <a:off x="583638" y="1419622"/>
            <a:ext cx="7096770" cy="129614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dirty="0"/>
          </a:p>
        </p:txBody>
      </p:sp>
      <p:grpSp>
        <p:nvGrpSpPr>
          <p:cNvPr id="25" name="组合 24"/>
          <p:cNvGrpSpPr/>
          <p:nvPr/>
        </p:nvGrpSpPr>
        <p:grpSpPr>
          <a:xfrm>
            <a:off x="781406" y="1419622"/>
            <a:ext cx="7200800" cy="1228618"/>
            <a:chOff x="1489422" y="1635646"/>
            <a:chExt cx="7200800" cy="1228618"/>
          </a:xfrm>
        </p:grpSpPr>
        <p:sp>
          <p:nvSpPr>
            <p:cNvPr id="26" name="TextBox 25"/>
            <p:cNvSpPr txBox="1"/>
            <p:nvPr/>
          </p:nvSpPr>
          <p:spPr>
            <a:xfrm>
              <a:off x="2785566" y="1646080"/>
              <a:ext cx="5904656" cy="1107996"/>
            </a:xfrm>
            <a:prstGeom prst="rect">
              <a:avLst/>
            </a:prstGeom>
            <a:noFill/>
          </p:spPr>
          <p:txBody>
            <a:bodyPr wrap="square" rtlCol="0">
              <a:spAutoFit/>
            </a:bodyPr>
            <a:lstStyle/>
            <a:p>
              <a:r>
                <a:rPr lang="zh-CN" altLang="en-US" sz="6600" b="1" dirty="0">
                  <a:ln w="0"/>
                  <a:latin typeface="楷体" panose="02010609060101010101" pitchFamily="49" charset="-122"/>
                  <a:ea typeface="楷体" panose="02010609060101010101" pitchFamily="49" charset="-122"/>
                </a:rPr>
                <a:t>只有一个地球</a:t>
              </a:r>
              <a:endParaRPr lang="zh-CN" altLang="en-US" sz="6600" b="1" dirty="0">
                <a:ln w="0"/>
                <a:latin typeface="楷体" panose="02010609060101010101" pitchFamily="49" charset="-122"/>
                <a:ea typeface="楷体" panose="02010609060101010101" pitchFamily="49" charset="-122"/>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9422" y="1635646"/>
              <a:ext cx="1228618" cy="1228618"/>
            </a:xfrm>
            <a:prstGeom prst="rect">
              <a:avLst/>
            </a:prstGeom>
          </p:spPr>
        </p:pic>
        <p:sp>
          <p:nvSpPr>
            <p:cNvPr id="28" name="文本框 6"/>
            <p:cNvSpPr txBox="1"/>
            <p:nvPr/>
          </p:nvSpPr>
          <p:spPr>
            <a:xfrm>
              <a:off x="1661943" y="1767805"/>
              <a:ext cx="883575" cy="923330"/>
            </a:xfrm>
            <a:prstGeom prst="rect">
              <a:avLst/>
            </a:prstGeom>
            <a:noFill/>
          </p:spPr>
          <p:txBody>
            <a:bodyPr wrap="none" rtlCol="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kumimoji="1" lang="en-US" altLang="zh-CN" sz="5400" b="1" dirty="0">
                  <a:solidFill>
                    <a:srgbClr val="FF6E00"/>
                  </a:solidFill>
                  <a:latin typeface="宋体" panose="02010600030101010101" pitchFamily="2" charset="-122"/>
                  <a:ea typeface="宋体" panose="02010600030101010101" pitchFamily="2" charset="-122"/>
                </a:rPr>
                <a:t>19</a:t>
              </a:r>
              <a:endParaRPr kumimoji="1" lang="zh-CN" altLang="en-US" sz="6000" b="1" dirty="0">
                <a:solidFill>
                  <a:srgbClr val="FF6E00"/>
                </a:solidFill>
                <a:latin typeface="宋体" panose="02010600030101010101" pitchFamily="2" charset="-122"/>
                <a:ea typeface="宋体" panose="02010600030101010101" pitchFamily="2"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2" name="文本框 1"/>
          <p:cNvSpPr txBox="1"/>
          <p:nvPr/>
        </p:nvSpPr>
        <p:spPr>
          <a:xfrm>
            <a:off x="1563247" y="1904940"/>
            <a:ext cx="6826185" cy="492443"/>
          </a:xfrm>
          <a:prstGeom prst="rect">
            <a:avLst/>
          </a:prstGeom>
          <a:solidFill>
            <a:schemeClr val="accent5">
              <a:lumMod val="20000"/>
              <a:lumOff val="80000"/>
            </a:schemeClr>
          </a:solidFill>
        </p:spPr>
        <p:txBody>
          <a:bodyPr wrap="square" rtlCol="0">
            <a:spAutoFit/>
          </a:bodyPr>
          <a:lstStyle/>
          <a:p>
            <a:r>
              <a:rPr lang="zh-CN" altLang="en-US" sz="2600" b="1" dirty="0">
                <a:latin typeface="楷体" panose="02010609060101010101" pitchFamily="49" charset="-122"/>
                <a:ea typeface="楷体" panose="02010609060101010101" pitchFamily="49" charset="-122"/>
              </a:rPr>
              <a:t>同茫茫宇宙相比，地球是渺小的。</a:t>
            </a:r>
            <a:endParaRPr lang="zh-CN" altLang="en-US" sz="2600" b="1" dirty="0">
              <a:latin typeface="楷体" panose="02010609060101010101" pitchFamily="49" charset="-122"/>
              <a:ea typeface="楷体" panose="02010609060101010101" pitchFamily="49" charset="-122"/>
            </a:endParaRPr>
          </a:p>
        </p:txBody>
      </p:sp>
      <p:sp>
        <p:nvSpPr>
          <p:cNvPr id="3" name="文本框 2"/>
          <p:cNvSpPr txBox="1"/>
          <p:nvPr/>
        </p:nvSpPr>
        <p:spPr>
          <a:xfrm>
            <a:off x="912360" y="777619"/>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smtClean="0">
                <a:solidFill>
                  <a:srgbClr val="FF0000"/>
                </a:solidFill>
              </a:rPr>
              <a:t>①</a:t>
            </a:r>
            <a:endParaRPr lang="en-US" altLang="zh-CN" sz="3600" dirty="0" smtClean="0">
              <a:solidFill>
                <a:srgbClr val="FF0000"/>
              </a:solidFill>
            </a:endParaRPr>
          </a:p>
        </p:txBody>
      </p:sp>
      <p:sp>
        <p:nvSpPr>
          <p:cNvPr id="4" name="文本框 3"/>
          <p:cNvSpPr txBox="1"/>
          <p:nvPr/>
        </p:nvSpPr>
        <p:spPr>
          <a:xfrm>
            <a:off x="1560317" y="2652783"/>
            <a:ext cx="6829115" cy="492443"/>
          </a:xfrm>
          <a:prstGeom prst="rect">
            <a:avLst/>
          </a:prstGeom>
          <a:solidFill>
            <a:schemeClr val="accent2">
              <a:lumMod val="20000"/>
              <a:lumOff val="80000"/>
            </a:schemeClr>
          </a:solidFill>
        </p:spPr>
        <p:txBody>
          <a:bodyPr wrap="square" rtlCol="0">
            <a:spAutoFit/>
          </a:bodyPr>
          <a:lstStyle/>
          <a:p>
            <a:pPr eaLnBrk="1" hangingPunct="1"/>
            <a:r>
              <a:rPr lang="zh-CN" altLang="en-US" sz="2600" b="1" dirty="0" smtClean="0">
                <a:latin typeface="楷体" panose="02010609060101010101" pitchFamily="49" charset="-122"/>
                <a:ea typeface="楷体" panose="02010609060101010101" pitchFamily="49" charset="-122"/>
              </a:rPr>
              <a:t>地球</a:t>
            </a:r>
            <a:r>
              <a:rPr lang="zh-CN" altLang="en-US" sz="2600" b="1" dirty="0">
                <a:latin typeface="楷体" panose="02010609060101010101" pitchFamily="49" charset="-122"/>
                <a:ea typeface="楷体" panose="02010609060101010101" pitchFamily="49" charset="-122"/>
              </a:rPr>
              <a:t>所拥有的自然资源也是有限的。</a:t>
            </a:r>
            <a:endParaRPr lang="zh-CN" altLang="en-US" sz="2600" b="1" dirty="0">
              <a:latin typeface="楷体" panose="02010609060101010101" pitchFamily="49" charset="-122"/>
              <a:ea typeface="楷体" panose="02010609060101010101" pitchFamily="49" charset="-122"/>
            </a:endParaRPr>
          </a:p>
        </p:txBody>
      </p:sp>
      <p:sp>
        <p:nvSpPr>
          <p:cNvPr id="5" name="文本框 4"/>
          <p:cNvSpPr txBox="1"/>
          <p:nvPr/>
        </p:nvSpPr>
        <p:spPr>
          <a:xfrm>
            <a:off x="1571831" y="3444871"/>
            <a:ext cx="6817601" cy="1052596"/>
          </a:xfrm>
          <a:prstGeom prst="rect">
            <a:avLst/>
          </a:prstGeom>
          <a:solidFill>
            <a:schemeClr val="accent4">
              <a:lumMod val="20000"/>
              <a:lumOff val="80000"/>
            </a:schemeClr>
          </a:solidFill>
        </p:spPr>
        <p:txBody>
          <a:bodyPr wrap="square" rtlCol="0">
            <a:spAutoFit/>
          </a:bodyPr>
          <a:lstStyle/>
          <a:p>
            <a:pPr eaLnBrk="1" hangingPunct="1">
              <a:lnSpc>
                <a:spcPct val="120000"/>
              </a:lnSpc>
            </a:pPr>
            <a:r>
              <a:rPr lang="zh-CN" altLang="en-US" sz="2600" b="1" dirty="0" smtClean="0">
                <a:latin typeface="楷体" panose="02010609060101010101" pitchFamily="49" charset="-122"/>
                <a:ea typeface="楷体" panose="02010609060101010101" pitchFamily="49" charset="-122"/>
              </a:rPr>
              <a:t>不但</a:t>
            </a:r>
            <a:r>
              <a:rPr lang="zh-CN" altLang="en-US" sz="2600" b="1" dirty="0">
                <a:latin typeface="楷体" panose="02010609060101010101" pitchFamily="49" charset="-122"/>
                <a:ea typeface="楷体" panose="02010609060101010101" pitchFamily="49" charset="-122"/>
              </a:rPr>
              <a:t>使它们不能再生，还造成了一系列生态灾难，给人类生存带来了严重的威胁。</a:t>
            </a:r>
            <a:endParaRPr lang="zh-CN" altLang="en-US" sz="2600" b="1" dirty="0">
              <a:latin typeface="楷体" panose="02010609060101010101" pitchFamily="49" charset="-122"/>
              <a:ea typeface="楷体" panose="02010609060101010101" pitchFamily="49" charset="-122"/>
            </a:endParaRPr>
          </a:p>
        </p:txBody>
      </p:sp>
      <p:sp>
        <p:nvSpPr>
          <p:cNvPr id="6" name="文本框 5"/>
          <p:cNvSpPr txBox="1">
            <a:spLocks noChangeArrowheads="1"/>
          </p:cNvSpPr>
          <p:nvPr/>
        </p:nvSpPr>
        <p:spPr bwMode="auto">
          <a:xfrm>
            <a:off x="251520" y="139469"/>
            <a:ext cx="61206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eaLnBrk="1" hangingPunct="1">
              <a:buFont typeface="Wingdings" panose="05000000000000000000" pitchFamily="2" charset="2"/>
              <a:buChar char="Ø"/>
            </a:pPr>
            <a:r>
              <a:rPr lang="zh-CN" altLang="en-US" sz="2800" b="1" dirty="0" smtClean="0">
                <a:solidFill>
                  <a:srgbClr val="0000FF"/>
                </a:solidFill>
                <a:latin typeface="黑体" panose="02010600030101010101" pitchFamily="49" charset="-122"/>
                <a:ea typeface="黑体" panose="02010600030101010101" pitchFamily="49" charset="-122"/>
              </a:rPr>
              <a:t>交流找出的每个自然段的关键句：</a:t>
            </a:r>
            <a:endParaRPr lang="zh-CN" altLang="en-US" sz="2800" b="1" dirty="0">
              <a:solidFill>
                <a:srgbClr val="0000FF"/>
              </a:solidFill>
              <a:latin typeface="黑体" panose="02010600030101010101" pitchFamily="49" charset="-122"/>
              <a:ea typeface="黑体" panose="02010600030101010101" pitchFamily="49" charset="-122"/>
            </a:endParaRPr>
          </a:p>
        </p:txBody>
      </p:sp>
      <p:sp>
        <p:nvSpPr>
          <p:cNvPr id="7" name="文本框 6"/>
          <p:cNvSpPr txBox="1"/>
          <p:nvPr/>
        </p:nvSpPr>
        <p:spPr>
          <a:xfrm>
            <a:off x="1571831" y="799186"/>
            <a:ext cx="6817601" cy="988797"/>
          </a:xfrm>
          <a:prstGeom prst="rect">
            <a:avLst/>
          </a:prstGeom>
          <a:solidFill>
            <a:schemeClr val="accent6">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600" dirty="0" smtClean="0">
                <a:solidFill>
                  <a:schemeClr val="tx1"/>
                </a:solidFill>
              </a:rPr>
              <a:t>地球</a:t>
            </a:r>
            <a:r>
              <a:rPr lang="zh-CN" altLang="en-US" sz="2600" dirty="0">
                <a:solidFill>
                  <a:schemeClr val="tx1"/>
                </a:solidFill>
              </a:rPr>
              <a:t>，这位人类的母亲，这个生命的摇篮，是那样美丽壮观，和蔼可亲。</a:t>
            </a:r>
            <a:endParaRPr lang="zh-CN" altLang="en-US" sz="2600" dirty="0">
              <a:solidFill>
                <a:schemeClr val="tx1"/>
              </a:solidFill>
            </a:endParaRPr>
          </a:p>
        </p:txBody>
      </p:sp>
      <p:sp>
        <p:nvSpPr>
          <p:cNvPr id="10" name="文本框 9"/>
          <p:cNvSpPr txBox="1"/>
          <p:nvPr/>
        </p:nvSpPr>
        <p:spPr>
          <a:xfrm>
            <a:off x="912361" y="1779662"/>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②</a:t>
            </a:r>
            <a:endParaRPr lang="en-US" altLang="zh-CN" sz="3600" dirty="0">
              <a:solidFill>
                <a:srgbClr val="FF0000"/>
              </a:solidFill>
            </a:endParaRPr>
          </a:p>
        </p:txBody>
      </p:sp>
      <p:sp>
        <p:nvSpPr>
          <p:cNvPr id="11" name="文本框 10"/>
          <p:cNvSpPr txBox="1"/>
          <p:nvPr/>
        </p:nvSpPr>
        <p:spPr>
          <a:xfrm>
            <a:off x="912359" y="2571750"/>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③</a:t>
            </a:r>
            <a:endParaRPr lang="en-US" altLang="zh-CN" sz="3600" dirty="0">
              <a:solidFill>
                <a:srgbClr val="FF0000"/>
              </a:solidFill>
            </a:endParaRPr>
          </a:p>
        </p:txBody>
      </p:sp>
      <p:sp>
        <p:nvSpPr>
          <p:cNvPr id="12" name="文本框 11"/>
          <p:cNvSpPr txBox="1"/>
          <p:nvPr/>
        </p:nvSpPr>
        <p:spPr>
          <a:xfrm>
            <a:off x="912358" y="3363838"/>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④</a:t>
            </a:r>
            <a:endParaRPr lang="en-US" altLang="zh-CN" sz="3600"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7" grpId="0" animBg="1"/>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 name="矩形 3"/>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矩形 5"/>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 name="矩形 6"/>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 name="矩形 7"/>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9" name="矩形 8"/>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 name="矩形 12"/>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1" name="矩形 20"/>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3" name="文本框 2"/>
          <p:cNvSpPr txBox="1"/>
          <p:nvPr/>
        </p:nvSpPr>
        <p:spPr>
          <a:xfrm>
            <a:off x="711939" y="247811"/>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⑤</a:t>
            </a:r>
            <a:endParaRPr lang="zh-CN" altLang="en-US" sz="3600" dirty="0">
              <a:solidFill>
                <a:srgbClr val="FF0000"/>
              </a:solidFill>
            </a:endParaRPr>
          </a:p>
        </p:txBody>
      </p:sp>
      <p:sp>
        <p:nvSpPr>
          <p:cNvPr id="10" name="文本框 9"/>
          <p:cNvSpPr txBox="1"/>
          <p:nvPr/>
        </p:nvSpPr>
        <p:spPr>
          <a:xfrm>
            <a:off x="711937" y="927721"/>
            <a:ext cx="1114467" cy="757130"/>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⑥</a:t>
            </a:r>
            <a:endParaRPr lang="zh-CN" altLang="en-US" sz="3600" dirty="0">
              <a:solidFill>
                <a:srgbClr val="FF0000"/>
              </a:solidFill>
            </a:endParaRPr>
          </a:p>
        </p:txBody>
      </p:sp>
      <p:sp>
        <p:nvSpPr>
          <p:cNvPr id="11" name="文本框 10"/>
          <p:cNvSpPr txBox="1"/>
          <p:nvPr/>
        </p:nvSpPr>
        <p:spPr>
          <a:xfrm>
            <a:off x="711936" y="1780291"/>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⑦</a:t>
            </a:r>
            <a:endParaRPr lang="en-US" altLang="zh-CN" sz="3600" dirty="0">
              <a:solidFill>
                <a:srgbClr val="FF0000"/>
              </a:solidFill>
            </a:endParaRPr>
          </a:p>
        </p:txBody>
      </p:sp>
      <p:sp>
        <p:nvSpPr>
          <p:cNvPr id="12" name="文本框 11"/>
          <p:cNvSpPr txBox="1"/>
          <p:nvPr/>
        </p:nvSpPr>
        <p:spPr>
          <a:xfrm>
            <a:off x="711938" y="2805972"/>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⑧</a:t>
            </a:r>
            <a:endParaRPr lang="en-US" altLang="zh-CN" sz="3600" dirty="0">
              <a:solidFill>
                <a:srgbClr val="FF0000"/>
              </a:solidFill>
            </a:endParaRPr>
          </a:p>
        </p:txBody>
      </p:sp>
      <p:sp>
        <p:nvSpPr>
          <p:cNvPr id="14" name="文本框 13"/>
          <p:cNvSpPr txBox="1"/>
          <p:nvPr/>
        </p:nvSpPr>
        <p:spPr>
          <a:xfrm>
            <a:off x="1331640" y="385930"/>
            <a:ext cx="7418142" cy="461665"/>
          </a:xfrm>
          <a:prstGeom prst="rect">
            <a:avLst/>
          </a:prstGeom>
          <a:solidFill>
            <a:schemeClr val="accent3">
              <a:lumMod val="20000"/>
              <a:lumOff val="80000"/>
            </a:schemeClr>
          </a:solidFill>
        </p:spPr>
        <p:txBody>
          <a:bodyPr wrap="square" rtlCol="0">
            <a:spAutoFit/>
          </a:bodyPr>
          <a:lstStyle/>
          <a:p>
            <a:pPr eaLnBrk="1" hangingPunct="1"/>
            <a:r>
              <a:rPr lang="zh-CN" altLang="en-US" sz="2400" b="1" dirty="0" smtClean="0">
                <a:latin typeface="楷体" panose="02010609060101010101" pitchFamily="49" charset="-122"/>
                <a:ea typeface="楷体" panose="02010609060101010101" pitchFamily="49" charset="-122"/>
              </a:rPr>
              <a:t>我们</a:t>
            </a:r>
            <a:r>
              <a:rPr lang="zh-CN" altLang="en-US" sz="2400" b="1" dirty="0">
                <a:latin typeface="楷体" panose="02010609060101010101" pitchFamily="49" charset="-122"/>
                <a:ea typeface="楷体" panose="02010609060101010101" pitchFamily="49" charset="-122"/>
              </a:rPr>
              <a:t>不能移居到别的星球上去吗？</a:t>
            </a:r>
            <a:endParaRPr lang="zh-CN" altLang="en-US" sz="2400" b="1" dirty="0">
              <a:latin typeface="楷体" panose="02010609060101010101" pitchFamily="49" charset="-122"/>
              <a:ea typeface="楷体" panose="02010609060101010101" pitchFamily="49" charset="-122"/>
            </a:endParaRPr>
          </a:p>
        </p:txBody>
      </p:sp>
      <p:sp>
        <p:nvSpPr>
          <p:cNvPr id="15" name="文本框 14"/>
          <p:cNvSpPr txBox="1"/>
          <p:nvPr/>
        </p:nvSpPr>
        <p:spPr>
          <a:xfrm>
            <a:off x="1331640" y="1053367"/>
            <a:ext cx="7418142" cy="535531"/>
          </a:xfrm>
          <a:prstGeom prst="rect">
            <a:avLst/>
          </a:prstGeom>
          <a:solidFill>
            <a:schemeClr val="accent4">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400" dirty="0" smtClean="0">
                <a:solidFill>
                  <a:schemeClr val="tx1"/>
                </a:solidFill>
              </a:rPr>
              <a:t>人类</a:t>
            </a:r>
            <a:r>
              <a:rPr lang="zh-CN" altLang="en-US" sz="2400" dirty="0">
                <a:solidFill>
                  <a:schemeClr val="tx1"/>
                </a:solidFill>
              </a:rPr>
              <a:t>不能指望地球被破坏以后再移居到别的星球上去。</a:t>
            </a:r>
            <a:endParaRPr lang="zh-CN" altLang="en-US" sz="2400" dirty="0">
              <a:solidFill>
                <a:schemeClr val="tx1"/>
              </a:solidFill>
            </a:endParaRPr>
          </a:p>
        </p:txBody>
      </p:sp>
      <p:sp>
        <p:nvSpPr>
          <p:cNvPr id="16" name="文本框 15"/>
          <p:cNvSpPr txBox="1"/>
          <p:nvPr/>
        </p:nvSpPr>
        <p:spPr>
          <a:xfrm>
            <a:off x="1331640" y="1835118"/>
            <a:ext cx="7418142" cy="978729"/>
          </a:xfrm>
          <a:prstGeom prst="rect">
            <a:avLst/>
          </a:prstGeom>
          <a:solidFill>
            <a:schemeClr val="accent5">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400" dirty="0" smtClean="0">
                <a:solidFill>
                  <a:schemeClr val="tx1"/>
                </a:solidFill>
              </a:rPr>
              <a:t>但是</a:t>
            </a:r>
            <a:r>
              <a:rPr lang="zh-CN" altLang="en-US" sz="2400" dirty="0">
                <a:solidFill>
                  <a:schemeClr val="tx1"/>
                </a:solidFill>
              </a:rPr>
              <a:t>，即使这些设想能实现，也是遥远的事情。再说，又有多少人能够去居住呢？</a:t>
            </a:r>
            <a:endParaRPr lang="zh-CN" altLang="en-US" sz="2400" dirty="0">
              <a:solidFill>
                <a:schemeClr val="tx1"/>
              </a:solidFill>
            </a:endParaRPr>
          </a:p>
        </p:txBody>
      </p:sp>
      <p:sp>
        <p:nvSpPr>
          <p:cNvPr id="17" name="文本框 16"/>
          <p:cNvSpPr txBox="1"/>
          <p:nvPr/>
        </p:nvSpPr>
        <p:spPr>
          <a:xfrm>
            <a:off x="1331641" y="2960594"/>
            <a:ext cx="7418142" cy="461665"/>
          </a:xfrm>
          <a:prstGeom prst="rect">
            <a:avLst/>
          </a:prstGeom>
          <a:solidFill>
            <a:schemeClr val="accent6">
              <a:lumMod val="20000"/>
              <a:lumOff val="80000"/>
            </a:schemeClr>
          </a:solidFill>
        </p:spPr>
        <p:txBody>
          <a:bodyPr wrap="square" rtlCol="0">
            <a:spAutoFit/>
          </a:bodyPr>
          <a:lstStyle/>
          <a:p>
            <a:pPr eaLnBrk="1" hangingPunct="1"/>
            <a:r>
              <a:rPr lang="zh-CN" altLang="en-US" sz="2400" b="1" dirty="0" smtClean="0">
                <a:latin typeface="楷体" panose="02010609060101010101" pitchFamily="49" charset="-122"/>
                <a:ea typeface="楷体" panose="02010609060101010101" pitchFamily="49" charset="-122"/>
              </a:rPr>
              <a:t>我们</a:t>
            </a:r>
            <a:r>
              <a:rPr lang="zh-CN" altLang="en-US" sz="2400" b="1" dirty="0">
                <a:latin typeface="楷体" panose="02010609060101010101" pitchFamily="49" charset="-122"/>
                <a:ea typeface="楷体" panose="02010609060101010101" pitchFamily="49" charset="-122"/>
              </a:rPr>
              <a:t>这个地球太可爱了，同时又太容易破碎了</a:t>
            </a:r>
            <a:r>
              <a:rPr lang="zh-CN" altLang="en-US" sz="2400" b="1" dirty="0" smtClean="0">
                <a:latin typeface="楷体" panose="02010609060101010101" pitchFamily="49" charset="-122"/>
                <a:ea typeface="楷体" panose="02010609060101010101" pitchFamily="49" charset="-122"/>
              </a:rPr>
              <a:t>！</a:t>
            </a:r>
            <a:endParaRPr lang="zh-CN" altLang="en-US" sz="2400" b="1" dirty="0">
              <a:latin typeface="楷体" panose="02010609060101010101" pitchFamily="49" charset="-122"/>
              <a:ea typeface="楷体" panose="02010609060101010101" pitchFamily="49" charset="-122"/>
            </a:endParaRPr>
          </a:p>
        </p:txBody>
      </p:sp>
      <p:sp>
        <p:nvSpPr>
          <p:cNvPr id="18" name="文本框 17"/>
          <p:cNvSpPr txBox="1"/>
          <p:nvPr/>
        </p:nvSpPr>
        <p:spPr>
          <a:xfrm>
            <a:off x="1331640" y="3723878"/>
            <a:ext cx="7418142" cy="461665"/>
          </a:xfrm>
          <a:prstGeom prst="rect">
            <a:avLst/>
          </a:prstGeom>
          <a:solidFill>
            <a:schemeClr val="tx2">
              <a:lumMod val="20000"/>
              <a:lumOff val="80000"/>
            </a:schemeClr>
          </a:solidFill>
        </p:spPr>
        <p:txBody>
          <a:bodyPr wrap="square" rtlCol="0">
            <a:spAutoFit/>
          </a:bodyPr>
          <a:lstStyle/>
          <a:p>
            <a:pPr eaLnBrk="1" hangingPunct="1"/>
            <a:r>
              <a:rPr lang="zh-CN" altLang="en-US" sz="2400" b="1" dirty="0">
                <a:latin typeface="楷体" panose="02010609060101010101" pitchFamily="49" charset="-122"/>
                <a:ea typeface="楷体" panose="02010609060101010101" pitchFamily="49" charset="-122"/>
              </a:rPr>
              <a:t>我们要精心地保护地球，保护地球的生态环境。</a:t>
            </a:r>
            <a:endParaRPr lang="zh-CN" altLang="en-US" sz="2400" b="1" dirty="0">
              <a:latin typeface="楷体" panose="02010609060101010101" pitchFamily="49" charset="-122"/>
              <a:ea typeface="楷体" panose="02010609060101010101" pitchFamily="49" charset="-122"/>
            </a:endParaRPr>
          </a:p>
        </p:txBody>
      </p:sp>
      <p:sp>
        <p:nvSpPr>
          <p:cNvPr id="19" name="文本框 18"/>
          <p:cNvSpPr txBox="1"/>
          <p:nvPr/>
        </p:nvSpPr>
        <p:spPr>
          <a:xfrm>
            <a:off x="711938" y="3577145"/>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smtClean="0">
                <a:solidFill>
                  <a:srgbClr val="FF0000"/>
                </a:solidFill>
              </a:rPr>
              <a:t>⑨</a:t>
            </a:r>
            <a:endParaRPr lang="en-US" altLang="zh-CN" sz="3600"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755576" y="627534"/>
            <a:ext cx="7848872" cy="239988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 name="文本框 3"/>
          <p:cNvSpPr txBox="1">
            <a:spLocks noChangeArrowheads="1"/>
          </p:cNvSpPr>
          <p:nvPr/>
        </p:nvSpPr>
        <p:spPr bwMode="auto">
          <a:xfrm>
            <a:off x="935596" y="793347"/>
            <a:ext cx="7596844" cy="2068259"/>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lnSpc>
                <a:spcPct val="140000"/>
              </a:lnSpc>
              <a:defRPr/>
            </a:pPr>
            <a:r>
              <a:rPr lang="zh-CN" altLang="en-US" sz="3200" b="1" dirty="0">
                <a:latin typeface="楷体" panose="02010609060101010101" pitchFamily="49" charset="-122"/>
                <a:ea typeface="楷体" panose="02010609060101010101" pitchFamily="49" charset="-122"/>
              </a:rPr>
              <a:t>    </a:t>
            </a:r>
            <a:r>
              <a:rPr lang="zh-CN" altLang="en-US" sz="3200" b="1" dirty="0" smtClean="0">
                <a:latin typeface="楷体" panose="02010609060101010101" pitchFamily="49" charset="-122"/>
                <a:ea typeface="楷体" panose="02010609060101010101" pitchFamily="49" charset="-122"/>
              </a:rPr>
              <a:t>思考：哪些段落表达的意思是同一个方面的呢？试着合并相关段落，并提炼合并后的内容要点。</a:t>
            </a:r>
            <a:endParaRPr lang="zh-CN" altLang="en-US" sz="3200" b="1" dirty="0">
              <a:latin typeface="楷体" panose="02010609060101010101" pitchFamily="49" charset="-122"/>
              <a:ea typeface="楷体" panose="02010609060101010101" pitchFamily="49"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283968" y="2715766"/>
            <a:ext cx="1675501" cy="16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2" name="文本框 1"/>
          <p:cNvSpPr txBox="1"/>
          <p:nvPr/>
        </p:nvSpPr>
        <p:spPr>
          <a:xfrm>
            <a:off x="1563247" y="1904940"/>
            <a:ext cx="6826185" cy="492443"/>
          </a:xfrm>
          <a:prstGeom prst="rect">
            <a:avLst/>
          </a:prstGeom>
          <a:solidFill>
            <a:schemeClr val="accent5">
              <a:lumMod val="20000"/>
              <a:lumOff val="80000"/>
            </a:schemeClr>
          </a:solidFill>
        </p:spPr>
        <p:txBody>
          <a:bodyPr wrap="square" rtlCol="0">
            <a:spAutoFit/>
          </a:bodyPr>
          <a:lstStyle/>
          <a:p>
            <a:r>
              <a:rPr lang="zh-CN" altLang="en-US" sz="2600" b="1" dirty="0">
                <a:latin typeface="楷体" panose="02010609060101010101" pitchFamily="49" charset="-122"/>
                <a:ea typeface="楷体" panose="02010609060101010101" pitchFamily="49" charset="-122"/>
              </a:rPr>
              <a:t>同茫茫宇宙相比，地球是渺小的。</a:t>
            </a:r>
            <a:endParaRPr lang="zh-CN" altLang="en-US" sz="2600" b="1" dirty="0">
              <a:latin typeface="楷体" panose="02010609060101010101" pitchFamily="49" charset="-122"/>
              <a:ea typeface="楷体" panose="02010609060101010101" pitchFamily="49" charset="-122"/>
            </a:endParaRPr>
          </a:p>
        </p:txBody>
      </p:sp>
      <p:sp>
        <p:nvSpPr>
          <p:cNvPr id="3" name="文本框 2"/>
          <p:cNvSpPr txBox="1"/>
          <p:nvPr/>
        </p:nvSpPr>
        <p:spPr>
          <a:xfrm>
            <a:off x="912360" y="777619"/>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smtClean="0">
                <a:solidFill>
                  <a:srgbClr val="FF0000"/>
                </a:solidFill>
              </a:rPr>
              <a:t>①</a:t>
            </a:r>
            <a:endParaRPr lang="en-US" altLang="zh-CN" sz="3600" dirty="0" smtClean="0">
              <a:solidFill>
                <a:srgbClr val="FF0000"/>
              </a:solidFill>
            </a:endParaRPr>
          </a:p>
        </p:txBody>
      </p:sp>
      <p:sp>
        <p:nvSpPr>
          <p:cNvPr id="4" name="文本框 3"/>
          <p:cNvSpPr txBox="1"/>
          <p:nvPr/>
        </p:nvSpPr>
        <p:spPr>
          <a:xfrm>
            <a:off x="1560317" y="2652783"/>
            <a:ext cx="6829115" cy="492443"/>
          </a:xfrm>
          <a:prstGeom prst="rect">
            <a:avLst/>
          </a:prstGeom>
          <a:solidFill>
            <a:schemeClr val="accent2">
              <a:lumMod val="20000"/>
              <a:lumOff val="80000"/>
            </a:schemeClr>
          </a:solidFill>
        </p:spPr>
        <p:txBody>
          <a:bodyPr wrap="square" rtlCol="0">
            <a:spAutoFit/>
          </a:bodyPr>
          <a:lstStyle/>
          <a:p>
            <a:pPr eaLnBrk="1" hangingPunct="1"/>
            <a:r>
              <a:rPr lang="zh-CN" altLang="en-US" sz="2600" b="1" dirty="0" smtClean="0">
                <a:latin typeface="楷体" panose="02010609060101010101" pitchFamily="49" charset="-122"/>
                <a:ea typeface="楷体" panose="02010609060101010101" pitchFamily="49" charset="-122"/>
              </a:rPr>
              <a:t>地球</a:t>
            </a:r>
            <a:r>
              <a:rPr lang="zh-CN" altLang="en-US" sz="2600" b="1" dirty="0">
                <a:latin typeface="楷体" panose="02010609060101010101" pitchFamily="49" charset="-122"/>
                <a:ea typeface="楷体" panose="02010609060101010101" pitchFamily="49" charset="-122"/>
              </a:rPr>
              <a:t>所拥有的自然资源也是有限的。</a:t>
            </a:r>
            <a:endParaRPr lang="zh-CN" altLang="en-US" sz="2600" b="1" dirty="0">
              <a:latin typeface="楷体" panose="02010609060101010101" pitchFamily="49" charset="-122"/>
              <a:ea typeface="楷体" panose="02010609060101010101" pitchFamily="49" charset="-122"/>
            </a:endParaRPr>
          </a:p>
        </p:txBody>
      </p:sp>
      <p:sp>
        <p:nvSpPr>
          <p:cNvPr id="5" name="文本框 4"/>
          <p:cNvSpPr txBox="1"/>
          <p:nvPr/>
        </p:nvSpPr>
        <p:spPr>
          <a:xfrm>
            <a:off x="1571831" y="3444871"/>
            <a:ext cx="6817601" cy="1052596"/>
          </a:xfrm>
          <a:prstGeom prst="rect">
            <a:avLst/>
          </a:prstGeom>
          <a:solidFill>
            <a:schemeClr val="accent4">
              <a:lumMod val="20000"/>
              <a:lumOff val="80000"/>
            </a:schemeClr>
          </a:solidFill>
        </p:spPr>
        <p:txBody>
          <a:bodyPr wrap="square" rtlCol="0">
            <a:spAutoFit/>
          </a:bodyPr>
          <a:lstStyle/>
          <a:p>
            <a:pPr eaLnBrk="1" hangingPunct="1">
              <a:lnSpc>
                <a:spcPct val="120000"/>
              </a:lnSpc>
            </a:pPr>
            <a:r>
              <a:rPr lang="zh-CN" altLang="en-US" sz="2600" b="1" dirty="0" smtClean="0">
                <a:latin typeface="楷体" panose="02010609060101010101" pitchFamily="49" charset="-122"/>
                <a:ea typeface="楷体" panose="02010609060101010101" pitchFamily="49" charset="-122"/>
              </a:rPr>
              <a:t>不但</a:t>
            </a:r>
            <a:r>
              <a:rPr lang="zh-CN" altLang="en-US" sz="2600" b="1" dirty="0">
                <a:latin typeface="楷体" panose="02010609060101010101" pitchFamily="49" charset="-122"/>
                <a:ea typeface="楷体" panose="02010609060101010101" pitchFamily="49" charset="-122"/>
              </a:rPr>
              <a:t>使它们不能再生，还造成了一系列生态灾难，给人类生存带来了严重的威胁。</a:t>
            </a:r>
            <a:endParaRPr lang="zh-CN" altLang="en-US" sz="2600" b="1" dirty="0">
              <a:latin typeface="楷体" panose="02010609060101010101" pitchFamily="49" charset="-122"/>
              <a:ea typeface="楷体" panose="02010609060101010101" pitchFamily="49" charset="-122"/>
            </a:endParaRPr>
          </a:p>
        </p:txBody>
      </p:sp>
      <p:sp>
        <p:nvSpPr>
          <p:cNvPr id="6" name="文本框 5"/>
          <p:cNvSpPr txBox="1">
            <a:spLocks noChangeArrowheads="1"/>
          </p:cNvSpPr>
          <p:nvPr/>
        </p:nvSpPr>
        <p:spPr bwMode="auto">
          <a:xfrm>
            <a:off x="251520" y="154577"/>
            <a:ext cx="87849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eaLnBrk="1" hangingPunct="1">
              <a:buFont typeface="Wingdings" panose="05000000000000000000" pitchFamily="2" charset="2"/>
              <a:buChar char="Ø"/>
            </a:pPr>
            <a:r>
              <a:rPr lang="zh-CN" altLang="en-US" sz="2800" b="1" dirty="0" smtClean="0">
                <a:solidFill>
                  <a:srgbClr val="0000FF"/>
                </a:solidFill>
                <a:latin typeface="黑体" panose="02010600030101010101" pitchFamily="49" charset="-122"/>
                <a:ea typeface="黑体" panose="02010600030101010101" pitchFamily="49" charset="-122"/>
              </a:rPr>
              <a:t>你合并了哪些段落？提炼出的内容要点是什么呢？</a:t>
            </a:r>
            <a:endParaRPr lang="zh-CN" altLang="en-US" sz="2800" b="1" dirty="0">
              <a:solidFill>
                <a:srgbClr val="0000FF"/>
              </a:solidFill>
              <a:latin typeface="黑体" panose="02010600030101010101" pitchFamily="49" charset="-122"/>
              <a:ea typeface="黑体" panose="02010600030101010101" pitchFamily="49" charset="-122"/>
            </a:endParaRPr>
          </a:p>
        </p:txBody>
      </p:sp>
      <p:sp>
        <p:nvSpPr>
          <p:cNvPr id="7" name="文本框 6"/>
          <p:cNvSpPr txBox="1"/>
          <p:nvPr/>
        </p:nvSpPr>
        <p:spPr>
          <a:xfrm>
            <a:off x="1571831" y="799186"/>
            <a:ext cx="6817601" cy="988797"/>
          </a:xfrm>
          <a:prstGeom prst="rect">
            <a:avLst/>
          </a:prstGeom>
          <a:solidFill>
            <a:schemeClr val="accent6">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600" dirty="0" smtClean="0">
                <a:solidFill>
                  <a:schemeClr val="tx1"/>
                </a:solidFill>
              </a:rPr>
              <a:t>地球</a:t>
            </a:r>
            <a:r>
              <a:rPr lang="zh-CN" altLang="en-US" sz="2600" dirty="0">
                <a:solidFill>
                  <a:schemeClr val="tx1"/>
                </a:solidFill>
              </a:rPr>
              <a:t>，这位人类的母亲，这个生命的摇篮，是那样美丽壮观，和蔼可亲。</a:t>
            </a:r>
            <a:endParaRPr lang="zh-CN" altLang="en-US" sz="2600" dirty="0">
              <a:solidFill>
                <a:schemeClr val="tx1"/>
              </a:solidFill>
            </a:endParaRPr>
          </a:p>
        </p:txBody>
      </p:sp>
      <p:sp>
        <p:nvSpPr>
          <p:cNvPr id="10" name="文本框 9"/>
          <p:cNvSpPr txBox="1"/>
          <p:nvPr/>
        </p:nvSpPr>
        <p:spPr>
          <a:xfrm>
            <a:off x="912361" y="1779662"/>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②</a:t>
            </a:r>
            <a:endParaRPr lang="en-US" altLang="zh-CN" sz="3600" dirty="0">
              <a:solidFill>
                <a:srgbClr val="FF0000"/>
              </a:solidFill>
            </a:endParaRPr>
          </a:p>
        </p:txBody>
      </p:sp>
      <p:sp>
        <p:nvSpPr>
          <p:cNvPr id="11" name="文本框 10"/>
          <p:cNvSpPr txBox="1"/>
          <p:nvPr/>
        </p:nvSpPr>
        <p:spPr>
          <a:xfrm>
            <a:off x="912359" y="2571750"/>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③</a:t>
            </a:r>
            <a:endParaRPr lang="en-US" altLang="zh-CN" sz="3600" dirty="0">
              <a:solidFill>
                <a:srgbClr val="FF0000"/>
              </a:solidFill>
            </a:endParaRPr>
          </a:p>
        </p:txBody>
      </p:sp>
      <p:sp>
        <p:nvSpPr>
          <p:cNvPr id="12" name="文本框 11"/>
          <p:cNvSpPr txBox="1"/>
          <p:nvPr/>
        </p:nvSpPr>
        <p:spPr>
          <a:xfrm>
            <a:off x="912358" y="3363838"/>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④</a:t>
            </a:r>
            <a:endParaRPr lang="en-US" altLang="zh-CN" sz="3600" dirty="0">
              <a:solidFill>
                <a:srgbClr val="FF0000"/>
              </a:solidFill>
            </a:endParaRPr>
          </a:p>
        </p:txBody>
      </p:sp>
      <p:grpSp>
        <p:nvGrpSpPr>
          <p:cNvPr id="13" name="组合 12"/>
          <p:cNvGrpSpPr/>
          <p:nvPr/>
        </p:nvGrpSpPr>
        <p:grpSpPr>
          <a:xfrm>
            <a:off x="1654422" y="1349399"/>
            <a:ext cx="7499100" cy="598704"/>
            <a:chOff x="1013822" y="1061488"/>
            <a:chExt cx="5131876" cy="598704"/>
          </a:xfrm>
        </p:grpSpPr>
        <p:sp>
          <p:nvSpPr>
            <p:cNvPr id="14" name="矩形 13"/>
            <p:cNvSpPr/>
            <p:nvPr/>
          </p:nvSpPr>
          <p:spPr>
            <a:xfrm>
              <a:off x="1086999" y="1061488"/>
              <a:ext cx="4315457" cy="476929"/>
            </a:xfrm>
            <a:prstGeom prst="rect">
              <a:avLst/>
            </a:prstGeom>
            <a:noFill/>
          </p:spPr>
          <p:txBody>
            <a:bodyPr wrap="square" rtlCol="0">
              <a:noAutofit/>
            </a:bodyPr>
            <a:lstStyle/>
            <a:p>
              <a:pPr eaLnBrk="1" hangingPunct="1">
                <a:lnSpc>
                  <a:spcPct val="110000"/>
                </a:lnSpc>
              </a:pPr>
              <a:endParaRPr lang="zh-CN" altLang="en-US" sz="2800" b="1">
                <a:latin typeface="楷体" panose="02010609060101010101" pitchFamily="49" charset="-122"/>
                <a:ea typeface="楷体" panose="02010609060101010101" pitchFamily="49" charset="-122"/>
              </a:endParaRPr>
            </a:p>
          </p:txBody>
        </p:sp>
        <p:sp>
          <p:nvSpPr>
            <p:cNvPr id="15" name="文本框 14"/>
            <p:cNvSpPr txBox="1"/>
            <p:nvPr/>
          </p:nvSpPr>
          <p:spPr>
            <a:xfrm>
              <a:off x="1013822" y="1093883"/>
              <a:ext cx="5131876" cy="566309"/>
            </a:xfrm>
            <a:prstGeom prst="rect">
              <a:avLst/>
            </a:prstGeom>
            <a:noFill/>
            <a:ln>
              <a:noFill/>
            </a:ln>
          </p:spPr>
          <p:txBody>
            <a:bodyPr wrap="square" rtlCol="0">
              <a:spAutoFit/>
            </a:bodyPr>
            <a:lstStyle/>
            <a:p>
              <a:pPr>
                <a:lnSpc>
                  <a:spcPct val="110000"/>
                </a:lnSpc>
              </a:pPr>
              <a:r>
                <a:rPr lang="zh-CN" altLang="en-US" sz="2800" b="1" dirty="0">
                  <a:latin typeface="楷体" panose="02010609060101010101" pitchFamily="49" charset="-122"/>
                  <a:ea typeface="楷体" panose="02010609060101010101" pitchFamily="49" charset="-122"/>
                </a:rPr>
                <a:t>地球</a:t>
              </a:r>
              <a:r>
                <a:rPr lang="zh-CN" altLang="en-US" sz="2800" b="1" dirty="0" smtClean="0">
                  <a:latin typeface="楷体" panose="02010609060101010101" pitchFamily="49" charset="-122"/>
                  <a:ea typeface="楷体" panose="02010609060101010101" pitchFamily="49" charset="-122"/>
                </a:rPr>
                <a:t>美丽</a:t>
              </a:r>
              <a:r>
                <a:rPr lang="zh-CN" altLang="en-US" sz="2800" b="1" dirty="0">
                  <a:latin typeface="楷体" panose="02010609060101010101" pitchFamily="49" charset="-122"/>
                  <a:ea typeface="楷体" panose="02010609060101010101" pitchFamily="49" charset="-122"/>
                </a:rPr>
                <a:t>但</a:t>
              </a:r>
              <a:r>
                <a:rPr lang="zh-CN" altLang="en-US" sz="2800" b="1" dirty="0" smtClean="0">
                  <a:latin typeface="楷体" panose="02010609060101010101" pitchFamily="49" charset="-122"/>
                  <a:ea typeface="楷体" panose="02010609060101010101" pitchFamily="49" charset="-122"/>
                </a:rPr>
                <a:t>渺小</a:t>
              </a:r>
              <a:r>
                <a:rPr lang="zh-CN" altLang="en-US" sz="2800" b="1" dirty="0">
                  <a:latin typeface="楷体" panose="02010609060101010101" pitchFamily="49" charset="-122"/>
                  <a:ea typeface="楷体" panose="02010609060101010101" pitchFamily="49" charset="-122"/>
                </a:rPr>
                <a:t>。</a:t>
              </a:r>
              <a:endParaRPr lang="zh-CN" altLang="en-US" sz="2800" b="1" dirty="0">
                <a:latin typeface="楷体" panose="02010609060101010101" pitchFamily="49" charset="-122"/>
                <a:ea typeface="楷体" panose="02010609060101010101" pitchFamily="49" charset="-122"/>
              </a:endParaRPr>
            </a:p>
          </p:txBody>
        </p:sp>
      </p:grpSp>
      <p:sp>
        <p:nvSpPr>
          <p:cNvPr id="16" name="文本框 15"/>
          <p:cNvSpPr txBox="1"/>
          <p:nvPr/>
        </p:nvSpPr>
        <p:spPr>
          <a:xfrm>
            <a:off x="369864" y="1395980"/>
            <a:ext cx="1475522" cy="523220"/>
          </a:xfrm>
          <a:prstGeom prst="rect">
            <a:avLst/>
          </a:prstGeom>
          <a:noFill/>
        </p:spPr>
        <p:txBody>
          <a:bodyPr wrap="square" rtlCol="0">
            <a:spAutoFit/>
          </a:bodyPr>
          <a:lstStyle/>
          <a:p>
            <a:r>
              <a:rPr lang="zh-CN" altLang="en-US" sz="2800" b="1" dirty="0">
                <a:solidFill>
                  <a:srgbClr val="FF0000"/>
                </a:solidFill>
                <a:latin typeface="楷体" panose="02010609060101010101" pitchFamily="49" charset="-122"/>
                <a:ea typeface="楷体" panose="02010609060101010101" pitchFamily="49" charset="-122"/>
              </a:rPr>
              <a:t>（</a:t>
            </a:r>
            <a:r>
              <a:rPr lang="en-US" altLang="zh-CN" sz="2800" b="1" dirty="0">
                <a:solidFill>
                  <a:srgbClr val="FF0000"/>
                </a:solidFill>
                <a:latin typeface="楷体" panose="02010609060101010101" pitchFamily="49" charset="-122"/>
                <a:ea typeface="楷体" panose="02010609060101010101" pitchFamily="49" charset="-122"/>
              </a:rPr>
              <a:t>1-2</a:t>
            </a:r>
            <a:r>
              <a:rPr lang="zh-CN" altLang="en-US" sz="2800" b="1" dirty="0">
                <a:solidFill>
                  <a:srgbClr val="FF0000"/>
                </a:solidFill>
                <a:latin typeface="楷体" panose="02010609060101010101" pitchFamily="49" charset="-122"/>
                <a:ea typeface="楷体" panose="02010609060101010101" pitchFamily="49" charset="-122"/>
              </a:rPr>
              <a:t>）</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17" name="文本框 16"/>
          <p:cNvSpPr txBox="1"/>
          <p:nvPr/>
        </p:nvSpPr>
        <p:spPr>
          <a:xfrm>
            <a:off x="385372" y="2603605"/>
            <a:ext cx="1475522" cy="523220"/>
          </a:xfrm>
          <a:prstGeom prst="rect">
            <a:avLst/>
          </a:prstGeom>
          <a:noFill/>
        </p:spPr>
        <p:txBody>
          <a:bodyPr wrap="square" rtlCol="0">
            <a:spAutoFit/>
          </a:bodyPr>
          <a:lstStyle/>
          <a:p>
            <a:r>
              <a:rPr lang="zh-CN" altLang="en-US" sz="2800" b="1" dirty="0">
                <a:solidFill>
                  <a:srgbClr val="FF0000"/>
                </a:solidFill>
                <a:latin typeface="楷体" panose="02010609060101010101" pitchFamily="49" charset="-122"/>
                <a:ea typeface="楷体" panose="02010609060101010101" pitchFamily="49" charset="-122"/>
              </a:rPr>
              <a:t>（</a:t>
            </a:r>
            <a:r>
              <a:rPr lang="en-US" altLang="zh-CN" sz="2800" b="1" dirty="0">
                <a:solidFill>
                  <a:srgbClr val="FF0000"/>
                </a:solidFill>
                <a:latin typeface="楷体" panose="02010609060101010101" pitchFamily="49" charset="-122"/>
                <a:ea typeface="楷体" panose="02010609060101010101" pitchFamily="49" charset="-122"/>
              </a:rPr>
              <a:t>3-4</a:t>
            </a:r>
            <a:r>
              <a:rPr lang="zh-CN" altLang="en-US" sz="2800" b="1" dirty="0">
                <a:solidFill>
                  <a:srgbClr val="FF0000"/>
                </a:solidFill>
                <a:latin typeface="楷体" panose="02010609060101010101" pitchFamily="49" charset="-122"/>
                <a:ea typeface="楷体" panose="02010609060101010101" pitchFamily="49" charset="-122"/>
              </a:rPr>
              <a:t>）</a:t>
            </a:r>
            <a:endParaRPr lang="zh-CN" altLang="en-US" sz="2800" b="1" dirty="0">
              <a:solidFill>
                <a:srgbClr val="FF0000"/>
              </a:solidFill>
              <a:latin typeface="楷体" panose="02010609060101010101" pitchFamily="49" charset="-122"/>
              <a:ea typeface="楷体" panose="02010609060101010101" pitchFamily="49" charset="-122"/>
            </a:endParaRPr>
          </a:p>
        </p:txBody>
      </p:sp>
      <p:grpSp>
        <p:nvGrpSpPr>
          <p:cNvPr id="18" name="组合 17"/>
          <p:cNvGrpSpPr/>
          <p:nvPr/>
        </p:nvGrpSpPr>
        <p:grpSpPr>
          <a:xfrm>
            <a:off x="1661632" y="2610506"/>
            <a:ext cx="6119841" cy="534720"/>
            <a:chOff x="1014637" y="1265448"/>
            <a:chExt cx="4188681" cy="534720"/>
          </a:xfrm>
        </p:grpSpPr>
        <p:sp>
          <p:nvSpPr>
            <p:cNvPr id="19" name="矩形 18"/>
            <p:cNvSpPr/>
            <p:nvPr/>
          </p:nvSpPr>
          <p:spPr>
            <a:xfrm>
              <a:off x="1014637" y="1265448"/>
              <a:ext cx="3205815" cy="490446"/>
            </a:xfrm>
            <a:prstGeom prst="rect">
              <a:avLst/>
            </a:prstGeom>
            <a:noFill/>
          </p:spPr>
          <p:txBody>
            <a:bodyPr wrap="square" rtlCol="0">
              <a:noAutofit/>
            </a:bodyPr>
            <a:lstStyle/>
            <a:p>
              <a:pPr eaLnBrk="1" hangingPunct="1">
                <a:lnSpc>
                  <a:spcPct val="110000"/>
                </a:lnSpc>
              </a:pPr>
              <a:endParaRPr lang="zh-CN" altLang="en-US" sz="2200" b="1">
                <a:latin typeface="楷体" panose="02010609060101010101" pitchFamily="49" charset="-122"/>
                <a:ea typeface="楷体" panose="02010609060101010101" pitchFamily="49" charset="-122"/>
              </a:endParaRPr>
            </a:p>
          </p:txBody>
        </p:sp>
        <p:sp>
          <p:nvSpPr>
            <p:cNvPr id="20" name="文本框 19"/>
            <p:cNvSpPr txBox="1"/>
            <p:nvPr/>
          </p:nvSpPr>
          <p:spPr>
            <a:xfrm>
              <a:off x="1060340" y="1291759"/>
              <a:ext cx="4142978" cy="508409"/>
            </a:xfrm>
            <a:prstGeom prst="rect">
              <a:avLst/>
            </a:prstGeom>
            <a:noFill/>
            <a:ln>
              <a:noFill/>
            </a:ln>
          </p:spPr>
          <p:txBody>
            <a:bodyPr wrap="square" rtlCol="0">
              <a:spAutoFit/>
            </a:bodyPr>
            <a:lstStyle/>
            <a:p>
              <a:pPr>
                <a:lnSpc>
                  <a:spcPct val="110000"/>
                </a:lnSpc>
              </a:pPr>
              <a:r>
                <a:rPr lang="zh-CN" altLang="en-US" sz="2800" b="1" dirty="0">
                  <a:latin typeface="楷体" panose="02010609060101010101" pitchFamily="49" charset="-122"/>
                  <a:ea typeface="楷体" panose="02010609060101010101" pitchFamily="49" charset="-122"/>
                </a:rPr>
                <a:t>地球所拥有的</a:t>
              </a:r>
              <a:r>
                <a:rPr lang="zh-CN" altLang="en-US" sz="2800" b="1" dirty="0" smtClean="0">
                  <a:latin typeface="楷体" panose="02010609060101010101" pitchFamily="49" charset="-122"/>
                  <a:ea typeface="楷体" panose="02010609060101010101" pitchFamily="49" charset="-122"/>
                </a:rPr>
                <a:t>自然资源有限。</a:t>
              </a:r>
              <a:endParaRPr lang="zh-CN" altLang="en-US" sz="2800" b="1" dirty="0">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7" grpId="0" animBg="1"/>
      <p:bldP spid="10" grpId="0"/>
      <p:bldP spid="11" grpId="0"/>
      <p:bldP spid="12"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3" name="文本框 2"/>
          <p:cNvSpPr txBox="1"/>
          <p:nvPr/>
        </p:nvSpPr>
        <p:spPr>
          <a:xfrm>
            <a:off x="711939" y="247811"/>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⑤</a:t>
            </a:r>
            <a:endParaRPr lang="zh-CN" altLang="en-US" sz="3600" dirty="0">
              <a:solidFill>
                <a:srgbClr val="FF0000"/>
              </a:solidFill>
            </a:endParaRPr>
          </a:p>
        </p:txBody>
      </p:sp>
      <p:sp>
        <p:nvSpPr>
          <p:cNvPr id="10" name="文本框 9"/>
          <p:cNvSpPr txBox="1"/>
          <p:nvPr/>
        </p:nvSpPr>
        <p:spPr>
          <a:xfrm>
            <a:off x="711937" y="927721"/>
            <a:ext cx="1114467" cy="757130"/>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⑥</a:t>
            </a:r>
            <a:endParaRPr lang="zh-CN" altLang="en-US" sz="3600" dirty="0">
              <a:solidFill>
                <a:srgbClr val="FF0000"/>
              </a:solidFill>
            </a:endParaRPr>
          </a:p>
        </p:txBody>
      </p:sp>
      <p:sp>
        <p:nvSpPr>
          <p:cNvPr id="11" name="文本框 10"/>
          <p:cNvSpPr txBox="1"/>
          <p:nvPr/>
        </p:nvSpPr>
        <p:spPr>
          <a:xfrm>
            <a:off x="711936" y="1780291"/>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⑦</a:t>
            </a:r>
            <a:endParaRPr lang="en-US" altLang="zh-CN" sz="3600" dirty="0">
              <a:solidFill>
                <a:srgbClr val="FF0000"/>
              </a:solidFill>
            </a:endParaRPr>
          </a:p>
        </p:txBody>
      </p:sp>
      <p:sp>
        <p:nvSpPr>
          <p:cNvPr id="12" name="文本框 11"/>
          <p:cNvSpPr txBox="1"/>
          <p:nvPr/>
        </p:nvSpPr>
        <p:spPr>
          <a:xfrm>
            <a:off x="711938" y="2805972"/>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a:solidFill>
                  <a:srgbClr val="FF0000"/>
                </a:solidFill>
              </a:rPr>
              <a:t>⑧</a:t>
            </a:r>
            <a:endParaRPr lang="en-US" altLang="zh-CN" sz="3600" dirty="0">
              <a:solidFill>
                <a:srgbClr val="FF0000"/>
              </a:solidFill>
            </a:endParaRPr>
          </a:p>
        </p:txBody>
      </p:sp>
      <p:sp>
        <p:nvSpPr>
          <p:cNvPr id="14" name="文本框 13"/>
          <p:cNvSpPr txBox="1"/>
          <p:nvPr/>
        </p:nvSpPr>
        <p:spPr>
          <a:xfrm>
            <a:off x="1331640" y="385930"/>
            <a:ext cx="7418142" cy="461665"/>
          </a:xfrm>
          <a:prstGeom prst="rect">
            <a:avLst/>
          </a:prstGeom>
          <a:solidFill>
            <a:schemeClr val="accent3">
              <a:lumMod val="20000"/>
              <a:lumOff val="80000"/>
            </a:schemeClr>
          </a:solidFill>
        </p:spPr>
        <p:txBody>
          <a:bodyPr wrap="square" rtlCol="0">
            <a:spAutoFit/>
          </a:bodyPr>
          <a:lstStyle/>
          <a:p>
            <a:pPr eaLnBrk="1" hangingPunct="1"/>
            <a:r>
              <a:rPr lang="zh-CN" altLang="en-US" sz="2400" b="1" dirty="0" smtClean="0">
                <a:latin typeface="楷体" panose="02010609060101010101" pitchFamily="49" charset="-122"/>
                <a:ea typeface="楷体" panose="02010609060101010101" pitchFamily="49" charset="-122"/>
              </a:rPr>
              <a:t>我们</a:t>
            </a:r>
            <a:r>
              <a:rPr lang="zh-CN" altLang="en-US" sz="2400" b="1" dirty="0">
                <a:latin typeface="楷体" panose="02010609060101010101" pitchFamily="49" charset="-122"/>
                <a:ea typeface="楷体" panose="02010609060101010101" pitchFamily="49" charset="-122"/>
              </a:rPr>
              <a:t>不能移居到别的星球上去吗？</a:t>
            </a:r>
            <a:endParaRPr lang="zh-CN" altLang="en-US" sz="2400" b="1" dirty="0">
              <a:latin typeface="楷体" panose="02010609060101010101" pitchFamily="49" charset="-122"/>
              <a:ea typeface="楷体" panose="02010609060101010101" pitchFamily="49" charset="-122"/>
            </a:endParaRPr>
          </a:p>
        </p:txBody>
      </p:sp>
      <p:sp>
        <p:nvSpPr>
          <p:cNvPr id="15" name="文本框 14"/>
          <p:cNvSpPr txBox="1"/>
          <p:nvPr/>
        </p:nvSpPr>
        <p:spPr>
          <a:xfrm>
            <a:off x="1331640" y="1053367"/>
            <a:ext cx="7418142" cy="535531"/>
          </a:xfrm>
          <a:prstGeom prst="rect">
            <a:avLst/>
          </a:prstGeom>
          <a:solidFill>
            <a:schemeClr val="accent4">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400" dirty="0" smtClean="0">
                <a:solidFill>
                  <a:schemeClr val="tx1"/>
                </a:solidFill>
              </a:rPr>
              <a:t>人类</a:t>
            </a:r>
            <a:r>
              <a:rPr lang="zh-CN" altLang="en-US" sz="2400" dirty="0">
                <a:solidFill>
                  <a:schemeClr val="tx1"/>
                </a:solidFill>
              </a:rPr>
              <a:t>不能指望地球被破坏以后再移居到别的星球上去。</a:t>
            </a:r>
            <a:endParaRPr lang="zh-CN" altLang="en-US" sz="2400" dirty="0">
              <a:solidFill>
                <a:schemeClr val="tx1"/>
              </a:solidFill>
            </a:endParaRPr>
          </a:p>
        </p:txBody>
      </p:sp>
      <p:sp>
        <p:nvSpPr>
          <p:cNvPr id="16" name="文本框 15"/>
          <p:cNvSpPr txBox="1"/>
          <p:nvPr/>
        </p:nvSpPr>
        <p:spPr>
          <a:xfrm>
            <a:off x="1331640" y="1835118"/>
            <a:ext cx="7418142" cy="978729"/>
          </a:xfrm>
          <a:prstGeom prst="rect">
            <a:avLst/>
          </a:prstGeom>
          <a:solidFill>
            <a:schemeClr val="accent5">
              <a:lumMod val="20000"/>
              <a:lumOff val="80000"/>
            </a:schemeClr>
          </a:solid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2400" dirty="0" smtClean="0">
                <a:solidFill>
                  <a:schemeClr val="tx1"/>
                </a:solidFill>
              </a:rPr>
              <a:t>但是</a:t>
            </a:r>
            <a:r>
              <a:rPr lang="zh-CN" altLang="en-US" sz="2400" dirty="0">
                <a:solidFill>
                  <a:schemeClr val="tx1"/>
                </a:solidFill>
              </a:rPr>
              <a:t>，即使这些设想能实现，也是遥远的事情。再说，又有多少人能够去居住呢？</a:t>
            </a:r>
            <a:endParaRPr lang="zh-CN" altLang="en-US" sz="2400" dirty="0">
              <a:solidFill>
                <a:schemeClr val="tx1"/>
              </a:solidFill>
            </a:endParaRPr>
          </a:p>
        </p:txBody>
      </p:sp>
      <p:sp>
        <p:nvSpPr>
          <p:cNvPr id="17" name="文本框 16"/>
          <p:cNvSpPr txBox="1"/>
          <p:nvPr/>
        </p:nvSpPr>
        <p:spPr>
          <a:xfrm>
            <a:off x="1331641" y="2960594"/>
            <a:ext cx="7418142" cy="461665"/>
          </a:xfrm>
          <a:prstGeom prst="rect">
            <a:avLst/>
          </a:prstGeom>
          <a:solidFill>
            <a:schemeClr val="accent6">
              <a:lumMod val="20000"/>
              <a:lumOff val="80000"/>
            </a:schemeClr>
          </a:solidFill>
        </p:spPr>
        <p:txBody>
          <a:bodyPr wrap="square" rtlCol="0">
            <a:spAutoFit/>
          </a:bodyPr>
          <a:lstStyle/>
          <a:p>
            <a:pPr eaLnBrk="1" hangingPunct="1"/>
            <a:r>
              <a:rPr lang="zh-CN" altLang="en-US" sz="2400" b="1" dirty="0" smtClean="0">
                <a:latin typeface="楷体" panose="02010609060101010101" pitchFamily="49" charset="-122"/>
                <a:ea typeface="楷体" panose="02010609060101010101" pitchFamily="49" charset="-122"/>
              </a:rPr>
              <a:t>我们</a:t>
            </a:r>
            <a:r>
              <a:rPr lang="zh-CN" altLang="en-US" sz="2400" b="1" dirty="0">
                <a:latin typeface="楷体" panose="02010609060101010101" pitchFamily="49" charset="-122"/>
                <a:ea typeface="楷体" panose="02010609060101010101" pitchFamily="49" charset="-122"/>
              </a:rPr>
              <a:t>这个地球太可爱了，同时又太容易破碎了</a:t>
            </a:r>
            <a:r>
              <a:rPr lang="zh-CN" altLang="en-US" sz="2400" b="1" dirty="0" smtClean="0">
                <a:latin typeface="楷体" panose="02010609060101010101" pitchFamily="49" charset="-122"/>
                <a:ea typeface="楷体" panose="02010609060101010101" pitchFamily="49" charset="-122"/>
              </a:rPr>
              <a:t>！</a:t>
            </a:r>
            <a:endParaRPr lang="zh-CN" altLang="en-US" sz="2400" b="1" dirty="0">
              <a:latin typeface="楷体" panose="02010609060101010101" pitchFamily="49" charset="-122"/>
              <a:ea typeface="楷体" panose="02010609060101010101" pitchFamily="49" charset="-122"/>
            </a:endParaRPr>
          </a:p>
        </p:txBody>
      </p:sp>
      <p:sp>
        <p:nvSpPr>
          <p:cNvPr id="18" name="文本框 17"/>
          <p:cNvSpPr txBox="1"/>
          <p:nvPr/>
        </p:nvSpPr>
        <p:spPr>
          <a:xfrm>
            <a:off x="1331640" y="3723878"/>
            <a:ext cx="7418142" cy="461665"/>
          </a:xfrm>
          <a:prstGeom prst="rect">
            <a:avLst/>
          </a:prstGeom>
          <a:solidFill>
            <a:schemeClr val="tx2">
              <a:lumMod val="20000"/>
              <a:lumOff val="80000"/>
            </a:schemeClr>
          </a:solidFill>
        </p:spPr>
        <p:txBody>
          <a:bodyPr wrap="square" rtlCol="0">
            <a:spAutoFit/>
          </a:bodyPr>
          <a:lstStyle/>
          <a:p>
            <a:pPr eaLnBrk="1" hangingPunct="1"/>
            <a:r>
              <a:rPr lang="zh-CN" altLang="en-US" sz="2400" b="1" dirty="0">
                <a:latin typeface="楷体" panose="02010609060101010101" pitchFamily="49" charset="-122"/>
                <a:ea typeface="楷体" panose="02010609060101010101" pitchFamily="49" charset="-122"/>
              </a:rPr>
              <a:t>我们要精心地保护地球，保护地球的生态环境。</a:t>
            </a:r>
            <a:endParaRPr lang="zh-CN" altLang="en-US" sz="2400" b="1" dirty="0">
              <a:latin typeface="楷体" panose="02010609060101010101" pitchFamily="49" charset="-122"/>
              <a:ea typeface="楷体" panose="02010609060101010101" pitchFamily="49" charset="-122"/>
            </a:endParaRPr>
          </a:p>
        </p:txBody>
      </p:sp>
      <p:sp>
        <p:nvSpPr>
          <p:cNvPr id="19" name="文本框 18"/>
          <p:cNvSpPr txBox="1"/>
          <p:nvPr/>
        </p:nvSpPr>
        <p:spPr>
          <a:xfrm>
            <a:off x="711938" y="3577145"/>
            <a:ext cx="1114467" cy="668837"/>
          </a:xfrm>
          <a:prstGeom prst="rect">
            <a:avLst/>
          </a:prstGeom>
          <a:noFill/>
        </p:spPr>
        <p:txBody>
          <a:bodyPr wrap="square" rtlCol="0">
            <a:spAutoFit/>
          </a:bodyPr>
          <a:lstStyle>
            <a:defPPr>
              <a:defRPr lang="zh-CN"/>
            </a:defPPr>
            <a:lvl1pPr eaLnBrk="1" hangingPunct="1">
              <a:lnSpc>
                <a:spcPct val="120000"/>
              </a:lnSpc>
              <a:defRPr sz="2000" b="1">
                <a:solidFill>
                  <a:srgbClr val="FFFF00"/>
                </a:solidFill>
                <a:latin typeface="楷体" panose="02010609060101010101" pitchFamily="49" charset="-122"/>
                <a:ea typeface="楷体" panose="02010609060101010101" pitchFamily="49" charset="-122"/>
              </a:defRPr>
            </a:lvl1pPr>
          </a:lstStyle>
          <a:p>
            <a:r>
              <a:rPr lang="zh-CN" altLang="en-US" sz="3600" dirty="0" smtClean="0">
                <a:solidFill>
                  <a:srgbClr val="FF0000"/>
                </a:solidFill>
              </a:rPr>
              <a:t>⑨</a:t>
            </a:r>
            <a:endParaRPr lang="en-US" altLang="zh-CN" sz="3600" dirty="0">
              <a:solidFill>
                <a:srgbClr val="FF0000"/>
              </a:solidFill>
            </a:endParaRPr>
          </a:p>
        </p:txBody>
      </p:sp>
      <p:grpSp>
        <p:nvGrpSpPr>
          <p:cNvPr id="13" name="组合 12"/>
          <p:cNvGrpSpPr/>
          <p:nvPr/>
        </p:nvGrpSpPr>
        <p:grpSpPr>
          <a:xfrm>
            <a:off x="1566357" y="963408"/>
            <a:ext cx="6948708" cy="663337"/>
            <a:chOff x="1013822" y="1061488"/>
            <a:chExt cx="4755225" cy="663337"/>
          </a:xfrm>
        </p:grpSpPr>
        <p:sp>
          <p:nvSpPr>
            <p:cNvPr id="20" name="矩形 19"/>
            <p:cNvSpPr/>
            <p:nvPr/>
          </p:nvSpPr>
          <p:spPr>
            <a:xfrm>
              <a:off x="1086999" y="1061488"/>
              <a:ext cx="4315457" cy="476929"/>
            </a:xfrm>
            <a:prstGeom prst="rect">
              <a:avLst/>
            </a:prstGeom>
            <a:noFill/>
          </p:spPr>
          <p:txBody>
            <a:bodyPr wrap="square" rtlCol="0">
              <a:noAutofit/>
            </a:bodyPr>
            <a:lstStyle/>
            <a:p>
              <a:pPr eaLnBrk="1" hangingPunct="1">
                <a:lnSpc>
                  <a:spcPct val="110000"/>
                </a:lnSpc>
              </a:pPr>
              <a:endParaRPr lang="zh-CN" altLang="en-US" sz="2800" b="1">
                <a:latin typeface="楷体" panose="02010609060101010101" pitchFamily="49" charset="-122"/>
                <a:ea typeface="楷体" panose="02010609060101010101" pitchFamily="49" charset="-122"/>
              </a:endParaRPr>
            </a:p>
          </p:txBody>
        </p:sp>
        <p:sp>
          <p:nvSpPr>
            <p:cNvPr id="21" name="文本框 20"/>
            <p:cNvSpPr txBox="1"/>
            <p:nvPr/>
          </p:nvSpPr>
          <p:spPr>
            <a:xfrm>
              <a:off x="1013822" y="1093883"/>
              <a:ext cx="4755225" cy="630942"/>
            </a:xfrm>
            <a:prstGeom prst="rect">
              <a:avLst/>
            </a:prstGeom>
            <a:noFill/>
            <a:ln>
              <a:noFill/>
            </a:ln>
          </p:spPr>
          <p:txBody>
            <a:bodyPr wrap="square" rtlCol="0">
              <a:spAutoFit/>
            </a:bodyPr>
            <a:lstStyle/>
            <a:p>
              <a:pPr>
                <a:lnSpc>
                  <a:spcPct val="125000"/>
                </a:lnSpc>
              </a:pPr>
              <a:r>
                <a:rPr lang="zh-CN" altLang="en-US" sz="2800" b="1" dirty="0">
                  <a:latin typeface="楷体" panose="02010609060101010101" pitchFamily="49" charset="-122"/>
                  <a:ea typeface="楷体" panose="02010609060101010101" pitchFamily="49" charset="-122"/>
                </a:rPr>
                <a:t>目前人类还无法</a:t>
              </a:r>
              <a:r>
                <a:rPr lang="zh-CN" altLang="en-US" sz="2800" b="1" dirty="0" smtClean="0">
                  <a:latin typeface="楷体" panose="02010609060101010101" pitchFamily="49" charset="-122"/>
                  <a:ea typeface="楷体" panose="02010609060101010101" pitchFamily="49" charset="-122"/>
                </a:rPr>
                <a:t>移居到别的星球。</a:t>
              </a:r>
              <a:endParaRPr lang="zh-CN" altLang="en-US" sz="2800" b="1" dirty="0">
                <a:latin typeface="楷体" panose="02010609060101010101" pitchFamily="49" charset="-122"/>
                <a:ea typeface="楷体" panose="02010609060101010101" pitchFamily="49" charset="-122"/>
              </a:endParaRPr>
            </a:p>
          </p:txBody>
        </p:sp>
      </p:grpSp>
      <p:sp>
        <p:nvSpPr>
          <p:cNvPr id="22" name="文本框 21"/>
          <p:cNvSpPr txBox="1"/>
          <p:nvPr/>
        </p:nvSpPr>
        <p:spPr>
          <a:xfrm>
            <a:off x="369864" y="1028298"/>
            <a:ext cx="1475522" cy="523220"/>
          </a:xfrm>
          <a:prstGeom prst="rect">
            <a:avLst/>
          </a:prstGeom>
          <a:noFill/>
        </p:spPr>
        <p:txBody>
          <a:bodyPr wrap="square" rtlCol="0">
            <a:spAutoFit/>
          </a:bodyPr>
          <a:lstStyle/>
          <a:p>
            <a:r>
              <a:rPr lang="zh-CN" altLang="en-US" sz="2800" b="1" dirty="0" smtClean="0">
                <a:solidFill>
                  <a:srgbClr val="FF0000"/>
                </a:solidFill>
                <a:latin typeface="楷体" panose="02010609060101010101" pitchFamily="49" charset="-122"/>
                <a:ea typeface="楷体" panose="02010609060101010101" pitchFamily="49" charset="-122"/>
              </a:rPr>
              <a:t>（</a:t>
            </a:r>
            <a:r>
              <a:rPr lang="en-US" altLang="zh-CN" sz="2800" b="1" dirty="0" smtClean="0">
                <a:solidFill>
                  <a:srgbClr val="FF0000"/>
                </a:solidFill>
                <a:latin typeface="楷体" panose="02010609060101010101" pitchFamily="49" charset="-122"/>
                <a:ea typeface="楷体" panose="02010609060101010101" pitchFamily="49" charset="-122"/>
              </a:rPr>
              <a:t>5-7</a:t>
            </a:r>
            <a:r>
              <a:rPr lang="zh-CN" altLang="en-US" sz="2800" b="1" dirty="0" smtClean="0">
                <a:solidFill>
                  <a:srgbClr val="FF0000"/>
                </a:solidFill>
                <a:latin typeface="楷体" panose="02010609060101010101" pitchFamily="49" charset="-122"/>
                <a:ea typeface="楷体" panose="02010609060101010101" pitchFamily="49" charset="-122"/>
              </a:rPr>
              <a:t>）</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23" name="文本框 22"/>
          <p:cNvSpPr txBox="1"/>
          <p:nvPr/>
        </p:nvSpPr>
        <p:spPr>
          <a:xfrm>
            <a:off x="385372" y="2603605"/>
            <a:ext cx="1475522" cy="523220"/>
          </a:xfrm>
          <a:prstGeom prst="rect">
            <a:avLst/>
          </a:prstGeom>
          <a:noFill/>
        </p:spPr>
        <p:txBody>
          <a:bodyPr wrap="square" rtlCol="0">
            <a:spAutoFit/>
          </a:bodyPr>
          <a:lstStyle/>
          <a:p>
            <a:r>
              <a:rPr lang="zh-CN" altLang="en-US" sz="2800" b="1" dirty="0" smtClean="0">
                <a:solidFill>
                  <a:srgbClr val="FF0000"/>
                </a:solidFill>
                <a:latin typeface="楷体" panose="02010609060101010101" pitchFamily="49" charset="-122"/>
                <a:ea typeface="楷体" panose="02010609060101010101" pitchFamily="49" charset="-122"/>
              </a:rPr>
              <a:t>（</a:t>
            </a:r>
            <a:r>
              <a:rPr lang="en-US" altLang="zh-CN" sz="2800" b="1" dirty="0" smtClean="0">
                <a:solidFill>
                  <a:srgbClr val="FF0000"/>
                </a:solidFill>
                <a:latin typeface="楷体" panose="02010609060101010101" pitchFamily="49" charset="-122"/>
                <a:ea typeface="楷体" panose="02010609060101010101" pitchFamily="49" charset="-122"/>
              </a:rPr>
              <a:t>8-9</a:t>
            </a:r>
            <a:r>
              <a:rPr lang="zh-CN" altLang="en-US" sz="2800" b="1" dirty="0" smtClean="0">
                <a:solidFill>
                  <a:srgbClr val="FF0000"/>
                </a:solidFill>
                <a:latin typeface="楷体" panose="02010609060101010101" pitchFamily="49" charset="-122"/>
                <a:ea typeface="楷体" panose="02010609060101010101" pitchFamily="49" charset="-122"/>
              </a:rPr>
              <a:t>）</a:t>
            </a:r>
            <a:endParaRPr lang="zh-CN" altLang="en-US" sz="2800" b="1" dirty="0">
              <a:solidFill>
                <a:srgbClr val="FF0000"/>
              </a:solidFill>
              <a:latin typeface="楷体" panose="02010609060101010101" pitchFamily="49" charset="-122"/>
              <a:ea typeface="楷体" panose="02010609060101010101" pitchFamily="49" charset="-122"/>
            </a:endParaRPr>
          </a:p>
        </p:txBody>
      </p:sp>
      <p:grpSp>
        <p:nvGrpSpPr>
          <p:cNvPr id="24" name="组合 23"/>
          <p:cNvGrpSpPr/>
          <p:nvPr/>
        </p:nvGrpSpPr>
        <p:grpSpPr>
          <a:xfrm>
            <a:off x="1650529" y="2555336"/>
            <a:ext cx="6744586" cy="657253"/>
            <a:chOff x="1014637" y="1265448"/>
            <a:chExt cx="4616283" cy="657253"/>
          </a:xfrm>
        </p:grpSpPr>
        <p:sp>
          <p:nvSpPr>
            <p:cNvPr id="25" name="矩形 24"/>
            <p:cNvSpPr/>
            <p:nvPr/>
          </p:nvSpPr>
          <p:spPr>
            <a:xfrm>
              <a:off x="1014637" y="1265448"/>
              <a:ext cx="3205815" cy="490446"/>
            </a:xfrm>
            <a:prstGeom prst="rect">
              <a:avLst/>
            </a:prstGeom>
            <a:noFill/>
          </p:spPr>
          <p:txBody>
            <a:bodyPr wrap="square" rtlCol="0">
              <a:noAutofit/>
            </a:bodyPr>
            <a:lstStyle/>
            <a:p>
              <a:pPr eaLnBrk="1" hangingPunct="1">
                <a:lnSpc>
                  <a:spcPct val="110000"/>
                </a:lnSpc>
              </a:pPr>
              <a:endParaRPr lang="zh-CN" altLang="en-US" sz="2200" b="1">
                <a:latin typeface="楷体" panose="02010609060101010101" pitchFamily="49" charset="-122"/>
                <a:ea typeface="楷体" panose="02010609060101010101" pitchFamily="49" charset="-122"/>
              </a:endParaRPr>
            </a:p>
          </p:txBody>
        </p:sp>
        <p:sp>
          <p:nvSpPr>
            <p:cNvPr id="26" name="文本框 25"/>
            <p:cNvSpPr txBox="1"/>
            <p:nvPr/>
          </p:nvSpPr>
          <p:spPr>
            <a:xfrm>
              <a:off x="1060340" y="1291759"/>
              <a:ext cx="4570580" cy="630942"/>
            </a:xfrm>
            <a:prstGeom prst="rect">
              <a:avLst/>
            </a:prstGeom>
            <a:noFill/>
            <a:ln>
              <a:noFill/>
            </a:ln>
          </p:spPr>
          <p:txBody>
            <a:bodyPr wrap="square" rtlCol="0">
              <a:spAutoFit/>
            </a:bodyPr>
            <a:lstStyle/>
            <a:p>
              <a:pPr>
                <a:lnSpc>
                  <a:spcPct val="125000"/>
                </a:lnSpc>
              </a:pPr>
              <a:r>
                <a:rPr lang="zh-CN" altLang="en-US" sz="2800" b="1" dirty="0">
                  <a:latin typeface="楷体" panose="02010609060101010101" pitchFamily="49" charset="-122"/>
                  <a:ea typeface="楷体" panose="02010609060101010101" pitchFamily="49" charset="-122"/>
                </a:rPr>
                <a:t>我们要</a:t>
              </a:r>
              <a:r>
                <a:rPr lang="zh-CN" altLang="en-US" sz="2800" b="1" dirty="0" smtClean="0">
                  <a:latin typeface="楷体" panose="02010609060101010101" pitchFamily="49" charset="-122"/>
                  <a:ea typeface="楷体" panose="02010609060101010101" pitchFamily="49" charset="-122"/>
                </a:rPr>
                <a:t>精心保护地球。</a:t>
              </a:r>
              <a:endParaRPr lang="zh-CN" altLang="en-US" sz="2800" b="1" dirty="0">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4" grpId="0" animBg="1"/>
      <p:bldP spid="15" grpId="0" animBg="1"/>
      <p:bldP spid="16" grpId="0" animBg="1"/>
      <p:bldP spid="17" grpId="0" animBg="1"/>
      <p:bldP spid="18" grpId="0" animBg="1"/>
      <p:bldP spid="19"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18" name="文本框 4"/>
          <p:cNvSpPr txBox="1"/>
          <p:nvPr/>
        </p:nvSpPr>
        <p:spPr>
          <a:xfrm>
            <a:off x="323528" y="268003"/>
            <a:ext cx="7237312" cy="646331"/>
          </a:xfrm>
          <a:prstGeom prst="rect">
            <a:avLst/>
          </a:prstGeom>
          <a:noFill/>
        </p:spPr>
        <p:txBody>
          <a:bodyPr wrap="square" rtlCol="0">
            <a:spAutoFit/>
          </a:bodyPr>
          <a:lstStyle/>
          <a:p>
            <a:pPr marL="457200" indent="-457200">
              <a:lnSpc>
                <a:spcPct val="120000"/>
              </a:lnSpc>
              <a:buFont typeface="Wingdings" panose="05000000000000000000" pitchFamily="2" charset="2"/>
              <a:buChar char="Ø"/>
            </a:pPr>
            <a:r>
              <a:rPr lang="zh-CN" altLang="en-US" sz="3000" b="1" dirty="0" smtClean="0">
                <a:solidFill>
                  <a:srgbClr val="0000FF"/>
                </a:solidFill>
                <a:latin typeface="黑体" panose="02010600030101010101" pitchFamily="49" charset="-122"/>
                <a:ea typeface="黑体" panose="02010600030101010101" pitchFamily="49" charset="-122"/>
              </a:rPr>
              <a:t>说说课文讲了哪几方面的内容。</a:t>
            </a:r>
            <a:endParaRPr lang="zh-CN" altLang="en-US" sz="3000" b="1" dirty="0">
              <a:solidFill>
                <a:srgbClr val="0000FF"/>
              </a:solidFill>
              <a:latin typeface="黑体" panose="02010600030101010101" pitchFamily="49" charset="-122"/>
              <a:ea typeface="黑体" panose="02010600030101010101" pitchFamily="49" charset="-122"/>
            </a:endParaRPr>
          </a:p>
        </p:txBody>
      </p:sp>
      <p:grpSp>
        <p:nvGrpSpPr>
          <p:cNvPr id="19" name="组合 9"/>
          <p:cNvGrpSpPr/>
          <p:nvPr/>
        </p:nvGrpSpPr>
        <p:grpSpPr>
          <a:xfrm>
            <a:off x="4932041" y="1043243"/>
            <a:ext cx="3600401" cy="1745560"/>
            <a:chOff x="5569967" y="1610809"/>
            <a:chExt cx="3220542" cy="1762037"/>
          </a:xfrm>
        </p:grpSpPr>
        <p:sp>
          <p:nvSpPr>
            <p:cNvPr id="20" name="云形标注 19"/>
            <p:cNvSpPr/>
            <p:nvPr/>
          </p:nvSpPr>
          <p:spPr>
            <a:xfrm>
              <a:off x="5569967" y="1610809"/>
              <a:ext cx="3220542" cy="1762037"/>
            </a:xfrm>
            <a:prstGeom prst="cloudCallout">
              <a:avLst>
                <a:gd name="adj1" fmla="val 36523"/>
                <a:gd name="adj2" fmla="val 57735"/>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endParaRPr>
            </a:p>
          </p:txBody>
        </p:sp>
        <p:sp>
          <p:nvSpPr>
            <p:cNvPr id="21" name="矩形 8"/>
            <p:cNvSpPr/>
            <p:nvPr/>
          </p:nvSpPr>
          <p:spPr>
            <a:xfrm>
              <a:off x="5796485" y="1781479"/>
              <a:ext cx="2962898" cy="1181950"/>
            </a:xfrm>
            <a:prstGeom prst="rect">
              <a:avLst/>
            </a:prstGeom>
            <a:noFill/>
            <a:ln w="9525">
              <a:noFill/>
            </a:ln>
          </p:spPr>
          <p:txBody>
            <a:bodyPr wrap="square">
              <a:spAutoFit/>
            </a:bodyPr>
            <a:lstStyle/>
            <a:p>
              <a:pPr>
                <a:lnSpc>
                  <a:spcPct val="135000"/>
                </a:lnSpc>
              </a:pPr>
              <a:r>
                <a:rPr lang="zh-CN" altLang="en-US" sz="2800" b="1" dirty="0" smtClean="0">
                  <a:solidFill>
                    <a:srgbClr val="FF0000"/>
                  </a:solidFill>
                  <a:latin typeface="楷体" panose="02010609060101010101" pitchFamily="49" charset="-122"/>
                  <a:ea typeface="楷体" panose="02010609060101010101" pitchFamily="49" charset="-122"/>
                </a:rPr>
                <a:t>    </a:t>
              </a:r>
              <a:r>
                <a:rPr lang="zh-CN" altLang="en-US" sz="2800" b="1" dirty="0" smtClean="0">
                  <a:solidFill>
                    <a:srgbClr val="0000FF"/>
                  </a:solidFill>
                  <a:latin typeface="楷体" panose="02010609060101010101" pitchFamily="49" charset="-122"/>
                  <a:ea typeface="楷体" panose="02010609060101010101" pitchFamily="49" charset="-122"/>
                </a:rPr>
                <a:t>这</a:t>
              </a:r>
              <a:r>
                <a:rPr lang="zh-CN" altLang="en-US" sz="2800" b="1" dirty="0">
                  <a:solidFill>
                    <a:srgbClr val="0000FF"/>
                  </a:solidFill>
                  <a:latin typeface="楷体" panose="02010609060101010101" pitchFamily="49" charset="-122"/>
                  <a:ea typeface="楷体" panose="02010609060101010101" pitchFamily="49" charset="-122"/>
                </a:rPr>
                <a:t>四个</a:t>
              </a:r>
              <a:r>
                <a:rPr lang="zh-CN" altLang="en-US" sz="2800" b="1" dirty="0" smtClean="0">
                  <a:solidFill>
                    <a:srgbClr val="0000FF"/>
                  </a:solidFill>
                  <a:latin typeface="楷体" panose="02010609060101010101" pitchFamily="49" charset="-122"/>
                  <a:ea typeface="楷体" panose="02010609060101010101" pitchFamily="49" charset="-122"/>
                </a:rPr>
                <a:t>方面之间</a:t>
              </a:r>
              <a:r>
                <a:rPr lang="zh-CN" altLang="en-US" sz="2800" b="1" dirty="0">
                  <a:solidFill>
                    <a:srgbClr val="0000FF"/>
                  </a:solidFill>
                  <a:latin typeface="楷体" panose="02010609060101010101" pitchFamily="49" charset="-122"/>
                  <a:ea typeface="楷体" panose="02010609060101010101" pitchFamily="49" charset="-122"/>
                </a:rPr>
                <a:t>有什么关系呢</a:t>
              </a:r>
              <a:r>
                <a:rPr lang="zh-CN" altLang="en-US" sz="2800" b="1" dirty="0" smtClean="0">
                  <a:solidFill>
                    <a:srgbClr val="0000FF"/>
                  </a:solidFill>
                  <a:latin typeface="楷体" panose="02010609060101010101" pitchFamily="49" charset="-122"/>
                  <a:ea typeface="楷体" panose="02010609060101010101" pitchFamily="49" charset="-122"/>
                </a:rPr>
                <a:t>？</a:t>
              </a:r>
              <a:endParaRPr lang="zh-CN" altLang="en-US" sz="2800" b="1" dirty="0">
                <a:solidFill>
                  <a:srgbClr val="0000FF"/>
                </a:solidFill>
                <a:latin typeface="楷体" panose="02010609060101010101" pitchFamily="49" charset="-122"/>
                <a:ea typeface="楷体" panose="02010609060101010101" pitchFamily="49" charset="-122"/>
              </a:endParaRPr>
            </a:p>
          </p:txBody>
        </p:sp>
      </p:grpSp>
      <p:sp>
        <p:nvSpPr>
          <p:cNvPr id="23" name="TextBox 7"/>
          <p:cNvSpPr txBox="1">
            <a:spLocks noChangeArrowheads="1"/>
          </p:cNvSpPr>
          <p:nvPr/>
        </p:nvSpPr>
        <p:spPr bwMode="auto">
          <a:xfrm>
            <a:off x="711879" y="1185887"/>
            <a:ext cx="3875087" cy="5540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dirty="0">
                <a:latin typeface="楷体" panose="02010609060101010101" pitchFamily="49" charset="-122"/>
                <a:ea typeface="楷体" panose="02010609060101010101" pitchFamily="49" charset="-122"/>
              </a:rPr>
              <a:t>地球</a:t>
            </a:r>
            <a:r>
              <a:rPr lang="zh-CN" altLang="en-US" sz="3000" b="1" dirty="0">
                <a:latin typeface="楷体" panose="02010609060101010101" pitchFamily="49" charset="-122"/>
                <a:ea typeface="楷体" panose="02010609060101010101" pitchFamily="49" charset="-122"/>
              </a:rPr>
              <a:t>美丽但渺小</a:t>
            </a:r>
            <a:endParaRPr lang="zh-CN" altLang="en-US" sz="3000" b="1" dirty="0">
              <a:latin typeface="楷体" panose="02010609060101010101" pitchFamily="49" charset="-122"/>
              <a:ea typeface="楷体" panose="02010609060101010101" pitchFamily="49" charset="-122"/>
            </a:endParaRPr>
          </a:p>
        </p:txBody>
      </p:sp>
      <p:sp>
        <p:nvSpPr>
          <p:cNvPr id="24" name="TextBox 7"/>
          <p:cNvSpPr txBox="1">
            <a:spLocks noChangeArrowheads="1"/>
          </p:cNvSpPr>
          <p:nvPr/>
        </p:nvSpPr>
        <p:spPr bwMode="auto">
          <a:xfrm>
            <a:off x="711879" y="1997743"/>
            <a:ext cx="3875088" cy="55403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地球的自然资源有限</a:t>
            </a:r>
            <a:endParaRPr lang="zh-CN" altLang="en-US" sz="3000" b="1">
              <a:latin typeface="楷体" panose="02010609060101010101" pitchFamily="49" charset="-122"/>
              <a:ea typeface="楷体" panose="02010609060101010101" pitchFamily="49" charset="-122"/>
            </a:endParaRPr>
          </a:p>
        </p:txBody>
      </p:sp>
      <p:sp>
        <p:nvSpPr>
          <p:cNvPr id="25" name="TextBox 7"/>
          <p:cNvSpPr txBox="1">
            <a:spLocks noChangeArrowheads="1"/>
          </p:cNvSpPr>
          <p:nvPr/>
        </p:nvSpPr>
        <p:spPr bwMode="auto">
          <a:xfrm>
            <a:off x="697875" y="2788803"/>
            <a:ext cx="3875088" cy="554037"/>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目前人类还无法移居</a:t>
            </a:r>
            <a:endParaRPr lang="zh-CN" altLang="en-US" sz="3000" b="1">
              <a:latin typeface="楷体" panose="02010609060101010101" pitchFamily="49" charset="-122"/>
              <a:ea typeface="楷体" panose="02010609060101010101" pitchFamily="49" charset="-122"/>
            </a:endParaRPr>
          </a:p>
        </p:txBody>
      </p:sp>
      <p:sp>
        <p:nvSpPr>
          <p:cNvPr id="26" name="TextBox 7"/>
          <p:cNvSpPr txBox="1">
            <a:spLocks noChangeArrowheads="1"/>
          </p:cNvSpPr>
          <p:nvPr/>
        </p:nvSpPr>
        <p:spPr bwMode="auto">
          <a:xfrm>
            <a:off x="711879" y="3579862"/>
            <a:ext cx="3875087" cy="55403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我们要精心保护地球</a:t>
            </a:r>
            <a:endParaRPr lang="zh-CN" altLang="en-US" sz="3000" b="1">
              <a:latin typeface="楷体" panose="02010609060101010101" pitchFamily="49" charset="-122"/>
              <a:ea typeface="楷体" panose="02010609060101010101" pitchFamily="49" charset="-122"/>
            </a:endParaRPr>
          </a:p>
        </p:txBody>
      </p:sp>
      <p:pic>
        <p:nvPicPr>
          <p:cNvPr id="27" name="图片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5280" y="2910491"/>
            <a:ext cx="11557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animBg="1"/>
      <p:bldP spid="24"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7"/>
          <p:cNvSpPr txBox="1">
            <a:spLocks noChangeArrowheads="1"/>
          </p:cNvSpPr>
          <p:nvPr/>
        </p:nvSpPr>
        <p:spPr bwMode="auto">
          <a:xfrm>
            <a:off x="495855" y="1072572"/>
            <a:ext cx="3875087" cy="5540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dirty="0">
                <a:latin typeface="楷体" panose="02010609060101010101" pitchFamily="49" charset="-122"/>
                <a:ea typeface="楷体" panose="02010609060101010101" pitchFamily="49" charset="-122"/>
              </a:rPr>
              <a:t>地球美丽但渺小</a:t>
            </a:r>
            <a:endParaRPr lang="zh-CN" altLang="en-US" sz="3000" b="1" dirty="0">
              <a:latin typeface="楷体" panose="02010609060101010101" pitchFamily="49" charset="-122"/>
              <a:ea typeface="楷体" panose="02010609060101010101" pitchFamily="49" charset="-122"/>
            </a:endParaRPr>
          </a:p>
        </p:txBody>
      </p:sp>
      <p:sp>
        <p:nvSpPr>
          <p:cNvPr id="24" name="TextBox 7"/>
          <p:cNvSpPr txBox="1">
            <a:spLocks noChangeArrowheads="1"/>
          </p:cNvSpPr>
          <p:nvPr/>
        </p:nvSpPr>
        <p:spPr bwMode="auto">
          <a:xfrm>
            <a:off x="495855" y="1884428"/>
            <a:ext cx="3875088" cy="55403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地球的自然资源有限</a:t>
            </a:r>
            <a:endParaRPr lang="zh-CN" altLang="en-US" sz="3000" b="1">
              <a:latin typeface="楷体" panose="02010609060101010101" pitchFamily="49" charset="-122"/>
              <a:ea typeface="楷体" panose="02010609060101010101" pitchFamily="49" charset="-122"/>
            </a:endParaRPr>
          </a:p>
        </p:txBody>
      </p:sp>
      <p:sp>
        <p:nvSpPr>
          <p:cNvPr id="25" name="TextBox 7"/>
          <p:cNvSpPr txBox="1">
            <a:spLocks noChangeArrowheads="1"/>
          </p:cNvSpPr>
          <p:nvPr/>
        </p:nvSpPr>
        <p:spPr bwMode="auto">
          <a:xfrm>
            <a:off x="481851" y="2675488"/>
            <a:ext cx="3875088" cy="554037"/>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目前人类还无法移居</a:t>
            </a:r>
            <a:endParaRPr lang="zh-CN" altLang="en-US" sz="3000" b="1">
              <a:latin typeface="楷体" panose="02010609060101010101" pitchFamily="49" charset="-122"/>
              <a:ea typeface="楷体" panose="02010609060101010101" pitchFamily="49" charset="-122"/>
            </a:endParaRPr>
          </a:p>
        </p:txBody>
      </p:sp>
      <p:sp>
        <p:nvSpPr>
          <p:cNvPr id="26" name="TextBox 7"/>
          <p:cNvSpPr txBox="1">
            <a:spLocks noChangeArrowheads="1"/>
          </p:cNvSpPr>
          <p:nvPr/>
        </p:nvSpPr>
        <p:spPr bwMode="auto">
          <a:xfrm>
            <a:off x="495855" y="3466547"/>
            <a:ext cx="3875087" cy="55403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latin typeface="楷体" panose="02010609060101010101" pitchFamily="49" charset="-122"/>
                <a:ea typeface="楷体" panose="02010609060101010101" pitchFamily="49" charset="-122"/>
              </a:rPr>
              <a:t>我们要精心保护地球</a:t>
            </a:r>
            <a:endParaRPr lang="zh-CN" altLang="en-US" sz="3000" b="1">
              <a:latin typeface="楷体" panose="02010609060101010101" pitchFamily="49" charset="-122"/>
              <a:ea typeface="楷体" panose="02010609060101010101" pitchFamily="49" charset="-122"/>
            </a:endParaRPr>
          </a:p>
        </p:txBody>
      </p:sp>
      <p:sp>
        <p:nvSpPr>
          <p:cNvPr id="11" name="矩形: 圆角 20"/>
          <p:cNvSpPr/>
          <p:nvPr/>
        </p:nvSpPr>
        <p:spPr>
          <a:xfrm>
            <a:off x="4716016" y="1162022"/>
            <a:ext cx="4057858" cy="2832374"/>
          </a:xfrm>
          <a:prstGeom prst="roundRect">
            <a:avLst/>
          </a:prstGeom>
          <a:solidFill>
            <a:schemeClr val="accent6">
              <a:lumMod val="20000"/>
              <a:lumOff val="80000"/>
            </a:schemeClr>
          </a:solidFill>
          <a:ln>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2" name="文本框 3"/>
          <p:cNvSpPr txBox="1">
            <a:spLocks noChangeArrowheads="1"/>
          </p:cNvSpPr>
          <p:nvPr/>
        </p:nvSpPr>
        <p:spPr bwMode="auto">
          <a:xfrm>
            <a:off x="4860032" y="1347614"/>
            <a:ext cx="3800422" cy="2377574"/>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lnSpc>
                <a:spcPct val="125000"/>
              </a:lnSpc>
              <a:defRPr/>
            </a:pPr>
            <a:r>
              <a:rPr lang="zh-CN" altLang="en-US" sz="3200" b="1" dirty="0">
                <a:latin typeface="楷体" panose="02010609060101010101" pitchFamily="49" charset="-122"/>
                <a:ea typeface="楷体" panose="02010609060101010101" pitchFamily="49" charset="-122"/>
              </a:rPr>
              <a:t>    </a:t>
            </a:r>
            <a:r>
              <a:rPr lang="zh-CN" altLang="en-US" sz="3200" b="1" dirty="0">
                <a:solidFill>
                  <a:srgbClr val="FF0000"/>
                </a:solidFill>
                <a:latin typeface="楷体" panose="02010609060101010101" pitchFamily="49" charset="-122"/>
                <a:ea typeface="楷体" panose="02010609060101010101" pitchFamily="49" charset="-122"/>
              </a:rPr>
              <a:t>因为</a:t>
            </a:r>
            <a:r>
              <a:rPr lang="zh-CN" altLang="en-US" sz="3200" b="1" dirty="0">
                <a:latin typeface="楷体" panose="02010609060101010101" pitchFamily="49" charset="-122"/>
                <a:ea typeface="楷体" panose="02010609060101010101" pitchFamily="49" charset="-122"/>
              </a:rPr>
              <a:t>地球美丽渺小，而且资源有限，但是无法移居，</a:t>
            </a:r>
            <a:r>
              <a:rPr lang="zh-CN" altLang="en-US" sz="3200" b="1" dirty="0">
                <a:solidFill>
                  <a:srgbClr val="FF0000"/>
                </a:solidFill>
                <a:latin typeface="楷体" panose="02010609060101010101" pitchFamily="49" charset="-122"/>
                <a:ea typeface="楷体" panose="02010609060101010101" pitchFamily="49" charset="-122"/>
              </a:rPr>
              <a:t>所以</a:t>
            </a:r>
            <a:r>
              <a:rPr lang="zh-CN" altLang="en-US" sz="3200" b="1" dirty="0">
                <a:latin typeface="楷体" panose="02010609060101010101" pitchFamily="49" charset="-122"/>
                <a:ea typeface="楷体" panose="02010609060101010101" pitchFamily="49" charset="-122"/>
              </a:rPr>
              <a:t>我们必须要保护地球。</a:t>
            </a:r>
            <a:endParaRPr lang="zh-CN" altLang="en-US" sz="3200" b="1" dirty="0">
              <a:latin typeface="楷体" panose="02010609060101010101" pitchFamily="49" charset="-122"/>
              <a:ea typeface="楷体" panose="02010609060101010101" pitchFamily="49" charset="-122"/>
            </a:endParaRPr>
          </a:p>
        </p:txBody>
      </p:sp>
      <p:sp>
        <p:nvSpPr>
          <p:cNvPr id="15" name="矩形 8"/>
          <p:cNvSpPr>
            <a:spLocks noChangeArrowheads="1"/>
          </p:cNvSpPr>
          <p:nvPr/>
        </p:nvSpPr>
        <p:spPr bwMode="auto">
          <a:xfrm>
            <a:off x="251520" y="174251"/>
            <a:ext cx="7488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20000"/>
              </a:lnSpc>
              <a:buFont typeface="Wingdings" panose="05000000000000000000" pitchFamily="2" charset="2"/>
              <a:buChar char="Ø"/>
            </a:pPr>
            <a:r>
              <a:rPr lang="zh-CN" altLang="en-US" sz="3000" b="1" dirty="0" smtClean="0">
                <a:solidFill>
                  <a:srgbClr val="0000FF"/>
                </a:solidFill>
                <a:latin typeface="黑体" panose="02010600030101010101" pitchFamily="49" charset="-122"/>
                <a:ea typeface="黑体" panose="02010600030101010101" pitchFamily="49" charset="-122"/>
              </a:rPr>
              <a:t>思考：作者</a:t>
            </a:r>
            <a:r>
              <a:rPr lang="zh-CN" altLang="en-US" sz="3000" b="1" dirty="0">
                <a:solidFill>
                  <a:srgbClr val="0000FF"/>
                </a:solidFill>
                <a:latin typeface="黑体" panose="02010600030101010101" pitchFamily="49" charset="-122"/>
                <a:ea typeface="黑体" panose="02010600030101010101" pitchFamily="49" charset="-122"/>
              </a:rPr>
              <a:t>想表达的主要观点是什么？</a:t>
            </a:r>
            <a:endParaRPr lang="zh-CN" altLang="en-US" sz="3000" b="1" dirty="0">
              <a:solidFill>
                <a:srgbClr val="0000FF"/>
              </a:solidFill>
              <a:latin typeface="黑体" panose="02010600030101010101" pitchFamily="49" charset="-122"/>
              <a:ea typeface="黑体" panose="0201060003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l="-400"/>
          <a:stretch>
            <a:fillRect/>
          </a:stretch>
        </p:blipFill>
        <p:spPr>
          <a:xfrm>
            <a:off x="-36512" y="0"/>
            <a:ext cx="9180512" cy="5143500"/>
          </a:xfrm>
          <a:prstGeom prst="rect">
            <a:avLst/>
          </a:prstGeom>
        </p:spPr>
      </p:pic>
      <p:sp>
        <p:nvSpPr>
          <p:cNvPr id="10" name="AutoShape 3"/>
          <p:cNvSpPr>
            <a:spLocks noChangeArrowheads="1"/>
          </p:cNvSpPr>
          <p:nvPr/>
        </p:nvSpPr>
        <p:spPr bwMode="auto">
          <a:xfrm>
            <a:off x="1504840" y="1569742"/>
            <a:ext cx="6696744" cy="1656184"/>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fontAlgn="auto">
              <a:spcBef>
                <a:spcPts val="0"/>
              </a:spcBef>
              <a:spcAft>
                <a:spcPts val="0"/>
              </a:spcAft>
              <a:defRPr/>
            </a:pPr>
            <a:endParaRPr lang="en-US" sz="4000" dirty="0">
              <a:solidFill>
                <a:srgbClr val="00FFFF"/>
              </a:solidFill>
              <a:latin typeface="Times New Roman" panose="02020603050405020304" pitchFamily="18" charset="0"/>
              <a:ea typeface="隶书" panose="02010509060101010101" pitchFamily="49" charset="-122"/>
            </a:endParaRPr>
          </a:p>
        </p:txBody>
      </p:sp>
      <p:sp>
        <p:nvSpPr>
          <p:cNvPr id="3" name="文本框 2"/>
          <p:cNvSpPr txBox="1">
            <a:spLocks noChangeArrowheads="1"/>
          </p:cNvSpPr>
          <p:nvPr/>
        </p:nvSpPr>
        <p:spPr bwMode="auto">
          <a:xfrm>
            <a:off x="1763688" y="1707654"/>
            <a:ext cx="622187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Aft>
                <a:spcPts val="1200"/>
              </a:spcAft>
            </a:pPr>
            <a:r>
              <a:rPr lang="zh-CN" altLang="en-US" sz="3200" b="1" dirty="0">
                <a:latin typeface="楷体" panose="02010609060101010101" pitchFamily="49" charset="-122"/>
                <a:ea typeface="楷体" panose="02010609060101010101" pitchFamily="49" charset="-122"/>
              </a:rPr>
              <a:t>    我们要精心地保护地球，保护地球的生态环境。</a:t>
            </a:r>
            <a:endParaRPr lang="zh-CN" altLang="en-US" sz="3200" b="1" dirty="0">
              <a:latin typeface="楷体" panose="02010609060101010101" pitchFamily="49" charset="-122"/>
              <a:ea typeface="楷体" panose="02010609060101010101" pitchFamily="49" charset="-122"/>
            </a:endParaRPr>
          </a:p>
        </p:txBody>
      </p:sp>
      <p:sp>
        <p:nvSpPr>
          <p:cNvPr id="9" name="矩形 8"/>
          <p:cNvSpPr>
            <a:spLocks noChangeArrowheads="1"/>
          </p:cNvSpPr>
          <p:nvPr/>
        </p:nvSpPr>
        <p:spPr bwMode="auto">
          <a:xfrm>
            <a:off x="251520" y="174251"/>
            <a:ext cx="7488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20000"/>
              </a:lnSpc>
              <a:buFont typeface="Wingdings" panose="05000000000000000000" pitchFamily="2" charset="2"/>
              <a:buChar char="Ø"/>
            </a:pPr>
            <a:r>
              <a:rPr lang="zh-CN" altLang="en-US" sz="3000" b="1" dirty="0" smtClean="0">
                <a:solidFill>
                  <a:srgbClr val="0000FF"/>
                </a:solidFill>
                <a:latin typeface="黑体" panose="02010600030101010101" pitchFamily="49" charset="-122"/>
                <a:ea typeface="黑体" panose="02010600030101010101" pitchFamily="49" charset="-122"/>
              </a:rPr>
              <a:t>作者</a:t>
            </a:r>
            <a:r>
              <a:rPr lang="zh-CN" altLang="en-US" sz="3000" b="1" dirty="0">
                <a:solidFill>
                  <a:srgbClr val="0000FF"/>
                </a:solidFill>
                <a:latin typeface="黑体" panose="02010600030101010101" pitchFamily="49" charset="-122"/>
                <a:ea typeface="黑体" panose="02010600030101010101" pitchFamily="49" charset="-122"/>
              </a:rPr>
              <a:t>想表达的主要</a:t>
            </a:r>
            <a:r>
              <a:rPr lang="zh-CN" altLang="en-US" sz="3000" b="1" dirty="0" smtClean="0">
                <a:solidFill>
                  <a:srgbClr val="0000FF"/>
                </a:solidFill>
                <a:latin typeface="黑体" panose="02010600030101010101" pitchFamily="49" charset="-122"/>
                <a:ea typeface="黑体" panose="02010600030101010101" pitchFamily="49" charset="-122"/>
              </a:rPr>
              <a:t>观点：</a:t>
            </a:r>
            <a:endParaRPr lang="zh-CN" altLang="en-US" sz="3000" b="1" dirty="0">
              <a:solidFill>
                <a:srgbClr val="0000FF"/>
              </a:solidFill>
              <a:latin typeface="黑体" panose="02010600030101010101" pitchFamily="49" charset="-122"/>
              <a:ea typeface="黑体" panose="0201060003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22"/>
          <p:cNvPicPr>
            <a:picLocks noChangeAspect="1"/>
          </p:cNvPicPr>
          <p:nvPr/>
        </p:nvPicPr>
        <p:blipFill>
          <a:blip r:embed="rId1">
            <a:extLst>
              <a:ext uri="{28A0092B-C50C-407E-A947-70E740481C1C}">
                <a14:useLocalDpi xmlns:a14="http://schemas.microsoft.com/office/drawing/2010/main" val="0"/>
              </a:ext>
            </a:extLst>
          </a:blip>
          <a:srcRect t="999"/>
          <a:stretch>
            <a:fillRect/>
          </a:stretch>
        </p:blipFill>
        <p:spPr bwMode="auto">
          <a:xfrm>
            <a:off x="6350" y="-20638"/>
            <a:ext cx="9131300"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组合 8"/>
          <p:cNvGrpSpPr/>
          <p:nvPr/>
        </p:nvGrpSpPr>
        <p:grpSpPr bwMode="auto">
          <a:xfrm>
            <a:off x="395536" y="1363858"/>
            <a:ext cx="8207604" cy="1296144"/>
            <a:chOff x="199018" y="3306013"/>
            <a:chExt cx="7517354" cy="1080152"/>
          </a:xfrm>
        </p:grpSpPr>
        <p:sp>
          <p:nvSpPr>
            <p:cNvPr id="25" name="圆角矩形 24"/>
            <p:cNvSpPr/>
            <p:nvPr/>
          </p:nvSpPr>
          <p:spPr>
            <a:xfrm>
              <a:off x="199018" y="3306013"/>
              <a:ext cx="7386648" cy="10801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endParaRPr lang="zh-CN" altLang="en-US" sz="1600"/>
            </a:p>
          </p:txBody>
        </p:sp>
        <p:grpSp>
          <p:nvGrpSpPr>
            <p:cNvPr id="8200" name="组合 10"/>
            <p:cNvGrpSpPr/>
            <p:nvPr/>
          </p:nvGrpSpPr>
          <p:grpSpPr bwMode="auto">
            <a:xfrm>
              <a:off x="455270" y="3522989"/>
              <a:ext cx="7261102" cy="646202"/>
              <a:chOff x="902034" y="3545201"/>
              <a:chExt cx="4566911" cy="646351"/>
            </a:xfrm>
          </p:grpSpPr>
          <p:sp>
            <p:nvSpPr>
              <p:cNvPr id="31" name="同心圆 30"/>
              <p:cNvSpPr/>
              <p:nvPr/>
            </p:nvSpPr>
            <p:spPr>
              <a:xfrm>
                <a:off x="902034" y="3614747"/>
                <a:ext cx="210608" cy="311731"/>
              </a:xfrm>
              <a:prstGeom prst="donut">
                <a:avLst/>
              </a:prstGeom>
              <a:noFill/>
              <a:ln w="25400" cmpd="sng">
                <a:solidFill>
                  <a:schemeClr val="accent2">
                    <a:shade val="95000"/>
                    <a:satMod val="105000"/>
                  </a:schemeClr>
                </a:solidFill>
                <a:prstDash val="solid"/>
              </a:ln>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sz="1600">
                  <a:solidFill>
                    <a:schemeClr val="tx1"/>
                  </a:solidFill>
                </a:endParaRPr>
              </a:p>
            </p:txBody>
          </p:sp>
          <p:sp>
            <p:nvSpPr>
              <p:cNvPr id="32" name="TextBox 9"/>
              <p:cNvSpPr txBox="1">
                <a:spLocks noChangeArrowheads="1"/>
              </p:cNvSpPr>
              <p:nvPr/>
            </p:nvSpPr>
            <p:spPr bwMode="auto">
              <a:xfrm>
                <a:off x="1185655" y="3545201"/>
                <a:ext cx="4283290" cy="64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600" b="1" dirty="0" smtClean="0">
                    <a:latin typeface="+mn-ea"/>
                  </a:rPr>
                  <a:t>抓住关键句，把握文章的主要观点。</a:t>
                </a:r>
                <a:endParaRPr lang="zh-CN" altLang="en-US" sz="3200" b="1" dirty="0" smtClean="0">
                  <a:latin typeface="Calibri" panose="020F0502020204030204" pitchFamily="34" charset="0"/>
                </a:endParaRPr>
              </a:p>
            </p:txBody>
          </p:sp>
        </p:grpSp>
      </p:grpSp>
      <p:sp>
        <p:nvSpPr>
          <p:cNvPr id="15" name="AutoShape 3"/>
          <p:cNvSpPr>
            <a:spLocks noChangeArrowheads="1"/>
          </p:cNvSpPr>
          <p:nvPr/>
        </p:nvSpPr>
        <p:spPr bwMode="auto">
          <a:xfrm>
            <a:off x="142875" y="71438"/>
            <a:ext cx="2052862" cy="738182"/>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eaLnBrk="1" fontAlgn="auto" hangingPunct="1">
              <a:spcBef>
                <a:spcPts val="0"/>
              </a:spcBef>
              <a:spcAft>
                <a:spcPts val="0"/>
              </a:spcAft>
              <a:defRPr/>
            </a:pPr>
            <a:endParaRPr lang="en-US" sz="4000" dirty="0">
              <a:solidFill>
                <a:srgbClr val="00FFFF"/>
              </a:solidFill>
              <a:latin typeface="Times New Roman" panose="02020603050405020304" pitchFamily="18" charset="0"/>
              <a:ea typeface="隶书" panose="02010509060101010101" pitchFamily="49" charset="-122"/>
            </a:endParaRPr>
          </a:p>
        </p:txBody>
      </p:sp>
      <p:sp>
        <p:nvSpPr>
          <p:cNvPr id="16" name="Rectangle 5"/>
          <p:cNvSpPr>
            <a:spLocks noChangeArrowheads="1"/>
          </p:cNvSpPr>
          <p:nvPr/>
        </p:nvSpPr>
        <p:spPr bwMode="auto">
          <a:xfrm>
            <a:off x="195349" y="148141"/>
            <a:ext cx="2305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solidFill>
                  <a:srgbClr val="FF0000"/>
                </a:solidFill>
                <a:ea typeface="黑体" panose="02010600030101010101" pitchFamily="49" charset="-122"/>
              </a:rPr>
              <a:t>学法小结</a:t>
            </a:r>
            <a:endParaRPr lang="zh-CN" altLang="en-US" sz="3200" b="1" dirty="0">
              <a:solidFill>
                <a:srgbClr val="FF0000"/>
              </a:solidFill>
              <a:ea typeface="黑体" panose="0201060003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51520" y="354358"/>
            <a:ext cx="3226422" cy="737245"/>
            <a:chOff x="1328738" y="1114424"/>
            <a:chExt cx="3226422" cy="737245"/>
          </a:xfrm>
        </p:grpSpPr>
        <p:sp>
          <p:nvSpPr>
            <p:cNvPr id="2" name="矩形: 圆角 1"/>
            <p:cNvSpPr/>
            <p:nvPr/>
          </p:nvSpPr>
          <p:spPr>
            <a:xfrm>
              <a:off x="1328738" y="1114424"/>
              <a:ext cx="3226422" cy="73724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4" name="矩形 3"/>
            <p:cNvSpPr/>
            <p:nvPr/>
          </p:nvSpPr>
          <p:spPr>
            <a:xfrm>
              <a:off x="1486691" y="1216604"/>
              <a:ext cx="3068469" cy="584775"/>
            </a:xfrm>
            <a:prstGeom prst="rect">
              <a:avLst/>
            </a:prstGeom>
          </p:spPr>
          <p:txBody>
            <a:bodyPr wrap="none">
              <a:spAutoFit/>
            </a:bodyPr>
            <a:lstStyle/>
            <a:p>
              <a:pPr lvl="0" algn="ctr" defTabSz="914400" eaLnBrk="0" fontAlgn="base" hangingPunct="0">
                <a:spcBef>
                  <a:spcPct val="0"/>
                </a:spcBef>
                <a:spcAft>
                  <a:spcPct val="0"/>
                </a:spcAft>
                <a:defRPr/>
              </a:pPr>
              <a:r>
                <a:rPr lang="zh-CN" altLang="en-US" sz="3200" b="1" kern="0" dirty="0">
                  <a:solidFill>
                    <a:srgbClr val="FF0000"/>
                  </a:solidFill>
                  <a:latin typeface="黑体" panose="02010600030101010101" pitchFamily="49" charset="-122"/>
                  <a:ea typeface="黑体" panose="02010600030101010101" pitchFamily="49" charset="-122"/>
                </a:rPr>
                <a:t>地球</a:t>
              </a:r>
              <a:r>
                <a:rPr lang="zh-CN" altLang="en-US" sz="3200" b="1" kern="0" dirty="0" smtClean="0">
                  <a:solidFill>
                    <a:srgbClr val="FF0000"/>
                  </a:solidFill>
                  <a:latin typeface="黑体" panose="02010600030101010101" pitchFamily="49" charset="-122"/>
                  <a:ea typeface="黑体" panose="02010600030101010101" pitchFamily="49" charset="-122"/>
                </a:rPr>
                <a:t>美丽但渺小</a:t>
              </a:r>
              <a:endParaRPr lang="zh-CN" altLang="en-US" sz="3200" b="1" kern="0" dirty="0">
                <a:solidFill>
                  <a:srgbClr val="FF0000"/>
                </a:solidFill>
                <a:latin typeface="黑体" panose="02010600030101010101" pitchFamily="49" charset="-122"/>
                <a:ea typeface="黑体" panose="02010600030101010101" pitchFamily="49" charset="-122"/>
              </a:endParaRPr>
            </a:p>
          </p:txBody>
        </p:sp>
      </p:grpSp>
      <p:sp>
        <p:nvSpPr>
          <p:cNvPr id="6" name="矩形: 圆角 5"/>
          <p:cNvSpPr/>
          <p:nvPr/>
        </p:nvSpPr>
        <p:spPr>
          <a:xfrm>
            <a:off x="1763688" y="1635646"/>
            <a:ext cx="6624736" cy="21105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7" name="文本框 3"/>
          <p:cNvSpPr txBox="1">
            <a:spLocks noChangeArrowheads="1"/>
          </p:cNvSpPr>
          <p:nvPr/>
        </p:nvSpPr>
        <p:spPr bwMode="auto">
          <a:xfrm>
            <a:off x="2048818" y="1769317"/>
            <a:ext cx="7056784" cy="1842364"/>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nSpc>
                <a:spcPct val="140000"/>
              </a:lnSpc>
              <a:defRPr/>
            </a:pPr>
            <a:r>
              <a:rPr lang="zh-CN" altLang="en-US" sz="3000" b="1" spc="-100" dirty="0">
                <a:latin typeface="楷体" panose="02010609060101010101" pitchFamily="49" charset="-122"/>
                <a:ea typeface="楷体" panose="02010609060101010101" pitchFamily="49" charset="-122"/>
              </a:rPr>
              <a:t>默读</a:t>
            </a:r>
            <a:r>
              <a:rPr lang="zh-CN" altLang="en-US" sz="3000" b="1" spc="-100" dirty="0" smtClean="0">
                <a:latin typeface="楷体" panose="02010609060101010101" pitchFamily="49" charset="-122"/>
                <a:ea typeface="楷体" panose="02010609060101010101" pitchFamily="49" charset="-122"/>
              </a:rPr>
              <a:t>课文第</a:t>
            </a:r>
            <a:r>
              <a:rPr lang="en-US" altLang="zh-CN" sz="3000" b="1" spc="-100" dirty="0" smtClean="0">
                <a:latin typeface="楷体" panose="02010609060101010101" pitchFamily="49" charset="-122"/>
                <a:ea typeface="楷体" panose="02010609060101010101" pitchFamily="49" charset="-122"/>
              </a:rPr>
              <a:t>1-2</a:t>
            </a:r>
            <a:r>
              <a:rPr lang="zh-CN" altLang="en-US" sz="3000" b="1" spc="-100" dirty="0">
                <a:latin typeface="楷体" panose="02010609060101010101" pitchFamily="49" charset="-122"/>
                <a:ea typeface="楷体" panose="02010609060101010101" pitchFamily="49" charset="-122"/>
              </a:rPr>
              <a:t>自然段： </a:t>
            </a:r>
            <a:endParaRPr lang="en-US" altLang="zh-CN" sz="3000" b="1" spc="-100" dirty="0">
              <a:latin typeface="楷体" panose="02010609060101010101" pitchFamily="49" charset="-122"/>
              <a:ea typeface="楷体" panose="02010609060101010101" pitchFamily="49" charset="-122"/>
            </a:endParaRPr>
          </a:p>
          <a:p>
            <a:pPr indent="0">
              <a:lnSpc>
                <a:spcPct val="140000"/>
              </a:lnSpc>
              <a:defRPr/>
            </a:pPr>
            <a:r>
              <a:rPr lang="zh-CN" altLang="en-US" sz="3000" b="1" spc="-100" dirty="0">
                <a:latin typeface="楷体" panose="02010609060101010101" pitchFamily="49" charset="-122"/>
                <a:ea typeface="楷体" panose="02010609060101010101" pitchFamily="49" charset="-122"/>
              </a:rPr>
              <a:t>用“</a:t>
            </a:r>
            <a:r>
              <a:rPr lang="en-US" altLang="zh-CN" sz="3000" b="1" spc="-100" dirty="0" smtClean="0">
                <a:latin typeface="楷体" panose="02010609060101010101" pitchFamily="49" charset="-122"/>
                <a:ea typeface="楷体" panose="02010609060101010101" pitchFamily="49" charset="-122"/>
              </a:rPr>
              <a:t>___”</a:t>
            </a:r>
            <a:r>
              <a:rPr lang="zh-CN" altLang="en-US" sz="3000" b="1" spc="-100" dirty="0">
                <a:latin typeface="楷体" panose="02010609060101010101" pitchFamily="49" charset="-122"/>
                <a:ea typeface="楷体" panose="02010609060101010101" pitchFamily="49" charset="-122"/>
              </a:rPr>
              <a:t>画出描写地球</a:t>
            </a:r>
            <a:r>
              <a:rPr lang="zh-CN" altLang="en-US" sz="3000" b="1" spc="-100" dirty="0">
                <a:solidFill>
                  <a:srgbClr val="FF0000"/>
                </a:solidFill>
                <a:latin typeface="楷体" panose="02010609060101010101" pitchFamily="49" charset="-122"/>
                <a:ea typeface="楷体" panose="02010609060101010101" pitchFamily="49" charset="-122"/>
              </a:rPr>
              <a:t>美丽</a:t>
            </a:r>
            <a:r>
              <a:rPr lang="zh-CN" altLang="en-US" sz="3000" b="1" spc="-100" dirty="0">
                <a:latin typeface="楷体" panose="02010609060101010101" pitchFamily="49" charset="-122"/>
                <a:ea typeface="楷体" panose="02010609060101010101" pitchFamily="49" charset="-122"/>
              </a:rPr>
              <a:t>的句子</a:t>
            </a:r>
            <a:r>
              <a:rPr lang="zh-CN" altLang="en-US" sz="3000" b="1" spc="-100" dirty="0" smtClean="0">
                <a:latin typeface="楷体" panose="02010609060101010101" pitchFamily="49" charset="-122"/>
                <a:ea typeface="楷体" panose="02010609060101010101" pitchFamily="49" charset="-122"/>
              </a:rPr>
              <a:t>，</a:t>
            </a:r>
            <a:endParaRPr lang="en-US" altLang="zh-CN" sz="3000" b="1" spc="-100" dirty="0" smtClean="0">
              <a:latin typeface="楷体" panose="02010609060101010101" pitchFamily="49" charset="-122"/>
              <a:ea typeface="楷体" panose="02010609060101010101" pitchFamily="49" charset="-122"/>
            </a:endParaRPr>
          </a:p>
          <a:p>
            <a:pPr indent="0">
              <a:lnSpc>
                <a:spcPct val="140000"/>
              </a:lnSpc>
              <a:defRPr/>
            </a:pPr>
            <a:r>
              <a:rPr lang="zh-CN" altLang="en-US" sz="3000" b="1" spc="-100" dirty="0" smtClean="0">
                <a:latin typeface="楷体" panose="02010609060101010101" pitchFamily="49" charset="-122"/>
                <a:ea typeface="楷体" panose="02010609060101010101" pitchFamily="49" charset="-122"/>
              </a:rPr>
              <a:t>用</a:t>
            </a:r>
            <a:r>
              <a:rPr lang="zh-CN" altLang="en-US" sz="3000" b="1" spc="-100" dirty="0">
                <a:latin typeface="楷体" panose="02010609060101010101" pitchFamily="49" charset="-122"/>
                <a:ea typeface="楷体" panose="02010609060101010101" pitchFamily="49" charset="-122"/>
              </a:rPr>
              <a:t>“</a:t>
            </a:r>
            <a:r>
              <a:rPr lang="en-US" altLang="zh-CN" sz="3000" b="1" spc="-100" dirty="0" smtClean="0">
                <a:latin typeface="楷体" panose="02010609060101010101" pitchFamily="49" charset="-122"/>
                <a:ea typeface="楷体" panose="02010609060101010101" pitchFamily="49" charset="-122"/>
              </a:rPr>
              <a:t>﹏”</a:t>
            </a:r>
            <a:r>
              <a:rPr lang="zh-CN" altLang="en-US" sz="3000" b="1" spc="-100" dirty="0">
                <a:latin typeface="楷体" panose="02010609060101010101" pitchFamily="49" charset="-122"/>
                <a:ea typeface="楷体" panose="02010609060101010101" pitchFamily="49" charset="-122"/>
              </a:rPr>
              <a:t>画出描写地球</a:t>
            </a:r>
            <a:r>
              <a:rPr lang="zh-CN" altLang="en-US" sz="3000" b="1" spc="-100" dirty="0">
                <a:solidFill>
                  <a:srgbClr val="FF0000"/>
                </a:solidFill>
                <a:latin typeface="楷体" panose="02010609060101010101" pitchFamily="49" charset="-122"/>
                <a:ea typeface="楷体" panose="02010609060101010101" pitchFamily="49" charset="-122"/>
              </a:rPr>
              <a:t>渺小</a:t>
            </a:r>
            <a:r>
              <a:rPr lang="zh-CN" altLang="en-US" sz="3000" b="1" spc="-100" dirty="0">
                <a:latin typeface="楷体" panose="02010609060101010101" pitchFamily="49" charset="-122"/>
                <a:ea typeface="楷体" panose="02010609060101010101" pitchFamily="49" charset="-122"/>
              </a:rPr>
              <a:t>的句子</a:t>
            </a:r>
            <a:r>
              <a:rPr lang="zh-CN" altLang="en-US" sz="3000" b="1" spc="-100" dirty="0" smtClean="0">
                <a:latin typeface="楷体" panose="02010609060101010101" pitchFamily="49" charset="-122"/>
                <a:ea typeface="楷体" panose="02010609060101010101" pitchFamily="49" charset="-122"/>
              </a:rPr>
              <a:t>。</a:t>
            </a:r>
            <a:endParaRPr lang="zh-CN" altLang="en-US" sz="3000" b="1" spc="-100" dirty="0">
              <a:latin typeface="楷体" panose="02010609060101010101" pitchFamily="49" charset="-122"/>
              <a:ea typeface="楷体" panose="02010609060101010101" pitchFamily="49" charset="-122"/>
            </a:endParaRPr>
          </a:p>
        </p:txBody>
      </p:sp>
      <p:pic>
        <p:nvPicPr>
          <p:cNvPr id="8" name="图片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80164" y="2067694"/>
            <a:ext cx="98352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3" name="矩形 2"/>
          <p:cNvSpPr>
            <a:spLocks noChangeArrowheads="1"/>
          </p:cNvSpPr>
          <p:nvPr/>
        </p:nvSpPr>
        <p:spPr bwMode="auto">
          <a:xfrm>
            <a:off x="899592" y="1419622"/>
            <a:ext cx="6336704" cy="101566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lnSpc>
                <a:spcPct val="150000"/>
              </a:lnSpc>
              <a:spcBef>
                <a:spcPts val="0"/>
              </a:spcBef>
              <a:spcAft>
                <a:spcPts val="0"/>
              </a:spcAft>
              <a:defRPr/>
            </a:pPr>
            <a:r>
              <a:rPr lang="zh-CN" altLang="en-US" sz="4000" b="1" dirty="0" smtClean="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rPr>
              <a:t>  听</a:t>
            </a:r>
            <a:r>
              <a:rPr lang="zh-CN" altLang="en-US" sz="4000" b="1"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rPr>
              <a:t>课文朗读</a:t>
            </a:r>
            <a:r>
              <a:rPr lang="zh-CN" altLang="en-US" sz="4000" b="1" dirty="0" smtClean="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rPr>
              <a:t>，听准字音</a:t>
            </a:r>
            <a:r>
              <a:rPr lang="zh-CN" altLang="en-US" sz="4000" b="1"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rPr>
              <a:t>。</a:t>
            </a:r>
            <a:endParaRPr lang="en-US" altLang="zh-CN" sz="3200"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endParaRPr>
          </a:p>
        </p:txBody>
      </p:sp>
      <p:pic>
        <p:nvPicPr>
          <p:cNvPr id="2" name="19 只有一个地球">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3779912" y="3342467"/>
            <a:ext cx="1024880" cy="102488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1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0" name="矩形 9"/>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1"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2" name="矩形 11"/>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 name="矩形 12"/>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 name="矩形 14"/>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6" name="矩形 15"/>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20" name="矩形 19"/>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1" name="矩形 20"/>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 name="矩形 1"/>
          <p:cNvSpPr>
            <a:spLocks noChangeArrowheads="1"/>
          </p:cNvSpPr>
          <p:nvPr/>
        </p:nvSpPr>
        <p:spPr bwMode="auto">
          <a:xfrm>
            <a:off x="298082" y="987574"/>
            <a:ext cx="8385175"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3200" b="1" dirty="0">
                <a:latin typeface="楷体" panose="02010609060101010101" pitchFamily="49" charset="-122"/>
                <a:ea typeface="楷体" panose="02010609060101010101" pitchFamily="49" charset="-122"/>
              </a:rPr>
              <a:t>    据有幸飞上太空的宇航员介绍，他们在天际遨游时遥望地球，映入眼帘的是一个晶莹的球体，上面蓝色和白色的纹痕相互交错，周围裹着一层薄薄的水蓝色的“纱衣”。</a:t>
            </a:r>
            <a:endParaRPr lang="zh-CN" altLang="en-US" sz="3200" b="1" dirty="0">
              <a:latin typeface="楷体" panose="02010609060101010101" pitchFamily="49" charset="-122"/>
              <a:ea typeface="楷体" panose="02010609060101010101" pitchFamily="49" charset="-122"/>
            </a:endParaRPr>
          </a:p>
        </p:txBody>
      </p:sp>
      <p:cxnSp>
        <p:nvCxnSpPr>
          <p:cNvPr id="3" name="直接连接符 2"/>
          <p:cNvCxnSpPr/>
          <p:nvPr/>
        </p:nvCxnSpPr>
        <p:spPr>
          <a:xfrm flipV="1">
            <a:off x="7260857" y="2152799"/>
            <a:ext cx="1349375"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 name="直接连接符 3"/>
          <p:cNvCxnSpPr/>
          <p:nvPr/>
        </p:nvCxnSpPr>
        <p:spPr>
          <a:xfrm flipV="1">
            <a:off x="385394" y="2733824"/>
            <a:ext cx="838200"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 name="直接连接符 4"/>
          <p:cNvCxnSpPr/>
          <p:nvPr/>
        </p:nvCxnSpPr>
        <p:spPr>
          <a:xfrm>
            <a:off x="2441207" y="2733824"/>
            <a:ext cx="3246040"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6" name="直接连接符 5"/>
          <p:cNvCxnSpPr/>
          <p:nvPr/>
        </p:nvCxnSpPr>
        <p:spPr>
          <a:xfrm>
            <a:off x="2086847" y="3347811"/>
            <a:ext cx="4080222"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7" name="矩形 6"/>
          <p:cNvSpPr>
            <a:spLocks noChangeArrowheads="1"/>
          </p:cNvSpPr>
          <p:nvPr/>
        </p:nvSpPr>
        <p:spPr bwMode="auto">
          <a:xfrm>
            <a:off x="2244565" y="3802483"/>
            <a:ext cx="1212850" cy="683264"/>
          </a:xfrm>
          <a:prstGeom prst="rect">
            <a:avLst/>
          </a:prstGeom>
          <a:solidFill>
            <a:schemeClr val="accent6">
              <a:lumMod val="20000"/>
              <a:lumOff val="80000"/>
            </a:schemeClr>
          </a:solidFill>
          <a:ln>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zh-CN" altLang="en-US" sz="3200" b="1" dirty="0">
                <a:solidFill>
                  <a:srgbClr val="FF0000"/>
                </a:solidFill>
                <a:latin typeface="楷体" panose="02010609060101010101" pitchFamily="49" charset="-122"/>
                <a:ea typeface="楷体" panose="02010609060101010101" pitchFamily="49" charset="-122"/>
              </a:rPr>
              <a:t>形状</a:t>
            </a:r>
            <a:endParaRPr lang="en-US" altLang="zh-CN" sz="3200" b="1" dirty="0">
              <a:solidFill>
                <a:srgbClr val="FF0000"/>
              </a:solidFill>
              <a:latin typeface="楷体" panose="02010609060101010101" pitchFamily="49" charset="-122"/>
              <a:ea typeface="楷体" panose="02010609060101010101" pitchFamily="49" charset="-122"/>
            </a:endParaRPr>
          </a:p>
        </p:txBody>
      </p:sp>
      <p:sp>
        <p:nvSpPr>
          <p:cNvPr id="8" name="矩形 7"/>
          <p:cNvSpPr>
            <a:spLocks noChangeArrowheads="1"/>
          </p:cNvSpPr>
          <p:nvPr/>
        </p:nvSpPr>
        <p:spPr bwMode="auto">
          <a:xfrm>
            <a:off x="4025354" y="3775571"/>
            <a:ext cx="1214438" cy="683264"/>
          </a:xfrm>
          <a:prstGeom prst="rect">
            <a:avLst/>
          </a:prstGeom>
          <a:solidFill>
            <a:schemeClr val="accent6">
              <a:lumMod val="20000"/>
              <a:lumOff val="80000"/>
            </a:schemeClr>
          </a:solidFill>
          <a:ln>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zh-CN" altLang="en-US" sz="3200" b="1" dirty="0">
                <a:solidFill>
                  <a:srgbClr val="FF0000"/>
                </a:solidFill>
                <a:latin typeface="楷体" panose="02010609060101010101" pitchFamily="49" charset="-122"/>
                <a:ea typeface="楷体" panose="02010609060101010101" pitchFamily="49" charset="-122"/>
              </a:rPr>
              <a:t>颜色</a:t>
            </a:r>
            <a:endParaRPr lang="en-US" altLang="zh-CN" sz="3200" b="1" dirty="0">
              <a:solidFill>
                <a:srgbClr val="FF0000"/>
              </a:solidFill>
              <a:latin typeface="楷体" panose="02010609060101010101" pitchFamily="49" charset="-122"/>
              <a:ea typeface="楷体" panose="02010609060101010101" pitchFamily="49" charset="-122"/>
            </a:endParaRPr>
          </a:p>
        </p:txBody>
      </p:sp>
      <p:grpSp>
        <p:nvGrpSpPr>
          <p:cNvPr id="17" name="组合 16"/>
          <p:cNvGrpSpPr/>
          <p:nvPr/>
        </p:nvGrpSpPr>
        <p:grpSpPr>
          <a:xfrm>
            <a:off x="239999" y="108712"/>
            <a:ext cx="2603809" cy="659055"/>
            <a:chOff x="1423558" y="1112521"/>
            <a:chExt cx="4081795" cy="662912"/>
          </a:xfrm>
        </p:grpSpPr>
        <p:sp>
          <p:nvSpPr>
            <p:cNvPr id="18" name="矩形: 圆角 17"/>
            <p:cNvSpPr/>
            <p:nvPr/>
          </p:nvSpPr>
          <p:spPr>
            <a:xfrm>
              <a:off x="1434897" y="1112521"/>
              <a:ext cx="3844693" cy="6629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19" name="矩形 18"/>
            <p:cNvSpPr/>
            <p:nvPr/>
          </p:nvSpPr>
          <p:spPr>
            <a:xfrm>
              <a:off x="1423558" y="1151588"/>
              <a:ext cx="4081795" cy="588198"/>
            </a:xfrm>
            <a:prstGeom prst="rect">
              <a:avLst/>
            </a:prstGeom>
          </p:spPr>
          <p:txBody>
            <a:bodyPr wrap="square">
              <a:spAutoFit/>
            </a:bodyPr>
            <a:lstStyle/>
            <a:p>
              <a:pPr marL="457200" lvl="0" indent="-457200" defTabSz="914400" eaLnBrk="0" fontAlgn="base" hangingPunct="0">
                <a:spcBef>
                  <a:spcPct val="0"/>
                </a:spcBef>
                <a:spcAft>
                  <a:spcPct val="0"/>
                </a:spcAft>
                <a:buFont typeface="Arial" panose="020B0604020202020204" pitchFamily="34" charset="0"/>
                <a:buChar char="•"/>
                <a:defRPr/>
              </a:pPr>
              <a:r>
                <a:rPr lang="zh-CN" altLang="en-US" sz="3200" b="1" kern="0" dirty="0">
                  <a:solidFill>
                    <a:srgbClr val="FF0000"/>
                  </a:solidFill>
                  <a:latin typeface="黑体" panose="02010600030101010101" pitchFamily="49" charset="-122"/>
                  <a:ea typeface="黑体" panose="02010600030101010101" pitchFamily="49" charset="-122"/>
                </a:rPr>
                <a:t>地球美丽</a:t>
              </a:r>
              <a:endParaRPr lang="zh-CN" altLang="en-US" sz="3200" b="1" kern="0" dirty="0">
                <a:solidFill>
                  <a:srgbClr val="FF0000"/>
                </a:solidFill>
                <a:latin typeface="黑体" panose="02010600030101010101" pitchFamily="49" charset="-122"/>
                <a:ea typeface="黑体" panose="02010600030101010101" pitchFamily="49" charset="-122"/>
              </a:endParaRPr>
            </a:p>
          </p:txBody>
        </p:sp>
      </p:grpSp>
      <p:pic>
        <p:nvPicPr>
          <p:cNvPr id="14" name="图片 13"/>
          <p:cNvPicPr>
            <a:picLocks noChangeAspect="1"/>
          </p:cNvPicPr>
          <p:nvPr/>
        </p:nvPicPr>
        <p:blipFill rotWithShape="1">
          <a:blip r:embed="rId1" cstate="print">
            <a:clrChange>
              <a:clrFrom>
                <a:srgbClr val="000000"/>
              </a:clrFrom>
              <a:clrTo>
                <a:srgbClr val="000000">
                  <a:alpha val="0"/>
                </a:srgbClr>
              </a:clrTo>
            </a:clrChange>
          </a:blip>
          <a:srcRect l="22370" t="2206" r="22114" b="8354"/>
          <a:stretch>
            <a:fillRect/>
          </a:stretch>
        </p:blipFill>
        <p:spPr bwMode="auto">
          <a:xfrm>
            <a:off x="6931649" y="2733824"/>
            <a:ext cx="2179862" cy="2194585"/>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对话气泡: 圆角矩形 7"/>
          <p:cNvSpPr/>
          <p:nvPr/>
        </p:nvSpPr>
        <p:spPr bwMode="auto">
          <a:xfrm>
            <a:off x="5198474" y="2139702"/>
            <a:ext cx="3703422" cy="1937134"/>
          </a:xfrm>
          <a:prstGeom prst="wedgeRoundRectCallout">
            <a:avLst>
              <a:gd name="adj1" fmla="val 2126"/>
              <a:gd name="adj2" fmla="val -67714"/>
              <a:gd name="adj3" fmla="val 16667"/>
            </a:avLst>
          </a:prstGeom>
          <a:solidFill>
            <a:schemeClr val="accent6">
              <a:lumMod val="20000"/>
              <a:lumOff val="80000"/>
            </a:schemeClr>
          </a:solidFill>
          <a:ln>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CN" altLang="en-US" dirty="0"/>
          </a:p>
        </p:txBody>
      </p:sp>
      <p:sp>
        <p:nvSpPr>
          <p:cNvPr id="2" name="矩形 1"/>
          <p:cNvSpPr/>
          <p:nvPr/>
        </p:nvSpPr>
        <p:spPr>
          <a:xfrm>
            <a:off x="5229488" y="2249412"/>
            <a:ext cx="3672408" cy="1717714"/>
          </a:xfrm>
          <a:prstGeom prst="rect">
            <a:avLst/>
          </a:prstGeom>
        </p:spPr>
        <p:txBody>
          <a:bodyPr wrap="square">
            <a:spAutoFit/>
          </a:bodyPr>
          <a:lstStyle/>
          <a:p>
            <a:pPr>
              <a:lnSpc>
                <a:spcPct val="120000"/>
              </a:lnSpc>
            </a:pPr>
            <a:r>
              <a:rPr lang="zh-CN" altLang="en-US" sz="3200" b="1" dirty="0">
                <a:solidFill>
                  <a:srgbClr val="0000FF"/>
                </a:solidFill>
                <a:latin typeface="仿宋" panose="02010609060101010101" pitchFamily="49" charset="-122"/>
                <a:ea typeface="仿宋" panose="02010609060101010101" pitchFamily="49" charset="-122"/>
              </a:rPr>
              <a:t>   </a:t>
            </a:r>
            <a:r>
              <a:rPr lang="zh-CN" altLang="en-US" sz="3000" b="1" dirty="0" smtClean="0">
                <a:solidFill>
                  <a:srgbClr val="0000FF"/>
                </a:solidFill>
                <a:latin typeface="仿宋" panose="02010609060101010101" pitchFamily="49" charset="-122"/>
                <a:ea typeface="仿宋" panose="02010609060101010101" pitchFamily="49" charset="-122"/>
              </a:rPr>
              <a:t>引号</a:t>
            </a:r>
            <a:r>
              <a:rPr lang="zh-CN" altLang="en-US" sz="3000" b="1" dirty="0">
                <a:solidFill>
                  <a:srgbClr val="0000FF"/>
                </a:solidFill>
                <a:latin typeface="仿宋" panose="02010609060101010101" pitchFamily="49" charset="-122"/>
                <a:ea typeface="仿宋" panose="02010609060101010101" pitchFamily="49" charset="-122"/>
              </a:rPr>
              <a:t>表示“纱衣” 这个词有</a:t>
            </a:r>
            <a:r>
              <a:rPr lang="zh-CN" altLang="en-US" sz="3000" b="1" dirty="0">
                <a:solidFill>
                  <a:srgbClr val="FF0000"/>
                </a:solidFill>
                <a:latin typeface="仿宋" panose="02010609060101010101" pitchFamily="49" charset="-122"/>
                <a:ea typeface="仿宋" panose="02010609060101010101" pitchFamily="49" charset="-122"/>
              </a:rPr>
              <a:t>特殊含义</a:t>
            </a:r>
            <a:r>
              <a:rPr lang="zh-CN" altLang="en-US" sz="3000" b="1" dirty="0">
                <a:solidFill>
                  <a:srgbClr val="0000FF"/>
                </a:solidFill>
                <a:latin typeface="仿宋" panose="02010609060101010101" pitchFamily="49" charset="-122"/>
                <a:ea typeface="仿宋" panose="02010609060101010101" pitchFamily="49" charset="-122"/>
              </a:rPr>
              <a:t>，在这里指大气层。</a:t>
            </a:r>
            <a:endParaRPr lang="zh-CN" altLang="en-US" sz="3000" b="1" dirty="0">
              <a:solidFill>
                <a:srgbClr val="0000FF"/>
              </a:solidFill>
              <a:latin typeface="仿宋" panose="02010609060101010101" pitchFamily="49" charset="-122"/>
              <a:ea typeface="仿宋" panose="02010609060101010101" pitchFamily="49" charset="-122"/>
            </a:endParaRPr>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3733" r="14207"/>
          <a:stretch>
            <a:fillRect/>
          </a:stretch>
        </p:blipFill>
        <p:spPr>
          <a:xfrm>
            <a:off x="971600" y="1779662"/>
            <a:ext cx="4104456" cy="2887899"/>
          </a:xfrm>
          <a:prstGeom prst="rect">
            <a:avLst/>
          </a:prstGeom>
          <a:ln>
            <a:noFill/>
          </a:ln>
          <a:effectLst>
            <a:softEdge rad="112500"/>
          </a:effectLst>
        </p:spPr>
      </p:pic>
      <p:sp>
        <p:nvSpPr>
          <p:cNvPr id="6" name="矩形 5"/>
          <p:cNvSpPr/>
          <p:nvPr/>
        </p:nvSpPr>
        <p:spPr>
          <a:xfrm>
            <a:off x="827584" y="1038061"/>
            <a:ext cx="8208404" cy="584775"/>
          </a:xfrm>
          <a:prstGeom prst="rect">
            <a:avLst/>
          </a:prstGeom>
        </p:spPr>
        <p:txBody>
          <a:bodyPr wrap="square">
            <a:spAutoFit/>
          </a:bodyPr>
          <a:lstStyle/>
          <a:p>
            <a:r>
              <a:rPr lang="zh-CN" altLang="en-US" sz="3200" b="1" dirty="0">
                <a:solidFill>
                  <a:prstClr val="black"/>
                </a:solidFill>
                <a:latin typeface="楷体" panose="02010609060101010101" pitchFamily="49" charset="-122"/>
                <a:ea typeface="楷体" panose="02010609060101010101" pitchFamily="49" charset="-122"/>
              </a:rPr>
              <a:t>周围裹着一层薄薄的水蓝色的</a:t>
            </a:r>
            <a:r>
              <a:rPr lang="zh-CN" altLang="en-US" sz="3200" b="1" dirty="0">
                <a:solidFill>
                  <a:srgbClr val="0000FF"/>
                </a:solidFill>
                <a:latin typeface="楷体" panose="02010609060101010101" pitchFamily="49" charset="-122"/>
                <a:ea typeface="楷体" panose="02010609060101010101" pitchFamily="49" charset="-122"/>
              </a:rPr>
              <a:t>“</a:t>
            </a:r>
            <a:r>
              <a:rPr lang="zh-CN" altLang="en-US" sz="3200" b="1" dirty="0">
                <a:solidFill>
                  <a:srgbClr val="FF0000"/>
                </a:solidFill>
                <a:latin typeface="楷体" panose="02010609060101010101" pitchFamily="49" charset="-122"/>
                <a:ea typeface="楷体" panose="02010609060101010101" pitchFamily="49" charset="-122"/>
              </a:rPr>
              <a:t>纱衣</a:t>
            </a:r>
            <a:r>
              <a:rPr lang="zh-CN" altLang="en-US" sz="3200" b="1" dirty="0">
                <a:solidFill>
                  <a:srgbClr val="0000FF"/>
                </a:solidFill>
                <a:latin typeface="楷体" panose="02010609060101010101" pitchFamily="49" charset="-122"/>
                <a:ea typeface="楷体" panose="02010609060101010101" pitchFamily="49" charset="-122"/>
              </a:rPr>
              <a:t>”</a:t>
            </a:r>
            <a:r>
              <a:rPr lang="zh-CN" altLang="en-US" sz="3200" b="1" dirty="0">
                <a:solidFill>
                  <a:prstClr val="black"/>
                </a:solidFill>
                <a:latin typeface="楷体" panose="02010609060101010101" pitchFamily="49" charset="-122"/>
                <a:ea typeface="楷体" panose="02010609060101010101" pitchFamily="49" charset="-122"/>
              </a:rPr>
              <a:t>。</a:t>
            </a:r>
            <a:endParaRPr lang="zh-CN" altLang="en-US" dirty="0"/>
          </a:p>
        </p:txBody>
      </p:sp>
      <p:sp>
        <p:nvSpPr>
          <p:cNvPr id="7" name="矩形 6"/>
          <p:cNvSpPr>
            <a:spLocks noChangeArrowheads="1"/>
          </p:cNvSpPr>
          <p:nvPr/>
        </p:nvSpPr>
        <p:spPr bwMode="auto">
          <a:xfrm>
            <a:off x="179512" y="141122"/>
            <a:ext cx="748883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20000"/>
              </a:lnSpc>
              <a:buFont typeface="Wingdings" panose="05000000000000000000" pitchFamily="2" charset="2"/>
              <a:buChar char="Ø"/>
            </a:pPr>
            <a:r>
              <a:rPr lang="zh-CN" altLang="en-US" sz="2800" b="1" dirty="0" smtClean="0">
                <a:solidFill>
                  <a:srgbClr val="0000FF"/>
                </a:solidFill>
                <a:latin typeface="黑体" panose="02010600030101010101" pitchFamily="49" charset="-122"/>
                <a:ea typeface="黑体" panose="02010600030101010101" pitchFamily="49" charset="-122"/>
              </a:rPr>
              <a:t>你知道水蓝色的“</a:t>
            </a:r>
            <a:r>
              <a:rPr lang="zh-CN" altLang="en-US" sz="2800" b="1" dirty="0" smtClean="0">
                <a:solidFill>
                  <a:srgbClr val="FF0000"/>
                </a:solidFill>
                <a:latin typeface="黑体" panose="02010600030101010101" pitchFamily="49" charset="-122"/>
                <a:ea typeface="黑体" panose="02010600030101010101" pitchFamily="49" charset="-122"/>
              </a:rPr>
              <a:t>纱衣</a:t>
            </a:r>
            <a:r>
              <a:rPr lang="zh-CN" altLang="en-US" sz="2800" b="1" dirty="0" smtClean="0">
                <a:solidFill>
                  <a:srgbClr val="0000FF"/>
                </a:solidFill>
                <a:latin typeface="黑体" panose="02010600030101010101" pitchFamily="49" charset="-122"/>
                <a:ea typeface="黑体" panose="02010600030101010101" pitchFamily="49" charset="-122"/>
              </a:rPr>
              <a:t>”指的是什么吗？</a:t>
            </a:r>
            <a:endParaRPr lang="zh-CN" altLang="en-US" sz="3000" b="1" dirty="0">
              <a:solidFill>
                <a:srgbClr val="0000FF"/>
              </a:solidFill>
              <a:latin typeface="黑体" panose="02010600030101010101" pitchFamily="49" charset="-122"/>
              <a:ea typeface="黑体" panose="0201060003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683568" y="1057183"/>
            <a:ext cx="8061325"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3200" b="1" dirty="0">
                <a:latin typeface="楷体" panose="02010609060101010101" pitchFamily="49" charset="-122"/>
                <a:ea typeface="楷体" panose="02010609060101010101" pitchFamily="49" charset="-122"/>
              </a:rPr>
              <a:t>    地球，这位人类的母亲，这个生命的摇篮，是那样美丽壮观，和蔼可亲。</a:t>
            </a:r>
            <a:endParaRPr lang="zh-CN" altLang="en-US" sz="3200" b="1" dirty="0">
              <a:latin typeface="楷体" panose="02010609060101010101" pitchFamily="49" charset="-122"/>
              <a:ea typeface="楷体" panose="02010609060101010101" pitchFamily="49" charset="-122"/>
            </a:endParaRPr>
          </a:p>
        </p:txBody>
      </p:sp>
      <p:pic>
        <p:nvPicPr>
          <p:cNvPr id="4"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588224" y="2677989"/>
            <a:ext cx="2428450" cy="228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20"/>
          <p:cNvGrpSpPr/>
          <p:nvPr/>
        </p:nvGrpSpPr>
        <p:grpSpPr bwMode="auto">
          <a:xfrm>
            <a:off x="5653341" y="270420"/>
            <a:ext cx="1874928" cy="856809"/>
            <a:chOff x="6645897" y="1602985"/>
            <a:chExt cx="1665000" cy="607090"/>
          </a:xfrm>
        </p:grpSpPr>
        <p:sp>
          <p:nvSpPr>
            <p:cNvPr id="20" name="对话气泡: 椭圆形 19"/>
            <p:cNvSpPr/>
            <p:nvPr/>
          </p:nvSpPr>
          <p:spPr>
            <a:xfrm>
              <a:off x="6645897" y="1602985"/>
              <a:ext cx="1598639" cy="607090"/>
            </a:xfrm>
            <a:prstGeom prst="wedgeEllipseCallout">
              <a:avLst>
                <a:gd name="adj1" fmla="val -38228"/>
                <a:gd name="adj2" fmla="val 59230"/>
              </a:avLst>
            </a:prstGeom>
            <a:solidFill>
              <a:schemeClr val="bg1"/>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348" name="TextBox 2"/>
            <p:cNvSpPr txBox="1">
              <a:spLocks noChangeArrowheads="1"/>
            </p:cNvSpPr>
            <p:nvPr/>
          </p:nvSpPr>
          <p:spPr bwMode="auto">
            <a:xfrm>
              <a:off x="6861132" y="1655058"/>
              <a:ext cx="1449765" cy="4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5000"/>
                </a:lnSpc>
              </a:pPr>
              <a:r>
                <a:rPr lang="zh-CN" altLang="en-US" sz="3200" b="1" dirty="0">
                  <a:solidFill>
                    <a:srgbClr val="FF0000"/>
                  </a:solidFill>
                  <a:latin typeface="黑体" panose="02010600030101010101" pitchFamily="49" charset="-122"/>
                  <a:ea typeface="黑体" panose="02010600030101010101" pitchFamily="49" charset="-122"/>
                </a:rPr>
                <a:t>打比方</a:t>
              </a:r>
              <a:endParaRPr lang="zh-CN" altLang="en-US" sz="3200" b="1" dirty="0">
                <a:solidFill>
                  <a:srgbClr val="FF0000"/>
                </a:solidFill>
                <a:latin typeface="黑体" panose="02010600030101010101" pitchFamily="49" charset="-122"/>
                <a:ea typeface="黑体" panose="02010600030101010101" pitchFamily="49" charset="-122"/>
              </a:endParaRPr>
            </a:p>
          </p:txBody>
        </p:sp>
      </p:grpSp>
      <p:sp>
        <p:nvSpPr>
          <p:cNvPr id="15" name="矩形 14"/>
          <p:cNvSpPr>
            <a:spLocks noChangeArrowheads="1"/>
          </p:cNvSpPr>
          <p:nvPr/>
        </p:nvSpPr>
        <p:spPr bwMode="auto">
          <a:xfrm>
            <a:off x="313617" y="271496"/>
            <a:ext cx="748883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20000"/>
              </a:lnSpc>
              <a:buFont typeface="Wingdings" panose="05000000000000000000" pitchFamily="2" charset="2"/>
              <a:buChar char="Ø"/>
            </a:pPr>
            <a:r>
              <a:rPr lang="zh-CN" altLang="en-US" sz="3200" b="1" dirty="0" smtClean="0">
                <a:solidFill>
                  <a:srgbClr val="0000FF"/>
                </a:solidFill>
                <a:latin typeface="黑体" panose="02010600030101010101" pitchFamily="49" charset="-122"/>
                <a:ea typeface="黑体" panose="02010600030101010101" pitchFamily="49" charset="-122"/>
              </a:rPr>
              <a:t>这个句子用了什么</a:t>
            </a:r>
            <a:r>
              <a:rPr lang="zh-CN" altLang="en-US" sz="3200" b="1" smtClean="0">
                <a:solidFill>
                  <a:srgbClr val="0000FF"/>
                </a:solidFill>
                <a:latin typeface="黑体" panose="02010600030101010101" pitchFamily="49" charset="-122"/>
                <a:ea typeface="黑体" panose="02010600030101010101" pitchFamily="49" charset="-122"/>
              </a:rPr>
              <a:t>说明方法？</a:t>
            </a:r>
            <a:endParaRPr lang="zh-CN" altLang="en-US" sz="3200" b="1" dirty="0">
              <a:solidFill>
                <a:srgbClr val="0000FF"/>
              </a:solidFill>
              <a:latin typeface="黑体" panose="02010600030101010101" pitchFamily="49" charset="-122"/>
              <a:ea typeface="黑体" panose="02010600030101010101" pitchFamily="49" charset="-122"/>
            </a:endParaRPr>
          </a:p>
        </p:txBody>
      </p:sp>
      <p:sp>
        <p:nvSpPr>
          <p:cNvPr id="16" name="椭圆 15"/>
          <p:cNvSpPr/>
          <p:nvPr/>
        </p:nvSpPr>
        <p:spPr bwMode="auto">
          <a:xfrm>
            <a:off x="3765907" y="1717070"/>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17" name="椭圆 16"/>
          <p:cNvSpPr/>
          <p:nvPr/>
        </p:nvSpPr>
        <p:spPr bwMode="auto">
          <a:xfrm>
            <a:off x="4199295" y="1720245"/>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18" name="椭圆 17"/>
          <p:cNvSpPr/>
          <p:nvPr/>
        </p:nvSpPr>
        <p:spPr bwMode="auto">
          <a:xfrm>
            <a:off x="4596170" y="1731357"/>
            <a:ext cx="142875" cy="144463"/>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19" name="椭圆 18"/>
          <p:cNvSpPr/>
          <p:nvPr/>
        </p:nvSpPr>
        <p:spPr bwMode="auto">
          <a:xfrm>
            <a:off x="4988282" y="1723420"/>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3" name="椭圆 22"/>
          <p:cNvSpPr/>
          <p:nvPr/>
        </p:nvSpPr>
        <p:spPr bwMode="auto">
          <a:xfrm>
            <a:off x="5383143" y="1723420"/>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4" name="椭圆 23"/>
          <p:cNvSpPr/>
          <p:nvPr/>
        </p:nvSpPr>
        <p:spPr bwMode="auto">
          <a:xfrm>
            <a:off x="7034411" y="1717070"/>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5" name="椭圆 24"/>
          <p:cNvSpPr/>
          <p:nvPr/>
        </p:nvSpPr>
        <p:spPr bwMode="auto">
          <a:xfrm>
            <a:off x="7467799" y="1720245"/>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6" name="椭圆 25"/>
          <p:cNvSpPr/>
          <p:nvPr/>
        </p:nvSpPr>
        <p:spPr bwMode="auto">
          <a:xfrm>
            <a:off x="7864674" y="1731357"/>
            <a:ext cx="142875" cy="144463"/>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8" name="椭圆 27"/>
          <p:cNvSpPr/>
          <p:nvPr/>
        </p:nvSpPr>
        <p:spPr bwMode="auto">
          <a:xfrm>
            <a:off x="8256786" y="1723420"/>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29" name="椭圆 28"/>
          <p:cNvSpPr/>
          <p:nvPr/>
        </p:nvSpPr>
        <p:spPr bwMode="auto">
          <a:xfrm>
            <a:off x="899592" y="2497717"/>
            <a:ext cx="142875" cy="144462"/>
          </a:xfrm>
          <a:prstGeom prst="ellipse">
            <a:avLst/>
          </a:prstGeom>
          <a:solidFill>
            <a:srgbClr val="FFFF00"/>
          </a:solid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lgn="ctr" defTabSz="825500">
              <a:defRPr/>
            </a:pPr>
            <a:endParaRPr lang="zh-CN" altLang="en-US" sz="5800">
              <a:ea typeface="Gill Sans"/>
              <a:cs typeface="Gill Sans"/>
            </a:endParaRPr>
          </a:p>
        </p:txBody>
      </p:sp>
      <p:sp>
        <p:nvSpPr>
          <p:cNvPr id="30" name="矩形 29"/>
          <p:cNvSpPr>
            <a:spLocks noChangeArrowheads="1"/>
          </p:cNvSpPr>
          <p:nvPr/>
        </p:nvSpPr>
        <p:spPr bwMode="auto">
          <a:xfrm>
            <a:off x="735327" y="2943043"/>
            <a:ext cx="5976664" cy="1754326"/>
          </a:xfrm>
          <a:prstGeom prst="rect">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3000" b="1" dirty="0">
                <a:solidFill>
                  <a:srgbClr val="0033CC"/>
                </a:solidFill>
                <a:latin typeface="宋体" panose="02010600030101010101" pitchFamily="2" charset="-122"/>
              </a:rPr>
              <a:t>    </a:t>
            </a:r>
            <a:r>
              <a:rPr lang="zh-CN" altLang="en-US" sz="3000" b="1" dirty="0">
                <a:solidFill>
                  <a:srgbClr val="0000FF"/>
                </a:solidFill>
                <a:latin typeface="仿宋" panose="02010609060101010101" pitchFamily="49" charset="-122"/>
                <a:ea typeface="仿宋" panose="02010609060101010101" pitchFamily="49" charset="-122"/>
              </a:rPr>
              <a:t>用打比方</a:t>
            </a:r>
            <a:r>
              <a:rPr lang="zh-CN" altLang="en-US" sz="3000" b="1" dirty="0" smtClean="0">
                <a:solidFill>
                  <a:srgbClr val="0000FF"/>
                </a:solidFill>
                <a:latin typeface="仿宋" panose="02010609060101010101" pitchFamily="49" charset="-122"/>
                <a:ea typeface="仿宋" panose="02010609060101010101" pitchFamily="49" charset="-122"/>
              </a:rPr>
              <a:t>的方法</a:t>
            </a:r>
            <a:r>
              <a:rPr lang="zh-CN" altLang="en-US" sz="3000" b="1" dirty="0">
                <a:solidFill>
                  <a:srgbClr val="0000FF"/>
                </a:solidFill>
                <a:latin typeface="仿宋" panose="02010609060101010101" pitchFamily="49" charset="-122"/>
                <a:ea typeface="仿宋" panose="02010609060101010101" pitchFamily="49" charset="-122"/>
              </a:rPr>
              <a:t>说</a:t>
            </a:r>
            <a:r>
              <a:rPr lang="zh-CN" altLang="en-US" sz="3000" b="1" dirty="0" smtClean="0">
                <a:solidFill>
                  <a:srgbClr val="0000FF"/>
                </a:solidFill>
                <a:latin typeface="仿宋" panose="02010609060101010101" pitchFamily="49" charset="-122"/>
                <a:ea typeface="仿宋" panose="02010609060101010101" pitchFamily="49" charset="-122"/>
              </a:rPr>
              <a:t>明了</a:t>
            </a:r>
            <a:r>
              <a:rPr lang="zh-CN" altLang="en-US" sz="3000" b="1" dirty="0">
                <a:solidFill>
                  <a:srgbClr val="0000FF"/>
                </a:solidFill>
                <a:latin typeface="仿宋" panose="02010609060101010101" pitchFamily="49" charset="-122"/>
                <a:ea typeface="仿宋" panose="02010609060101010101" pitchFamily="49" charset="-122"/>
              </a:rPr>
              <a:t>地球与人类及万物生存的</a:t>
            </a:r>
            <a:r>
              <a:rPr lang="zh-CN" altLang="en-US" sz="3000" b="1" dirty="0" smtClean="0">
                <a:solidFill>
                  <a:srgbClr val="0000FF"/>
                </a:solidFill>
                <a:latin typeface="仿宋" panose="02010609060101010101" pitchFamily="49" charset="-122"/>
                <a:ea typeface="仿宋" panose="02010609060101010101" pitchFamily="49" charset="-122"/>
              </a:rPr>
              <a:t>密切关系，也使</a:t>
            </a:r>
            <a:r>
              <a:rPr lang="zh-CN" altLang="en-US" sz="3000" b="1" dirty="0">
                <a:solidFill>
                  <a:srgbClr val="0000FF"/>
                </a:solidFill>
                <a:latin typeface="仿宋" panose="02010609060101010101" pitchFamily="49" charset="-122"/>
                <a:ea typeface="仿宋" panose="02010609060101010101" pitchFamily="49" charset="-122"/>
              </a:rPr>
              <a:t>句子在表达上生动</a:t>
            </a:r>
            <a:r>
              <a:rPr lang="zh-CN" altLang="en-US" sz="3000" b="1" dirty="0" smtClean="0">
                <a:solidFill>
                  <a:srgbClr val="0000FF"/>
                </a:solidFill>
                <a:latin typeface="仿宋" panose="02010609060101010101" pitchFamily="49" charset="-122"/>
                <a:ea typeface="仿宋" panose="02010609060101010101" pitchFamily="49" charset="-122"/>
              </a:rPr>
              <a:t>形象。</a:t>
            </a:r>
            <a:endParaRPr lang="zh-CN" altLang="en-US" sz="3000" b="1" dirty="0">
              <a:solidFill>
                <a:srgbClr val="0000FF"/>
              </a:solidFill>
              <a:latin typeface="仿宋" panose="02010609060101010101" pitchFamily="49" charset="-122"/>
              <a:ea typeface="仿宋"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bldLvl="0" animBg="1"/>
      <p:bldP spid="17" grpId="0" bldLvl="0" animBg="1"/>
      <p:bldP spid="18" grpId="0" bldLvl="0" animBg="1"/>
      <p:bldP spid="19" grpId="0" bldLvl="0" animBg="1"/>
      <p:bldP spid="23" grpId="0" bldLvl="0" animBg="1"/>
      <p:bldP spid="24" grpId="0" bldLvl="0" animBg="1"/>
      <p:bldP spid="25" grpId="0" bldLvl="0" animBg="1"/>
      <p:bldP spid="26" grpId="0" bldLvl="0" animBg="1"/>
      <p:bldP spid="28" grpId="0" bldLvl="0" animBg="1"/>
      <p:bldP spid="29" grpId="0" bldLvl="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ttps://gimg2.baidu.com/image_search/src=http%3A%2F%2Finews.gtimg.com%2Fnewsapp_bt%2F0%2F12918448142%2F641.jpg&amp;refer=http%3A%2F%2Finews.gtimg.com&amp;app=2002&amp;size=f9999,10000&amp;q=a80&amp;n=0&amp;g=0n&amp;fmt=auto?sec=1667462407&amp;t=a7d788bcc25f58b260190f7943d4325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13225" y="1536237"/>
            <a:ext cx="6430775" cy="360726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3"/>
          <p:cNvSpPr/>
          <p:nvPr/>
        </p:nvSpPr>
        <p:spPr>
          <a:xfrm>
            <a:off x="539552" y="1203598"/>
            <a:ext cx="5472608" cy="208823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 name="文本框 3"/>
          <p:cNvSpPr txBox="1">
            <a:spLocks noChangeArrowheads="1"/>
          </p:cNvSpPr>
          <p:nvPr/>
        </p:nvSpPr>
        <p:spPr bwMode="auto">
          <a:xfrm>
            <a:off x="863588" y="1366703"/>
            <a:ext cx="4824536" cy="1762021"/>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lnSpc>
                <a:spcPct val="125000"/>
              </a:lnSpc>
              <a:defRPr/>
            </a:pPr>
            <a:r>
              <a:rPr lang="zh-CN" altLang="en-US" sz="3200" b="1" dirty="0">
                <a:latin typeface="楷体" panose="02010609060101010101" pitchFamily="49" charset="-122"/>
                <a:ea typeface="楷体" panose="02010609060101010101" pitchFamily="49" charset="-122"/>
              </a:rPr>
              <a:t>    朗读课文第</a:t>
            </a:r>
            <a:r>
              <a:rPr lang="en-US" altLang="zh-CN" sz="3200" b="1" dirty="0" smtClean="0">
                <a:latin typeface="楷体" panose="02010609060101010101" pitchFamily="49" charset="-122"/>
                <a:ea typeface="楷体" panose="02010609060101010101" pitchFamily="49" charset="-122"/>
              </a:rPr>
              <a:t>1</a:t>
            </a:r>
            <a:r>
              <a:rPr lang="zh-CN" altLang="en-US" sz="3200" b="1" dirty="0" smtClean="0">
                <a:latin typeface="楷体" panose="02010609060101010101" pitchFamily="49" charset="-122"/>
                <a:ea typeface="楷体" panose="02010609060101010101" pitchFamily="49" charset="-122"/>
              </a:rPr>
              <a:t>自然段，站在宇航员的角度，感受地球</a:t>
            </a:r>
            <a:r>
              <a:rPr lang="zh-CN" altLang="en-US" sz="3200" b="1" dirty="0">
                <a:latin typeface="楷体" panose="02010609060101010101" pitchFamily="49" charset="-122"/>
                <a:ea typeface="楷体" panose="02010609060101010101" pitchFamily="49" charset="-122"/>
              </a:rPr>
              <a:t>的</a:t>
            </a:r>
            <a:r>
              <a:rPr lang="zh-CN" altLang="en-US" sz="3200" b="1" dirty="0" smtClean="0">
                <a:latin typeface="楷体" panose="02010609060101010101" pitchFamily="49" charset="-122"/>
                <a:ea typeface="楷体" panose="02010609060101010101" pitchFamily="49" charset="-122"/>
              </a:rPr>
              <a:t>美丽壮观。</a:t>
            </a:r>
            <a:endParaRPr lang="zh-CN" altLang="en-US" sz="3200" b="1" dirty="0">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12" y="0"/>
            <a:ext cx="9179157" cy="5143500"/>
          </a:xfrm>
          <a:prstGeom prst="rect">
            <a:avLst/>
          </a:prstGeom>
        </p:spPr>
      </p:pic>
      <p:sp>
        <p:nvSpPr>
          <p:cNvPr id="2" name="矩形 1"/>
          <p:cNvSpPr/>
          <p:nvPr/>
        </p:nvSpPr>
        <p:spPr>
          <a:xfrm>
            <a:off x="442924" y="1347614"/>
            <a:ext cx="8309868" cy="2250289"/>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a:spLocks noChangeArrowheads="1"/>
          </p:cNvSpPr>
          <p:nvPr/>
        </p:nvSpPr>
        <p:spPr bwMode="auto">
          <a:xfrm>
            <a:off x="582612" y="1469680"/>
            <a:ext cx="8165851" cy="192206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3200" b="1" dirty="0" smtClean="0">
                <a:latin typeface="楷体" panose="02010609060101010101" pitchFamily="49" charset="-122"/>
                <a:ea typeface="楷体" panose="02010609060101010101" pitchFamily="49" charset="-122"/>
              </a:rPr>
              <a:t>    在群星璀璨的宇宙中，地球是一个半径约为</a:t>
            </a:r>
            <a:r>
              <a:rPr lang="en-US" altLang="zh-CN" sz="3200" b="1" dirty="0" smtClean="0">
                <a:latin typeface="楷体" panose="02010609060101010101" pitchFamily="49" charset="-122"/>
                <a:ea typeface="楷体" panose="02010609060101010101" pitchFamily="49" charset="-122"/>
              </a:rPr>
              <a:t>6400</a:t>
            </a:r>
            <a:r>
              <a:rPr lang="zh-CN" altLang="en-US" sz="3200" b="1" dirty="0">
                <a:latin typeface="楷体" panose="02010609060101010101" pitchFamily="49" charset="-122"/>
                <a:ea typeface="楷体" panose="02010609060101010101" pitchFamily="49" charset="-122"/>
              </a:rPr>
              <a:t>千米的星球。同茫茫宇宙相比，地球是渺小的。它只有这么大，不会再长大</a:t>
            </a:r>
            <a:r>
              <a:rPr lang="zh-CN" altLang="en-US" sz="3200" b="1" dirty="0" smtClean="0">
                <a:latin typeface="楷体" panose="02010609060101010101" pitchFamily="49" charset="-122"/>
                <a:ea typeface="楷体" panose="02010609060101010101" pitchFamily="49" charset="-122"/>
              </a:rPr>
              <a:t>。</a:t>
            </a:r>
            <a:endParaRPr lang="zh-CN" altLang="en-US" sz="3200" b="1" dirty="0">
              <a:latin typeface="楷体" panose="02010609060101010101" pitchFamily="49" charset="-122"/>
              <a:ea typeface="楷体" panose="02010609060101010101" pitchFamily="49" charset="-122"/>
            </a:endParaRPr>
          </a:p>
        </p:txBody>
      </p:sp>
      <p:sp>
        <p:nvSpPr>
          <p:cNvPr id="7" name="矩形 6"/>
          <p:cNvSpPr>
            <a:spLocks noChangeArrowheads="1"/>
          </p:cNvSpPr>
          <p:nvPr/>
        </p:nvSpPr>
        <p:spPr bwMode="auto">
          <a:xfrm>
            <a:off x="1397000" y="2107855"/>
            <a:ext cx="2094880" cy="732508"/>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defRPr/>
            </a:pPr>
            <a:r>
              <a:rPr lang="en-US" altLang="zh-CN" sz="3200" b="1" dirty="0">
                <a:solidFill>
                  <a:srgbClr val="0000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6400</a:t>
            </a:r>
            <a:r>
              <a:rPr lang="zh-CN" altLang="en-US" sz="3200" b="1" dirty="0">
                <a:solidFill>
                  <a:srgbClr val="0000FF"/>
                </a:solidFill>
                <a:latin typeface="楷体" panose="02010609060101010101" pitchFamily="49" charset="-122"/>
                <a:ea typeface="楷体" panose="02010609060101010101" pitchFamily="49" charset="-122"/>
              </a:rPr>
              <a:t>千米</a:t>
            </a:r>
            <a:endParaRPr lang="zh-CN" altLang="en-US" sz="3200" b="1" dirty="0">
              <a:solidFill>
                <a:srgbClr val="0000FF"/>
              </a:solidFill>
              <a:latin typeface="楷体" panose="02010609060101010101" pitchFamily="49" charset="-122"/>
              <a:ea typeface="楷体" panose="02010609060101010101" pitchFamily="49" charset="-122"/>
            </a:endParaRPr>
          </a:p>
        </p:txBody>
      </p:sp>
      <p:grpSp>
        <p:nvGrpSpPr>
          <p:cNvPr id="17" name="组合 16"/>
          <p:cNvGrpSpPr/>
          <p:nvPr/>
        </p:nvGrpSpPr>
        <p:grpSpPr>
          <a:xfrm>
            <a:off x="239999" y="108712"/>
            <a:ext cx="2603809" cy="659055"/>
            <a:chOff x="1423558" y="1112521"/>
            <a:chExt cx="4081795" cy="662912"/>
          </a:xfrm>
        </p:grpSpPr>
        <p:sp>
          <p:nvSpPr>
            <p:cNvPr id="18" name="矩形: 圆角 17"/>
            <p:cNvSpPr/>
            <p:nvPr/>
          </p:nvSpPr>
          <p:spPr>
            <a:xfrm>
              <a:off x="1434897" y="1112521"/>
              <a:ext cx="3844693" cy="6629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19" name="矩形 18"/>
            <p:cNvSpPr/>
            <p:nvPr/>
          </p:nvSpPr>
          <p:spPr>
            <a:xfrm>
              <a:off x="1423558" y="1151588"/>
              <a:ext cx="4081795" cy="588198"/>
            </a:xfrm>
            <a:prstGeom prst="rect">
              <a:avLst/>
            </a:prstGeom>
          </p:spPr>
          <p:txBody>
            <a:bodyPr wrap="square">
              <a:spAutoFit/>
            </a:bodyPr>
            <a:lstStyle/>
            <a:p>
              <a:pPr marL="457200" lvl="0" indent="-457200" defTabSz="914400" eaLnBrk="0" fontAlgn="base" hangingPunct="0">
                <a:spcBef>
                  <a:spcPct val="0"/>
                </a:spcBef>
                <a:spcAft>
                  <a:spcPct val="0"/>
                </a:spcAft>
                <a:buFont typeface="Arial" panose="020B0604020202020204" pitchFamily="34" charset="0"/>
                <a:buChar char="•"/>
                <a:defRPr/>
              </a:pPr>
              <a:r>
                <a:rPr lang="zh-CN" altLang="en-US" sz="3200" b="1" kern="0" dirty="0">
                  <a:solidFill>
                    <a:srgbClr val="FF0000"/>
                  </a:solidFill>
                  <a:latin typeface="黑体" panose="02010600030101010101" pitchFamily="49" charset="-122"/>
                  <a:ea typeface="黑体" panose="02010600030101010101" pitchFamily="49" charset="-122"/>
                </a:rPr>
                <a:t>地球渺小</a:t>
              </a:r>
              <a:endParaRPr lang="zh-CN" altLang="en-US" sz="3200" b="1" kern="0" dirty="0">
                <a:solidFill>
                  <a:srgbClr val="FF0000"/>
                </a:solidFill>
                <a:latin typeface="黑体" panose="02010600030101010101" pitchFamily="49" charset="-122"/>
                <a:ea typeface="黑体" panose="02010600030101010101" pitchFamily="49" charset="-122"/>
              </a:endParaRPr>
            </a:p>
          </p:txBody>
        </p:sp>
      </p:grpSp>
      <p:grpSp>
        <p:nvGrpSpPr>
          <p:cNvPr id="27" name="组合 26"/>
          <p:cNvGrpSpPr/>
          <p:nvPr/>
        </p:nvGrpSpPr>
        <p:grpSpPr bwMode="auto">
          <a:xfrm>
            <a:off x="5292080" y="3558489"/>
            <a:ext cx="1860316" cy="856809"/>
            <a:chOff x="6645897" y="1602985"/>
            <a:chExt cx="1652024" cy="607090"/>
          </a:xfrm>
        </p:grpSpPr>
        <p:sp>
          <p:nvSpPr>
            <p:cNvPr id="28" name="对话气泡: 椭圆形 19"/>
            <p:cNvSpPr/>
            <p:nvPr/>
          </p:nvSpPr>
          <p:spPr>
            <a:xfrm>
              <a:off x="6645897" y="1602985"/>
              <a:ext cx="1598639" cy="607090"/>
            </a:xfrm>
            <a:prstGeom prst="wedgeEllipseCallout">
              <a:avLst>
                <a:gd name="adj1" fmla="val -15896"/>
                <a:gd name="adj2" fmla="val -85212"/>
              </a:avLst>
            </a:prstGeom>
            <a:solidFill>
              <a:schemeClr val="accent6">
                <a:lumMod val="20000"/>
                <a:lumOff val="80000"/>
              </a:schemeClr>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TextBox 2"/>
            <p:cNvSpPr txBox="1">
              <a:spLocks noChangeArrowheads="1"/>
            </p:cNvSpPr>
            <p:nvPr/>
          </p:nvSpPr>
          <p:spPr bwMode="auto">
            <a:xfrm>
              <a:off x="6848156" y="1666380"/>
              <a:ext cx="1449765" cy="4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25000"/>
                </a:lnSpc>
              </a:pPr>
              <a:r>
                <a:rPr lang="zh-CN" altLang="en-US" sz="3200" b="1" dirty="0">
                  <a:solidFill>
                    <a:srgbClr val="FF0000"/>
                  </a:solidFill>
                  <a:latin typeface="黑体" panose="02010600030101010101" pitchFamily="49" charset="-122"/>
                  <a:ea typeface="黑体" panose="02010600030101010101" pitchFamily="49" charset="-122"/>
                </a:rPr>
                <a:t>作比较</a:t>
              </a:r>
              <a:endParaRPr lang="zh-CN" altLang="en-US" sz="3200" b="1" dirty="0">
                <a:solidFill>
                  <a:srgbClr val="FF0000"/>
                </a:solidFill>
                <a:latin typeface="黑体" panose="02010600030101010101" pitchFamily="49" charset="-122"/>
                <a:ea typeface="黑体" panose="02010600030101010101" pitchFamily="49" charset="-122"/>
              </a:endParaRPr>
            </a:p>
          </p:txBody>
        </p:sp>
      </p:grpSp>
      <p:pic>
        <p:nvPicPr>
          <p:cNvPr id="30" name="图片 1"/>
          <p:cNvPicPr>
            <a:picLocks noChangeAspect="1" noChangeArrowheads="1"/>
          </p:cNvPicPr>
          <p:nvPr/>
        </p:nvPicPr>
        <p:blipFill rotWithShape="1">
          <a:blip r:embed="rId2">
            <a:extLst>
              <a:ext uri="{28A0092B-C50C-407E-A947-70E740481C1C}">
                <a14:useLocalDpi xmlns:a14="http://schemas.microsoft.com/office/drawing/2010/main" val="0"/>
              </a:ext>
            </a:extLst>
          </a:blip>
          <a:srcRect l="45004" t="62763" r="9645" b="22420"/>
          <a:stretch>
            <a:fillRect/>
          </a:stretch>
        </p:blipFill>
        <p:spPr bwMode="auto">
          <a:xfrm>
            <a:off x="4733865" y="2696358"/>
            <a:ext cx="3757488" cy="15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1"/>
          <p:cNvPicPr>
            <a:picLocks noChangeAspect="1" noChangeArrowheads="1"/>
          </p:cNvPicPr>
          <p:nvPr/>
        </p:nvPicPr>
        <p:blipFill rotWithShape="1">
          <a:blip r:embed="rId2">
            <a:extLst>
              <a:ext uri="{28A0092B-C50C-407E-A947-70E740481C1C}">
                <a14:useLocalDpi xmlns:a14="http://schemas.microsoft.com/office/drawing/2010/main" val="0"/>
              </a:ext>
            </a:extLst>
          </a:blip>
          <a:srcRect l="45004" t="62763" r="30660" b="23314"/>
          <a:stretch>
            <a:fillRect/>
          </a:stretch>
        </p:blipFill>
        <p:spPr bwMode="auto">
          <a:xfrm>
            <a:off x="683568" y="3286799"/>
            <a:ext cx="2016224" cy="14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9"/>
          <p:cNvGrpSpPr/>
          <p:nvPr/>
        </p:nvGrpSpPr>
        <p:grpSpPr>
          <a:xfrm>
            <a:off x="3846072" y="49759"/>
            <a:ext cx="4692215" cy="1275833"/>
            <a:chOff x="5108754" y="1710324"/>
            <a:chExt cx="3864647" cy="731640"/>
          </a:xfrm>
        </p:grpSpPr>
        <p:sp>
          <p:nvSpPr>
            <p:cNvPr id="33" name="云形标注 32"/>
            <p:cNvSpPr/>
            <p:nvPr/>
          </p:nvSpPr>
          <p:spPr>
            <a:xfrm>
              <a:off x="5108754" y="1710324"/>
              <a:ext cx="3864647" cy="731640"/>
            </a:xfrm>
            <a:prstGeom prst="cloudCallout">
              <a:avLst>
                <a:gd name="adj1" fmla="val 54667"/>
                <a:gd name="adj2" fmla="val 27801"/>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endParaRPr>
            </a:p>
          </p:txBody>
        </p:sp>
        <p:sp>
          <p:nvSpPr>
            <p:cNvPr id="34" name="矩形 8"/>
            <p:cNvSpPr/>
            <p:nvPr/>
          </p:nvSpPr>
          <p:spPr>
            <a:xfrm>
              <a:off x="5399820" y="1780461"/>
              <a:ext cx="3553742" cy="541738"/>
            </a:xfrm>
            <a:prstGeom prst="rect">
              <a:avLst/>
            </a:prstGeom>
            <a:noFill/>
            <a:ln w="9525">
              <a:noFill/>
            </a:ln>
          </p:spPr>
          <p:txBody>
            <a:bodyPr wrap="square">
              <a:spAutoFit/>
            </a:bodyPr>
            <a:lstStyle/>
            <a:p>
              <a:pPr>
                <a:lnSpc>
                  <a:spcPct val="105000"/>
                </a:lnSpc>
              </a:pPr>
              <a:r>
                <a:rPr lang="zh-CN" altLang="en-US" sz="2800" b="1" dirty="0" smtClean="0">
                  <a:latin typeface="楷体" panose="02010609060101010101" pitchFamily="49" charset="-122"/>
                  <a:ea typeface="楷体" panose="02010609060101010101" pitchFamily="49" charset="-122"/>
                </a:rPr>
                <a:t>    </a:t>
              </a:r>
              <a:r>
                <a:rPr lang="zh-CN" altLang="en-US" sz="2800" b="1" dirty="0" smtClean="0">
                  <a:solidFill>
                    <a:srgbClr val="0000FF"/>
                  </a:solidFill>
                  <a:latin typeface="楷体" panose="02010609060101010101" pitchFamily="49" charset="-122"/>
                  <a:ea typeface="楷体" panose="02010609060101010101" pitchFamily="49" charset="-122"/>
                </a:rPr>
                <a:t>用“</a:t>
              </a:r>
              <a:r>
                <a:rPr lang="zh-CN" altLang="en-US" sz="2800" b="1" dirty="0" smtClean="0">
                  <a:solidFill>
                    <a:srgbClr val="FF0000"/>
                  </a:solidFill>
                  <a:latin typeface="楷体" panose="02010609060101010101" pitchFamily="49" charset="-122"/>
                  <a:ea typeface="楷体" panose="02010609060101010101" pitchFamily="49" charset="-122"/>
                </a:rPr>
                <a:t>作比较</a:t>
              </a:r>
              <a:r>
                <a:rPr lang="zh-CN" altLang="en-US" sz="2800" b="1" dirty="0" smtClean="0">
                  <a:solidFill>
                    <a:srgbClr val="0000FF"/>
                  </a:solidFill>
                  <a:latin typeface="楷体" panose="02010609060101010101" pitchFamily="49" charset="-122"/>
                  <a:ea typeface="楷体" panose="02010609060101010101" pitchFamily="49" charset="-122"/>
                </a:rPr>
                <a:t>”的方法说明了地球的</a:t>
              </a:r>
              <a:r>
                <a:rPr lang="zh-CN" altLang="en-US" sz="2800" b="1" dirty="0" smtClean="0">
                  <a:solidFill>
                    <a:srgbClr val="FF0000"/>
                  </a:solidFill>
                  <a:latin typeface="楷体" panose="02010609060101010101" pitchFamily="49" charset="-122"/>
                  <a:ea typeface="楷体" panose="02010609060101010101" pitchFamily="49" charset="-122"/>
                </a:rPr>
                <a:t>渺小</a:t>
              </a:r>
              <a:r>
                <a:rPr lang="zh-CN" altLang="en-US" sz="2800" b="1" dirty="0" smtClean="0">
                  <a:solidFill>
                    <a:srgbClr val="0000FF"/>
                  </a:solidFill>
                  <a:latin typeface="楷体" panose="02010609060101010101" pitchFamily="49" charset="-122"/>
                  <a:ea typeface="楷体" panose="02010609060101010101" pitchFamily="49" charset="-122"/>
                </a:rPr>
                <a:t>。</a:t>
              </a:r>
              <a:endParaRPr lang="zh-CN" altLang="en-US" sz="2800" b="1" dirty="0">
                <a:solidFill>
                  <a:srgbClr val="0000FF"/>
                </a:solidFill>
                <a:latin typeface="楷体" panose="02010609060101010101" pitchFamily="49" charset="-122"/>
                <a:ea typeface="楷体" panose="02010609060101010101" pitchFamily="49" charset="-122"/>
              </a:endParaRPr>
            </a:p>
          </p:txBody>
        </p:sp>
      </p:grpSp>
      <p:grpSp>
        <p:nvGrpSpPr>
          <p:cNvPr id="24" name="组合 23"/>
          <p:cNvGrpSpPr/>
          <p:nvPr/>
        </p:nvGrpSpPr>
        <p:grpSpPr bwMode="auto">
          <a:xfrm>
            <a:off x="2536658" y="3618570"/>
            <a:ext cx="1911188" cy="856809"/>
            <a:chOff x="6645897" y="1602985"/>
            <a:chExt cx="1697200" cy="607090"/>
          </a:xfrm>
        </p:grpSpPr>
        <p:sp>
          <p:nvSpPr>
            <p:cNvPr id="25" name="对话气泡: 椭圆形 19"/>
            <p:cNvSpPr/>
            <p:nvPr/>
          </p:nvSpPr>
          <p:spPr>
            <a:xfrm>
              <a:off x="6645897" y="1602985"/>
              <a:ext cx="1598639" cy="607090"/>
            </a:xfrm>
            <a:prstGeom prst="wedgeEllipseCallout">
              <a:avLst>
                <a:gd name="adj1" fmla="val -32535"/>
                <a:gd name="adj2" fmla="val -146853"/>
              </a:avLst>
            </a:prstGeom>
            <a:solidFill>
              <a:schemeClr val="accent6">
                <a:lumMod val="20000"/>
                <a:lumOff val="80000"/>
              </a:schemeClr>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TextBox 2"/>
            <p:cNvSpPr txBox="1">
              <a:spLocks noChangeArrowheads="1"/>
            </p:cNvSpPr>
            <p:nvPr/>
          </p:nvSpPr>
          <p:spPr bwMode="auto">
            <a:xfrm>
              <a:off x="6893332" y="1657122"/>
              <a:ext cx="1449765" cy="4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25000"/>
                </a:lnSpc>
              </a:pPr>
              <a:r>
                <a:rPr lang="zh-CN" altLang="en-US" sz="3200" b="1" dirty="0">
                  <a:solidFill>
                    <a:srgbClr val="FF0000"/>
                  </a:solidFill>
                  <a:latin typeface="黑体" panose="02010600030101010101" pitchFamily="49" charset="-122"/>
                  <a:ea typeface="黑体" panose="02010600030101010101" pitchFamily="49" charset="-122"/>
                </a:rPr>
                <a:t>列数字</a:t>
              </a:r>
              <a:endParaRPr lang="zh-CN" altLang="en-US" sz="3200" b="1" dirty="0">
                <a:solidFill>
                  <a:srgbClr val="FF0000"/>
                </a:solidFill>
                <a:latin typeface="黑体" panose="02010600030101010101" pitchFamily="49" charset="-122"/>
                <a:ea typeface="黑体" panose="0201060003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56336" y="192310"/>
            <a:ext cx="4153793" cy="737245"/>
            <a:chOff x="1328737" y="1114424"/>
            <a:chExt cx="4153793" cy="737245"/>
          </a:xfrm>
        </p:grpSpPr>
        <p:sp>
          <p:nvSpPr>
            <p:cNvPr id="20" name="矩形: 圆角 1"/>
            <p:cNvSpPr/>
            <p:nvPr/>
          </p:nvSpPr>
          <p:spPr>
            <a:xfrm>
              <a:off x="1328737" y="1114424"/>
              <a:ext cx="4153793" cy="73724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21" name="矩形 20"/>
            <p:cNvSpPr/>
            <p:nvPr/>
          </p:nvSpPr>
          <p:spPr>
            <a:xfrm>
              <a:off x="1400047" y="1164742"/>
              <a:ext cx="3892412" cy="584775"/>
            </a:xfrm>
            <a:prstGeom prst="rect">
              <a:avLst/>
            </a:prstGeom>
          </p:spPr>
          <p:txBody>
            <a:bodyPr wrap="none">
              <a:spAutoFit/>
            </a:bodyPr>
            <a:lstStyle/>
            <a:p>
              <a:pPr lvl="0" algn="ctr" defTabSz="914400" eaLnBrk="0" fontAlgn="base" hangingPunct="0">
                <a:spcBef>
                  <a:spcPct val="0"/>
                </a:spcBef>
                <a:spcAft>
                  <a:spcPct val="0"/>
                </a:spcAft>
                <a:defRPr/>
              </a:pPr>
              <a:r>
                <a:rPr lang="zh-CN" altLang="en-US" sz="3200" b="1" kern="0" dirty="0" smtClean="0">
                  <a:solidFill>
                    <a:srgbClr val="FF0000"/>
                  </a:solidFill>
                  <a:latin typeface="黑体" panose="02010600030101010101" pitchFamily="49" charset="-122"/>
                  <a:ea typeface="黑体" panose="02010600030101010101" pitchFamily="49" charset="-122"/>
                </a:rPr>
                <a:t>地球的自然资源</a:t>
              </a:r>
              <a:r>
                <a:rPr lang="zh-CN" altLang="en-US" sz="3200" b="1" kern="0" dirty="0">
                  <a:solidFill>
                    <a:srgbClr val="FF0000"/>
                  </a:solidFill>
                  <a:latin typeface="黑体" panose="02010600030101010101" pitchFamily="49" charset="-122"/>
                  <a:ea typeface="黑体" panose="02010600030101010101" pitchFamily="49" charset="-122"/>
                </a:rPr>
                <a:t>有限</a:t>
              </a:r>
              <a:endParaRPr lang="zh-CN" altLang="en-US" sz="3200" b="1" kern="0" dirty="0">
                <a:solidFill>
                  <a:srgbClr val="FF0000"/>
                </a:solidFill>
                <a:latin typeface="黑体" panose="02010600030101010101" pitchFamily="49" charset="-122"/>
                <a:ea typeface="黑体" panose="02010600030101010101" pitchFamily="49" charset="-122"/>
              </a:endParaRPr>
            </a:p>
          </p:txBody>
        </p:sp>
      </p:grpSp>
      <p:sp>
        <p:nvSpPr>
          <p:cNvPr id="22" name="矩形: 圆角 5"/>
          <p:cNvSpPr/>
          <p:nvPr/>
        </p:nvSpPr>
        <p:spPr>
          <a:xfrm>
            <a:off x="1562256" y="1347614"/>
            <a:ext cx="6479269" cy="25202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3" name="文本框 3"/>
          <p:cNvSpPr txBox="1">
            <a:spLocks noChangeArrowheads="1"/>
          </p:cNvSpPr>
          <p:nvPr/>
        </p:nvSpPr>
        <p:spPr bwMode="auto">
          <a:xfrm>
            <a:off x="1848837" y="1493250"/>
            <a:ext cx="6120680" cy="2308324"/>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nSpc>
                <a:spcPct val="125000"/>
              </a:lnSpc>
              <a:defRPr/>
            </a:pPr>
            <a:r>
              <a:rPr lang="zh-CN" altLang="en-US" sz="3000" b="1" spc="-100" dirty="0" smtClean="0">
                <a:latin typeface="楷体" panose="02010609060101010101" pitchFamily="49" charset="-122"/>
                <a:ea typeface="楷体" panose="02010609060101010101" pitchFamily="49" charset="-122"/>
              </a:rPr>
              <a:t>    默读课文第</a:t>
            </a:r>
            <a:r>
              <a:rPr lang="en-US" altLang="zh-CN" sz="3000" b="1" spc="-100" dirty="0">
                <a:latin typeface="楷体" panose="02010609060101010101" pitchFamily="49" charset="-122"/>
                <a:ea typeface="楷体" panose="02010609060101010101" pitchFamily="49" charset="-122"/>
              </a:rPr>
              <a:t>3</a:t>
            </a:r>
            <a:r>
              <a:rPr lang="zh-CN" altLang="en-US" sz="3000" b="1" spc="-100" dirty="0">
                <a:latin typeface="楷体" panose="02010609060101010101" pitchFamily="49" charset="-122"/>
                <a:ea typeface="楷体" panose="02010609060101010101" pitchFamily="49" charset="-122"/>
              </a:rPr>
              <a:t>、</a:t>
            </a:r>
            <a:r>
              <a:rPr lang="en-US" altLang="zh-CN" sz="3000" b="1" spc="-100" dirty="0">
                <a:latin typeface="楷体" panose="02010609060101010101" pitchFamily="49" charset="-122"/>
                <a:ea typeface="楷体" panose="02010609060101010101" pitchFamily="49" charset="-122"/>
              </a:rPr>
              <a:t>4</a:t>
            </a:r>
            <a:r>
              <a:rPr lang="zh-CN" altLang="en-US" sz="3000" b="1" spc="-100" dirty="0">
                <a:latin typeface="楷体" panose="02010609060101010101" pitchFamily="49" charset="-122"/>
                <a:ea typeface="楷体" panose="02010609060101010101" pitchFamily="49" charset="-122"/>
              </a:rPr>
              <a:t>自然段，</a:t>
            </a:r>
            <a:r>
              <a:rPr lang="zh-CN" altLang="en-US" sz="3000" b="1" spc="-100" dirty="0" smtClean="0">
                <a:latin typeface="楷体" panose="02010609060101010101" pitchFamily="49" charset="-122"/>
                <a:ea typeface="楷体" panose="02010609060101010101" pitchFamily="49" charset="-122"/>
              </a:rPr>
              <a:t>找一找：</a:t>
            </a:r>
            <a:r>
              <a:rPr lang="zh-CN" altLang="en-US" sz="3000" b="1" spc="-100" dirty="0" smtClean="0">
                <a:solidFill>
                  <a:srgbClr val="0000FF"/>
                </a:solidFill>
                <a:latin typeface="楷体" panose="02010609060101010101" pitchFamily="49" charset="-122"/>
                <a:ea typeface="楷体" panose="02010609060101010101" pitchFamily="49" charset="-122"/>
              </a:rPr>
              <a:t>课文中列举了哪些自然资源？人类是如何对待这些资源的？</a:t>
            </a:r>
            <a:r>
              <a:rPr lang="zh-CN" altLang="en-US" sz="3000" b="1" spc="-100" dirty="0" smtClean="0">
                <a:latin typeface="楷体" panose="02010609060101010101" pitchFamily="49" charset="-122"/>
                <a:ea typeface="楷体" panose="02010609060101010101" pitchFamily="49" charset="-122"/>
              </a:rPr>
              <a:t>把相关内容做上标记。</a:t>
            </a:r>
            <a:endParaRPr lang="en-US" altLang="zh-CN" sz="3000" b="1" spc="-100" dirty="0">
              <a:latin typeface="楷体" panose="02010609060101010101" pitchFamily="49" charset="-122"/>
              <a:ea typeface="楷体" panose="02010609060101010101" pitchFamily="49" charset="-122"/>
            </a:endParaRPr>
          </a:p>
        </p:txBody>
      </p:sp>
      <p:pic>
        <p:nvPicPr>
          <p:cNvPr id="24" name="图片 2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67944" y="3227130"/>
            <a:ext cx="98352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矩形 5"/>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9" name="矩形 18"/>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20" name="矩形 19"/>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21" name="矩形 20"/>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22" name="矩形 21"/>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3" name="矩形 22"/>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 name="文本框 4"/>
          <p:cNvSpPr txBox="1"/>
          <p:nvPr/>
        </p:nvSpPr>
        <p:spPr>
          <a:xfrm>
            <a:off x="251520" y="267494"/>
            <a:ext cx="8681408" cy="566309"/>
          </a:xfrm>
          <a:prstGeom prst="rect">
            <a:avLst/>
          </a:prstGeom>
          <a:noFill/>
        </p:spPr>
        <p:txBody>
          <a:bodyPr wrap="square" rtlCol="0">
            <a:spAutoFit/>
          </a:bodyPr>
          <a:lstStyle/>
          <a:p>
            <a:pPr marL="457200" indent="-457200">
              <a:lnSpc>
                <a:spcPct val="110000"/>
              </a:lnSpc>
              <a:buFont typeface="Wingdings" panose="05000000000000000000" pitchFamily="2" charset="2"/>
              <a:buChar char="Ø"/>
            </a:pPr>
            <a:r>
              <a:rPr lang="zh-CN" altLang="en-US" sz="2800" b="1" dirty="0">
                <a:solidFill>
                  <a:srgbClr val="0000FF"/>
                </a:solidFill>
                <a:latin typeface="黑体" panose="02010600030101010101" pitchFamily="49" charset="-122"/>
                <a:ea typeface="黑体" panose="02010600030101010101" pitchFamily="49" charset="-122"/>
              </a:rPr>
              <a:t>课文中列举</a:t>
            </a:r>
            <a:r>
              <a:rPr lang="zh-CN" altLang="en-US" sz="2800" b="1" dirty="0" smtClean="0">
                <a:solidFill>
                  <a:srgbClr val="0000FF"/>
                </a:solidFill>
                <a:latin typeface="黑体" panose="02010600030101010101" pitchFamily="49" charset="-122"/>
                <a:ea typeface="黑体" panose="02010600030101010101" pitchFamily="49" charset="-122"/>
              </a:rPr>
              <a:t>了地球</a:t>
            </a:r>
            <a:r>
              <a:rPr lang="zh-CN" altLang="en-US" sz="2800" b="1" dirty="0">
                <a:solidFill>
                  <a:srgbClr val="0000FF"/>
                </a:solidFill>
                <a:latin typeface="黑体" panose="02010600030101010101" pitchFamily="49" charset="-122"/>
                <a:ea typeface="黑体" panose="02010600030101010101" pitchFamily="49" charset="-122"/>
              </a:rPr>
              <a:t>给人类提供</a:t>
            </a:r>
            <a:r>
              <a:rPr lang="zh-CN" altLang="en-US" sz="2800" b="1" dirty="0" smtClean="0">
                <a:solidFill>
                  <a:srgbClr val="0000FF"/>
                </a:solidFill>
                <a:latin typeface="黑体" panose="02010600030101010101" pitchFamily="49" charset="-122"/>
                <a:ea typeface="黑体" panose="02010600030101010101" pitchFamily="49" charset="-122"/>
              </a:rPr>
              <a:t>的</a:t>
            </a:r>
            <a:r>
              <a:rPr lang="zh-CN" altLang="en-US" sz="2800" b="1" dirty="0">
                <a:solidFill>
                  <a:srgbClr val="0000FF"/>
                </a:solidFill>
                <a:latin typeface="黑体" panose="02010600030101010101" pitchFamily="49" charset="-122"/>
                <a:ea typeface="黑体" panose="02010600030101010101" pitchFamily="49" charset="-122"/>
              </a:rPr>
              <a:t>哪些</a:t>
            </a:r>
            <a:r>
              <a:rPr lang="zh-CN" altLang="en-US" sz="2800" b="1" dirty="0" smtClean="0">
                <a:solidFill>
                  <a:srgbClr val="0000FF"/>
                </a:solidFill>
                <a:latin typeface="黑体" panose="02010600030101010101" pitchFamily="49" charset="-122"/>
                <a:ea typeface="黑体" panose="02010600030101010101" pitchFamily="49" charset="-122"/>
              </a:rPr>
              <a:t>自然资源？</a:t>
            </a:r>
            <a:endParaRPr lang="zh-CN" altLang="en-US" sz="2800" b="1" dirty="0">
              <a:solidFill>
                <a:srgbClr val="0000FF"/>
              </a:solidFill>
              <a:latin typeface="黑体" panose="02010600030101010101" pitchFamily="49" charset="-122"/>
              <a:ea typeface="黑体" panose="02010600030101010101" pitchFamily="49" charset="-122"/>
            </a:endParaRPr>
          </a:p>
        </p:txBody>
      </p:sp>
      <p:grpSp>
        <p:nvGrpSpPr>
          <p:cNvPr id="7" name="组合 6"/>
          <p:cNvGrpSpPr/>
          <p:nvPr/>
        </p:nvGrpSpPr>
        <p:grpSpPr bwMode="auto">
          <a:xfrm>
            <a:off x="329473" y="1248530"/>
            <a:ext cx="2010280" cy="2502351"/>
            <a:chOff x="605051" y="2401295"/>
            <a:chExt cx="1543912" cy="2064870"/>
          </a:xfrm>
        </p:grpSpPr>
        <p:sp>
          <p:nvSpPr>
            <p:cNvPr id="8" name="文本框 29"/>
            <p:cNvSpPr txBox="1">
              <a:spLocks noChangeArrowheads="1"/>
            </p:cNvSpPr>
            <p:nvPr/>
          </p:nvSpPr>
          <p:spPr bwMode="auto">
            <a:xfrm>
              <a:off x="646312" y="4009021"/>
              <a:ext cx="1351505" cy="45714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lvl1pPr defTabSz="1217930">
                <a:defRPr>
                  <a:solidFill>
                    <a:schemeClr val="tx1"/>
                  </a:solidFill>
                  <a:latin typeface="Calibri" panose="020F0502020204030204" pitchFamily="34" charset="0"/>
                  <a:ea typeface="宋体" panose="02010600030101010101" pitchFamily="2" charset="-122"/>
                </a:defRPr>
              </a:lvl1pPr>
              <a:lvl2pPr marL="742950" indent="-285750" defTabSz="1217930">
                <a:defRPr>
                  <a:solidFill>
                    <a:schemeClr val="tx1"/>
                  </a:solidFill>
                  <a:latin typeface="Calibri" panose="020F0502020204030204" pitchFamily="34" charset="0"/>
                  <a:ea typeface="宋体" panose="02010600030101010101" pitchFamily="2" charset="-122"/>
                </a:defRPr>
              </a:lvl2pPr>
              <a:lvl3pPr marL="1143000" indent="-228600" defTabSz="1217930">
                <a:defRPr>
                  <a:solidFill>
                    <a:schemeClr val="tx1"/>
                  </a:solidFill>
                  <a:latin typeface="Calibri" panose="020F0502020204030204" pitchFamily="34" charset="0"/>
                  <a:ea typeface="宋体" panose="02010600030101010101" pitchFamily="2" charset="-122"/>
                </a:defRPr>
              </a:lvl3pPr>
              <a:lvl4pPr marL="1600200" indent="-228600" defTabSz="1217930">
                <a:defRPr>
                  <a:solidFill>
                    <a:schemeClr val="tx1"/>
                  </a:solidFill>
                  <a:latin typeface="Calibri" panose="020F0502020204030204" pitchFamily="34" charset="0"/>
                  <a:ea typeface="宋体" panose="02010600030101010101" pitchFamily="2" charset="-122"/>
                </a:defRPr>
              </a:lvl4pPr>
              <a:lvl5pPr marL="2057400" indent="-228600" defTabSz="1217930">
                <a:defRPr>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dirty="0">
                  <a:latin typeface="楷体" panose="02010609060101010101" pitchFamily="49" charset="-122"/>
                  <a:ea typeface="楷体" panose="02010609060101010101" pitchFamily="49" charset="-122"/>
                </a:rPr>
                <a:t>矿产资源</a:t>
              </a:r>
              <a:endParaRPr lang="zh-CN" altLang="en-US" sz="3000" b="1" dirty="0">
                <a:latin typeface="楷体" panose="02010609060101010101" pitchFamily="49" charset="-122"/>
                <a:ea typeface="楷体" panose="02010609060101010101" pitchFamily="49" charset="-122"/>
              </a:endParaRPr>
            </a:p>
          </p:txBody>
        </p:sp>
        <p:pic>
          <p:nvPicPr>
            <p:cNvPr id="9" name="图片 8"/>
            <p:cNvPicPr>
              <a:picLocks noChangeAspect="1"/>
            </p:cNvPicPr>
            <p:nvPr/>
          </p:nvPicPr>
          <p:blipFill rotWithShape="1">
            <a:blip r:embed="rId1"/>
            <a:srcRect l="12325" t="8922" r="29273" b="3359"/>
            <a:stretch>
              <a:fillRect/>
            </a:stretch>
          </p:blipFill>
          <p:spPr bwMode="auto">
            <a:xfrm>
              <a:off x="605051" y="2401295"/>
              <a:ext cx="1543912" cy="1474871"/>
            </a:xfrm>
            <a:prstGeom prst="ellipse">
              <a:avLst/>
            </a:prstGeom>
            <a:ln w="28575">
              <a:noFill/>
            </a:ln>
            <a:effectLst>
              <a:outerShdw blurRad="63500" sx="102000" sy="102000" algn="ctr" rotWithShape="0">
                <a:prstClr val="black">
                  <a:alpha val="40000"/>
                </a:prstClr>
              </a:outerShdw>
            </a:effectLst>
          </p:spPr>
        </p:pic>
      </p:grpSp>
      <p:grpSp>
        <p:nvGrpSpPr>
          <p:cNvPr id="10" name="组合 9"/>
          <p:cNvGrpSpPr/>
          <p:nvPr/>
        </p:nvGrpSpPr>
        <p:grpSpPr bwMode="auto">
          <a:xfrm>
            <a:off x="2595726" y="1267581"/>
            <a:ext cx="1940946" cy="2481117"/>
            <a:chOff x="2914895" y="2401888"/>
            <a:chExt cx="1490216" cy="2047425"/>
          </a:xfrm>
        </p:grpSpPr>
        <p:sp>
          <p:nvSpPr>
            <p:cNvPr id="11" name="文本框 29"/>
            <p:cNvSpPr txBox="1">
              <a:spLocks noChangeArrowheads="1"/>
            </p:cNvSpPr>
            <p:nvPr/>
          </p:nvSpPr>
          <p:spPr bwMode="auto">
            <a:xfrm>
              <a:off x="3070777" y="3992152"/>
              <a:ext cx="1136491" cy="45716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lvl1pPr defTabSz="1217930">
                <a:defRPr>
                  <a:solidFill>
                    <a:schemeClr val="tx1"/>
                  </a:solidFill>
                  <a:latin typeface="Calibri" panose="020F0502020204030204" pitchFamily="34" charset="0"/>
                  <a:ea typeface="宋体" panose="02010600030101010101" pitchFamily="2" charset="-122"/>
                </a:defRPr>
              </a:lvl1pPr>
              <a:lvl2pPr marL="742950" indent="-285750" defTabSz="1217930">
                <a:defRPr>
                  <a:solidFill>
                    <a:schemeClr val="tx1"/>
                  </a:solidFill>
                  <a:latin typeface="Calibri" panose="020F0502020204030204" pitchFamily="34" charset="0"/>
                  <a:ea typeface="宋体" panose="02010600030101010101" pitchFamily="2" charset="-122"/>
                </a:defRPr>
              </a:lvl2pPr>
              <a:lvl3pPr marL="1143000" indent="-228600" defTabSz="1217930">
                <a:defRPr>
                  <a:solidFill>
                    <a:schemeClr val="tx1"/>
                  </a:solidFill>
                  <a:latin typeface="Calibri" panose="020F0502020204030204" pitchFamily="34" charset="0"/>
                  <a:ea typeface="宋体" panose="02010600030101010101" pitchFamily="2" charset="-122"/>
                </a:defRPr>
              </a:lvl3pPr>
              <a:lvl4pPr marL="1600200" indent="-228600" defTabSz="1217930">
                <a:defRPr>
                  <a:solidFill>
                    <a:schemeClr val="tx1"/>
                  </a:solidFill>
                  <a:latin typeface="Calibri" panose="020F0502020204030204" pitchFamily="34" charset="0"/>
                  <a:ea typeface="宋体" panose="02010600030101010101" pitchFamily="2" charset="-122"/>
                </a:defRPr>
              </a:lvl4pPr>
              <a:lvl5pPr marL="2057400" indent="-228600" defTabSz="1217930">
                <a:defRPr>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000" b="1" dirty="0">
                  <a:latin typeface="楷体" panose="02010609060101010101" pitchFamily="49" charset="-122"/>
                  <a:ea typeface="楷体" panose="02010609060101010101" pitchFamily="49" charset="-122"/>
                </a:rPr>
                <a:t>水资源</a:t>
              </a:r>
              <a:endParaRPr lang="zh-CN" altLang="en-US" sz="3000" b="1" dirty="0">
                <a:latin typeface="楷体" panose="02010609060101010101" pitchFamily="49" charset="-122"/>
                <a:ea typeface="楷体" panose="02010609060101010101" pitchFamily="49" charset="-122"/>
              </a:endParaRPr>
            </a:p>
          </p:txBody>
        </p:sp>
        <p:pic>
          <p:nvPicPr>
            <p:cNvPr id="12" name="图片 11"/>
            <p:cNvPicPr>
              <a:picLocks noChangeAspect="1"/>
            </p:cNvPicPr>
            <p:nvPr/>
          </p:nvPicPr>
          <p:blipFill rotWithShape="1">
            <a:blip r:embed="rId2"/>
            <a:srcRect l="20883" t="1307" r="22518" b="6311"/>
            <a:stretch>
              <a:fillRect/>
            </a:stretch>
          </p:blipFill>
          <p:spPr bwMode="auto">
            <a:xfrm>
              <a:off x="2914895" y="2401888"/>
              <a:ext cx="1490216" cy="1490216"/>
            </a:xfrm>
            <a:prstGeom prst="ellipse">
              <a:avLst/>
            </a:prstGeom>
            <a:ln w="28575">
              <a:noFill/>
            </a:ln>
            <a:effectLst>
              <a:outerShdw blurRad="63500" sx="102000" sy="102000" algn="ctr" rotWithShape="0">
                <a:prstClr val="black">
                  <a:alpha val="40000"/>
                </a:prstClr>
              </a:outerShdw>
            </a:effectLst>
          </p:spPr>
        </p:pic>
      </p:grpSp>
      <p:grpSp>
        <p:nvGrpSpPr>
          <p:cNvPr id="13" name="组合 12"/>
          <p:cNvGrpSpPr/>
          <p:nvPr/>
        </p:nvGrpSpPr>
        <p:grpSpPr bwMode="auto">
          <a:xfrm>
            <a:off x="4726874" y="1257768"/>
            <a:ext cx="1949392" cy="2495318"/>
            <a:chOff x="4977537" y="2402136"/>
            <a:chExt cx="1497150" cy="2058722"/>
          </a:xfrm>
        </p:grpSpPr>
        <p:sp>
          <p:nvSpPr>
            <p:cNvPr id="14" name="文本框 29"/>
            <p:cNvSpPr txBox="1">
              <a:spLocks noChangeArrowheads="1"/>
            </p:cNvSpPr>
            <p:nvPr/>
          </p:nvSpPr>
          <p:spPr bwMode="auto">
            <a:xfrm>
              <a:off x="5137222" y="4003791"/>
              <a:ext cx="1337465" cy="45706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lvl1pPr defTabSz="1217930">
                <a:defRPr>
                  <a:solidFill>
                    <a:schemeClr val="tx1"/>
                  </a:solidFill>
                  <a:latin typeface="Calibri" panose="020F0502020204030204" pitchFamily="34" charset="0"/>
                  <a:ea typeface="宋体" panose="02010600030101010101" pitchFamily="2" charset="-122"/>
                </a:defRPr>
              </a:lvl1pPr>
              <a:lvl2pPr marL="742950" indent="-285750" defTabSz="1217930">
                <a:defRPr>
                  <a:solidFill>
                    <a:schemeClr val="tx1"/>
                  </a:solidFill>
                  <a:latin typeface="Calibri" panose="020F0502020204030204" pitchFamily="34" charset="0"/>
                  <a:ea typeface="宋体" panose="02010600030101010101" pitchFamily="2" charset="-122"/>
                </a:defRPr>
              </a:lvl2pPr>
              <a:lvl3pPr marL="1143000" indent="-228600" defTabSz="1217930">
                <a:defRPr>
                  <a:solidFill>
                    <a:schemeClr val="tx1"/>
                  </a:solidFill>
                  <a:latin typeface="Calibri" panose="020F0502020204030204" pitchFamily="34" charset="0"/>
                  <a:ea typeface="宋体" panose="02010600030101010101" pitchFamily="2" charset="-122"/>
                </a:defRPr>
              </a:lvl3pPr>
              <a:lvl4pPr marL="1600200" indent="-228600" defTabSz="1217930">
                <a:defRPr>
                  <a:solidFill>
                    <a:schemeClr val="tx1"/>
                  </a:solidFill>
                  <a:latin typeface="Calibri" panose="020F0502020204030204" pitchFamily="34" charset="0"/>
                  <a:ea typeface="宋体" panose="02010600030101010101" pitchFamily="2" charset="-122"/>
                </a:defRPr>
              </a:lvl4pPr>
              <a:lvl5pPr marL="2057400" indent="-228600" defTabSz="1217930">
                <a:defRPr>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000" b="1" dirty="0">
                  <a:latin typeface="楷体" panose="02010609060101010101" pitchFamily="49" charset="-122"/>
                  <a:ea typeface="楷体" panose="02010609060101010101" pitchFamily="49" charset="-122"/>
                </a:rPr>
                <a:t>土地资源</a:t>
              </a:r>
              <a:endParaRPr lang="zh-CN" altLang="en-US" sz="3000" b="1" dirty="0">
                <a:latin typeface="楷体" panose="02010609060101010101" pitchFamily="49" charset="-122"/>
                <a:ea typeface="楷体" panose="02010609060101010101" pitchFamily="49" charset="-122"/>
              </a:endParaRPr>
            </a:p>
          </p:txBody>
        </p:sp>
        <p:pic>
          <p:nvPicPr>
            <p:cNvPr id="15" name="图片 14"/>
            <p:cNvPicPr>
              <a:picLocks noChangeAspect="1"/>
            </p:cNvPicPr>
            <p:nvPr/>
          </p:nvPicPr>
          <p:blipFill rotWithShape="1">
            <a:blip r:embed="rId3"/>
            <a:srcRect l="15359" t="16" r="15359" b="16"/>
            <a:stretch>
              <a:fillRect/>
            </a:stretch>
          </p:blipFill>
          <p:spPr bwMode="auto">
            <a:xfrm>
              <a:off x="4977537" y="2402136"/>
              <a:ext cx="1497150" cy="1497150"/>
            </a:xfrm>
            <a:prstGeom prst="ellipse">
              <a:avLst/>
            </a:prstGeom>
            <a:ln w="28575">
              <a:noFill/>
            </a:ln>
            <a:effectLst>
              <a:outerShdw blurRad="63500" sx="102000" sy="102000" algn="ctr" rotWithShape="0">
                <a:prstClr val="black">
                  <a:alpha val="40000"/>
                </a:prstClr>
              </a:outerShdw>
            </a:effectLst>
          </p:spPr>
        </p:pic>
      </p:grpSp>
      <p:grpSp>
        <p:nvGrpSpPr>
          <p:cNvPr id="16" name="组合 15"/>
          <p:cNvGrpSpPr/>
          <p:nvPr/>
        </p:nvGrpSpPr>
        <p:grpSpPr bwMode="auto">
          <a:xfrm>
            <a:off x="6850338" y="1275606"/>
            <a:ext cx="1920385" cy="2476257"/>
            <a:chOff x="7046759" y="2424378"/>
            <a:chExt cx="1474872" cy="2042973"/>
          </a:xfrm>
        </p:grpSpPr>
        <p:sp>
          <p:nvSpPr>
            <p:cNvPr id="17" name="文本框 29"/>
            <p:cNvSpPr txBox="1">
              <a:spLocks noChangeArrowheads="1"/>
            </p:cNvSpPr>
            <p:nvPr/>
          </p:nvSpPr>
          <p:spPr bwMode="auto">
            <a:xfrm>
              <a:off x="7163300" y="4010289"/>
              <a:ext cx="1358331" cy="45706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lvl1pPr defTabSz="1217930">
                <a:defRPr>
                  <a:solidFill>
                    <a:schemeClr val="tx1"/>
                  </a:solidFill>
                  <a:latin typeface="Calibri" panose="020F0502020204030204" pitchFamily="34" charset="0"/>
                  <a:ea typeface="宋体" panose="02010600030101010101" pitchFamily="2" charset="-122"/>
                </a:defRPr>
              </a:lvl1pPr>
              <a:lvl2pPr marL="742950" indent="-285750" defTabSz="1217930">
                <a:defRPr>
                  <a:solidFill>
                    <a:schemeClr val="tx1"/>
                  </a:solidFill>
                  <a:latin typeface="Calibri" panose="020F0502020204030204" pitchFamily="34" charset="0"/>
                  <a:ea typeface="宋体" panose="02010600030101010101" pitchFamily="2" charset="-122"/>
                </a:defRPr>
              </a:lvl2pPr>
              <a:lvl3pPr marL="1143000" indent="-228600" defTabSz="1217930">
                <a:defRPr>
                  <a:solidFill>
                    <a:schemeClr val="tx1"/>
                  </a:solidFill>
                  <a:latin typeface="Calibri" panose="020F0502020204030204" pitchFamily="34" charset="0"/>
                  <a:ea typeface="宋体" panose="02010600030101010101" pitchFamily="2" charset="-122"/>
                </a:defRPr>
              </a:lvl3pPr>
              <a:lvl4pPr marL="1600200" indent="-228600" defTabSz="1217930">
                <a:defRPr>
                  <a:solidFill>
                    <a:schemeClr val="tx1"/>
                  </a:solidFill>
                  <a:latin typeface="Calibri" panose="020F0502020204030204" pitchFamily="34" charset="0"/>
                  <a:ea typeface="宋体" panose="02010600030101010101" pitchFamily="2" charset="-122"/>
                </a:defRPr>
              </a:lvl4pPr>
              <a:lvl5pPr marL="2057400" indent="-228600" defTabSz="1217930">
                <a:defRPr>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000" b="1" dirty="0">
                  <a:latin typeface="楷体" panose="02010609060101010101" pitchFamily="49" charset="-122"/>
                  <a:ea typeface="楷体" panose="02010609060101010101" pitchFamily="49" charset="-122"/>
                </a:rPr>
                <a:t>生物资源</a:t>
              </a:r>
              <a:endParaRPr lang="zh-CN" altLang="en-US" sz="3000" b="1" dirty="0">
                <a:latin typeface="楷体" panose="02010609060101010101" pitchFamily="49" charset="-122"/>
                <a:ea typeface="楷体" panose="02010609060101010101" pitchFamily="49" charset="-122"/>
              </a:endParaRPr>
            </a:p>
          </p:txBody>
        </p:sp>
        <p:pic>
          <p:nvPicPr>
            <p:cNvPr id="18" name="图片 17"/>
            <p:cNvPicPr>
              <a:picLocks noChangeAspect="1"/>
            </p:cNvPicPr>
            <p:nvPr/>
          </p:nvPicPr>
          <p:blipFill rotWithShape="1">
            <a:blip r:embed="rId4"/>
            <a:srcRect l="7912" t="-338" r="25374" b="374"/>
            <a:stretch>
              <a:fillRect/>
            </a:stretch>
          </p:blipFill>
          <p:spPr bwMode="auto">
            <a:xfrm>
              <a:off x="7046759" y="2424378"/>
              <a:ext cx="1474872" cy="1474872"/>
            </a:xfrm>
            <a:prstGeom prst="ellipse">
              <a:avLst/>
            </a:prstGeom>
            <a:ln w="28575">
              <a:noFill/>
            </a:ln>
            <a:effectLst>
              <a:outerShdw blurRad="63500" sx="102000" sy="102000" algn="ctr" rotWithShape="0">
                <a:prstClr val="black">
                  <a:alpha val="40000"/>
                </a:prstClr>
              </a:outerShdw>
            </a:effec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226568" y="3829448"/>
            <a:ext cx="5268261" cy="804742"/>
          </a:xfrm>
          <a:prstGeom prst="rect">
            <a:avLst/>
          </a:prstGeom>
        </p:spPr>
      </p:pic>
      <p:sp>
        <p:nvSpPr>
          <p:cNvPr id="21" name="矩形: 圆角 4"/>
          <p:cNvSpPr/>
          <p:nvPr/>
        </p:nvSpPr>
        <p:spPr>
          <a:xfrm>
            <a:off x="977443" y="2254763"/>
            <a:ext cx="1039541" cy="436889"/>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矩形: 圆角 5"/>
          <p:cNvSpPr/>
          <p:nvPr/>
        </p:nvSpPr>
        <p:spPr>
          <a:xfrm>
            <a:off x="6337463" y="1734591"/>
            <a:ext cx="1440161" cy="418530"/>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9155" name="文本框 2"/>
          <p:cNvSpPr txBox="1">
            <a:spLocks noChangeArrowheads="1"/>
          </p:cNvSpPr>
          <p:nvPr/>
        </p:nvSpPr>
        <p:spPr bwMode="auto">
          <a:xfrm>
            <a:off x="611560" y="1192409"/>
            <a:ext cx="7981950" cy="251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Aft>
                <a:spcPts val="1200"/>
              </a:spcAft>
            </a:pPr>
            <a:r>
              <a:rPr lang="zh-CN" altLang="en-US" sz="2800" b="1" dirty="0" smtClean="0">
                <a:latin typeface="楷体" panose="02010609060101010101" pitchFamily="49" charset="-122"/>
                <a:ea typeface="楷体" panose="02010609060101010101" pitchFamily="49" charset="-122"/>
              </a:rPr>
              <a:t>    </a:t>
            </a:r>
            <a:r>
              <a:rPr lang="zh-CN" altLang="en-US" sz="2800" b="1" dirty="0">
                <a:latin typeface="楷体" panose="02010609060101010101" pitchFamily="49" charset="-122"/>
                <a:ea typeface="楷体" panose="02010609060101010101" pitchFamily="49" charset="-122"/>
              </a:rPr>
              <a:t>地球所拥有的自然资源也是有限的。拿矿产资源来说，它不是谁的恩赐，而是经过几百万年，甚至几亿年的地质变化才形成的。地球是无私的，它向人类慷慨地提供矿产资源。但是，如果不加节制地开采，必将加速地球上矿产资源的枯竭</a:t>
            </a:r>
            <a:r>
              <a:rPr lang="zh-CN" altLang="en-US" sz="2800" b="1" dirty="0" smtClean="0">
                <a:latin typeface="楷体" panose="02010609060101010101" pitchFamily="49" charset="-122"/>
                <a:ea typeface="楷体" panose="02010609060101010101" pitchFamily="49" charset="-122"/>
              </a:rPr>
              <a:t>。</a:t>
            </a:r>
            <a:endParaRPr lang="zh-CN" altLang="en-US" sz="2800" b="1" dirty="0">
              <a:latin typeface="楷体" panose="02010609060101010101" pitchFamily="49" charset="-122"/>
              <a:ea typeface="楷体" panose="02010609060101010101" pitchFamily="49" charset="-122"/>
            </a:endParaRPr>
          </a:p>
        </p:txBody>
      </p:sp>
      <p:grpSp>
        <p:nvGrpSpPr>
          <p:cNvPr id="12" name="组合 11"/>
          <p:cNvGrpSpPr/>
          <p:nvPr/>
        </p:nvGrpSpPr>
        <p:grpSpPr>
          <a:xfrm>
            <a:off x="251520" y="195486"/>
            <a:ext cx="2603809" cy="659055"/>
            <a:chOff x="1423558" y="1112521"/>
            <a:chExt cx="4081795" cy="662912"/>
          </a:xfrm>
        </p:grpSpPr>
        <p:sp>
          <p:nvSpPr>
            <p:cNvPr id="13" name="矩形: 圆角 17"/>
            <p:cNvSpPr/>
            <p:nvPr/>
          </p:nvSpPr>
          <p:spPr>
            <a:xfrm>
              <a:off x="1434897" y="1112521"/>
              <a:ext cx="3844693" cy="6629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14" name="矩形 13"/>
            <p:cNvSpPr/>
            <p:nvPr/>
          </p:nvSpPr>
          <p:spPr>
            <a:xfrm>
              <a:off x="1423558" y="1151588"/>
              <a:ext cx="4081795" cy="588198"/>
            </a:xfrm>
            <a:prstGeom prst="rect">
              <a:avLst/>
            </a:prstGeom>
          </p:spPr>
          <p:txBody>
            <a:bodyPr wrap="square">
              <a:spAutoFit/>
            </a:bodyPr>
            <a:lstStyle/>
            <a:p>
              <a:pPr marL="457200" lvl="0" indent="-457200" defTabSz="914400" eaLnBrk="0" fontAlgn="base" hangingPunct="0">
                <a:spcBef>
                  <a:spcPct val="0"/>
                </a:spcBef>
                <a:spcAft>
                  <a:spcPct val="0"/>
                </a:spcAft>
                <a:buFont typeface="Arial" panose="020B0604020202020204" pitchFamily="34" charset="0"/>
                <a:buChar char="•"/>
                <a:defRPr/>
              </a:pPr>
              <a:r>
                <a:rPr lang="zh-CN" altLang="en-US" sz="3200" b="1" kern="0" dirty="0">
                  <a:solidFill>
                    <a:srgbClr val="FF0000"/>
                  </a:solidFill>
                  <a:latin typeface="黑体" panose="02010600030101010101" pitchFamily="49" charset="-122"/>
                  <a:ea typeface="黑体" panose="02010600030101010101" pitchFamily="49" charset="-122"/>
                </a:rPr>
                <a:t>矿产资源</a:t>
              </a:r>
              <a:endParaRPr lang="zh-CN" altLang="en-US" sz="3200" b="1" kern="0" dirty="0">
                <a:solidFill>
                  <a:srgbClr val="FF0000"/>
                </a:solidFill>
                <a:latin typeface="黑体" panose="02010600030101010101" pitchFamily="49" charset="-122"/>
                <a:ea typeface="黑体" panose="02010600030101010101" pitchFamily="49" charset="-122"/>
              </a:endParaRPr>
            </a:p>
          </p:txBody>
        </p:sp>
      </p:grpSp>
      <p:grpSp>
        <p:nvGrpSpPr>
          <p:cNvPr id="18" name="组合 9"/>
          <p:cNvGrpSpPr/>
          <p:nvPr/>
        </p:nvGrpSpPr>
        <p:grpSpPr>
          <a:xfrm>
            <a:off x="4129647" y="74099"/>
            <a:ext cx="4104454" cy="1072150"/>
            <a:chOff x="5744425" y="1696171"/>
            <a:chExt cx="3671416" cy="1082270"/>
          </a:xfrm>
        </p:grpSpPr>
        <p:sp>
          <p:nvSpPr>
            <p:cNvPr id="19" name="云形标注 18"/>
            <p:cNvSpPr/>
            <p:nvPr/>
          </p:nvSpPr>
          <p:spPr>
            <a:xfrm>
              <a:off x="5744425" y="1696171"/>
              <a:ext cx="3671416" cy="1076321"/>
            </a:xfrm>
            <a:prstGeom prst="cloudCallout">
              <a:avLst>
                <a:gd name="adj1" fmla="val 67971"/>
                <a:gd name="adj2" fmla="val -6659"/>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endParaRPr>
            </a:p>
          </p:txBody>
        </p:sp>
        <p:sp>
          <p:nvSpPr>
            <p:cNvPr id="20" name="矩形 8"/>
            <p:cNvSpPr/>
            <p:nvPr/>
          </p:nvSpPr>
          <p:spPr>
            <a:xfrm>
              <a:off x="5980216" y="1780505"/>
              <a:ext cx="3393068" cy="997936"/>
            </a:xfrm>
            <a:prstGeom prst="rect">
              <a:avLst/>
            </a:prstGeom>
            <a:noFill/>
            <a:ln w="9525">
              <a:noFill/>
            </a:ln>
          </p:spPr>
          <p:txBody>
            <a:bodyPr wrap="square">
              <a:spAutoFit/>
            </a:bodyPr>
            <a:lstStyle/>
            <a:p>
              <a:pPr>
                <a:lnSpc>
                  <a:spcPct val="104000"/>
                </a:lnSpc>
              </a:pPr>
              <a:r>
                <a:rPr lang="zh-CN" altLang="en-US" sz="2800" b="1" dirty="0" smtClean="0">
                  <a:solidFill>
                    <a:srgbClr val="FF0000"/>
                  </a:solidFill>
                  <a:latin typeface="楷体" panose="02010609060101010101" pitchFamily="49" charset="-122"/>
                  <a:ea typeface="楷体" panose="02010609060101010101" pitchFamily="49" charset="-122"/>
                </a:rPr>
                <a:t>    </a:t>
              </a:r>
              <a:r>
                <a:rPr lang="zh-CN" altLang="en-US" sz="2800" b="1" dirty="0" smtClean="0">
                  <a:solidFill>
                    <a:srgbClr val="0000FF"/>
                  </a:solidFill>
                  <a:latin typeface="楷体" panose="02010609060101010101" pitchFamily="49" charset="-122"/>
                  <a:ea typeface="楷体" panose="02010609060101010101" pitchFamily="49" charset="-122"/>
                </a:rPr>
                <a:t>你</a:t>
              </a:r>
              <a:r>
                <a:rPr lang="zh-CN" altLang="en-US" sz="2800" b="1" dirty="0">
                  <a:solidFill>
                    <a:srgbClr val="0000FF"/>
                  </a:solidFill>
                  <a:latin typeface="楷体" panose="02010609060101010101" pitchFamily="49" charset="-122"/>
                  <a:ea typeface="楷体" panose="02010609060101010101" pitchFamily="49" charset="-122"/>
                </a:rPr>
                <a:t>从哪些地方感受到了矿产资源有限？</a:t>
              </a:r>
              <a:endParaRPr lang="zh-CN" altLang="en-US" sz="2800" b="1" dirty="0">
                <a:solidFill>
                  <a:srgbClr val="0000FF"/>
                </a:solidFill>
                <a:latin typeface="楷体" panose="02010609060101010101" pitchFamily="49" charset="-122"/>
                <a:ea typeface="楷体" panose="02010609060101010101" pitchFamily="49" charset="-122"/>
              </a:endParaRPr>
            </a:p>
          </p:txBody>
        </p:sp>
      </p:grpSp>
      <p:grpSp>
        <p:nvGrpSpPr>
          <p:cNvPr id="24" name="组合 23"/>
          <p:cNvGrpSpPr/>
          <p:nvPr/>
        </p:nvGrpSpPr>
        <p:grpSpPr bwMode="auto">
          <a:xfrm>
            <a:off x="566711" y="3684708"/>
            <a:ext cx="1911188" cy="856809"/>
            <a:chOff x="6645897" y="1602985"/>
            <a:chExt cx="1697200" cy="607090"/>
          </a:xfrm>
        </p:grpSpPr>
        <p:sp>
          <p:nvSpPr>
            <p:cNvPr id="25" name="对话气泡: 椭圆形 19"/>
            <p:cNvSpPr/>
            <p:nvPr/>
          </p:nvSpPr>
          <p:spPr>
            <a:xfrm>
              <a:off x="6645897" y="1602985"/>
              <a:ext cx="1598639" cy="607090"/>
            </a:xfrm>
            <a:prstGeom prst="wedgeEllipseCallout">
              <a:avLst>
                <a:gd name="adj1" fmla="val 7751"/>
                <a:gd name="adj2" fmla="val -119253"/>
              </a:avLst>
            </a:prstGeom>
            <a:solidFill>
              <a:schemeClr val="accent6">
                <a:lumMod val="20000"/>
                <a:lumOff val="80000"/>
              </a:schemeClr>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TextBox 2"/>
            <p:cNvSpPr txBox="1">
              <a:spLocks noChangeArrowheads="1"/>
            </p:cNvSpPr>
            <p:nvPr/>
          </p:nvSpPr>
          <p:spPr bwMode="auto">
            <a:xfrm>
              <a:off x="6893332" y="1657122"/>
              <a:ext cx="1449765" cy="4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25000"/>
                </a:lnSpc>
              </a:pPr>
              <a:r>
                <a:rPr lang="zh-CN" altLang="en-US" sz="3200" b="1" dirty="0">
                  <a:solidFill>
                    <a:srgbClr val="FF0000"/>
                  </a:solidFill>
                  <a:latin typeface="黑体" panose="02010600030101010101" pitchFamily="49" charset="-122"/>
                  <a:ea typeface="黑体" panose="02010600030101010101" pitchFamily="49" charset="-122"/>
                </a:rPr>
                <a:t>列数字</a:t>
              </a:r>
              <a:endParaRPr lang="zh-CN" altLang="en-US" sz="3200" b="1" dirty="0">
                <a:solidFill>
                  <a:srgbClr val="FF0000"/>
                </a:solidFill>
                <a:latin typeface="黑体" panose="02010600030101010101" pitchFamily="49" charset="-122"/>
                <a:ea typeface="黑体" panose="02010600030101010101" pitchFamily="49" charset="-122"/>
              </a:endParaRPr>
            </a:p>
          </p:txBody>
        </p:sp>
      </p:grpSp>
      <p:sp>
        <p:nvSpPr>
          <p:cNvPr id="27" name="右箭头 26"/>
          <p:cNvSpPr/>
          <p:nvPr/>
        </p:nvSpPr>
        <p:spPr>
          <a:xfrm>
            <a:off x="2424673" y="3967932"/>
            <a:ext cx="573280" cy="412358"/>
          </a:xfrm>
          <a:prstGeom prst="rightArrow">
            <a:avLst/>
          </a:prstGeom>
          <a:solidFill>
            <a:schemeClr val="accent6">
              <a:lumMod val="7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a:spLocks noChangeArrowheads="1"/>
          </p:cNvSpPr>
          <p:nvPr/>
        </p:nvSpPr>
        <p:spPr bwMode="auto">
          <a:xfrm>
            <a:off x="3337556" y="3862487"/>
            <a:ext cx="5410907" cy="73866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Aft>
                <a:spcPts val="1800"/>
              </a:spcAft>
            </a:pPr>
            <a:r>
              <a:rPr lang="zh-CN" altLang="en-US" sz="3200" b="1" dirty="0" smtClean="0">
                <a:solidFill>
                  <a:srgbClr val="0000FF"/>
                </a:solidFill>
                <a:latin typeface="仿宋" panose="02010609060101010101" pitchFamily="49" charset="-122"/>
                <a:ea typeface="仿宋" panose="02010609060101010101" pitchFamily="49" charset="-122"/>
              </a:rPr>
              <a:t>形成</a:t>
            </a:r>
            <a:r>
              <a:rPr lang="zh-CN" altLang="en-US" sz="3200" b="1" dirty="0">
                <a:solidFill>
                  <a:srgbClr val="0000FF"/>
                </a:solidFill>
                <a:latin typeface="仿宋" panose="02010609060101010101" pitchFamily="49" charset="-122"/>
                <a:ea typeface="仿宋" panose="02010609060101010101" pitchFamily="49" charset="-122"/>
              </a:rPr>
              <a:t>的</a:t>
            </a:r>
            <a:r>
              <a:rPr lang="zh-CN" altLang="en-US" sz="3200" b="1" dirty="0">
                <a:solidFill>
                  <a:srgbClr val="0000FF"/>
                </a:solidFill>
                <a:latin typeface="仿宋" panose="02010609060101010101" pitchFamily="49" charset="-122"/>
                <a:ea typeface="仿宋" panose="02010609060101010101" pitchFamily="49" charset="-122"/>
              </a:rPr>
              <a:t>时间漫长，资源</a:t>
            </a:r>
            <a:r>
              <a:rPr lang="zh-CN" altLang="en-US" sz="3200" b="1" dirty="0" smtClean="0">
                <a:solidFill>
                  <a:srgbClr val="0000FF"/>
                </a:solidFill>
                <a:latin typeface="仿宋" panose="02010609060101010101" pitchFamily="49" charset="-122"/>
                <a:ea typeface="仿宋" panose="02010609060101010101" pitchFamily="49" charset="-122"/>
              </a:rPr>
              <a:t>有限。</a:t>
            </a:r>
            <a:endParaRPr lang="en-US" altLang="zh-CN" sz="3200" b="1" dirty="0" smtClean="0">
              <a:solidFill>
                <a:srgbClr val="0000FF"/>
              </a:solidFill>
              <a:latin typeface="仿宋" panose="02010609060101010101" pitchFamily="49" charset="-122"/>
              <a:ea typeface="仿宋"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8" name="矩形 7"/>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 name="矩形 9"/>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 name="矩形 10"/>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 name="矩形 11"/>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6" name="流程图: 过程 25"/>
          <p:cNvSpPr/>
          <p:nvPr/>
        </p:nvSpPr>
        <p:spPr>
          <a:xfrm>
            <a:off x="5025424" y="3326839"/>
            <a:ext cx="3579024" cy="79208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6" name="流程图: 过程 5"/>
          <p:cNvSpPr/>
          <p:nvPr/>
        </p:nvSpPr>
        <p:spPr>
          <a:xfrm>
            <a:off x="986302" y="3326839"/>
            <a:ext cx="3184875" cy="792088"/>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 name="文本框 2"/>
          <p:cNvSpPr txBox="1">
            <a:spLocks noChangeArrowheads="1"/>
          </p:cNvSpPr>
          <p:nvPr/>
        </p:nvSpPr>
        <p:spPr bwMode="auto">
          <a:xfrm>
            <a:off x="539552" y="915566"/>
            <a:ext cx="8352928" cy="189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5000"/>
              </a:lnSpc>
              <a:spcAft>
                <a:spcPts val="1200"/>
              </a:spcAft>
            </a:pPr>
            <a:r>
              <a:rPr lang="zh-CN" altLang="en-US" sz="2800" b="1" dirty="0" smtClean="0">
                <a:latin typeface="楷体" panose="02010609060101010101" pitchFamily="49" charset="-122"/>
                <a:ea typeface="楷体" panose="02010609060101010101" pitchFamily="49" charset="-122"/>
              </a:rPr>
              <a:t>    </a:t>
            </a:r>
            <a:r>
              <a:rPr lang="zh-CN" altLang="en-US" sz="3200" b="1" dirty="0" smtClean="0">
                <a:latin typeface="楷体" panose="02010609060101010101" pitchFamily="49" charset="-122"/>
                <a:ea typeface="楷体" panose="02010609060101010101" pitchFamily="49" charset="-122"/>
              </a:rPr>
              <a:t>地球是无私的，它向人类慷慨地提供矿产资源。但是</a:t>
            </a:r>
            <a:r>
              <a:rPr lang="zh-CN" altLang="en-US" sz="3200" b="1" dirty="0">
                <a:latin typeface="楷体" panose="02010609060101010101" pitchFamily="49" charset="-122"/>
                <a:ea typeface="楷体" panose="02010609060101010101" pitchFamily="49" charset="-122"/>
              </a:rPr>
              <a:t>，如果不加节制地开采，必将加速地球上矿产资源的枯竭</a:t>
            </a:r>
            <a:r>
              <a:rPr lang="zh-CN" altLang="en-US" sz="3200" b="1" dirty="0" smtClean="0">
                <a:latin typeface="楷体" panose="02010609060101010101" pitchFamily="49" charset="-122"/>
                <a:ea typeface="楷体" panose="02010609060101010101" pitchFamily="49" charset="-122"/>
              </a:rPr>
              <a:t>。</a:t>
            </a:r>
            <a:endParaRPr lang="zh-CN" altLang="en-US" sz="3200" b="1" dirty="0">
              <a:latin typeface="楷体" panose="02010609060101010101" pitchFamily="49" charset="-122"/>
              <a:ea typeface="楷体" panose="02010609060101010101" pitchFamily="49" charset="-122"/>
            </a:endParaRPr>
          </a:p>
        </p:txBody>
      </p:sp>
      <p:sp>
        <p:nvSpPr>
          <p:cNvPr id="19" name="文本框 4"/>
          <p:cNvSpPr txBox="1"/>
          <p:nvPr/>
        </p:nvSpPr>
        <p:spPr>
          <a:xfrm>
            <a:off x="232444" y="235810"/>
            <a:ext cx="8681408" cy="566309"/>
          </a:xfrm>
          <a:prstGeom prst="rect">
            <a:avLst/>
          </a:prstGeom>
          <a:noFill/>
        </p:spPr>
        <p:txBody>
          <a:bodyPr wrap="square" rtlCol="0">
            <a:spAutoFit/>
          </a:bodyPr>
          <a:lstStyle/>
          <a:p>
            <a:pPr marL="179705" indent="-179705">
              <a:lnSpc>
                <a:spcPct val="110000"/>
              </a:lnSpc>
              <a:buFont typeface="Wingdings" panose="05000000000000000000" pitchFamily="2" charset="2"/>
              <a:buChar char="Ø"/>
            </a:pPr>
            <a:r>
              <a:rPr lang="zh-CN" altLang="en-US" sz="2800" b="1" dirty="0">
                <a:solidFill>
                  <a:srgbClr val="0000FF"/>
                </a:solidFill>
                <a:latin typeface="黑体" panose="02010600030101010101" pitchFamily="49" charset="-122"/>
                <a:ea typeface="黑体" panose="02010600030101010101" pitchFamily="49" charset="-122"/>
              </a:rPr>
              <a:t>人类是如何</a:t>
            </a:r>
            <a:r>
              <a:rPr lang="zh-CN" altLang="en-US" sz="2800" b="1" dirty="0" smtClean="0">
                <a:solidFill>
                  <a:srgbClr val="0000FF"/>
                </a:solidFill>
                <a:latin typeface="黑体" panose="02010600030101010101" pitchFamily="49" charset="-122"/>
                <a:ea typeface="黑体" panose="02010600030101010101" pitchFamily="49" charset="-122"/>
              </a:rPr>
              <a:t>对待矿产资源</a:t>
            </a:r>
            <a:r>
              <a:rPr lang="zh-CN" altLang="en-US" sz="2800" b="1" dirty="0">
                <a:solidFill>
                  <a:srgbClr val="0000FF"/>
                </a:solidFill>
                <a:latin typeface="黑体" panose="02010600030101010101" pitchFamily="49" charset="-122"/>
                <a:ea typeface="黑体" panose="02010600030101010101" pitchFamily="49" charset="-122"/>
              </a:rPr>
              <a:t>的</a:t>
            </a:r>
            <a:r>
              <a:rPr lang="zh-CN" altLang="en-US" sz="2800" b="1" dirty="0" smtClean="0">
                <a:solidFill>
                  <a:srgbClr val="0000FF"/>
                </a:solidFill>
                <a:latin typeface="黑体" panose="02010600030101010101" pitchFamily="49" charset="-122"/>
                <a:ea typeface="黑体" panose="02010600030101010101" pitchFamily="49" charset="-122"/>
              </a:rPr>
              <a:t>？会带来怎样的危机？</a:t>
            </a:r>
            <a:endParaRPr lang="zh-CN" altLang="en-US" sz="2800" b="1" dirty="0">
              <a:solidFill>
                <a:srgbClr val="0000FF"/>
              </a:solidFill>
              <a:latin typeface="黑体" panose="02010600030101010101" pitchFamily="49" charset="-122"/>
              <a:ea typeface="黑体" panose="02010600030101010101" pitchFamily="49" charset="-122"/>
            </a:endParaRPr>
          </a:p>
        </p:txBody>
      </p:sp>
      <p:sp>
        <p:nvSpPr>
          <p:cNvPr id="21" name="文本框 20"/>
          <p:cNvSpPr txBox="1">
            <a:spLocks noChangeArrowheads="1"/>
          </p:cNvSpPr>
          <p:nvPr/>
        </p:nvSpPr>
        <p:spPr bwMode="auto">
          <a:xfrm>
            <a:off x="5169436" y="3409949"/>
            <a:ext cx="3744416" cy="53091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spcAft>
                <a:spcPts val="1800"/>
              </a:spcAft>
            </a:pPr>
            <a:r>
              <a:rPr lang="zh-CN" altLang="en-US" sz="3200" b="1" dirty="0" smtClean="0">
                <a:solidFill>
                  <a:srgbClr val="0000FF"/>
                </a:solidFill>
                <a:latin typeface="楷体" panose="02010609060101010101" pitchFamily="49" charset="-122"/>
                <a:ea typeface="楷体" panose="02010609060101010101" pitchFamily="49" charset="-122"/>
              </a:rPr>
              <a:t>加速矿产资源枯竭</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17" name="文本框 16"/>
          <p:cNvSpPr txBox="1">
            <a:spLocks noChangeArrowheads="1"/>
          </p:cNvSpPr>
          <p:nvPr/>
        </p:nvSpPr>
        <p:spPr bwMode="auto">
          <a:xfrm>
            <a:off x="1076493" y="3448848"/>
            <a:ext cx="3744416" cy="53091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spcAft>
                <a:spcPts val="1800"/>
              </a:spcAft>
            </a:pPr>
            <a:r>
              <a:rPr lang="zh-CN" altLang="en-US" sz="3200" b="1" dirty="0">
                <a:solidFill>
                  <a:srgbClr val="0000FF"/>
                </a:solidFill>
                <a:latin typeface="楷体" panose="02010609060101010101" pitchFamily="49" charset="-122"/>
                <a:ea typeface="楷体" panose="02010609060101010101" pitchFamily="49" charset="-122"/>
              </a:rPr>
              <a:t>不加节制地开采</a:t>
            </a:r>
            <a:endParaRPr lang="zh-CN" altLang="en-US" sz="3200" b="1" dirty="0">
              <a:solidFill>
                <a:srgbClr val="0000FF"/>
              </a:solidFill>
              <a:latin typeface="楷体" panose="02010609060101010101" pitchFamily="49" charset="-122"/>
              <a:ea typeface="楷体" panose="02010609060101010101" pitchFamily="49" charset="-122"/>
            </a:endParaRPr>
          </a:p>
        </p:txBody>
      </p:sp>
      <p:cxnSp>
        <p:nvCxnSpPr>
          <p:cNvPr id="18" name="直接连接符 17"/>
          <p:cNvCxnSpPr/>
          <p:nvPr/>
        </p:nvCxnSpPr>
        <p:spPr>
          <a:xfrm flipV="1">
            <a:off x="3968859" y="2139702"/>
            <a:ext cx="2616962" cy="63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39552" y="2833309"/>
            <a:ext cx="4033596" cy="4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7956376" y="2133352"/>
            <a:ext cx="744754" cy="12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右箭头 23"/>
          <p:cNvSpPr/>
          <p:nvPr/>
        </p:nvSpPr>
        <p:spPr>
          <a:xfrm>
            <a:off x="4337820" y="3567405"/>
            <a:ext cx="573280" cy="412358"/>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 grpId="0" animBg="1"/>
      <p:bldP spid="21" grpId="0"/>
      <p:bldP spid="17" grpId="0"/>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文本框 2"/>
          <p:cNvSpPr txBox="1">
            <a:spLocks noChangeArrowheads="1"/>
          </p:cNvSpPr>
          <p:nvPr/>
        </p:nvSpPr>
        <p:spPr bwMode="auto">
          <a:xfrm>
            <a:off x="488320" y="833342"/>
            <a:ext cx="8370760" cy="281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800" b="1" dirty="0" smtClean="0">
                <a:latin typeface="楷体" panose="02010609060101010101" pitchFamily="49" charset="-122"/>
                <a:ea typeface="楷体" panose="02010609060101010101" pitchFamily="49" charset="-122"/>
              </a:rPr>
              <a:t>    </a:t>
            </a:r>
            <a:r>
              <a:rPr lang="zh-CN" altLang="en-US" sz="2900" b="1" dirty="0" smtClean="0">
                <a:latin typeface="楷体" panose="02010609060101010101" pitchFamily="49" charset="-122"/>
                <a:ea typeface="楷体" panose="02010609060101010101" pitchFamily="49" charset="-122"/>
              </a:rPr>
              <a:t>人类</a:t>
            </a:r>
            <a:r>
              <a:rPr lang="zh-CN" altLang="en-US" sz="2900" b="1" dirty="0">
                <a:latin typeface="楷体" panose="02010609060101010101" pitchFamily="49" charset="-122"/>
                <a:ea typeface="楷体" panose="02010609060101010101" pitchFamily="49" charset="-122"/>
              </a:rPr>
              <a:t>生活所需的水资源、土地资源、生物资源等，本来是可以不断再生，长期给人类作贡献的。但是，因为人们随意毁坏自然资源，不顾后果地滥用化学品，不但使它们不能再生，还造成了一系列生态灾难，给人类生存带来了严重的威胁。</a:t>
            </a:r>
            <a:endParaRPr lang="zh-CN" altLang="en-US" sz="2900" b="1" dirty="0">
              <a:latin typeface="楷体" panose="02010609060101010101" pitchFamily="49" charset="-122"/>
              <a:ea typeface="楷体" panose="02010609060101010101" pitchFamily="49" charset="-122"/>
            </a:endParaRPr>
          </a:p>
        </p:txBody>
      </p:sp>
      <p:sp>
        <p:nvSpPr>
          <p:cNvPr id="7" name="文本框 4"/>
          <p:cNvSpPr txBox="1"/>
          <p:nvPr/>
        </p:nvSpPr>
        <p:spPr>
          <a:xfrm>
            <a:off x="59175" y="225996"/>
            <a:ext cx="8804052" cy="566309"/>
          </a:xfrm>
          <a:prstGeom prst="rect">
            <a:avLst/>
          </a:prstGeom>
          <a:noFill/>
        </p:spPr>
        <p:txBody>
          <a:bodyPr wrap="square" rtlCol="0">
            <a:spAutoFit/>
          </a:bodyPr>
          <a:lstStyle/>
          <a:p>
            <a:pPr marL="179705" indent="-179705">
              <a:lnSpc>
                <a:spcPct val="110000"/>
              </a:lnSpc>
              <a:buFont typeface="Wingdings" panose="05000000000000000000" pitchFamily="2" charset="2"/>
              <a:buChar char="Ø"/>
            </a:pPr>
            <a:r>
              <a:rPr lang="zh-CN" altLang="en-US" sz="2800" b="1" dirty="0">
                <a:solidFill>
                  <a:srgbClr val="0000FF"/>
                </a:solidFill>
                <a:latin typeface="黑体" panose="02010600030101010101" pitchFamily="49" charset="-122"/>
                <a:ea typeface="黑体" panose="02010600030101010101" pitchFamily="49" charset="-122"/>
              </a:rPr>
              <a:t>人类是如何</a:t>
            </a:r>
            <a:r>
              <a:rPr lang="zh-CN" altLang="en-US" sz="2800" b="1" dirty="0" smtClean="0">
                <a:solidFill>
                  <a:srgbClr val="0000FF"/>
                </a:solidFill>
                <a:latin typeface="黑体" panose="02010600030101010101" pitchFamily="49" charset="-122"/>
                <a:ea typeface="黑体" panose="02010600030101010101" pitchFamily="49" charset="-122"/>
              </a:rPr>
              <a:t>对待其他资源</a:t>
            </a:r>
            <a:r>
              <a:rPr lang="zh-CN" altLang="en-US" sz="2800" b="1" dirty="0">
                <a:solidFill>
                  <a:srgbClr val="0000FF"/>
                </a:solidFill>
                <a:latin typeface="黑体" panose="02010600030101010101" pitchFamily="49" charset="-122"/>
                <a:ea typeface="黑体" panose="02010600030101010101" pitchFamily="49" charset="-122"/>
              </a:rPr>
              <a:t>的</a:t>
            </a:r>
            <a:r>
              <a:rPr lang="zh-CN" altLang="en-US" sz="2800" b="1" dirty="0" smtClean="0">
                <a:solidFill>
                  <a:srgbClr val="0000FF"/>
                </a:solidFill>
                <a:latin typeface="黑体" panose="02010600030101010101" pitchFamily="49" charset="-122"/>
                <a:ea typeface="黑体" panose="02010600030101010101" pitchFamily="49" charset="-122"/>
              </a:rPr>
              <a:t>？又带来了怎样的危机？</a:t>
            </a:r>
            <a:endParaRPr lang="zh-CN" altLang="en-US" sz="2800" b="1" dirty="0">
              <a:solidFill>
                <a:srgbClr val="0000FF"/>
              </a:solidFill>
              <a:latin typeface="黑体" panose="02010600030101010101" pitchFamily="49" charset="-122"/>
              <a:ea typeface="黑体" panose="02010600030101010101" pitchFamily="49" charset="-122"/>
            </a:endParaRPr>
          </a:p>
        </p:txBody>
      </p:sp>
      <p:cxnSp>
        <p:nvCxnSpPr>
          <p:cNvPr id="15" name="直接连接符 14"/>
          <p:cNvCxnSpPr/>
          <p:nvPr/>
        </p:nvCxnSpPr>
        <p:spPr>
          <a:xfrm flipV="1">
            <a:off x="3131840" y="2480809"/>
            <a:ext cx="2880320" cy="2559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3139723" y="3066135"/>
            <a:ext cx="2520280" cy="25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6444208" y="2455219"/>
            <a:ext cx="2160240" cy="2559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488320" y="3623812"/>
            <a:ext cx="1563400" cy="25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561890" y="3066764"/>
            <a:ext cx="1563400" cy="2559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nvPicPr>
        <p:blipFill rotWithShape="1">
          <a:blip r:embed="rId1"/>
          <a:srcRect l="20883" t="1307" r="22518" b="6311"/>
          <a:stretch>
            <a:fillRect/>
          </a:stretch>
        </p:blipFill>
        <p:spPr bwMode="auto">
          <a:xfrm>
            <a:off x="2038780" y="3934125"/>
            <a:ext cx="1231546" cy="1145844"/>
          </a:xfrm>
          <a:prstGeom prst="ellipse">
            <a:avLst/>
          </a:prstGeom>
          <a:ln w="28575">
            <a:noFill/>
          </a:ln>
          <a:effectLst>
            <a:outerShdw blurRad="63500" sx="102000" sy="102000" algn="ctr" rotWithShape="0">
              <a:prstClr val="black">
                <a:alpha val="40000"/>
              </a:prstClr>
            </a:outerShdw>
          </a:effectLst>
        </p:spPr>
      </p:pic>
      <p:pic>
        <p:nvPicPr>
          <p:cNvPr id="33" name="图片 32"/>
          <p:cNvPicPr>
            <a:picLocks noChangeAspect="1"/>
          </p:cNvPicPr>
          <p:nvPr/>
        </p:nvPicPr>
        <p:blipFill rotWithShape="1">
          <a:blip r:embed="rId2"/>
          <a:srcRect l="15359" t="16" r="15359" b="16"/>
          <a:stretch>
            <a:fillRect/>
          </a:stretch>
        </p:blipFill>
        <p:spPr bwMode="auto">
          <a:xfrm>
            <a:off x="3965056" y="3903594"/>
            <a:ext cx="1236905" cy="1151412"/>
          </a:xfrm>
          <a:prstGeom prst="ellipse">
            <a:avLst/>
          </a:prstGeom>
          <a:ln w="28575">
            <a:noFill/>
          </a:ln>
          <a:effectLst>
            <a:outerShdw blurRad="63500" sx="102000" sy="102000" algn="ctr" rotWithShape="0">
              <a:prstClr val="black">
                <a:alpha val="40000"/>
              </a:prstClr>
            </a:outerShdw>
          </a:effectLst>
        </p:spPr>
      </p:pic>
      <p:pic>
        <p:nvPicPr>
          <p:cNvPr id="34" name="图片 33"/>
          <p:cNvPicPr>
            <a:picLocks noChangeAspect="1"/>
          </p:cNvPicPr>
          <p:nvPr/>
        </p:nvPicPr>
        <p:blipFill rotWithShape="1">
          <a:blip r:embed="rId3"/>
          <a:srcRect l="7912" t="-338" r="25374" b="374"/>
          <a:stretch>
            <a:fillRect/>
          </a:stretch>
        </p:blipFill>
        <p:spPr bwMode="auto">
          <a:xfrm>
            <a:off x="5724128" y="3912154"/>
            <a:ext cx="1218500" cy="1134291"/>
          </a:xfrm>
          <a:prstGeom prst="ellipse">
            <a:avLst/>
          </a:prstGeom>
          <a:ln w="28575">
            <a:noFill/>
          </a:ln>
          <a:effectLst>
            <a:outerShdw blurRad="63500" sx="102000" sy="102000" algn="ctr" rotWithShape="0">
              <a:prstClr val="black">
                <a:alpha val="40000"/>
              </a:prstClr>
            </a:out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9" name="圆角矩形 28"/>
          <p:cNvSpPr/>
          <p:nvPr/>
        </p:nvSpPr>
        <p:spPr>
          <a:xfrm>
            <a:off x="473703" y="990706"/>
            <a:ext cx="8038747" cy="3365122"/>
          </a:xfrm>
          <a:prstGeom prst="roundRect">
            <a:avLst/>
          </a:prstGeom>
          <a:solidFill>
            <a:schemeClr val="bg1"/>
          </a:solidFill>
          <a:ln w="38100">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TextBox 11"/>
          <p:cNvSpPr txBox="1">
            <a:spLocks noChangeArrowheads="1"/>
          </p:cNvSpPr>
          <p:nvPr/>
        </p:nvSpPr>
        <p:spPr bwMode="auto">
          <a:xfrm>
            <a:off x="827584" y="1163254"/>
            <a:ext cx="7827962" cy="304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200000"/>
              </a:lnSpc>
            </a:pPr>
            <a:r>
              <a:rPr lang="zh-CN" altLang="en-US" sz="3400" b="1" dirty="0">
                <a:solidFill>
                  <a:srgbClr val="FF0000"/>
                </a:solidFill>
                <a:latin typeface="楷体" panose="02010609060101010101" pitchFamily="49" charset="-122"/>
                <a:ea typeface="楷体" panose="02010609060101010101" pitchFamily="49" charset="-122"/>
              </a:rPr>
              <a:t>遨</a:t>
            </a:r>
            <a:r>
              <a:rPr lang="zh-CN" altLang="en-US" sz="3400" b="1" dirty="0">
                <a:latin typeface="楷体" panose="02010609060101010101" pitchFamily="49" charset="-122"/>
                <a:ea typeface="楷体" panose="02010609060101010101" pitchFamily="49" charset="-122"/>
              </a:rPr>
              <a:t>游   晶</a:t>
            </a:r>
            <a:r>
              <a:rPr lang="zh-CN" altLang="en-US" sz="3400" b="1" dirty="0">
                <a:solidFill>
                  <a:srgbClr val="FF0000"/>
                </a:solidFill>
                <a:latin typeface="楷体" panose="02010609060101010101" pitchFamily="49" charset="-122"/>
                <a:ea typeface="楷体" panose="02010609060101010101" pitchFamily="49" charset="-122"/>
              </a:rPr>
              <a:t>莹</a:t>
            </a:r>
            <a:r>
              <a:rPr lang="zh-CN" altLang="en-US" sz="3400" b="1" dirty="0">
                <a:latin typeface="楷体" panose="02010609060101010101" pitchFamily="49" charset="-122"/>
                <a:ea typeface="楷体" panose="02010609060101010101" pitchFamily="49" charset="-122"/>
              </a:rPr>
              <a:t>   </a:t>
            </a:r>
            <a:r>
              <a:rPr lang="zh-CN" altLang="en-US" sz="3400" b="1" dirty="0">
                <a:solidFill>
                  <a:srgbClr val="FF0000"/>
                </a:solidFill>
                <a:latin typeface="楷体" panose="02010609060101010101" pitchFamily="49" charset="-122"/>
                <a:ea typeface="楷体" panose="02010609060101010101" pitchFamily="49" charset="-122"/>
              </a:rPr>
              <a:t>裹</a:t>
            </a:r>
            <a:r>
              <a:rPr lang="zh-CN" altLang="en-US" sz="3400" b="1" dirty="0">
                <a:latin typeface="楷体" panose="02010609060101010101" pitchFamily="49" charset="-122"/>
                <a:ea typeface="楷体" panose="02010609060101010101" pitchFamily="49" charset="-122"/>
              </a:rPr>
              <a:t>着</a:t>
            </a:r>
            <a:r>
              <a:rPr lang="zh-CN" altLang="en-US" sz="3400" b="1" dirty="0">
                <a:latin typeface="楷体" panose="02010609060101010101" pitchFamily="49" charset="-122"/>
                <a:ea typeface="楷体" panose="02010609060101010101" pitchFamily="49" charset="-122"/>
                <a:sym typeface="宋体" panose="02010600030101010101" pitchFamily="2" charset="-122"/>
              </a:rPr>
              <a:t>   摇</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篮</a:t>
            </a:r>
            <a:r>
              <a:rPr lang="zh-CN" altLang="en-US" sz="3400" b="1" dirty="0">
                <a:latin typeface="楷体" panose="02010609060101010101" pitchFamily="49" charset="-122"/>
                <a:ea typeface="楷体" panose="02010609060101010101" pitchFamily="49" charset="-122"/>
                <a:sym typeface="宋体" panose="02010600030101010101" pitchFamily="2" charset="-122"/>
              </a:rPr>
              <a:t>   和</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蔼</a:t>
            </a:r>
            <a:r>
              <a:rPr lang="zh-CN" altLang="en-US" sz="3400" b="1" dirty="0">
                <a:latin typeface="楷体" panose="02010609060101010101" pitchFamily="49" charset="-122"/>
                <a:ea typeface="楷体" panose="02010609060101010101" pitchFamily="49" charset="-122"/>
                <a:sym typeface="宋体" panose="02010600030101010101" pitchFamily="2" charset="-122"/>
              </a:rPr>
              <a:t>   </a:t>
            </a:r>
            <a:endParaRPr lang="zh-CN" altLang="en-US" sz="3400" b="1" dirty="0">
              <a:latin typeface="楷体" panose="02010609060101010101" pitchFamily="49" charset="-122"/>
              <a:ea typeface="楷体" panose="02010609060101010101" pitchFamily="49" charset="-122"/>
              <a:sym typeface="宋体" panose="02010600030101010101" pitchFamily="2" charset="-122"/>
            </a:endParaRPr>
          </a:p>
          <a:p>
            <a:pPr eaLnBrk="1" hangingPunct="1">
              <a:lnSpc>
                <a:spcPct val="200000"/>
              </a:lnSpc>
            </a:pP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璀璨</a:t>
            </a:r>
            <a:r>
              <a:rPr lang="zh-CN" altLang="en-US" sz="3400" b="1" dirty="0">
                <a:latin typeface="楷体" panose="02010609060101010101" pitchFamily="49" charset="-122"/>
                <a:ea typeface="楷体" panose="02010609060101010101" pitchFamily="49" charset="-122"/>
                <a:sym typeface="宋体" panose="02010600030101010101" pitchFamily="2" charset="-122"/>
              </a:rPr>
              <a:t>   </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资</a:t>
            </a:r>
            <a:r>
              <a:rPr lang="zh-CN" altLang="en-US" sz="3400" b="1" dirty="0">
                <a:latin typeface="楷体" panose="02010609060101010101" pitchFamily="49" charset="-122"/>
                <a:ea typeface="楷体" panose="02010609060101010101" pitchFamily="49" charset="-122"/>
                <a:sym typeface="宋体" panose="02010600030101010101" pitchFamily="2" charset="-122"/>
              </a:rPr>
              <a:t>源   </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矿</a:t>
            </a:r>
            <a:r>
              <a:rPr lang="zh-CN" altLang="en-US" sz="3400" b="1" dirty="0">
                <a:latin typeface="楷体" panose="02010609060101010101" pitchFamily="49" charset="-122"/>
                <a:ea typeface="楷体" panose="02010609060101010101" pitchFamily="49" charset="-122"/>
                <a:sym typeface="宋体" panose="02010600030101010101" pitchFamily="2" charset="-122"/>
              </a:rPr>
              <a:t>产   恩</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赐</a:t>
            </a:r>
            <a:r>
              <a:rPr lang="zh-CN" altLang="en-US" sz="3400" b="1" dirty="0">
                <a:latin typeface="楷体" panose="02010609060101010101" pitchFamily="49" charset="-122"/>
                <a:ea typeface="楷体" panose="02010609060101010101" pitchFamily="49" charset="-122"/>
                <a:sym typeface="宋体" panose="02010600030101010101" pitchFamily="2" charset="-122"/>
              </a:rPr>
              <a:t>   </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慷慨</a:t>
            </a:r>
            <a:endPar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endParaRPr>
          </a:p>
          <a:p>
            <a:pPr eaLnBrk="1" hangingPunct="1">
              <a:lnSpc>
                <a:spcPct val="200000"/>
              </a:lnSpc>
            </a:pP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贡</a:t>
            </a:r>
            <a:r>
              <a:rPr lang="zh-CN" altLang="en-US" sz="3400" b="1" dirty="0">
                <a:latin typeface="楷体" panose="02010609060101010101" pitchFamily="49" charset="-122"/>
                <a:ea typeface="楷体" panose="02010609060101010101" pitchFamily="49" charset="-122"/>
                <a:sym typeface="宋体" panose="02010600030101010101" pitchFamily="2" charset="-122"/>
              </a:rPr>
              <a:t>献   </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滥</a:t>
            </a:r>
            <a:r>
              <a:rPr lang="zh-CN" altLang="en-US" sz="3400" b="1" dirty="0">
                <a:latin typeface="楷体" panose="02010609060101010101" pitchFamily="49" charset="-122"/>
                <a:ea typeface="楷体" panose="02010609060101010101" pitchFamily="49" charset="-122"/>
                <a:sym typeface="宋体" panose="02010600030101010101" pitchFamily="2" charset="-122"/>
              </a:rPr>
              <a:t>用   威</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胁</a:t>
            </a:r>
            <a:r>
              <a:rPr lang="zh-CN" altLang="en-US" sz="3400" b="1" dirty="0">
                <a:latin typeface="楷体" panose="02010609060101010101" pitchFamily="49" charset="-122"/>
                <a:ea typeface="楷体" panose="02010609060101010101" pitchFamily="49" charset="-122"/>
                <a:sym typeface="宋体" panose="02010600030101010101" pitchFamily="2" charset="-122"/>
              </a:rPr>
              <a:t>   </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基</a:t>
            </a:r>
            <a:r>
              <a:rPr lang="zh-CN" altLang="en-US" sz="3400" b="1" dirty="0">
                <a:latin typeface="楷体" panose="02010609060101010101" pitchFamily="49" charset="-122"/>
                <a:ea typeface="楷体" panose="02010609060101010101" pitchFamily="49" charset="-122"/>
                <a:sym typeface="宋体" panose="02010600030101010101" pitchFamily="2" charset="-122"/>
              </a:rPr>
              <a:t>地   目</a:t>
            </a:r>
            <a:r>
              <a:rPr lang="zh-CN" altLang="en-US" sz="3400" b="1" dirty="0">
                <a:solidFill>
                  <a:srgbClr val="FF0000"/>
                </a:solidFill>
                <a:latin typeface="楷体" panose="02010609060101010101" pitchFamily="49" charset="-122"/>
                <a:ea typeface="楷体" panose="02010609060101010101" pitchFamily="49" charset="-122"/>
                <a:sym typeface="宋体" panose="02010600030101010101" pitchFamily="2" charset="-122"/>
              </a:rPr>
              <a:t>睹</a:t>
            </a:r>
            <a:r>
              <a:rPr lang="zh-CN" altLang="en-US" sz="3400" b="1" dirty="0">
                <a:latin typeface="楷体" panose="02010609060101010101" pitchFamily="49" charset="-122"/>
                <a:ea typeface="楷体" panose="02010609060101010101" pitchFamily="49" charset="-122"/>
                <a:sym typeface="宋体" panose="02010600030101010101" pitchFamily="2" charset="-122"/>
              </a:rPr>
              <a:t> </a:t>
            </a:r>
            <a:r>
              <a:rPr lang="zh-CN" altLang="en-US" sz="3400" b="1" dirty="0">
                <a:latin typeface="楷体" panose="02010609060101010101" pitchFamily="49" charset="-122"/>
                <a:ea typeface="楷体" panose="02010609060101010101" pitchFamily="49" charset="-122"/>
              </a:rPr>
              <a:t>  </a:t>
            </a:r>
            <a:endParaRPr lang="zh-CN" altLang="en-US" sz="3400" b="1" dirty="0">
              <a:latin typeface="楷体" panose="02010609060101010101" pitchFamily="49" charset="-122"/>
              <a:ea typeface="楷体" panose="02010609060101010101" pitchFamily="49" charset="-122"/>
            </a:endParaRPr>
          </a:p>
        </p:txBody>
      </p:sp>
      <p:sp>
        <p:nvSpPr>
          <p:cNvPr id="12" name="TextBox 11"/>
          <p:cNvSpPr txBox="1">
            <a:spLocks noChangeArrowheads="1"/>
          </p:cNvSpPr>
          <p:nvPr/>
        </p:nvSpPr>
        <p:spPr bwMode="auto">
          <a:xfrm>
            <a:off x="2643443" y="1029622"/>
            <a:ext cx="16400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dirty="0" err="1">
                <a:solidFill>
                  <a:srgbClr val="0000FF"/>
                </a:solidFill>
                <a:latin typeface="黑体" panose="02010600030101010101" pitchFamily="49" charset="-122"/>
                <a:ea typeface="黑体" panose="02010600030101010101" pitchFamily="49" charset="-122"/>
              </a:rPr>
              <a:t>yín</a:t>
            </a:r>
            <a:r>
              <a:rPr lang="en-US" altLang="zh-CN" sz="3200" b="1" dirty="0" err="1">
                <a:solidFill>
                  <a:srgbClr val="0000FF"/>
                </a:solidFill>
                <a:latin typeface="黑体" panose="02010600030101010101" pitchFamily="49" charset="-122"/>
                <a:ea typeface="黑体" panose="02010600030101010101" pitchFamily="49" charset="-122"/>
                <a:cs typeface="Arial" panose="020B0604020202020204" pitchFamily="34" charset="0"/>
              </a:rPr>
              <a:t>ɡ</a:t>
            </a:r>
            <a:endParaRPr lang="en-US" altLang="zh-CN" sz="3200" b="1" dirty="0">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13" name="TextBox 11"/>
          <p:cNvSpPr txBox="1">
            <a:spLocks noChangeArrowheads="1"/>
          </p:cNvSpPr>
          <p:nvPr/>
        </p:nvSpPr>
        <p:spPr bwMode="auto">
          <a:xfrm>
            <a:off x="3805777" y="1034384"/>
            <a:ext cx="10542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rPr>
              <a:t>ɡuǒ</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14" name="TextBox 11"/>
          <p:cNvSpPr txBox="1">
            <a:spLocks noChangeArrowheads="1"/>
          </p:cNvSpPr>
          <p:nvPr/>
        </p:nvSpPr>
        <p:spPr bwMode="auto">
          <a:xfrm>
            <a:off x="5750463" y="1029622"/>
            <a:ext cx="1867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dirty="0" err="1">
                <a:solidFill>
                  <a:srgbClr val="0000FF"/>
                </a:solidFill>
                <a:latin typeface="黑体" panose="02010600030101010101" pitchFamily="49" charset="-122"/>
                <a:ea typeface="黑体" panose="02010600030101010101" pitchFamily="49" charset="-122"/>
              </a:rPr>
              <a:t>lán</a:t>
            </a:r>
            <a:endParaRPr lang="en-US" altLang="zh-CN" sz="3200" b="1" dirty="0">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15" name="TextBox 11"/>
          <p:cNvSpPr txBox="1">
            <a:spLocks noChangeArrowheads="1"/>
          </p:cNvSpPr>
          <p:nvPr/>
        </p:nvSpPr>
        <p:spPr bwMode="auto">
          <a:xfrm>
            <a:off x="7399876" y="1029622"/>
            <a:ext cx="1598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rPr>
              <a:t>ǎi</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16" name="TextBox 11"/>
          <p:cNvSpPr txBox="1">
            <a:spLocks noChangeArrowheads="1"/>
          </p:cNvSpPr>
          <p:nvPr/>
        </p:nvSpPr>
        <p:spPr bwMode="auto">
          <a:xfrm>
            <a:off x="2430908" y="2088492"/>
            <a:ext cx="2199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rPr>
              <a:t>zī</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17" name="TextBox 11"/>
          <p:cNvSpPr txBox="1">
            <a:spLocks noChangeArrowheads="1"/>
          </p:cNvSpPr>
          <p:nvPr/>
        </p:nvSpPr>
        <p:spPr bwMode="auto">
          <a:xfrm>
            <a:off x="6565591" y="2131355"/>
            <a:ext cx="26479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rPr>
              <a:t>kān</a:t>
            </a:r>
            <a:r>
              <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rPr>
              <a:t>ɡ</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18" name="TextBox 11"/>
          <p:cNvSpPr txBox="1">
            <a:spLocks noChangeArrowheads="1"/>
          </p:cNvSpPr>
          <p:nvPr/>
        </p:nvSpPr>
        <p:spPr bwMode="auto">
          <a:xfrm>
            <a:off x="7494103" y="2129767"/>
            <a:ext cx="20867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dirty="0" err="1">
                <a:solidFill>
                  <a:srgbClr val="0000FF"/>
                </a:solidFill>
                <a:latin typeface="黑体" panose="02010600030101010101" pitchFamily="49" charset="-122"/>
                <a:ea typeface="黑体" panose="02010600030101010101" pitchFamily="49" charset="-122"/>
              </a:rPr>
              <a:t>kǎi</a:t>
            </a:r>
            <a:endParaRPr lang="en-US" altLang="zh-CN" sz="3200" b="1" dirty="0">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19" name="TextBox 11"/>
          <p:cNvSpPr txBox="1">
            <a:spLocks noChangeArrowheads="1"/>
          </p:cNvSpPr>
          <p:nvPr/>
        </p:nvSpPr>
        <p:spPr bwMode="auto">
          <a:xfrm>
            <a:off x="729949" y="3050891"/>
            <a:ext cx="23254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sym typeface="+mn-ea"/>
              </a:rPr>
              <a:t>ɡò</a:t>
            </a:r>
            <a:r>
              <a:rPr lang="en-US" altLang="zh-CN" sz="3200" b="1">
                <a:solidFill>
                  <a:srgbClr val="0000FF"/>
                </a:solidFill>
                <a:latin typeface="黑体" panose="02010600030101010101" pitchFamily="49" charset="-122"/>
                <a:ea typeface="黑体" panose="02010600030101010101" pitchFamily="49" charset="-122"/>
              </a:rPr>
              <a:t>n</a:t>
            </a:r>
            <a:r>
              <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rPr>
              <a:t>ɡ</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20" name="TextBox 11"/>
          <p:cNvSpPr txBox="1">
            <a:spLocks noChangeArrowheads="1"/>
          </p:cNvSpPr>
          <p:nvPr/>
        </p:nvSpPr>
        <p:spPr bwMode="auto">
          <a:xfrm>
            <a:off x="2336499" y="3050891"/>
            <a:ext cx="18707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rPr>
              <a:t>làn</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21" name="TextBox 11"/>
          <p:cNvSpPr txBox="1">
            <a:spLocks noChangeArrowheads="1"/>
          </p:cNvSpPr>
          <p:nvPr/>
        </p:nvSpPr>
        <p:spPr bwMode="auto">
          <a:xfrm>
            <a:off x="5424186" y="3057241"/>
            <a:ext cx="15949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rPr>
              <a:t>jī</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22" name="TextBox 11"/>
          <p:cNvSpPr txBox="1">
            <a:spLocks noChangeArrowheads="1"/>
          </p:cNvSpPr>
          <p:nvPr/>
        </p:nvSpPr>
        <p:spPr bwMode="auto">
          <a:xfrm>
            <a:off x="7376811" y="3050891"/>
            <a:ext cx="15987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rPr>
              <a:t>dǔ</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23" name="TextBox 11"/>
          <p:cNvSpPr txBox="1">
            <a:spLocks noChangeArrowheads="1"/>
          </p:cNvSpPr>
          <p:nvPr/>
        </p:nvSpPr>
        <p:spPr bwMode="auto">
          <a:xfrm>
            <a:off x="897476" y="1034384"/>
            <a:ext cx="14757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rPr>
              <a:t>áo</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24" name="TextBox 11"/>
          <p:cNvSpPr txBox="1">
            <a:spLocks noChangeArrowheads="1"/>
          </p:cNvSpPr>
          <p:nvPr/>
        </p:nvSpPr>
        <p:spPr bwMode="auto">
          <a:xfrm>
            <a:off x="700060" y="2091667"/>
            <a:ext cx="24359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dirty="0" err="1">
                <a:solidFill>
                  <a:srgbClr val="0000FF"/>
                </a:solidFill>
                <a:latin typeface="黑体" panose="02010600030101010101" pitchFamily="49" charset="-122"/>
                <a:ea typeface="黑体" panose="02010600030101010101" pitchFamily="49" charset="-122"/>
                <a:cs typeface="Arial" panose="020B0604020202020204" pitchFamily="34" charset="0"/>
              </a:rPr>
              <a:t>cuǐ</a:t>
            </a:r>
            <a:endParaRPr lang="en-US" altLang="zh-CN" sz="3200" b="1" dirty="0">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25" name="TextBox 11"/>
          <p:cNvSpPr txBox="1">
            <a:spLocks noChangeArrowheads="1"/>
          </p:cNvSpPr>
          <p:nvPr/>
        </p:nvSpPr>
        <p:spPr bwMode="auto">
          <a:xfrm>
            <a:off x="1327596" y="2088492"/>
            <a:ext cx="24359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rPr>
              <a:t>càn</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26" name="TextBox 11"/>
          <p:cNvSpPr txBox="1">
            <a:spLocks noChangeArrowheads="1"/>
          </p:cNvSpPr>
          <p:nvPr/>
        </p:nvSpPr>
        <p:spPr bwMode="auto">
          <a:xfrm>
            <a:off x="3731072" y="2088492"/>
            <a:ext cx="31676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rPr>
              <a:t>kuàn</a:t>
            </a:r>
            <a:r>
              <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sym typeface="+mn-ea"/>
              </a:rPr>
              <a:t>ɡ</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27" name="TextBox 11"/>
          <p:cNvSpPr txBox="1">
            <a:spLocks noChangeArrowheads="1"/>
          </p:cNvSpPr>
          <p:nvPr/>
        </p:nvSpPr>
        <p:spPr bwMode="auto">
          <a:xfrm>
            <a:off x="5885308" y="2093255"/>
            <a:ext cx="1612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rPr>
              <a:t>cì</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28" name="TextBox 11"/>
          <p:cNvSpPr txBox="1">
            <a:spLocks noChangeArrowheads="1"/>
          </p:cNvSpPr>
          <p:nvPr/>
        </p:nvSpPr>
        <p:spPr bwMode="auto">
          <a:xfrm>
            <a:off x="4270074" y="3054066"/>
            <a:ext cx="18707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a:solidFill>
                  <a:srgbClr val="0000FF"/>
                </a:solidFill>
                <a:latin typeface="黑体" panose="02010600030101010101" pitchFamily="49" charset="-122"/>
                <a:ea typeface="黑体" panose="02010600030101010101" pitchFamily="49" charset="-122"/>
              </a:rPr>
              <a:t>xié</a:t>
            </a:r>
            <a:endParaRPr lang="en-US" altLang="zh-CN" sz="3200" b="1">
              <a:solidFill>
                <a:srgbClr val="0000FF"/>
              </a:solidFill>
              <a:latin typeface="黑体" panose="02010600030101010101" pitchFamily="49" charset="-122"/>
              <a:ea typeface="黑体" panose="02010600030101010101" pitchFamily="49" charset="-122"/>
              <a:cs typeface="Arial" panose="020B0604020202020204" pitchFamily="34" charset="0"/>
            </a:endParaRPr>
          </a:p>
        </p:txBody>
      </p:sp>
      <p:sp>
        <p:nvSpPr>
          <p:cNvPr id="30" name="AutoShape 3"/>
          <p:cNvSpPr>
            <a:spLocks noChangeArrowheads="1"/>
          </p:cNvSpPr>
          <p:nvPr/>
        </p:nvSpPr>
        <p:spPr bwMode="auto">
          <a:xfrm>
            <a:off x="179388" y="92075"/>
            <a:ext cx="2446337" cy="593725"/>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pic>
        <p:nvPicPr>
          <p:cNvPr id="31" name="图片 7" descr="花盆.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0200" y="165100"/>
            <a:ext cx="3571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0"/>
          <p:cNvSpPr txBox="1">
            <a:spLocks noChangeArrowheads="1"/>
          </p:cNvSpPr>
          <p:nvPr/>
        </p:nvSpPr>
        <p:spPr bwMode="auto">
          <a:xfrm>
            <a:off x="587375" y="39688"/>
            <a:ext cx="2038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a:ln>
                  <a:noFill/>
                </a:ln>
                <a:solidFill>
                  <a:srgbClr val="FF0000"/>
                </a:solidFill>
                <a:effectLst/>
                <a:uLnTx/>
                <a:uFillTx/>
                <a:latin typeface="黑体" panose="02010600030101010101" pitchFamily="49" charset="-122"/>
                <a:ea typeface="黑体" panose="02010600030101010101" pitchFamily="49" charset="-122"/>
                <a:cs typeface="+mn-cs"/>
              </a:rPr>
              <a:t>字词识记</a:t>
            </a:r>
            <a:endParaRPr kumimoji="0" lang="zh-CN" altLang="en-US" sz="3600" b="1" i="0" u="none" strike="noStrike" kern="1200" cap="none" spc="0" normalizeH="0" baseline="0" noProof="0" dirty="0">
              <a:ln>
                <a:noFill/>
              </a:ln>
              <a:solidFill>
                <a:srgbClr val="FF0000"/>
              </a:solidFill>
              <a:effectLst/>
              <a:uLnTx/>
              <a:uFillTx/>
              <a:latin typeface="黑体" panose="02010600030101010101" pitchFamily="49" charset="-122"/>
              <a:ea typeface="黑体" panose="02010600030101010101" pitchFamily="49"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1" nodeType="clickEffect">
                                  <p:stCondLst>
                                    <p:cond delay="0"/>
                                  </p:stCondLst>
                                  <p:childTnLst>
                                    <p:anim calcmode="lin" valueType="num">
                                      <p:cBhvr>
                                        <p:cTn id="6" dur="1000"/>
                                        <p:tgtEl>
                                          <p:spTgt spid="23"/>
                                        </p:tgtEl>
                                        <p:attrNameLst>
                                          <p:attrName>ppt_w</p:attrName>
                                        </p:attrNameLst>
                                      </p:cBhvr>
                                      <p:tavLst>
                                        <p:tav tm="0">
                                          <p:val>
                                            <p:strVal val="ppt_w"/>
                                          </p:val>
                                        </p:tav>
                                        <p:tav tm="100000">
                                          <p:val>
                                            <p:fltVal val="0"/>
                                          </p:val>
                                        </p:tav>
                                      </p:tavLst>
                                    </p:anim>
                                    <p:anim calcmode="lin" valueType="num">
                                      <p:cBhvr>
                                        <p:cTn id="7" dur="1000"/>
                                        <p:tgtEl>
                                          <p:spTgt spid="23"/>
                                        </p:tgtEl>
                                        <p:attrNameLst>
                                          <p:attrName>ppt_h</p:attrName>
                                        </p:attrNameLst>
                                      </p:cBhvr>
                                      <p:tavLst>
                                        <p:tav tm="0">
                                          <p:val>
                                            <p:strVal val="ppt_h"/>
                                          </p:val>
                                        </p:tav>
                                        <p:tav tm="100000">
                                          <p:val>
                                            <p:fltVal val="0"/>
                                          </p:val>
                                        </p:tav>
                                      </p:tavLst>
                                    </p:anim>
                                    <p:anim calcmode="lin" valueType="num">
                                      <p:cBhvr>
                                        <p:cTn id="8" dur="1000"/>
                                        <p:tgtEl>
                                          <p:spTgt spid="23"/>
                                        </p:tgtEl>
                                        <p:attrNameLst>
                                          <p:attrName>style.rotation</p:attrName>
                                        </p:attrNameLst>
                                      </p:cBhvr>
                                      <p:tavLst>
                                        <p:tav tm="0">
                                          <p:val>
                                            <p:fltVal val="0"/>
                                          </p:val>
                                        </p:tav>
                                        <p:tav tm="100000">
                                          <p:val>
                                            <p:fltVal val="90"/>
                                          </p:val>
                                        </p:tav>
                                      </p:tavLst>
                                    </p:anim>
                                    <p:animEffect transition="out" filter="fade">
                                      <p:cBhvr>
                                        <p:cTn id="9" dur="1000"/>
                                        <p:tgtEl>
                                          <p:spTgt spid="23"/>
                                        </p:tgtEl>
                                      </p:cBhvr>
                                    </p:animEffect>
                                    <p:set>
                                      <p:cBhvr>
                                        <p:cTn id="10" dur="1" fill="hold">
                                          <p:stCondLst>
                                            <p:cond delay="999"/>
                                          </p:stCondLst>
                                        </p:cTn>
                                        <p:tgtEl>
                                          <p:spTgt spid="23"/>
                                        </p:tgtEl>
                                        <p:attrNameLst>
                                          <p:attrName>style.visibility</p:attrName>
                                        </p:attrNameLst>
                                      </p:cBhvr>
                                      <p:to>
                                        <p:strVal val="hidden"/>
                                      </p:to>
                                    </p:set>
                                  </p:childTnLst>
                                </p:cTn>
                              </p:par>
                              <p:par>
                                <p:cTn id="11" presetID="31" presetClass="exit" presetSubtype="0" fill="hold" grpId="1" nodeType="withEffect">
                                  <p:stCondLst>
                                    <p:cond delay="0"/>
                                  </p:stCondLst>
                                  <p:childTnLst>
                                    <p:anim calcmode="lin" valueType="num">
                                      <p:cBhvr>
                                        <p:cTn id="12" dur="1000"/>
                                        <p:tgtEl>
                                          <p:spTgt spid="12"/>
                                        </p:tgtEl>
                                        <p:attrNameLst>
                                          <p:attrName>ppt_w</p:attrName>
                                        </p:attrNameLst>
                                      </p:cBhvr>
                                      <p:tavLst>
                                        <p:tav tm="0">
                                          <p:val>
                                            <p:strVal val="ppt_w"/>
                                          </p:val>
                                        </p:tav>
                                        <p:tav tm="100000">
                                          <p:val>
                                            <p:fltVal val="0"/>
                                          </p:val>
                                        </p:tav>
                                      </p:tavLst>
                                    </p:anim>
                                    <p:anim calcmode="lin" valueType="num">
                                      <p:cBhvr>
                                        <p:cTn id="13" dur="1000"/>
                                        <p:tgtEl>
                                          <p:spTgt spid="12"/>
                                        </p:tgtEl>
                                        <p:attrNameLst>
                                          <p:attrName>ppt_h</p:attrName>
                                        </p:attrNameLst>
                                      </p:cBhvr>
                                      <p:tavLst>
                                        <p:tav tm="0">
                                          <p:val>
                                            <p:strVal val="ppt_h"/>
                                          </p:val>
                                        </p:tav>
                                        <p:tav tm="100000">
                                          <p:val>
                                            <p:fltVal val="0"/>
                                          </p:val>
                                        </p:tav>
                                      </p:tavLst>
                                    </p:anim>
                                    <p:anim calcmode="lin" valueType="num">
                                      <p:cBhvr>
                                        <p:cTn id="14" dur="1000"/>
                                        <p:tgtEl>
                                          <p:spTgt spid="12"/>
                                        </p:tgtEl>
                                        <p:attrNameLst>
                                          <p:attrName>style.rotation</p:attrName>
                                        </p:attrNameLst>
                                      </p:cBhvr>
                                      <p:tavLst>
                                        <p:tav tm="0">
                                          <p:val>
                                            <p:fltVal val="0"/>
                                          </p:val>
                                        </p:tav>
                                        <p:tav tm="100000">
                                          <p:val>
                                            <p:fltVal val="90"/>
                                          </p:val>
                                        </p:tav>
                                      </p:tavLst>
                                    </p:anim>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31" presetClass="exit" presetSubtype="0" fill="hold" grpId="1" nodeType="withEffect">
                                  <p:stCondLst>
                                    <p:cond delay="0"/>
                                  </p:stCondLst>
                                  <p:childTnLst>
                                    <p:anim calcmode="lin" valueType="num">
                                      <p:cBhvr>
                                        <p:cTn id="18" dur="1000"/>
                                        <p:tgtEl>
                                          <p:spTgt spid="13"/>
                                        </p:tgtEl>
                                        <p:attrNameLst>
                                          <p:attrName>ppt_w</p:attrName>
                                        </p:attrNameLst>
                                      </p:cBhvr>
                                      <p:tavLst>
                                        <p:tav tm="0">
                                          <p:val>
                                            <p:strVal val="ppt_w"/>
                                          </p:val>
                                        </p:tav>
                                        <p:tav tm="100000">
                                          <p:val>
                                            <p:fltVal val="0"/>
                                          </p:val>
                                        </p:tav>
                                      </p:tavLst>
                                    </p:anim>
                                    <p:anim calcmode="lin" valueType="num">
                                      <p:cBhvr>
                                        <p:cTn id="19" dur="1000"/>
                                        <p:tgtEl>
                                          <p:spTgt spid="13"/>
                                        </p:tgtEl>
                                        <p:attrNameLst>
                                          <p:attrName>ppt_h</p:attrName>
                                        </p:attrNameLst>
                                      </p:cBhvr>
                                      <p:tavLst>
                                        <p:tav tm="0">
                                          <p:val>
                                            <p:strVal val="ppt_h"/>
                                          </p:val>
                                        </p:tav>
                                        <p:tav tm="100000">
                                          <p:val>
                                            <p:fltVal val="0"/>
                                          </p:val>
                                        </p:tav>
                                      </p:tavLst>
                                    </p:anim>
                                    <p:anim calcmode="lin" valueType="num">
                                      <p:cBhvr>
                                        <p:cTn id="20" dur="1000"/>
                                        <p:tgtEl>
                                          <p:spTgt spid="13"/>
                                        </p:tgtEl>
                                        <p:attrNameLst>
                                          <p:attrName>style.rotation</p:attrName>
                                        </p:attrNameLst>
                                      </p:cBhvr>
                                      <p:tavLst>
                                        <p:tav tm="0">
                                          <p:val>
                                            <p:fltVal val="0"/>
                                          </p:val>
                                        </p:tav>
                                        <p:tav tm="100000">
                                          <p:val>
                                            <p:fltVal val="90"/>
                                          </p:val>
                                        </p:tav>
                                      </p:tavLst>
                                    </p:anim>
                                    <p:animEffect transition="out" filter="fade">
                                      <p:cBhvr>
                                        <p:cTn id="21" dur="1000"/>
                                        <p:tgtEl>
                                          <p:spTgt spid="13"/>
                                        </p:tgtEl>
                                      </p:cBhvr>
                                    </p:animEffect>
                                    <p:set>
                                      <p:cBhvr>
                                        <p:cTn id="22" dur="1" fill="hold">
                                          <p:stCondLst>
                                            <p:cond delay="999"/>
                                          </p:stCondLst>
                                        </p:cTn>
                                        <p:tgtEl>
                                          <p:spTgt spid="13"/>
                                        </p:tgtEl>
                                        <p:attrNameLst>
                                          <p:attrName>style.visibility</p:attrName>
                                        </p:attrNameLst>
                                      </p:cBhvr>
                                      <p:to>
                                        <p:strVal val="hidden"/>
                                      </p:to>
                                    </p:set>
                                  </p:childTnLst>
                                </p:cTn>
                              </p:par>
                              <p:par>
                                <p:cTn id="23" presetID="31" presetClass="exit" presetSubtype="0" fill="hold" grpId="1" nodeType="withEffect">
                                  <p:stCondLst>
                                    <p:cond delay="0"/>
                                  </p:stCondLst>
                                  <p:childTnLst>
                                    <p:anim calcmode="lin" valueType="num">
                                      <p:cBhvr>
                                        <p:cTn id="24" dur="1000"/>
                                        <p:tgtEl>
                                          <p:spTgt spid="14"/>
                                        </p:tgtEl>
                                        <p:attrNameLst>
                                          <p:attrName>ppt_w</p:attrName>
                                        </p:attrNameLst>
                                      </p:cBhvr>
                                      <p:tavLst>
                                        <p:tav tm="0">
                                          <p:val>
                                            <p:strVal val="ppt_w"/>
                                          </p:val>
                                        </p:tav>
                                        <p:tav tm="100000">
                                          <p:val>
                                            <p:fltVal val="0"/>
                                          </p:val>
                                        </p:tav>
                                      </p:tavLst>
                                    </p:anim>
                                    <p:anim calcmode="lin" valueType="num">
                                      <p:cBhvr>
                                        <p:cTn id="25" dur="1000"/>
                                        <p:tgtEl>
                                          <p:spTgt spid="14"/>
                                        </p:tgtEl>
                                        <p:attrNameLst>
                                          <p:attrName>ppt_h</p:attrName>
                                        </p:attrNameLst>
                                      </p:cBhvr>
                                      <p:tavLst>
                                        <p:tav tm="0">
                                          <p:val>
                                            <p:strVal val="ppt_h"/>
                                          </p:val>
                                        </p:tav>
                                        <p:tav tm="100000">
                                          <p:val>
                                            <p:fltVal val="0"/>
                                          </p:val>
                                        </p:tav>
                                      </p:tavLst>
                                    </p:anim>
                                    <p:anim calcmode="lin" valueType="num">
                                      <p:cBhvr>
                                        <p:cTn id="26" dur="1000"/>
                                        <p:tgtEl>
                                          <p:spTgt spid="14"/>
                                        </p:tgtEl>
                                        <p:attrNameLst>
                                          <p:attrName>style.rotation</p:attrName>
                                        </p:attrNameLst>
                                      </p:cBhvr>
                                      <p:tavLst>
                                        <p:tav tm="0">
                                          <p:val>
                                            <p:fltVal val="0"/>
                                          </p:val>
                                        </p:tav>
                                        <p:tav tm="100000">
                                          <p:val>
                                            <p:fltVal val="90"/>
                                          </p:val>
                                        </p:tav>
                                      </p:tavLst>
                                    </p:anim>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par>
                                <p:cTn id="29" presetID="31"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 calcmode="lin" valueType="num">
                                      <p:cBhvr>
                                        <p:cTn id="32" dur="1000"/>
                                        <p:tgtEl>
                                          <p:spTgt spid="15"/>
                                        </p:tgtEl>
                                        <p:attrNameLst>
                                          <p:attrName>style.rotation</p:attrName>
                                        </p:attrNameLst>
                                      </p:cBhvr>
                                      <p:tavLst>
                                        <p:tav tm="0">
                                          <p:val>
                                            <p:fltVal val="0"/>
                                          </p:val>
                                        </p:tav>
                                        <p:tav tm="100000">
                                          <p:val>
                                            <p:fltVal val="90"/>
                                          </p:val>
                                        </p:tav>
                                      </p:tavLst>
                                    </p:anim>
                                    <p:animEffect transition="out" filter="fade">
                                      <p:cBhvr>
                                        <p:cTn id="33" dur="1000"/>
                                        <p:tgtEl>
                                          <p:spTgt spid="15"/>
                                        </p:tgtEl>
                                      </p:cBhvr>
                                    </p:animEffect>
                                    <p:set>
                                      <p:cBhvr>
                                        <p:cTn id="34" dur="1" fill="hold">
                                          <p:stCondLst>
                                            <p:cond delay="999"/>
                                          </p:stCondLst>
                                        </p:cTn>
                                        <p:tgtEl>
                                          <p:spTgt spid="15"/>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24"/>
                                        </p:tgtEl>
                                        <p:attrNameLst>
                                          <p:attrName>ppt_w</p:attrName>
                                        </p:attrNameLst>
                                      </p:cBhvr>
                                      <p:tavLst>
                                        <p:tav tm="0">
                                          <p:val>
                                            <p:strVal val="ppt_w"/>
                                          </p:val>
                                        </p:tav>
                                        <p:tav tm="100000">
                                          <p:val>
                                            <p:fltVal val="0"/>
                                          </p:val>
                                        </p:tav>
                                      </p:tavLst>
                                    </p:anim>
                                    <p:anim calcmode="lin" valueType="num">
                                      <p:cBhvr>
                                        <p:cTn id="37" dur="1000"/>
                                        <p:tgtEl>
                                          <p:spTgt spid="24"/>
                                        </p:tgtEl>
                                        <p:attrNameLst>
                                          <p:attrName>ppt_h</p:attrName>
                                        </p:attrNameLst>
                                      </p:cBhvr>
                                      <p:tavLst>
                                        <p:tav tm="0">
                                          <p:val>
                                            <p:strVal val="ppt_h"/>
                                          </p:val>
                                        </p:tav>
                                        <p:tav tm="100000">
                                          <p:val>
                                            <p:fltVal val="0"/>
                                          </p:val>
                                        </p:tav>
                                      </p:tavLst>
                                    </p:anim>
                                    <p:anim calcmode="lin" valueType="num">
                                      <p:cBhvr>
                                        <p:cTn id="38" dur="1000"/>
                                        <p:tgtEl>
                                          <p:spTgt spid="24"/>
                                        </p:tgtEl>
                                        <p:attrNameLst>
                                          <p:attrName>style.rotation</p:attrName>
                                        </p:attrNameLst>
                                      </p:cBhvr>
                                      <p:tavLst>
                                        <p:tav tm="0">
                                          <p:val>
                                            <p:fltVal val="0"/>
                                          </p:val>
                                        </p:tav>
                                        <p:tav tm="100000">
                                          <p:val>
                                            <p:fltVal val="90"/>
                                          </p:val>
                                        </p:tav>
                                      </p:tavLst>
                                    </p:anim>
                                    <p:animEffect transition="out" filter="fade">
                                      <p:cBhvr>
                                        <p:cTn id="39" dur="1000"/>
                                        <p:tgtEl>
                                          <p:spTgt spid="24"/>
                                        </p:tgtEl>
                                      </p:cBhvr>
                                    </p:animEffect>
                                    <p:set>
                                      <p:cBhvr>
                                        <p:cTn id="40" dur="1" fill="hold">
                                          <p:stCondLst>
                                            <p:cond delay="999"/>
                                          </p:stCondLst>
                                        </p:cTn>
                                        <p:tgtEl>
                                          <p:spTgt spid="24"/>
                                        </p:tgtEl>
                                        <p:attrNameLst>
                                          <p:attrName>style.visibility</p:attrName>
                                        </p:attrNameLst>
                                      </p:cBhvr>
                                      <p:to>
                                        <p:strVal val="hidden"/>
                                      </p:to>
                                    </p:set>
                                  </p:childTnLst>
                                </p:cTn>
                              </p:par>
                              <p:par>
                                <p:cTn id="41" presetID="31" presetClass="exit" presetSubtype="0" fill="hold" grpId="1" nodeType="withEffect">
                                  <p:stCondLst>
                                    <p:cond delay="0"/>
                                  </p:stCondLst>
                                  <p:childTnLst>
                                    <p:anim calcmode="lin" valueType="num">
                                      <p:cBhvr>
                                        <p:cTn id="42" dur="1000"/>
                                        <p:tgtEl>
                                          <p:spTgt spid="25"/>
                                        </p:tgtEl>
                                        <p:attrNameLst>
                                          <p:attrName>ppt_w</p:attrName>
                                        </p:attrNameLst>
                                      </p:cBhvr>
                                      <p:tavLst>
                                        <p:tav tm="0">
                                          <p:val>
                                            <p:strVal val="ppt_w"/>
                                          </p:val>
                                        </p:tav>
                                        <p:tav tm="100000">
                                          <p:val>
                                            <p:fltVal val="0"/>
                                          </p:val>
                                        </p:tav>
                                      </p:tavLst>
                                    </p:anim>
                                    <p:anim calcmode="lin" valueType="num">
                                      <p:cBhvr>
                                        <p:cTn id="43" dur="1000"/>
                                        <p:tgtEl>
                                          <p:spTgt spid="25"/>
                                        </p:tgtEl>
                                        <p:attrNameLst>
                                          <p:attrName>ppt_h</p:attrName>
                                        </p:attrNameLst>
                                      </p:cBhvr>
                                      <p:tavLst>
                                        <p:tav tm="0">
                                          <p:val>
                                            <p:strVal val="ppt_h"/>
                                          </p:val>
                                        </p:tav>
                                        <p:tav tm="100000">
                                          <p:val>
                                            <p:fltVal val="0"/>
                                          </p:val>
                                        </p:tav>
                                      </p:tavLst>
                                    </p:anim>
                                    <p:anim calcmode="lin" valueType="num">
                                      <p:cBhvr>
                                        <p:cTn id="44" dur="1000"/>
                                        <p:tgtEl>
                                          <p:spTgt spid="25"/>
                                        </p:tgtEl>
                                        <p:attrNameLst>
                                          <p:attrName>style.rotation</p:attrName>
                                        </p:attrNameLst>
                                      </p:cBhvr>
                                      <p:tavLst>
                                        <p:tav tm="0">
                                          <p:val>
                                            <p:fltVal val="0"/>
                                          </p:val>
                                        </p:tav>
                                        <p:tav tm="100000">
                                          <p:val>
                                            <p:fltVal val="90"/>
                                          </p:val>
                                        </p:tav>
                                      </p:tavLst>
                                    </p:anim>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par>
                                <p:cTn id="47" presetID="31" presetClass="exit" presetSubtype="0" fill="hold" grpId="1" nodeType="withEffect">
                                  <p:stCondLst>
                                    <p:cond delay="0"/>
                                  </p:stCondLst>
                                  <p:childTnLst>
                                    <p:anim calcmode="lin" valueType="num">
                                      <p:cBhvr>
                                        <p:cTn id="48" dur="1000"/>
                                        <p:tgtEl>
                                          <p:spTgt spid="16"/>
                                        </p:tgtEl>
                                        <p:attrNameLst>
                                          <p:attrName>ppt_w</p:attrName>
                                        </p:attrNameLst>
                                      </p:cBhvr>
                                      <p:tavLst>
                                        <p:tav tm="0">
                                          <p:val>
                                            <p:strVal val="ppt_w"/>
                                          </p:val>
                                        </p:tav>
                                        <p:tav tm="100000">
                                          <p:val>
                                            <p:fltVal val="0"/>
                                          </p:val>
                                        </p:tav>
                                      </p:tavLst>
                                    </p:anim>
                                    <p:anim calcmode="lin" valueType="num">
                                      <p:cBhvr>
                                        <p:cTn id="49" dur="1000"/>
                                        <p:tgtEl>
                                          <p:spTgt spid="16"/>
                                        </p:tgtEl>
                                        <p:attrNameLst>
                                          <p:attrName>ppt_h</p:attrName>
                                        </p:attrNameLst>
                                      </p:cBhvr>
                                      <p:tavLst>
                                        <p:tav tm="0">
                                          <p:val>
                                            <p:strVal val="ppt_h"/>
                                          </p:val>
                                        </p:tav>
                                        <p:tav tm="100000">
                                          <p:val>
                                            <p:fltVal val="0"/>
                                          </p:val>
                                        </p:tav>
                                      </p:tavLst>
                                    </p:anim>
                                    <p:anim calcmode="lin" valueType="num">
                                      <p:cBhvr>
                                        <p:cTn id="50" dur="1000"/>
                                        <p:tgtEl>
                                          <p:spTgt spid="16"/>
                                        </p:tgtEl>
                                        <p:attrNameLst>
                                          <p:attrName>style.rotation</p:attrName>
                                        </p:attrNameLst>
                                      </p:cBhvr>
                                      <p:tavLst>
                                        <p:tav tm="0">
                                          <p:val>
                                            <p:fltVal val="0"/>
                                          </p:val>
                                        </p:tav>
                                        <p:tav tm="100000">
                                          <p:val>
                                            <p:fltVal val="90"/>
                                          </p:val>
                                        </p:tav>
                                      </p:tavLst>
                                    </p:anim>
                                    <p:animEffect transition="out" filter="fade">
                                      <p:cBhvr>
                                        <p:cTn id="51" dur="1000"/>
                                        <p:tgtEl>
                                          <p:spTgt spid="16"/>
                                        </p:tgtEl>
                                      </p:cBhvr>
                                    </p:animEffect>
                                    <p:set>
                                      <p:cBhvr>
                                        <p:cTn id="52" dur="1" fill="hold">
                                          <p:stCondLst>
                                            <p:cond delay="999"/>
                                          </p:stCondLst>
                                        </p:cTn>
                                        <p:tgtEl>
                                          <p:spTgt spid="16"/>
                                        </p:tgtEl>
                                        <p:attrNameLst>
                                          <p:attrName>style.visibility</p:attrName>
                                        </p:attrNameLst>
                                      </p:cBhvr>
                                      <p:to>
                                        <p:strVal val="hidden"/>
                                      </p:to>
                                    </p:set>
                                  </p:childTnLst>
                                </p:cTn>
                              </p:par>
                              <p:par>
                                <p:cTn id="53" presetID="31" presetClass="exit" presetSubtype="0" fill="hold" grpId="1" nodeType="withEffect">
                                  <p:stCondLst>
                                    <p:cond delay="0"/>
                                  </p:stCondLst>
                                  <p:childTnLst>
                                    <p:anim calcmode="lin" valueType="num">
                                      <p:cBhvr>
                                        <p:cTn id="54" dur="1000"/>
                                        <p:tgtEl>
                                          <p:spTgt spid="26"/>
                                        </p:tgtEl>
                                        <p:attrNameLst>
                                          <p:attrName>ppt_w</p:attrName>
                                        </p:attrNameLst>
                                      </p:cBhvr>
                                      <p:tavLst>
                                        <p:tav tm="0">
                                          <p:val>
                                            <p:strVal val="ppt_w"/>
                                          </p:val>
                                        </p:tav>
                                        <p:tav tm="100000">
                                          <p:val>
                                            <p:fltVal val="0"/>
                                          </p:val>
                                        </p:tav>
                                      </p:tavLst>
                                    </p:anim>
                                    <p:anim calcmode="lin" valueType="num">
                                      <p:cBhvr>
                                        <p:cTn id="55" dur="1000"/>
                                        <p:tgtEl>
                                          <p:spTgt spid="26"/>
                                        </p:tgtEl>
                                        <p:attrNameLst>
                                          <p:attrName>ppt_h</p:attrName>
                                        </p:attrNameLst>
                                      </p:cBhvr>
                                      <p:tavLst>
                                        <p:tav tm="0">
                                          <p:val>
                                            <p:strVal val="ppt_h"/>
                                          </p:val>
                                        </p:tav>
                                        <p:tav tm="100000">
                                          <p:val>
                                            <p:fltVal val="0"/>
                                          </p:val>
                                        </p:tav>
                                      </p:tavLst>
                                    </p:anim>
                                    <p:anim calcmode="lin" valueType="num">
                                      <p:cBhvr>
                                        <p:cTn id="56" dur="1000"/>
                                        <p:tgtEl>
                                          <p:spTgt spid="26"/>
                                        </p:tgtEl>
                                        <p:attrNameLst>
                                          <p:attrName>style.rotation</p:attrName>
                                        </p:attrNameLst>
                                      </p:cBhvr>
                                      <p:tavLst>
                                        <p:tav tm="0">
                                          <p:val>
                                            <p:fltVal val="0"/>
                                          </p:val>
                                        </p:tav>
                                        <p:tav tm="100000">
                                          <p:val>
                                            <p:fltVal val="90"/>
                                          </p:val>
                                        </p:tav>
                                      </p:tavLst>
                                    </p:anim>
                                    <p:animEffect transition="out" filter="fade">
                                      <p:cBhvr>
                                        <p:cTn id="57" dur="1000"/>
                                        <p:tgtEl>
                                          <p:spTgt spid="26"/>
                                        </p:tgtEl>
                                      </p:cBhvr>
                                    </p:animEffect>
                                    <p:set>
                                      <p:cBhvr>
                                        <p:cTn id="58" dur="1" fill="hold">
                                          <p:stCondLst>
                                            <p:cond delay="999"/>
                                          </p:stCondLst>
                                        </p:cTn>
                                        <p:tgtEl>
                                          <p:spTgt spid="26"/>
                                        </p:tgtEl>
                                        <p:attrNameLst>
                                          <p:attrName>style.visibility</p:attrName>
                                        </p:attrNameLst>
                                      </p:cBhvr>
                                      <p:to>
                                        <p:strVal val="hidden"/>
                                      </p:to>
                                    </p:set>
                                  </p:childTnLst>
                                </p:cTn>
                              </p:par>
                              <p:par>
                                <p:cTn id="59" presetID="31" presetClass="exit" presetSubtype="0" fill="hold" grpId="1" nodeType="withEffect">
                                  <p:stCondLst>
                                    <p:cond delay="0"/>
                                  </p:stCondLst>
                                  <p:childTnLst>
                                    <p:anim calcmode="lin" valueType="num">
                                      <p:cBhvr>
                                        <p:cTn id="60" dur="1000"/>
                                        <p:tgtEl>
                                          <p:spTgt spid="27"/>
                                        </p:tgtEl>
                                        <p:attrNameLst>
                                          <p:attrName>ppt_w</p:attrName>
                                        </p:attrNameLst>
                                      </p:cBhvr>
                                      <p:tavLst>
                                        <p:tav tm="0">
                                          <p:val>
                                            <p:strVal val="ppt_w"/>
                                          </p:val>
                                        </p:tav>
                                        <p:tav tm="100000">
                                          <p:val>
                                            <p:fltVal val="0"/>
                                          </p:val>
                                        </p:tav>
                                      </p:tavLst>
                                    </p:anim>
                                    <p:anim calcmode="lin" valueType="num">
                                      <p:cBhvr>
                                        <p:cTn id="61" dur="1000"/>
                                        <p:tgtEl>
                                          <p:spTgt spid="27"/>
                                        </p:tgtEl>
                                        <p:attrNameLst>
                                          <p:attrName>ppt_h</p:attrName>
                                        </p:attrNameLst>
                                      </p:cBhvr>
                                      <p:tavLst>
                                        <p:tav tm="0">
                                          <p:val>
                                            <p:strVal val="ppt_h"/>
                                          </p:val>
                                        </p:tav>
                                        <p:tav tm="100000">
                                          <p:val>
                                            <p:fltVal val="0"/>
                                          </p:val>
                                        </p:tav>
                                      </p:tavLst>
                                    </p:anim>
                                    <p:anim calcmode="lin" valueType="num">
                                      <p:cBhvr>
                                        <p:cTn id="62" dur="1000"/>
                                        <p:tgtEl>
                                          <p:spTgt spid="27"/>
                                        </p:tgtEl>
                                        <p:attrNameLst>
                                          <p:attrName>style.rotation</p:attrName>
                                        </p:attrNameLst>
                                      </p:cBhvr>
                                      <p:tavLst>
                                        <p:tav tm="0">
                                          <p:val>
                                            <p:fltVal val="0"/>
                                          </p:val>
                                        </p:tav>
                                        <p:tav tm="100000">
                                          <p:val>
                                            <p:fltVal val="90"/>
                                          </p:val>
                                        </p:tav>
                                      </p:tavLst>
                                    </p:anim>
                                    <p:animEffect transition="out" filter="fade">
                                      <p:cBhvr>
                                        <p:cTn id="63" dur="1000"/>
                                        <p:tgtEl>
                                          <p:spTgt spid="27"/>
                                        </p:tgtEl>
                                      </p:cBhvr>
                                    </p:animEffect>
                                    <p:set>
                                      <p:cBhvr>
                                        <p:cTn id="64" dur="1" fill="hold">
                                          <p:stCondLst>
                                            <p:cond delay="999"/>
                                          </p:stCondLst>
                                        </p:cTn>
                                        <p:tgtEl>
                                          <p:spTgt spid="27"/>
                                        </p:tgtEl>
                                        <p:attrNameLst>
                                          <p:attrName>style.visibility</p:attrName>
                                        </p:attrNameLst>
                                      </p:cBhvr>
                                      <p:to>
                                        <p:strVal val="hidden"/>
                                      </p:to>
                                    </p:set>
                                  </p:childTnLst>
                                </p:cTn>
                              </p:par>
                              <p:par>
                                <p:cTn id="65" presetID="31" presetClass="exit" presetSubtype="0" fill="hold" grpId="1" nodeType="withEffect">
                                  <p:stCondLst>
                                    <p:cond delay="0"/>
                                  </p:stCondLst>
                                  <p:childTnLst>
                                    <p:anim calcmode="lin" valueType="num">
                                      <p:cBhvr>
                                        <p:cTn id="66" dur="1000"/>
                                        <p:tgtEl>
                                          <p:spTgt spid="17"/>
                                        </p:tgtEl>
                                        <p:attrNameLst>
                                          <p:attrName>ppt_w</p:attrName>
                                        </p:attrNameLst>
                                      </p:cBhvr>
                                      <p:tavLst>
                                        <p:tav tm="0">
                                          <p:val>
                                            <p:strVal val="ppt_w"/>
                                          </p:val>
                                        </p:tav>
                                        <p:tav tm="100000">
                                          <p:val>
                                            <p:fltVal val="0"/>
                                          </p:val>
                                        </p:tav>
                                      </p:tavLst>
                                    </p:anim>
                                    <p:anim calcmode="lin" valueType="num">
                                      <p:cBhvr>
                                        <p:cTn id="67" dur="1000"/>
                                        <p:tgtEl>
                                          <p:spTgt spid="17"/>
                                        </p:tgtEl>
                                        <p:attrNameLst>
                                          <p:attrName>ppt_h</p:attrName>
                                        </p:attrNameLst>
                                      </p:cBhvr>
                                      <p:tavLst>
                                        <p:tav tm="0">
                                          <p:val>
                                            <p:strVal val="ppt_h"/>
                                          </p:val>
                                        </p:tav>
                                        <p:tav tm="100000">
                                          <p:val>
                                            <p:fltVal val="0"/>
                                          </p:val>
                                        </p:tav>
                                      </p:tavLst>
                                    </p:anim>
                                    <p:anim calcmode="lin" valueType="num">
                                      <p:cBhvr>
                                        <p:cTn id="68" dur="1000"/>
                                        <p:tgtEl>
                                          <p:spTgt spid="17"/>
                                        </p:tgtEl>
                                        <p:attrNameLst>
                                          <p:attrName>style.rotation</p:attrName>
                                        </p:attrNameLst>
                                      </p:cBhvr>
                                      <p:tavLst>
                                        <p:tav tm="0">
                                          <p:val>
                                            <p:fltVal val="0"/>
                                          </p:val>
                                        </p:tav>
                                        <p:tav tm="100000">
                                          <p:val>
                                            <p:fltVal val="90"/>
                                          </p:val>
                                        </p:tav>
                                      </p:tavLst>
                                    </p:anim>
                                    <p:animEffect transition="out" filter="fade">
                                      <p:cBhvr>
                                        <p:cTn id="69" dur="1000"/>
                                        <p:tgtEl>
                                          <p:spTgt spid="17"/>
                                        </p:tgtEl>
                                      </p:cBhvr>
                                    </p:animEffect>
                                    <p:set>
                                      <p:cBhvr>
                                        <p:cTn id="70" dur="1" fill="hold">
                                          <p:stCondLst>
                                            <p:cond delay="999"/>
                                          </p:stCondLst>
                                        </p:cTn>
                                        <p:tgtEl>
                                          <p:spTgt spid="17"/>
                                        </p:tgtEl>
                                        <p:attrNameLst>
                                          <p:attrName>style.visibility</p:attrName>
                                        </p:attrNameLst>
                                      </p:cBhvr>
                                      <p:to>
                                        <p:strVal val="hidden"/>
                                      </p:to>
                                    </p:set>
                                  </p:childTnLst>
                                </p:cTn>
                              </p:par>
                              <p:par>
                                <p:cTn id="71" presetID="31" presetClass="exit" presetSubtype="0" fill="hold" grpId="1" nodeType="withEffect">
                                  <p:stCondLst>
                                    <p:cond delay="0"/>
                                  </p:stCondLst>
                                  <p:childTnLst>
                                    <p:anim calcmode="lin" valueType="num">
                                      <p:cBhvr>
                                        <p:cTn id="72" dur="1000"/>
                                        <p:tgtEl>
                                          <p:spTgt spid="18"/>
                                        </p:tgtEl>
                                        <p:attrNameLst>
                                          <p:attrName>ppt_w</p:attrName>
                                        </p:attrNameLst>
                                      </p:cBhvr>
                                      <p:tavLst>
                                        <p:tav tm="0">
                                          <p:val>
                                            <p:strVal val="ppt_w"/>
                                          </p:val>
                                        </p:tav>
                                        <p:tav tm="100000">
                                          <p:val>
                                            <p:fltVal val="0"/>
                                          </p:val>
                                        </p:tav>
                                      </p:tavLst>
                                    </p:anim>
                                    <p:anim calcmode="lin" valueType="num">
                                      <p:cBhvr>
                                        <p:cTn id="73" dur="1000"/>
                                        <p:tgtEl>
                                          <p:spTgt spid="18"/>
                                        </p:tgtEl>
                                        <p:attrNameLst>
                                          <p:attrName>ppt_h</p:attrName>
                                        </p:attrNameLst>
                                      </p:cBhvr>
                                      <p:tavLst>
                                        <p:tav tm="0">
                                          <p:val>
                                            <p:strVal val="ppt_h"/>
                                          </p:val>
                                        </p:tav>
                                        <p:tav tm="100000">
                                          <p:val>
                                            <p:fltVal val="0"/>
                                          </p:val>
                                        </p:tav>
                                      </p:tavLst>
                                    </p:anim>
                                    <p:anim calcmode="lin" valueType="num">
                                      <p:cBhvr>
                                        <p:cTn id="74" dur="1000"/>
                                        <p:tgtEl>
                                          <p:spTgt spid="18"/>
                                        </p:tgtEl>
                                        <p:attrNameLst>
                                          <p:attrName>style.rotation</p:attrName>
                                        </p:attrNameLst>
                                      </p:cBhvr>
                                      <p:tavLst>
                                        <p:tav tm="0">
                                          <p:val>
                                            <p:fltVal val="0"/>
                                          </p:val>
                                        </p:tav>
                                        <p:tav tm="100000">
                                          <p:val>
                                            <p:fltVal val="90"/>
                                          </p:val>
                                        </p:tav>
                                      </p:tavLst>
                                    </p:anim>
                                    <p:animEffect transition="out" filter="fade">
                                      <p:cBhvr>
                                        <p:cTn id="75" dur="1000"/>
                                        <p:tgtEl>
                                          <p:spTgt spid="18"/>
                                        </p:tgtEl>
                                      </p:cBhvr>
                                    </p:animEffect>
                                    <p:set>
                                      <p:cBhvr>
                                        <p:cTn id="76" dur="1" fill="hold">
                                          <p:stCondLst>
                                            <p:cond delay="999"/>
                                          </p:stCondLst>
                                        </p:cTn>
                                        <p:tgtEl>
                                          <p:spTgt spid="18"/>
                                        </p:tgtEl>
                                        <p:attrNameLst>
                                          <p:attrName>style.visibility</p:attrName>
                                        </p:attrNameLst>
                                      </p:cBhvr>
                                      <p:to>
                                        <p:strVal val="hidden"/>
                                      </p:to>
                                    </p:set>
                                  </p:childTnLst>
                                </p:cTn>
                              </p:par>
                              <p:par>
                                <p:cTn id="77" presetID="31" presetClass="exit" presetSubtype="0" fill="hold" grpId="1" nodeType="withEffect">
                                  <p:stCondLst>
                                    <p:cond delay="0"/>
                                  </p:stCondLst>
                                  <p:childTnLst>
                                    <p:anim calcmode="lin" valueType="num">
                                      <p:cBhvr>
                                        <p:cTn id="78" dur="1000"/>
                                        <p:tgtEl>
                                          <p:spTgt spid="19"/>
                                        </p:tgtEl>
                                        <p:attrNameLst>
                                          <p:attrName>ppt_w</p:attrName>
                                        </p:attrNameLst>
                                      </p:cBhvr>
                                      <p:tavLst>
                                        <p:tav tm="0">
                                          <p:val>
                                            <p:strVal val="ppt_w"/>
                                          </p:val>
                                        </p:tav>
                                        <p:tav tm="100000">
                                          <p:val>
                                            <p:fltVal val="0"/>
                                          </p:val>
                                        </p:tav>
                                      </p:tavLst>
                                    </p:anim>
                                    <p:anim calcmode="lin" valueType="num">
                                      <p:cBhvr>
                                        <p:cTn id="79" dur="1000"/>
                                        <p:tgtEl>
                                          <p:spTgt spid="19"/>
                                        </p:tgtEl>
                                        <p:attrNameLst>
                                          <p:attrName>ppt_h</p:attrName>
                                        </p:attrNameLst>
                                      </p:cBhvr>
                                      <p:tavLst>
                                        <p:tav tm="0">
                                          <p:val>
                                            <p:strVal val="ppt_h"/>
                                          </p:val>
                                        </p:tav>
                                        <p:tav tm="100000">
                                          <p:val>
                                            <p:fltVal val="0"/>
                                          </p:val>
                                        </p:tav>
                                      </p:tavLst>
                                    </p:anim>
                                    <p:anim calcmode="lin" valueType="num">
                                      <p:cBhvr>
                                        <p:cTn id="80" dur="1000"/>
                                        <p:tgtEl>
                                          <p:spTgt spid="19"/>
                                        </p:tgtEl>
                                        <p:attrNameLst>
                                          <p:attrName>style.rotation</p:attrName>
                                        </p:attrNameLst>
                                      </p:cBhvr>
                                      <p:tavLst>
                                        <p:tav tm="0">
                                          <p:val>
                                            <p:fltVal val="0"/>
                                          </p:val>
                                        </p:tav>
                                        <p:tav tm="100000">
                                          <p:val>
                                            <p:fltVal val="90"/>
                                          </p:val>
                                        </p:tav>
                                      </p:tavLst>
                                    </p:anim>
                                    <p:animEffect transition="out" filter="fade">
                                      <p:cBhvr>
                                        <p:cTn id="81" dur="1000"/>
                                        <p:tgtEl>
                                          <p:spTgt spid="19"/>
                                        </p:tgtEl>
                                      </p:cBhvr>
                                    </p:animEffect>
                                    <p:set>
                                      <p:cBhvr>
                                        <p:cTn id="82" dur="1" fill="hold">
                                          <p:stCondLst>
                                            <p:cond delay="999"/>
                                          </p:stCondLst>
                                        </p:cTn>
                                        <p:tgtEl>
                                          <p:spTgt spid="19"/>
                                        </p:tgtEl>
                                        <p:attrNameLst>
                                          <p:attrName>style.visibility</p:attrName>
                                        </p:attrNameLst>
                                      </p:cBhvr>
                                      <p:to>
                                        <p:strVal val="hidden"/>
                                      </p:to>
                                    </p:set>
                                  </p:childTnLst>
                                </p:cTn>
                              </p:par>
                              <p:par>
                                <p:cTn id="83" presetID="31" presetClass="exit" presetSubtype="0" fill="hold" grpId="1" nodeType="withEffect">
                                  <p:stCondLst>
                                    <p:cond delay="0"/>
                                  </p:stCondLst>
                                  <p:childTnLst>
                                    <p:anim calcmode="lin" valueType="num">
                                      <p:cBhvr>
                                        <p:cTn id="84" dur="1000"/>
                                        <p:tgtEl>
                                          <p:spTgt spid="20"/>
                                        </p:tgtEl>
                                        <p:attrNameLst>
                                          <p:attrName>ppt_w</p:attrName>
                                        </p:attrNameLst>
                                      </p:cBhvr>
                                      <p:tavLst>
                                        <p:tav tm="0">
                                          <p:val>
                                            <p:strVal val="ppt_w"/>
                                          </p:val>
                                        </p:tav>
                                        <p:tav tm="100000">
                                          <p:val>
                                            <p:fltVal val="0"/>
                                          </p:val>
                                        </p:tav>
                                      </p:tavLst>
                                    </p:anim>
                                    <p:anim calcmode="lin" valueType="num">
                                      <p:cBhvr>
                                        <p:cTn id="85" dur="1000"/>
                                        <p:tgtEl>
                                          <p:spTgt spid="20"/>
                                        </p:tgtEl>
                                        <p:attrNameLst>
                                          <p:attrName>ppt_h</p:attrName>
                                        </p:attrNameLst>
                                      </p:cBhvr>
                                      <p:tavLst>
                                        <p:tav tm="0">
                                          <p:val>
                                            <p:strVal val="ppt_h"/>
                                          </p:val>
                                        </p:tav>
                                        <p:tav tm="100000">
                                          <p:val>
                                            <p:fltVal val="0"/>
                                          </p:val>
                                        </p:tav>
                                      </p:tavLst>
                                    </p:anim>
                                    <p:anim calcmode="lin" valueType="num">
                                      <p:cBhvr>
                                        <p:cTn id="86" dur="1000"/>
                                        <p:tgtEl>
                                          <p:spTgt spid="20"/>
                                        </p:tgtEl>
                                        <p:attrNameLst>
                                          <p:attrName>style.rotation</p:attrName>
                                        </p:attrNameLst>
                                      </p:cBhvr>
                                      <p:tavLst>
                                        <p:tav tm="0">
                                          <p:val>
                                            <p:fltVal val="0"/>
                                          </p:val>
                                        </p:tav>
                                        <p:tav tm="100000">
                                          <p:val>
                                            <p:fltVal val="90"/>
                                          </p:val>
                                        </p:tav>
                                      </p:tavLst>
                                    </p:anim>
                                    <p:animEffect transition="out" filter="fade">
                                      <p:cBhvr>
                                        <p:cTn id="87" dur="1000"/>
                                        <p:tgtEl>
                                          <p:spTgt spid="20"/>
                                        </p:tgtEl>
                                      </p:cBhvr>
                                    </p:animEffect>
                                    <p:set>
                                      <p:cBhvr>
                                        <p:cTn id="88" dur="1" fill="hold">
                                          <p:stCondLst>
                                            <p:cond delay="999"/>
                                          </p:stCondLst>
                                        </p:cTn>
                                        <p:tgtEl>
                                          <p:spTgt spid="20"/>
                                        </p:tgtEl>
                                        <p:attrNameLst>
                                          <p:attrName>style.visibility</p:attrName>
                                        </p:attrNameLst>
                                      </p:cBhvr>
                                      <p:to>
                                        <p:strVal val="hidden"/>
                                      </p:to>
                                    </p:set>
                                  </p:childTnLst>
                                </p:cTn>
                              </p:par>
                              <p:par>
                                <p:cTn id="89" presetID="31" presetClass="exit" presetSubtype="0" fill="hold" grpId="1" nodeType="withEffect">
                                  <p:stCondLst>
                                    <p:cond delay="0"/>
                                  </p:stCondLst>
                                  <p:childTnLst>
                                    <p:anim calcmode="lin" valueType="num">
                                      <p:cBhvr>
                                        <p:cTn id="90" dur="1000"/>
                                        <p:tgtEl>
                                          <p:spTgt spid="28"/>
                                        </p:tgtEl>
                                        <p:attrNameLst>
                                          <p:attrName>ppt_w</p:attrName>
                                        </p:attrNameLst>
                                      </p:cBhvr>
                                      <p:tavLst>
                                        <p:tav tm="0">
                                          <p:val>
                                            <p:strVal val="ppt_w"/>
                                          </p:val>
                                        </p:tav>
                                        <p:tav tm="100000">
                                          <p:val>
                                            <p:fltVal val="0"/>
                                          </p:val>
                                        </p:tav>
                                      </p:tavLst>
                                    </p:anim>
                                    <p:anim calcmode="lin" valueType="num">
                                      <p:cBhvr>
                                        <p:cTn id="91" dur="1000"/>
                                        <p:tgtEl>
                                          <p:spTgt spid="28"/>
                                        </p:tgtEl>
                                        <p:attrNameLst>
                                          <p:attrName>ppt_h</p:attrName>
                                        </p:attrNameLst>
                                      </p:cBhvr>
                                      <p:tavLst>
                                        <p:tav tm="0">
                                          <p:val>
                                            <p:strVal val="ppt_h"/>
                                          </p:val>
                                        </p:tav>
                                        <p:tav tm="100000">
                                          <p:val>
                                            <p:fltVal val="0"/>
                                          </p:val>
                                        </p:tav>
                                      </p:tavLst>
                                    </p:anim>
                                    <p:anim calcmode="lin" valueType="num">
                                      <p:cBhvr>
                                        <p:cTn id="92" dur="1000"/>
                                        <p:tgtEl>
                                          <p:spTgt spid="28"/>
                                        </p:tgtEl>
                                        <p:attrNameLst>
                                          <p:attrName>style.rotation</p:attrName>
                                        </p:attrNameLst>
                                      </p:cBhvr>
                                      <p:tavLst>
                                        <p:tav tm="0">
                                          <p:val>
                                            <p:fltVal val="0"/>
                                          </p:val>
                                        </p:tav>
                                        <p:tav tm="100000">
                                          <p:val>
                                            <p:fltVal val="90"/>
                                          </p:val>
                                        </p:tav>
                                      </p:tavLst>
                                    </p:anim>
                                    <p:animEffect transition="out" filter="fade">
                                      <p:cBhvr>
                                        <p:cTn id="93" dur="1000"/>
                                        <p:tgtEl>
                                          <p:spTgt spid="28"/>
                                        </p:tgtEl>
                                      </p:cBhvr>
                                    </p:animEffect>
                                    <p:set>
                                      <p:cBhvr>
                                        <p:cTn id="94" dur="1" fill="hold">
                                          <p:stCondLst>
                                            <p:cond delay="999"/>
                                          </p:stCondLst>
                                        </p:cTn>
                                        <p:tgtEl>
                                          <p:spTgt spid="28"/>
                                        </p:tgtEl>
                                        <p:attrNameLst>
                                          <p:attrName>style.visibility</p:attrName>
                                        </p:attrNameLst>
                                      </p:cBhvr>
                                      <p:to>
                                        <p:strVal val="hidden"/>
                                      </p:to>
                                    </p:set>
                                  </p:childTnLst>
                                </p:cTn>
                              </p:par>
                              <p:par>
                                <p:cTn id="95" presetID="31" presetClass="exit" presetSubtype="0" fill="hold" grpId="1" nodeType="withEffect">
                                  <p:stCondLst>
                                    <p:cond delay="0"/>
                                  </p:stCondLst>
                                  <p:childTnLst>
                                    <p:anim calcmode="lin" valueType="num">
                                      <p:cBhvr>
                                        <p:cTn id="96" dur="1000"/>
                                        <p:tgtEl>
                                          <p:spTgt spid="21"/>
                                        </p:tgtEl>
                                        <p:attrNameLst>
                                          <p:attrName>ppt_w</p:attrName>
                                        </p:attrNameLst>
                                      </p:cBhvr>
                                      <p:tavLst>
                                        <p:tav tm="0">
                                          <p:val>
                                            <p:strVal val="ppt_w"/>
                                          </p:val>
                                        </p:tav>
                                        <p:tav tm="100000">
                                          <p:val>
                                            <p:fltVal val="0"/>
                                          </p:val>
                                        </p:tav>
                                      </p:tavLst>
                                    </p:anim>
                                    <p:anim calcmode="lin" valueType="num">
                                      <p:cBhvr>
                                        <p:cTn id="97" dur="1000"/>
                                        <p:tgtEl>
                                          <p:spTgt spid="21"/>
                                        </p:tgtEl>
                                        <p:attrNameLst>
                                          <p:attrName>ppt_h</p:attrName>
                                        </p:attrNameLst>
                                      </p:cBhvr>
                                      <p:tavLst>
                                        <p:tav tm="0">
                                          <p:val>
                                            <p:strVal val="ppt_h"/>
                                          </p:val>
                                        </p:tav>
                                        <p:tav tm="100000">
                                          <p:val>
                                            <p:fltVal val="0"/>
                                          </p:val>
                                        </p:tav>
                                      </p:tavLst>
                                    </p:anim>
                                    <p:anim calcmode="lin" valueType="num">
                                      <p:cBhvr>
                                        <p:cTn id="98" dur="1000"/>
                                        <p:tgtEl>
                                          <p:spTgt spid="21"/>
                                        </p:tgtEl>
                                        <p:attrNameLst>
                                          <p:attrName>style.rotation</p:attrName>
                                        </p:attrNameLst>
                                      </p:cBhvr>
                                      <p:tavLst>
                                        <p:tav tm="0">
                                          <p:val>
                                            <p:fltVal val="0"/>
                                          </p:val>
                                        </p:tav>
                                        <p:tav tm="100000">
                                          <p:val>
                                            <p:fltVal val="90"/>
                                          </p:val>
                                        </p:tav>
                                      </p:tavLst>
                                    </p:anim>
                                    <p:animEffect transition="out" filter="fade">
                                      <p:cBhvr>
                                        <p:cTn id="99" dur="1000"/>
                                        <p:tgtEl>
                                          <p:spTgt spid="21"/>
                                        </p:tgtEl>
                                      </p:cBhvr>
                                    </p:animEffect>
                                    <p:set>
                                      <p:cBhvr>
                                        <p:cTn id="100" dur="1" fill="hold">
                                          <p:stCondLst>
                                            <p:cond delay="999"/>
                                          </p:stCondLst>
                                        </p:cTn>
                                        <p:tgtEl>
                                          <p:spTgt spid="21"/>
                                        </p:tgtEl>
                                        <p:attrNameLst>
                                          <p:attrName>style.visibility</p:attrName>
                                        </p:attrNameLst>
                                      </p:cBhvr>
                                      <p:to>
                                        <p:strVal val="hidden"/>
                                      </p:to>
                                    </p:set>
                                  </p:childTnLst>
                                </p:cTn>
                              </p:par>
                              <p:par>
                                <p:cTn id="101" presetID="31" presetClass="exit" presetSubtype="0" fill="hold" grpId="1" nodeType="withEffect">
                                  <p:stCondLst>
                                    <p:cond delay="0"/>
                                  </p:stCondLst>
                                  <p:childTnLst>
                                    <p:anim calcmode="lin" valueType="num">
                                      <p:cBhvr>
                                        <p:cTn id="102" dur="1000"/>
                                        <p:tgtEl>
                                          <p:spTgt spid="22"/>
                                        </p:tgtEl>
                                        <p:attrNameLst>
                                          <p:attrName>ppt_w</p:attrName>
                                        </p:attrNameLst>
                                      </p:cBhvr>
                                      <p:tavLst>
                                        <p:tav tm="0">
                                          <p:val>
                                            <p:strVal val="ppt_w"/>
                                          </p:val>
                                        </p:tav>
                                        <p:tav tm="100000">
                                          <p:val>
                                            <p:fltVal val="0"/>
                                          </p:val>
                                        </p:tav>
                                      </p:tavLst>
                                    </p:anim>
                                    <p:anim calcmode="lin" valueType="num">
                                      <p:cBhvr>
                                        <p:cTn id="103" dur="1000"/>
                                        <p:tgtEl>
                                          <p:spTgt spid="22"/>
                                        </p:tgtEl>
                                        <p:attrNameLst>
                                          <p:attrName>ppt_h</p:attrName>
                                        </p:attrNameLst>
                                      </p:cBhvr>
                                      <p:tavLst>
                                        <p:tav tm="0">
                                          <p:val>
                                            <p:strVal val="ppt_h"/>
                                          </p:val>
                                        </p:tav>
                                        <p:tav tm="100000">
                                          <p:val>
                                            <p:fltVal val="0"/>
                                          </p:val>
                                        </p:tav>
                                      </p:tavLst>
                                    </p:anim>
                                    <p:anim calcmode="lin" valueType="num">
                                      <p:cBhvr>
                                        <p:cTn id="104" dur="1000"/>
                                        <p:tgtEl>
                                          <p:spTgt spid="22"/>
                                        </p:tgtEl>
                                        <p:attrNameLst>
                                          <p:attrName>style.rotation</p:attrName>
                                        </p:attrNameLst>
                                      </p:cBhvr>
                                      <p:tavLst>
                                        <p:tav tm="0">
                                          <p:val>
                                            <p:fltVal val="0"/>
                                          </p:val>
                                        </p:tav>
                                        <p:tav tm="100000">
                                          <p:val>
                                            <p:fltVal val="90"/>
                                          </p:val>
                                        </p:tav>
                                      </p:tavLst>
                                    </p:anim>
                                    <p:animEffect transition="out" filter="fade">
                                      <p:cBhvr>
                                        <p:cTn id="105" dur="1000"/>
                                        <p:tgtEl>
                                          <p:spTgt spid="22"/>
                                        </p:tgtEl>
                                      </p:cBhvr>
                                    </p:animEffect>
                                    <p:set>
                                      <p:cBhvr>
                                        <p:cTn id="106"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3" grpId="1"/>
      <p:bldP spid="14" grpId="1"/>
      <p:bldP spid="15" grpId="1"/>
      <p:bldP spid="16" grpId="1"/>
      <p:bldP spid="17" grpId="1"/>
      <p:bldP spid="18" grpId="1"/>
      <p:bldP spid="19" grpId="1"/>
      <p:bldP spid="20" grpId="1"/>
      <p:bldP spid="21" grpId="1"/>
      <p:bldP spid="22" grpId="1"/>
      <p:bldP spid="23" grpId="1"/>
      <p:bldP spid="24" grpId="1"/>
      <p:bldP spid="25" grpId="1"/>
      <p:bldP spid="26" grpId="1"/>
      <p:bldP spid="27" grpId="1"/>
      <p:bldP spid="2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20883" t="1307" r="22518" b="6311"/>
          <a:stretch>
            <a:fillRect/>
          </a:stretch>
        </p:blipFill>
        <p:spPr bwMode="auto">
          <a:xfrm>
            <a:off x="1409070" y="3114539"/>
            <a:ext cx="1940946" cy="1805878"/>
          </a:xfrm>
          <a:prstGeom prst="ellipse">
            <a:avLst/>
          </a:prstGeom>
          <a:ln w="28575">
            <a:noFill/>
          </a:ln>
          <a:effectLst>
            <a:outerShdw blurRad="63500" sx="102000" sy="102000" algn="ctr" rotWithShape="0">
              <a:prstClr val="black">
                <a:alpha val="40000"/>
              </a:prstClr>
            </a:outerShdw>
          </a:effectLst>
        </p:spPr>
      </p:pic>
      <p:pic>
        <p:nvPicPr>
          <p:cNvPr id="7" name="图片 6"/>
          <p:cNvPicPr>
            <a:picLocks noChangeAspect="1"/>
          </p:cNvPicPr>
          <p:nvPr/>
        </p:nvPicPr>
        <p:blipFill rotWithShape="1">
          <a:blip r:embed="rId2"/>
          <a:srcRect l="15359" t="16" r="15359" b="16"/>
          <a:stretch>
            <a:fillRect/>
          </a:stretch>
        </p:blipFill>
        <p:spPr bwMode="auto">
          <a:xfrm>
            <a:off x="3540218" y="3104727"/>
            <a:ext cx="1949392" cy="1814653"/>
          </a:xfrm>
          <a:prstGeom prst="ellipse">
            <a:avLst/>
          </a:prstGeom>
          <a:ln w="28575">
            <a:noFill/>
          </a:ln>
          <a:effectLst>
            <a:outerShdw blurRad="63500" sx="102000" sy="102000" algn="ctr" rotWithShape="0">
              <a:prstClr val="black">
                <a:alpha val="40000"/>
              </a:prstClr>
            </a:outerShdw>
          </a:effectLst>
        </p:spPr>
      </p:pic>
      <p:pic>
        <p:nvPicPr>
          <p:cNvPr id="10" name="图片 9"/>
          <p:cNvPicPr>
            <a:picLocks noChangeAspect="1"/>
          </p:cNvPicPr>
          <p:nvPr/>
        </p:nvPicPr>
        <p:blipFill rotWithShape="1">
          <a:blip r:embed="rId3"/>
          <a:srcRect l="7912" t="-338" r="25374" b="374"/>
          <a:stretch>
            <a:fillRect/>
          </a:stretch>
        </p:blipFill>
        <p:spPr bwMode="auto">
          <a:xfrm>
            <a:off x="5663682" y="3122564"/>
            <a:ext cx="1920385" cy="1787670"/>
          </a:xfrm>
          <a:prstGeom prst="ellipse">
            <a:avLst/>
          </a:prstGeom>
          <a:ln w="28575">
            <a:noFill/>
          </a:ln>
          <a:effectLst>
            <a:outerShdw blurRad="63500" sx="102000" sy="102000" algn="ctr" rotWithShape="0">
              <a:prstClr val="black">
                <a:alpha val="40000"/>
              </a:prstClr>
            </a:outerShdw>
          </a:effectLst>
        </p:spPr>
      </p:pic>
      <p:sp>
        <p:nvSpPr>
          <p:cNvPr id="11" name="流程图: 过程 10"/>
          <p:cNvSpPr/>
          <p:nvPr/>
        </p:nvSpPr>
        <p:spPr>
          <a:xfrm>
            <a:off x="4716016" y="483518"/>
            <a:ext cx="3579024" cy="2047764"/>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2" name="流程图: 过程 11"/>
          <p:cNvSpPr/>
          <p:nvPr/>
        </p:nvSpPr>
        <p:spPr>
          <a:xfrm>
            <a:off x="676894" y="483518"/>
            <a:ext cx="3184875" cy="2047764"/>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a:spLocks noChangeArrowheads="1"/>
          </p:cNvSpPr>
          <p:nvPr/>
        </p:nvSpPr>
        <p:spPr bwMode="auto">
          <a:xfrm>
            <a:off x="785268" y="1100051"/>
            <a:ext cx="3744416" cy="136191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50000"/>
              </a:lnSpc>
              <a:buFont typeface="Arial" panose="020B0604020202020204" pitchFamily="34" charset="0"/>
              <a:buChar char="•"/>
            </a:pPr>
            <a:r>
              <a:rPr lang="zh-CN" altLang="en-US" sz="3200" b="1" dirty="0">
                <a:solidFill>
                  <a:srgbClr val="0000FF"/>
                </a:solidFill>
                <a:latin typeface="楷体" panose="02010609060101010101" pitchFamily="49" charset="-122"/>
                <a:ea typeface="楷体" panose="02010609060101010101" pitchFamily="49" charset="-122"/>
              </a:rPr>
              <a:t>随意</a:t>
            </a:r>
            <a:r>
              <a:rPr lang="zh-CN" altLang="en-US" sz="3200" b="1" dirty="0" smtClean="0">
                <a:solidFill>
                  <a:srgbClr val="0000FF"/>
                </a:solidFill>
                <a:latin typeface="楷体" panose="02010609060101010101" pitchFamily="49" charset="-122"/>
                <a:ea typeface="楷体" panose="02010609060101010101" pitchFamily="49" charset="-122"/>
              </a:rPr>
              <a:t>毁坏资源</a:t>
            </a:r>
            <a:endParaRPr lang="en-US" altLang="zh-CN" sz="3200" b="1" dirty="0" smtClean="0">
              <a:solidFill>
                <a:srgbClr val="0000FF"/>
              </a:solidFill>
              <a:latin typeface="楷体" panose="02010609060101010101" pitchFamily="49" charset="-122"/>
              <a:ea typeface="楷体" panose="02010609060101010101" pitchFamily="49" charset="-122"/>
            </a:endParaRPr>
          </a:p>
          <a:p>
            <a:pPr marL="457200" indent="-457200">
              <a:lnSpc>
                <a:spcPct val="150000"/>
              </a:lnSpc>
              <a:buFont typeface="Arial" panose="020B0604020202020204" pitchFamily="34" charset="0"/>
              <a:buChar char="•"/>
            </a:pPr>
            <a:r>
              <a:rPr lang="zh-CN" altLang="en-US" sz="3200" b="1" dirty="0" smtClean="0">
                <a:solidFill>
                  <a:srgbClr val="0000FF"/>
                </a:solidFill>
                <a:latin typeface="楷体" panose="02010609060101010101" pitchFamily="49" charset="-122"/>
                <a:ea typeface="楷体" panose="02010609060101010101" pitchFamily="49" charset="-122"/>
              </a:rPr>
              <a:t>滥用化学品</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14" name="右箭头 13"/>
          <p:cNvSpPr/>
          <p:nvPr/>
        </p:nvSpPr>
        <p:spPr>
          <a:xfrm>
            <a:off x="4028412" y="1259681"/>
            <a:ext cx="573280" cy="412358"/>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a:spLocks noChangeArrowheads="1"/>
          </p:cNvSpPr>
          <p:nvPr/>
        </p:nvSpPr>
        <p:spPr bwMode="auto">
          <a:xfrm>
            <a:off x="4986778" y="1059581"/>
            <a:ext cx="3744416" cy="136191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50000"/>
              </a:lnSpc>
              <a:buFont typeface="Arial" panose="020B0604020202020204" pitchFamily="34" charset="0"/>
              <a:buChar char="•"/>
            </a:pPr>
            <a:r>
              <a:rPr lang="zh-CN" altLang="en-US" sz="3200" b="1" dirty="0">
                <a:solidFill>
                  <a:srgbClr val="0000FF"/>
                </a:solidFill>
                <a:latin typeface="楷体" panose="02010609060101010101" pitchFamily="49" charset="-122"/>
                <a:ea typeface="楷体" panose="02010609060101010101" pitchFamily="49" charset="-122"/>
              </a:rPr>
              <a:t>资源不能再生</a:t>
            </a:r>
            <a:endParaRPr lang="en-US" altLang="zh-CN" sz="3200" b="1" dirty="0">
              <a:solidFill>
                <a:srgbClr val="0000FF"/>
              </a:solidFill>
              <a:latin typeface="楷体" panose="02010609060101010101" pitchFamily="49" charset="-122"/>
              <a:ea typeface="楷体" panose="02010609060101010101" pitchFamily="49" charset="-122"/>
            </a:endParaRPr>
          </a:p>
          <a:p>
            <a:pPr marL="457200" indent="-457200">
              <a:lnSpc>
                <a:spcPct val="150000"/>
              </a:lnSpc>
              <a:buFont typeface="Arial" panose="020B0604020202020204" pitchFamily="34" charset="0"/>
              <a:buChar char="•"/>
            </a:pPr>
            <a:r>
              <a:rPr lang="zh-CN" altLang="en-US" sz="3200" b="1" dirty="0">
                <a:solidFill>
                  <a:srgbClr val="0000FF"/>
                </a:solidFill>
                <a:latin typeface="楷体" panose="02010609060101010101" pitchFamily="49" charset="-122"/>
                <a:ea typeface="楷体" panose="02010609060101010101" pitchFamily="49" charset="-122"/>
              </a:rPr>
              <a:t>生态灾难</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17" name="文本框 16"/>
          <p:cNvSpPr txBox="1">
            <a:spLocks noChangeArrowheads="1"/>
          </p:cNvSpPr>
          <p:nvPr/>
        </p:nvSpPr>
        <p:spPr bwMode="auto">
          <a:xfrm>
            <a:off x="932718" y="528666"/>
            <a:ext cx="3744416" cy="53091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spcAft>
                <a:spcPts val="1800"/>
              </a:spcAft>
            </a:pPr>
            <a:r>
              <a:rPr lang="zh-CN" altLang="en-US" sz="3200" b="1" dirty="0" smtClean="0">
                <a:latin typeface="楷体" panose="02010609060101010101" pitchFamily="49" charset="-122"/>
                <a:ea typeface="楷体" panose="02010609060101010101" pitchFamily="49" charset="-122"/>
              </a:rPr>
              <a:t>  人类行为</a:t>
            </a:r>
            <a:endParaRPr lang="zh-CN" altLang="en-US" sz="3200" b="1" dirty="0">
              <a:latin typeface="楷体" panose="02010609060101010101" pitchFamily="49" charset="-122"/>
              <a:ea typeface="楷体" panose="02010609060101010101" pitchFamily="49" charset="-122"/>
            </a:endParaRPr>
          </a:p>
        </p:txBody>
      </p:sp>
      <p:sp>
        <p:nvSpPr>
          <p:cNvPr id="18" name="文本框 17"/>
          <p:cNvSpPr txBox="1">
            <a:spLocks noChangeArrowheads="1"/>
          </p:cNvSpPr>
          <p:nvPr/>
        </p:nvSpPr>
        <p:spPr bwMode="auto">
          <a:xfrm>
            <a:off x="5148064" y="498483"/>
            <a:ext cx="3744416" cy="53091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spcAft>
                <a:spcPts val="1800"/>
              </a:spcAft>
            </a:pPr>
            <a:r>
              <a:rPr lang="zh-CN" altLang="en-US" sz="3200" b="1" dirty="0" smtClean="0">
                <a:latin typeface="楷体" panose="02010609060101010101" pitchFamily="49" charset="-122"/>
                <a:ea typeface="楷体" panose="02010609060101010101" pitchFamily="49" charset="-122"/>
              </a:rPr>
              <a:t>  带来的危机</a:t>
            </a:r>
            <a:endParaRPr lang="zh-CN" altLang="en-US" sz="3200" b="1" dirty="0">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7"/>
          <p:cNvSpPr/>
          <p:nvPr/>
        </p:nvSpPr>
        <p:spPr>
          <a:xfrm>
            <a:off x="239966" y="1014286"/>
            <a:ext cx="8689860" cy="3096344"/>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55298" name="文本框 1"/>
          <p:cNvSpPr txBox="1">
            <a:spLocks noChangeArrowheads="1"/>
          </p:cNvSpPr>
          <p:nvPr/>
        </p:nvSpPr>
        <p:spPr bwMode="auto">
          <a:xfrm>
            <a:off x="107504" y="236476"/>
            <a:ext cx="9036496"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eaLnBrk="1" hangingPunct="1">
              <a:lnSpc>
                <a:spcPct val="120000"/>
              </a:lnSpc>
              <a:buFont typeface="Wingdings" panose="05000000000000000000" pitchFamily="2" charset="2"/>
              <a:buChar char="Ø"/>
            </a:pPr>
            <a:r>
              <a:rPr lang="zh-CN" altLang="en-US" sz="2800" b="1" smtClean="0">
                <a:solidFill>
                  <a:srgbClr val="0000FF"/>
                </a:solidFill>
                <a:latin typeface="黑体" panose="02010600030101010101" pitchFamily="49" charset="-122"/>
                <a:ea typeface="黑体" panose="02010600030101010101" pitchFamily="49" charset="-122"/>
              </a:rPr>
              <a:t>朗读语段，注意红色标出的连词，你体会到了什么？</a:t>
            </a:r>
            <a:endParaRPr lang="zh-CN" altLang="en-US" sz="2800" b="1" dirty="0">
              <a:solidFill>
                <a:srgbClr val="0000FF"/>
              </a:solidFill>
              <a:latin typeface="黑体" panose="02010600030101010101" pitchFamily="49" charset="-122"/>
              <a:ea typeface="黑体" panose="02010600030101010101" pitchFamily="49" charset="-122"/>
            </a:endParaRPr>
          </a:p>
        </p:txBody>
      </p:sp>
      <p:sp>
        <p:nvSpPr>
          <p:cNvPr id="55299" name="文本框 2"/>
          <p:cNvSpPr txBox="1">
            <a:spLocks noChangeArrowheads="1"/>
          </p:cNvSpPr>
          <p:nvPr/>
        </p:nvSpPr>
        <p:spPr bwMode="auto">
          <a:xfrm>
            <a:off x="413284" y="1107392"/>
            <a:ext cx="8424936" cy="280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Aft>
                <a:spcPts val="1200"/>
              </a:spcAft>
            </a:pPr>
            <a:r>
              <a:rPr lang="zh-CN" altLang="en-US" sz="3200" b="1" dirty="0">
                <a:latin typeface="楷体" panose="02010609060101010101" pitchFamily="49" charset="-122"/>
                <a:ea typeface="楷体" panose="02010609060101010101" pitchFamily="49" charset="-122"/>
              </a:rPr>
              <a:t>    </a:t>
            </a:r>
            <a:r>
              <a:rPr lang="zh-CN" altLang="en-US" sz="3000" b="1" dirty="0">
                <a:latin typeface="楷体" panose="02010609060101010101" pitchFamily="49" charset="-122"/>
                <a:ea typeface="楷体" panose="02010609060101010101" pitchFamily="49" charset="-122"/>
              </a:rPr>
              <a:t>人类生活所需要的水资源、土地资源、生物资源等，</a:t>
            </a:r>
            <a:r>
              <a:rPr lang="zh-CN" altLang="en-US" sz="3000" b="1" dirty="0">
                <a:solidFill>
                  <a:srgbClr val="FF0000"/>
                </a:solidFill>
                <a:latin typeface="楷体" panose="02010609060101010101" pitchFamily="49" charset="-122"/>
                <a:ea typeface="楷体" panose="02010609060101010101" pitchFamily="49" charset="-122"/>
              </a:rPr>
              <a:t>本来</a:t>
            </a:r>
            <a:r>
              <a:rPr lang="zh-CN" altLang="en-US" sz="3000" b="1" dirty="0">
                <a:latin typeface="楷体" panose="02010609060101010101" pitchFamily="49" charset="-122"/>
                <a:ea typeface="楷体" panose="02010609060101010101" pitchFamily="49" charset="-122"/>
              </a:rPr>
              <a:t>是可以不断再生，长期给人类作贡献的。</a:t>
            </a:r>
            <a:r>
              <a:rPr lang="zh-CN" altLang="en-US" sz="3000" b="1" dirty="0">
                <a:solidFill>
                  <a:srgbClr val="FF0000"/>
                </a:solidFill>
                <a:latin typeface="楷体" panose="02010609060101010101" pitchFamily="49" charset="-122"/>
                <a:ea typeface="楷体" panose="02010609060101010101" pitchFamily="49" charset="-122"/>
              </a:rPr>
              <a:t>但是</a:t>
            </a:r>
            <a:r>
              <a:rPr lang="zh-CN" altLang="en-US" sz="3000" b="1" dirty="0">
                <a:latin typeface="楷体" panose="02010609060101010101" pitchFamily="49" charset="-122"/>
                <a:ea typeface="楷体" panose="02010609060101010101" pitchFamily="49" charset="-122"/>
              </a:rPr>
              <a:t>，</a:t>
            </a:r>
            <a:r>
              <a:rPr lang="zh-CN" altLang="en-US" sz="3000" b="1" dirty="0">
                <a:solidFill>
                  <a:srgbClr val="FF0000"/>
                </a:solidFill>
                <a:latin typeface="楷体" panose="02010609060101010101" pitchFamily="49" charset="-122"/>
                <a:ea typeface="楷体" panose="02010609060101010101" pitchFamily="49" charset="-122"/>
              </a:rPr>
              <a:t>因为</a:t>
            </a:r>
            <a:r>
              <a:rPr lang="zh-CN" altLang="en-US" sz="3000" b="1" dirty="0">
                <a:latin typeface="楷体" panose="02010609060101010101" pitchFamily="49" charset="-122"/>
                <a:ea typeface="楷体" panose="02010609060101010101" pitchFamily="49" charset="-122"/>
              </a:rPr>
              <a:t>人们随意毁坏自然资源，不顾后果地滥用化学品，</a:t>
            </a:r>
            <a:r>
              <a:rPr lang="zh-CN" altLang="en-US" sz="3000" b="1" dirty="0">
                <a:solidFill>
                  <a:srgbClr val="FF0000"/>
                </a:solidFill>
                <a:latin typeface="楷体" panose="02010609060101010101" pitchFamily="49" charset="-122"/>
                <a:ea typeface="楷体" panose="02010609060101010101" pitchFamily="49" charset="-122"/>
              </a:rPr>
              <a:t>不但</a:t>
            </a:r>
            <a:r>
              <a:rPr lang="zh-CN" altLang="en-US" sz="3000" b="1" dirty="0">
                <a:latin typeface="楷体" panose="02010609060101010101" pitchFamily="49" charset="-122"/>
                <a:ea typeface="楷体" panose="02010609060101010101" pitchFamily="49" charset="-122"/>
              </a:rPr>
              <a:t>使它们不能再生，</a:t>
            </a:r>
            <a:r>
              <a:rPr lang="zh-CN" altLang="en-US" sz="3000" b="1" dirty="0">
                <a:solidFill>
                  <a:srgbClr val="FF0000"/>
                </a:solidFill>
                <a:latin typeface="楷体" panose="02010609060101010101" pitchFamily="49" charset="-122"/>
                <a:ea typeface="楷体" panose="02010609060101010101" pitchFamily="49" charset="-122"/>
              </a:rPr>
              <a:t>还</a:t>
            </a:r>
            <a:r>
              <a:rPr lang="zh-CN" altLang="en-US" sz="3000" b="1" dirty="0">
                <a:latin typeface="楷体" panose="02010609060101010101" pitchFamily="49" charset="-122"/>
                <a:ea typeface="楷体" panose="02010609060101010101" pitchFamily="49" charset="-122"/>
              </a:rPr>
              <a:t>造成了一系列生态灾难，给人类生存带来了严重的威胁。</a:t>
            </a:r>
            <a:endParaRPr lang="zh-CN" altLang="en-US" sz="3000" b="1" dirty="0">
              <a:latin typeface="楷体" panose="02010609060101010101" pitchFamily="49" charset="-122"/>
              <a:ea typeface="楷体" panose="02010609060101010101" pitchFamily="49" charset="-122"/>
            </a:endParaRPr>
          </a:p>
        </p:txBody>
      </p:sp>
      <p:sp>
        <p:nvSpPr>
          <p:cNvPr id="25" name="文本框 24"/>
          <p:cNvSpPr txBox="1"/>
          <p:nvPr/>
        </p:nvSpPr>
        <p:spPr>
          <a:xfrm>
            <a:off x="1403648" y="3914314"/>
            <a:ext cx="6912767"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CN" altLang="en-US" sz="3200" b="1" dirty="0">
                <a:solidFill>
                  <a:srgbClr val="0000FF"/>
                </a:solidFill>
                <a:latin typeface="仿宋" panose="02010609060101010101" pitchFamily="49" charset="-122"/>
                <a:ea typeface="仿宋" panose="02010609060101010101" pitchFamily="49" charset="-122"/>
              </a:rPr>
              <a:t>人类</a:t>
            </a:r>
            <a:r>
              <a:rPr lang="zh-CN" altLang="en-US" sz="3200" b="1" dirty="0" smtClean="0">
                <a:solidFill>
                  <a:srgbClr val="0000FF"/>
                </a:solidFill>
                <a:latin typeface="仿宋" panose="02010609060101010101" pitchFamily="49" charset="-122"/>
                <a:ea typeface="仿宋" panose="02010609060101010101" pitchFamily="49" charset="-122"/>
              </a:rPr>
              <a:t>破坏资源造成</a:t>
            </a:r>
            <a:r>
              <a:rPr lang="zh-CN" altLang="en-US" sz="3200" b="1" dirty="0">
                <a:solidFill>
                  <a:srgbClr val="0000FF"/>
                </a:solidFill>
                <a:latin typeface="仿宋" panose="02010609060101010101" pitchFamily="49" charset="-122"/>
                <a:ea typeface="仿宋" panose="02010609060101010101" pitchFamily="49" charset="-122"/>
              </a:rPr>
              <a:t>的后果十分</a:t>
            </a:r>
            <a:r>
              <a:rPr lang="zh-CN" altLang="en-US" sz="3200" b="1" dirty="0" smtClean="0">
                <a:solidFill>
                  <a:srgbClr val="0000FF"/>
                </a:solidFill>
                <a:latin typeface="仿宋" panose="02010609060101010101" pitchFamily="49" charset="-122"/>
                <a:ea typeface="仿宋" panose="02010609060101010101" pitchFamily="49" charset="-122"/>
              </a:rPr>
              <a:t>严重！</a:t>
            </a:r>
            <a:endParaRPr lang="zh-CN" altLang="en-US" sz="3200" b="1" dirty="0">
              <a:solidFill>
                <a:srgbClr val="0000FF"/>
              </a:solidFill>
              <a:latin typeface="仿宋" panose="02010609060101010101" pitchFamily="49" charset="-122"/>
              <a:ea typeface="仿宋"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7"/>
          <p:cNvSpPr/>
          <p:nvPr/>
        </p:nvSpPr>
        <p:spPr>
          <a:xfrm>
            <a:off x="539552" y="1264167"/>
            <a:ext cx="8136904" cy="296376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3200" b="1" i="0" u="none" strike="noStrike" kern="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endParaRPr>
          </a:p>
        </p:txBody>
      </p:sp>
      <p:sp>
        <p:nvSpPr>
          <p:cNvPr id="57346" name="文本框 1"/>
          <p:cNvSpPr txBox="1">
            <a:spLocks noChangeArrowheads="1"/>
          </p:cNvSpPr>
          <p:nvPr/>
        </p:nvSpPr>
        <p:spPr bwMode="auto">
          <a:xfrm>
            <a:off x="297062" y="148449"/>
            <a:ext cx="8621884"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eaLnBrk="1" hangingPunct="1">
              <a:lnSpc>
                <a:spcPct val="120000"/>
              </a:lnSpc>
              <a:buFont typeface="Wingdings" panose="05000000000000000000" pitchFamily="2" charset="2"/>
              <a:buChar char="Ø"/>
            </a:pPr>
            <a:r>
              <a:rPr lang="zh-CN" altLang="en-US" sz="2800" b="1" dirty="0" smtClean="0">
                <a:solidFill>
                  <a:srgbClr val="0000FF"/>
                </a:solidFill>
                <a:latin typeface="黑体" panose="02010600030101010101" pitchFamily="49" charset="-122"/>
                <a:ea typeface="黑体" panose="02010600030101010101" pitchFamily="49" charset="-122"/>
              </a:rPr>
              <a:t>去掉连词再读一读，与课文原</a:t>
            </a:r>
            <a:r>
              <a:rPr lang="zh-CN" altLang="en-US" sz="2800" b="1" dirty="0">
                <a:solidFill>
                  <a:srgbClr val="0000FF"/>
                </a:solidFill>
                <a:latin typeface="黑体" panose="02010600030101010101" pitchFamily="49" charset="-122"/>
                <a:ea typeface="黑体" panose="02010600030101010101" pitchFamily="49" charset="-122"/>
              </a:rPr>
              <a:t>句作比较，你体会到了什么？</a:t>
            </a:r>
            <a:endParaRPr lang="zh-CN" altLang="en-US" sz="2800" b="1" dirty="0">
              <a:solidFill>
                <a:srgbClr val="0000FF"/>
              </a:solidFill>
              <a:latin typeface="黑体" panose="02010600030101010101" pitchFamily="49" charset="-122"/>
              <a:ea typeface="黑体" panose="02010600030101010101" pitchFamily="49" charset="-122"/>
            </a:endParaRPr>
          </a:p>
        </p:txBody>
      </p:sp>
      <p:sp>
        <p:nvSpPr>
          <p:cNvPr id="57347" name="文本框 2"/>
          <p:cNvSpPr txBox="1">
            <a:spLocks noChangeArrowheads="1"/>
          </p:cNvSpPr>
          <p:nvPr/>
        </p:nvSpPr>
        <p:spPr bwMode="auto">
          <a:xfrm>
            <a:off x="755576" y="1347614"/>
            <a:ext cx="7856056"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800" b="1" dirty="0">
                <a:latin typeface="楷体" panose="02010609060101010101" pitchFamily="49" charset="-122"/>
                <a:ea typeface="楷体" panose="02010609060101010101" pitchFamily="49" charset="-122"/>
              </a:rPr>
              <a:t>    </a:t>
            </a:r>
            <a:r>
              <a:rPr lang="zh-CN" altLang="en-US" sz="2800" b="1" dirty="0" smtClean="0">
                <a:latin typeface="楷体" panose="02010609060101010101" pitchFamily="49" charset="-122"/>
                <a:ea typeface="楷体" panose="02010609060101010101" pitchFamily="49" charset="-122"/>
              </a:rPr>
              <a:t> </a:t>
            </a:r>
            <a:r>
              <a:rPr lang="zh-CN" altLang="en-US" sz="3000" b="1" dirty="0" smtClean="0">
                <a:latin typeface="楷体" panose="02010609060101010101" pitchFamily="49" charset="-122"/>
                <a:ea typeface="楷体" panose="02010609060101010101" pitchFamily="49" charset="-122"/>
              </a:rPr>
              <a:t>人类</a:t>
            </a:r>
            <a:r>
              <a:rPr lang="zh-CN" altLang="en-US" sz="3000" b="1" dirty="0">
                <a:latin typeface="楷体" panose="02010609060101010101" pitchFamily="49" charset="-122"/>
                <a:ea typeface="楷体" panose="02010609060101010101" pitchFamily="49" charset="-122"/>
              </a:rPr>
              <a:t>生活所需要的水资源、土地资源、生物资源等，是可以不断再生，长期给人类作贡献的。人们随意毁坏自然资源，不顾后果地滥用化学品，使它们不能再生，造成了一系列生态灾难，给人类生存带来了严重的威胁。</a:t>
            </a:r>
            <a:endParaRPr lang="zh-CN" altLang="en-US" sz="3000" b="1" dirty="0">
              <a:latin typeface="楷体" panose="02010609060101010101" pitchFamily="49" charset="-122"/>
              <a:ea typeface="楷体" panose="02010609060101010101" pitchFamily="49" charset="-122"/>
            </a:endParaRPr>
          </a:p>
        </p:txBody>
      </p:sp>
      <p:sp>
        <p:nvSpPr>
          <p:cNvPr id="5" name="文本框 4"/>
          <p:cNvSpPr txBox="1"/>
          <p:nvPr/>
        </p:nvSpPr>
        <p:spPr>
          <a:xfrm>
            <a:off x="1698865" y="4117603"/>
            <a:ext cx="6689559"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3200" b="1" dirty="0" smtClean="0">
                <a:solidFill>
                  <a:srgbClr val="0000FF"/>
                </a:solidFill>
                <a:latin typeface="仿宋" panose="02010609060101010101" pitchFamily="49" charset="-122"/>
                <a:ea typeface="仿宋" panose="02010609060101010101" pitchFamily="49" charset="-122"/>
              </a:rPr>
              <a:t>原文</a:t>
            </a:r>
            <a:r>
              <a:rPr lang="zh-CN" altLang="en-US" sz="3200" b="1" dirty="0">
                <a:solidFill>
                  <a:srgbClr val="0000FF"/>
                </a:solidFill>
                <a:latin typeface="仿宋" panose="02010609060101010101" pitchFamily="49" charset="-122"/>
                <a:ea typeface="仿宋" panose="02010609060101010101" pitchFamily="49" charset="-122"/>
              </a:rPr>
              <a:t>的表达更能体现危机程度之深</a:t>
            </a:r>
            <a:r>
              <a:rPr lang="zh-CN" altLang="en-US" sz="3200" b="1" dirty="0" smtClean="0">
                <a:solidFill>
                  <a:srgbClr val="0000FF"/>
                </a:solidFill>
                <a:latin typeface="仿宋" panose="02010609060101010101" pitchFamily="49" charset="-122"/>
                <a:ea typeface="仿宋" panose="02010609060101010101" pitchFamily="49" charset="-122"/>
              </a:rPr>
              <a:t>。</a:t>
            </a:r>
            <a:endParaRPr lang="zh-CN" altLang="en-US" sz="3200" b="1" dirty="0">
              <a:solidFill>
                <a:srgbClr val="0000FF"/>
              </a:solidFill>
              <a:latin typeface="仿宋" panose="02010609060101010101" pitchFamily="49" charset="-122"/>
              <a:ea typeface="仿宋"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673" y="367213"/>
            <a:ext cx="8474675" cy="2608984"/>
          </a:xfrm>
          <a:prstGeom prst="rect">
            <a:avLst/>
          </a:prstGeom>
          <a:noFill/>
        </p:spPr>
        <p:txBody>
          <a:bodyPr wrap="square">
            <a:spAutoFit/>
          </a:bodyPr>
          <a:lstStyle/>
          <a:p>
            <a:pPr lvl="0">
              <a:lnSpc>
                <a:spcPct val="120000"/>
              </a:lnSpc>
            </a:pPr>
            <a:r>
              <a:rPr lang="zh-CN" altLang="en-US" sz="2800" b="1" dirty="0">
                <a:latin typeface="楷体" panose="02010609060101010101" pitchFamily="49" charset="-122"/>
                <a:ea typeface="楷体" panose="02010609060101010101" pitchFamily="49" charset="-122"/>
              </a:rPr>
              <a:t>    人类生活所需要的水资源、土地资源、生物资源等，</a:t>
            </a:r>
            <a:r>
              <a:rPr lang="zh-CN" altLang="en-US" sz="2800" b="1" dirty="0">
                <a:solidFill>
                  <a:srgbClr val="FF0000"/>
                </a:solidFill>
                <a:latin typeface="楷体" panose="02010609060101010101" pitchFamily="49" charset="-122"/>
                <a:ea typeface="楷体" panose="02010609060101010101" pitchFamily="49" charset="-122"/>
              </a:rPr>
              <a:t>本来</a:t>
            </a:r>
            <a:r>
              <a:rPr lang="zh-CN" altLang="en-US" sz="2800" b="1" dirty="0">
                <a:latin typeface="楷体" panose="02010609060101010101" pitchFamily="49" charset="-122"/>
                <a:ea typeface="楷体" panose="02010609060101010101" pitchFamily="49" charset="-122"/>
              </a:rPr>
              <a:t>是可以不断再生，长期给人类作贡献的。但是，因为人们随意毁坏自然资源，不顾后果地滥用化学品，不但使它们不能再生，还造成了一系列生态灾难，给人类生存带来了严重的威胁。</a:t>
            </a:r>
            <a:endParaRPr lang="zh-CN" altLang="en-US" sz="2800" b="1" dirty="0">
              <a:latin typeface="楷体" panose="02010609060101010101" pitchFamily="49" charset="-122"/>
              <a:ea typeface="楷体" panose="02010609060101010101" pitchFamily="49" charset="-122"/>
            </a:endParaRPr>
          </a:p>
        </p:txBody>
      </p:sp>
      <p:grpSp>
        <p:nvGrpSpPr>
          <p:cNvPr id="14" name="组合 13"/>
          <p:cNvGrpSpPr/>
          <p:nvPr/>
        </p:nvGrpSpPr>
        <p:grpSpPr>
          <a:xfrm>
            <a:off x="611560" y="3079406"/>
            <a:ext cx="8136904" cy="1678514"/>
            <a:chOff x="539552" y="3092502"/>
            <a:chExt cx="8136904" cy="1678514"/>
          </a:xfrm>
        </p:grpSpPr>
        <p:sp>
          <p:nvSpPr>
            <p:cNvPr id="13" name="圆角矩形标注 12"/>
            <p:cNvSpPr/>
            <p:nvPr/>
          </p:nvSpPr>
          <p:spPr>
            <a:xfrm>
              <a:off x="539552" y="3092502"/>
              <a:ext cx="8136904" cy="1678514"/>
            </a:xfrm>
            <a:prstGeom prst="wedgeRoundRectCallout">
              <a:avLst>
                <a:gd name="adj1" fmla="val -36998"/>
                <a:gd name="adj2" fmla="val -89105"/>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a:spLocks noChangeArrowheads="1"/>
            </p:cNvSpPr>
            <p:nvPr/>
          </p:nvSpPr>
          <p:spPr bwMode="auto">
            <a:xfrm>
              <a:off x="623003" y="3190498"/>
              <a:ext cx="7970001" cy="148252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Aft>
                  <a:spcPts val="1200"/>
                </a:spcAft>
              </a:pPr>
              <a:r>
                <a:rPr lang="zh-CN" altLang="en-US" sz="2800" b="1" dirty="0">
                  <a:solidFill>
                    <a:srgbClr val="3333FF"/>
                  </a:solidFill>
                  <a:latin typeface="楷体" panose="02010609060101010101" pitchFamily="49" charset="-122"/>
                  <a:ea typeface="楷体" panose="02010609060101010101" pitchFamily="49" charset="-122"/>
                </a:rPr>
                <a:t>    </a:t>
              </a:r>
              <a:r>
                <a:rPr lang="zh-CN" altLang="en-US" sz="2800" b="1" dirty="0">
                  <a:solidFill>
                    <a:srgbClr val="3333FF"/>
                  </a:solidFill>
                  <a:latin typeface="仿宋" panose="02010609060101010101" pitchFamily="49" charset="-122"/>
                  <a:ea typeface="仿宋" panose="02010609060101010101" pitchFamily="49" charset="-122"/>
                </a:rPr>
                <a:t>“</a:t>
              </a:r>
              <a:r>
                <a:rPr lang="zh-CN" altLang="en-US" sz="2800" b="1" dirty="0">
                  <a:solidFill>
                    <a:srgbClr val="FF0000"/>
                  </a:solidFill>
                  <a:latin typeface="仿宋" panose="02010609060101010101" pitchFamily="49" charset="-122"/>
                  <a:ea typeface="仿宋" panose="02010609060101010101" pitchFamily="49" charset="-122"/>
                </a:rPr>
                <a:t>本来</a:t>
              </a:r>
              <a:r>
                <a:rPr lang="zh-CN" altLang="en-US" sz="2800" b="1" dirty="0">
                  <a:solidFill>
                    <a:srgbClr val="3333FF"/>
                  </a:solidFill>
                  <a:latin typeface="仿宋" panose="02010609060101010101" pitchFamily="49" charset="-122"/>
                  <a:ea typeface="仿宋" panose="02010609060101010101" pitchFamily="49" charset="-122"/>
                </a:rPr>
                <a:t>”一词准确地点明了可再生资源已遭到破坏，强调了“水资源、土地资源、生物资源”等原先的可再生性，突出了其现在的不可再生性。</a:t>
              </a:r>
              <a:endParaRPr lang="zh-CN" altLang="en-US" sz="2800" b="1" dirty="0">
                <a:solidFill>
                  <a:srgbClr val="3333FF"/>
                </a:solidFill>
                <a:latin typeface="仿宋" panose="02010609060101010101" pitchFamily="49" charset="-122"/>
                <a:ea typeface="仿宋"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9550" y="267494"/>
            <a:ext cx="8474675" cy="2677656"/>
          </a:xfrm>
          <a:prstGeom prst="rect">
            <a:avLst/>
          </a:prstGeom>
          <a:noFill/>
        </p:spPr>
        <p:txBody>
          <a:bodyPr wrap="square">
            <a:spAutoFit/>
          </a:bodyPr>
          <a:lstStyle/>
          <a:p>
            <a:pPr lvl="0">
              <a:lnSpc>
                <a:spcPct val="120000"/>
              </a:lnSpc>
            </a:pPr>
            <a:r>
              <a:rPr lang="zh-CN" altLang="en-US" sz="2800" b="1" dirty="0">
                <a:latin typeface="楷体" panose="02010609060101010101" pitchFamily="49" charset="-122"/>
                <a:ea typeface="楷体" panose="02010609060101010101" pitchFamily="49" charset="-122"/>
              </a:rPr>
              <a:t>    人类生活所需要的水资源、土地资源、生物资源等，本来是可以不断再生，长期给人类作贡献的。</a:t>
            </a:r>
            <a:r>
              <a:rPr lang="zh-CN" altLang="en-US" sz="2800" b="1" dirty="0">
                <a:solidFill>
                  <a:srgbClr val="FF0000"/>
                </a:solidFill>
                <a:latin typeface="楷体" panose="02010609060101010101" pitchFamily="49" charset="-122"/>
                <a:ea typeface="楷体" panose="02010609060101010101" pitchFamily="49" charset="-122"/>
              </a:rPr>
              <a:t>但是</a:t>
            </a:r>
            <a:r>
              <a:rPr lang="zh-CN" altLang="en-US" sz="2800" b="1" dirty="0">
                <a:latin typeface="楷体" panose="02010609060101010101" pitchFamily="49" charset="-122"/>
                <a:ea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rPr>
              <a:t>因为</a:t>
            </a:r>
            <a:r>
              <a:rPr lang="zh-CN" altLang="en-US" sz="2800" b="1" dirty="0">
                <a:latin typeface="楷体" panose="02010609060101010101" pitchFamily="49" charset="-122"/>
                <a:ea typeface="楷体" panose="02010609060101010101" pitchFamily="49" charset="-122"/>
              </a:rPr>
              <a:t>人们随意毁坏自然资源，不顾后果地滥用化学品，</a:t>
            </a:r>
            <a:r>
              <a:rPr lang="zh-CN" altLang="en-US" sz="2800" b="1" dirty="0">
                <a:solidFill>
                  <a:srgbClr val="FF0000"/>
                </a:solidFill>
                <a:latin typeface="楷体" panose="02010609060101010101" pitchFamily="49" charset="-122"/>
                <a:ea typeface="楷体" panose="02010609060101010101" pitchFamily="49" charset="-122"/>
              </a:rPr>
              <a:t>不但</a:t>
            </a:r>
            <a:r>
              <a:rPr lang="zh-CN" altLang="en-US" sz="2800" b="1" dirty="0">
                <a:latin typeface="楷体" panose="02010609060101010101" pitchFamily="49" charset="-122"/>
                <a:ea typeface="楷体" panose="02010609060101010101" pitchFamily="49" charset="-122"/>
              </a:rPr>
              <a:t>使它们不能再生，</a:t>
            </a:r>
            <a:r>
              <a:rPr lang="zh-CN" altLang="en-US" sz="2800" b="1" dirty="0">
                <a:solidFill>
                  <a:srgbClr val="FF0000"/>
                </a:solidFill>
                <a:latin typeface="楷体" panose="02010609060101010101" pitchFamily="49" charset="-122"/>
                <a:ea typeface="楷体" panose="02010609060101010101" pitchFamily="49" charset="-122"/>
              </a:rPr>
              <a:t>还</a:t>
            </a:r>
            <a:r>
              <a:rPr lang="zh-CN" altLang="en-US" sz="2800" b="1" dirty="0">
                <a:latin typeface="楷体" panose="02010609060101010101" pitchFamily="49" charset="-122"/>
                <a:ea typeface="楷体" panose="02010609060101010101" pitchFamily="49" charset="-122"/>
              </a:rPr>
              <a:t>造成了一系列生态灾难，给人类生存带来了严重的威胁。</a:t>
            </a:r>
            <a:endParaRPr lang="zh-CN" altLang="en-US" sz="2800" b="1" dirty="0">
              <a:latin typeface="楷体" panose="02010609060101010101" pitchFamily="49" charset="-122"/>
              <a:ea typeface="楷体" panose="02010609060101010101" pitchFamily="49" charset="-122"/>
            </a:endParaRPr>
          </a:p>
        </p:txBody>
      </p:sp>
      <p:grpSp>
        <p:nvGrpSpPr>
          <p:cNvPr id="14" name="组合 13"/>
          <p:cNvGrpSpPr/>
          <p:nvPr/>
        </p:nvGrpSpPr>
        <p:grpSpPr>
          <a:xfrm>
            <a:off x="539550" y="2905990"/>
            <a:ext cx="8142555" cy="2068259"/>
            <a:chOff x="539552" y="3088337"/>
            <a:chExt cx="8142555" cy="2068259"/>
          </a:xfrm>
        </p:grpSpPr>
        <p:sp>
          <p:nvSpPr>
            <p:cNvPr id="13" name="圆角矩形标注 12"/>
            <p:cNvSpPr/>
            <p:nvPr/>
          </p:nvSpPr>
          <p:spPr>
            <a:xfrm>
              <a:off x="539552" y="3092502"/>
              <a:ext cx="8136904" cy="2064094"/>
            </a:xfrm>
            <a:prstGeom prst="wedgeRoundRectCallout">
              <a:avLst>
                <a:gd name="adj1" fmla="val -36707"/>
                <a:gd name="adj2" fmla="val -77100"/>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a:spLocks noChangeArrowheads="1"/>
            </p:cNvSpPr>
            <p:nvPr/>
          </p:nvSpPr>
          <p:spPr bwMode="auto">
            <a:xfrm>
              <a:off x="628654" y="3088337"/>
              <a:ext cx="8053453" cy="206825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Aft>
                  <a:spcPts val="1200"/>
                </a:spcAft>
              </a:pPr>
              <a:r>
                <a:rPr lang="zh-CN" altLang="en-US" sz="2800" b="1" dirty="0" smtClean="0">
                  <a:solidFill>
                    <a:srgbClr val="3333FF"/>
                  </a:solidFill>
                  <a:latin typeface="楷体" panose="02010609060101010101" pitchFamily="49" charset="-122"/>
                  <a:ea typeface="楷体" panose="02010609060101010101" pitchFamily="49" charset="-122"/>
                </a:rPr>
                <a:t>    </a:t>
              </a:r>
              <a:r>
                <a:rPr lang="zh-CN" altLang="en-US" sz="2800" b="1" dirty="0" smtClean="0">
                  <a:solidFill>
                    <a:srgbClr val="3333FF"/>
                  </a:solidFill>
                  <a:latin typeface="仿宋" panose="02010609060101010101" pitchFamily="49" charset="-122"/>
                  <a:ea typeface="仿宋" panose="02010609060101010101" pitchFamily="49" charset="-122"/>
                </a:rPr>
                <a:t>“</a:t>
              </a:r>
              <a:r>
                <a:rPr lang="zh-CN" altLang="en-US" sz="2800" b="1" dirty="0" smtClean="0">
                  <a:solidFill>
                    <a:srgbClr val="FF0000"/>
                  </a:solidFill>
                  <a:latin typeface="仿宋" panose="02010609060101010101" pitchFamily="49" charset="-122"/>
                  <a:ea typeface="仿宋" panose="02010609060101010101" pitchFamily="49" charset="-122"/>
                </a:rPr>
                <a:t>但是</a:t>
              </a:r>
              <a:r>
                <a:rPr lang="zh-CN" altLang="en-US" sz="2800" b="1" dirty="0" smtClean="0">
                  <a:solidFill>
                    <a:srgbClr val="3333FF"/>
                  </a:solidFill>
                  <a:latin typeface="仿宋" panose="02010609060101010101" pitchFamily="49" charset="-122"/>
                  <a:ea typeface="仿宋" panose="02010609060101010101" pitchFamily="49" charset="-122"/>
                </a:rPr>
                <a:t>”</a:t>
              </a:r>
              <a:r>
                <a:rPr lang="zh-CN" altLang="en-US" sz="2800" b="1" dirty="0">
                  <a:solidFill>
                    <a:srgbClr val="3333FF"/>
                  </a:solidFill>
                  <a:latin typeface="仿宋" panose="02010609060101010101" pitchFamily="49" charset="-122"/>
                  <a:ea typeface="仿宋" panose="02010609060101010101" pitchFamily="49" charset="-122"/>
                </a:rPr>
                <a:t>“</a:t>
              </a:r>
              <a:r>
                <a:rPr lang="zh-CN" altLang="en-US" sz="2800" b="1" dirty="0">
                  <a:solidFill>
                    <a:srgbClr val="FF0000"/>
                  </a:solidFill>
                  <a:latin typeface="仿宋" panose="02010609060101010101" pitchFamily="49" charset="-122"/>
                  <a:ea typeface="仿宋" panose="02010609060101010101" pitchFamily="49" charset="-122"/>
                </a:rPr>
                <a:t>因为</a:t>
              </a:r>
              <a:r>
                <a:rPr lang="zh-CN" altLang="en-US" sz="2800" b="1" dirty="0">
                  <a:solidFill>
                    <a:srgbClr val="3333FF"/>
                  </a:solidFill>
                  <a:latin typeface="仿宋" panose="02010609060101010101" pitchFamily="49" charset="-122"/>
                  <a:ea typeface="仿宋" panose="02010609060101010101" pitchFamily="49" charset="-122"/>
                </a:rPr>
                <a:t>”“</a:t>
              </a:r>
              <a:r>
                <a:rPr lang="zh-CN" altLang="en-US" sz="2800" b="1" dirty="0">
                  <a:solidFill>
                    <a:srgbClr val="FF0000"/>
                  </a:solidFill>
                  <a:latin typeface="仿宋" panose="02010609060101010101" pitchFamily="49" charset="-122"/>
                  <a:ea typeface="仿宋" panose="02010609060101010101" pitchFamily="49" charset="-122"/>
                </a:rPr>
                <a:t>不但</a:t>
              </a:r>
              <a:r>
                <a:rPr lang="zh-CN" altLang="en-US" sz="2800" b="1" dirty="0">
                  <a:solidFill>
                    <a:srgbClr val="3333FF"/>
                  </a:solidFill>
                  <a:latin typeface="仿宋" panose="02010609060101010101" pitchFamily="49" charset="-122"/>
                  <a:ea typeface="仿宋" panose="02010609060101010101" pitchFamily="49" charset="-122"/>
                </a:rPr>
                <a:t>”“</a:t>
              </a:r>
              <a:r>
                <a:rPr lang="zh-CN" altLang="en-US" sz="2800" b="1" dirty="0">
                  <a:solidFill>
                    <a:srgbClr val="FF0000"/>
                  </a:solidFill>
                  <a:latin typeface="仿宋" panose="02010609060101010101" pitchFamily="49" charset="-122"/>
                  <a:ea typeface="仿宋" panose="02010609060101010101" pitchFamily="49" charset="-122"/>
                </a:rPr>
                <a:t>还</a:t>
              </a:r>
              <a:r>
                <a:rPr lang="zh-CN" altLang="en-US" sz="2800" b="1" dirty="0">
                  <a:solidFill>
                    <a:srgbClr val="3333FF"/>
                  </a:solidFill>
                  <a:latin typeface="仿宋" panose="02010609060101010101" pitchFamily="49" charset="-122"/>
                  <a:ea typeface="仿宋" panose="02010609060101010101" pitchFamily="49" charset="-122"/>
                </a:rPr>
                <a:t>”说明了我们人类自身的行为给地球的自然资源乃至整个生态环境造成的严重恶果，重申了可再生资源破坏后人类面临的危机，从而给人们以警示</a:t>
              </a:r>
              <a:r>
                <a:rPr lang="zh-CN" altLang="en-US" sz="2800" b="1" dirty="0" smtClean="0">
                  <a:solidFill>
                    <a:srgbClr val="3333FF"/>
                  </a:solidFill>
                  <a:latin typeface="仿宋" panose="02010609060101010101" pitchFamily="49" charset="-122"/>
                  <a:ea typeface="仿宋" panose="02010609060101010101" pitchFamily="49" charset="-122"/>
                </a:rPr>
                <a:t>。</a:t>
              </a:r>
              <a:endParaRPr lang="zh-CN" altLang="en-US" sz="2800" b="1" dirty="0">
                <a:solidFill>
                  <a:srgbClr val="3333FF"/>
                </a:solidFill>
                <a:latin typeface="仿宋" panose="02010609060101010101" pitchFamily="49" charset="-122"/>
                <a:ea typeface="仿宋"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1259632" y="792221"/>
            <a:ext cx="6624736" cy="122413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 name="文本框 3"/>
          <p:cNvSpPr txBox="1">
            <a:spLocks noChangeArrowheads="1"/>
          </p:cNvSpPr>
          <p:nvPr/>
        </p:nvSpPr>
        <p:spPr bwMode="auto">
          <a:xfrm>
            <a:off x="1621329" y="1059579"/>
            <a:ext cx="7488832" cy="689420"/>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lnSpc>
                <a:spcPct val="140000"/>
              </a:lnSpc>
              <a:defRPr/>
            </a:pPr>
            <a:r>
              <a:rPr lang="zh-CN" altLang="en-US" sz="3200" b="1" dirty="0" smtClean="0">
                <a:latin typeface="楷体" panose="02010609060101010101" pitchFamily="49" charset="-122"/>
                <a:ea typeface="楷体" panose="02010609060101010101" pitchFamily="49" charset="-122"/>
              </a:rPr>
              <a:t>带着你的感受朗读第</a:t>
            </a:r>
            <a:r>
              <a:rPr lang="en-US" altLang="zh-CN" sz="3200" b="1" dirty="0" smtClean="0">
                <a:latin typeface="楷体" panose="02010609060101010101" pitchFamily="49" charset="-122"/>
                <a:ea typeface="楷体" panose="02010609060101010101" pitchFamily="49" charset="-122"/>
              </a:rPr>
              <a:t>3</a:t>
            </a:r>
            <a:r>
              <a:rPr lang="en-US" altLang="zh-CN" sz="3200" b="1" dirty="0">
                <a:latin typeface="楷体" panose="02010609060101010101" pitchFamily="49" charset="-122"/>
                <a:ea typeface="楷体" panose="02010609060101010101" pitchFamily="49" charset="-122"/>
              </a:rPr>
              <a:t>-4</a:t>
            </a:r>
            <a:r>
              <a:rPr lang="zh-CN" altLang="en-US" sz="3200" b="1" dirty="0" smtClean="0">
                <a:latin typeface="楷体" panose="02010609060101010101" pitchFamily="49" charset="-122"/>
                <a:ea typeface="楷体" panose="02010609060101010101" pitchFamily="49" charset="-122"/>
              </a:rPr>
              <a:t>自然段。</a:t>
            </a:r>
            <a:endParaRPr lang="zh-CN" altLang="en-US" sz="3200" b="1"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rotWithShape="1">
          <a:blip r:embed="rId1" cstate="print">
            <a:clrChange>
              <a:clrFrom>
                <a:srgbClr val="000000"/>
              </a:clrFrom>
              <a:clrTo>
                <a:srgbClr val="000000">
                  <a:alpha val="0"/>
                </a:srgbClr>
              </a:clrTo>
            </a:clrChange>
          </a:blip>
          <a:srcRect l="22370" t="2206" r="22114" b="8354"/>
          <a:stretch>
            <a:fillRect/>
          </a:stretch>
        </p:blipFill>
        <p:spPr bwMode="auto">
          <a:xfrm>
            <a:off x="3131840" y="2249643"/>
            <a:ext cx="2376264" cy="2392314"/>
          </a:xfrm>
          <a:prstGeom prst="rect">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rcRect r="11481" b="1196"/>
          <a:stretch>
            <a:fillRect/>
          </a:stretch>
        </p:blipFill>
        <p:spPr bwMode="auto">
          <a:xfrm>
            <a:off x="1595013" y="987574"/>
            <a:ext cx="5688632" cy="363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https://gimg2.baidu.com/image_search/src=http%3A%2F%2Fss2.meipian.me%2Fusers%2F57161389%2F7797d173e5014509a8f9abc814c1cee5.jpeg%3Fmeipian-raw%2Fbucket%2Fivwen%2Fkey%2FdXNlcnMvNTcxNjEzODkvNzc5N2QxNzNlNTAxNDUwOWE4ZjlhYmM4MTRjMWNlZTUuanBlZw%3D%3D%2Fsign%2Ff02628afca3c86a467e1897486121024.jpg&amp;refer=http%3A%2F%2Fss2.meipian.me&amp;app=2002&amp;size=f9999,10000&amp;q=a80&amp;n=0&amp;g=0n&amp;fmt=auto?sec=1667489500&amp;t=07fe364fd2e8844ee6d2d85728935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67435"/>
            <a:ext cx="6336704" cy="39705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2" descr="http://img.mp.itc.cn/upload/20160803/96f2aeb9ae47447ca0942712e26bf87f_th.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Lst>
          </a:blip>
          <a:srcRect/>
          <a:stretch>
            <a:fillRect/>
          </a:stretch>
        </p:blipFill>
        <p:spPr bwMode="auto">
          <a:xfrm>
            <a:off x="955351" y="860747"/>
            <a:ext cx="7233297" cy="4070014"/>
          </a:xfrm>
          <a:prstGeom prst="rect">
            <a:avLst/>
          </a:prstGeom>
          <a:ln>
            <a:noFill/>
          </a:ln>
          <a:effectLst>
            <a:outerShdw blurRad="190500" algn="tl" rotWithShape="0">
              <a:srgbClr val="000000">
                <a:alpha val="70000"/>
              </a:srgbClr>
            </a:outerShdw>
          </a:effectLst>
        </p:spPr>
      </p:pic>
      <p:grpSp>
        <p:nvGrpSpPr>
          <p:cNvPr id="21" name="组合 20"/>
          <p:cNvGrpSpPr/>
          <p:nvPr/>
        </p:nvGrpSpPr>
        <p:grpSpPr bwMode="auto">
          <a:xfrm>
            <a:off x="35122" y="148528"/>
            <a:ext cx="8672976" cy="683264"/>
            <a:chOff x="2795466" y="1080093"/>
            <a:chExt cx="8673969" cy="683333"/>
          </a:xfrm>
        </p:grpSpPr>
        <p:sp>
          <p:nvSpPr>
            <p:cNvPr id="22" name="文本框 2"/>
            <p:cNvSpPr txBox="1">
              <a:spLocks noChangeArrowheads="1"/>
            </p:cNvSpPr>
            <p:nvPr/>
          </p:nvSpPr>
          <p:spPr bwMode="auto">
            <a:xfrm>
              <a:off x="3443986" y="1080093"/>
              <a:ext cx="8025449" cy="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dirty="0" smtClean="0">
                  <a:latin typeface="黑体" panose="02010600030101010101" pitchFamily="49" charset="-122"/>
                  <a:ea typeface="黑体" panose="02010600030101010101" pitchFamily="49" charset="-122"/>
                </a:rPr>
                <a:t>我们的地球正面临着重重危机：</a:t>
              </a:r>
              <a:endParaRPr lang="zh-CN" altLang="en-US" sz="3200" b="1" dirty="0">
                <a:latin typeface="黑体" panose="02010600030101010101" pitchFamily="49" charset="-122"/>
                <a:ea typeface="黑体" panose="02010600030101010101" pitchFamily="49" charset="-122"/>
              </a:endParaRPr>
            </a:p>
          </p:txBody>
        </p:sp>
        <p:pic>
          <p:nvPicPr>
            <p:cNvPr id="23" name="图片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5466" y="1096541"/>
              <a:ext cx="799928" cy="57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4" name="Picture 4" descr="https://gimg2.baidu.com/image_search/src=http%3A%2F%2Fimg.mp.sohu.com%2Fupload%2F20170713%2F6eaeb8fc6fd045f5a6d4163da09c8fa9_th.png&amp;refer=http%3A%2F%2Fimg.mp.sohu.com&amp;app=2002&amp;size=f9999,10000&amp;q=a80&amp;n=0&amp;g=0n&amp;fmt=auto?sec=1667489592&amp;t=5c25a67f4465da11b0180ab3a08a8986"/>
          <p:cNvPicPr>
            <a:picLocks noChangeAspect="1" noChangeArrowheads="1"/>
          </p:cNvPicPr>
          <p:nvPr/>
        </p:nvPicPr>
        <p:blipFill rotWithShape="1">
          <a:blip r:embed="rId6">
            <a:extLst>
              <a:ext uri="{28A0092B-C50C-407E-A947-70E740481C1C}">
                <a14:useLocalDpi xmlns:a14="http://schemas.microsoft.com/office/drawing/2010/main" val="0"/>
              </a:ext>
            </a:extLst>
          </a:blip>
          <a:srcRect b="7997"/>
          <a:stretch>
            <a:fillRect/>
          </a:stretch>
        </p:blipFill>
        <p:spPr bwMode="auto">
          <a:xfrm>
            <a:off x="900107" y="791186"/>
            <a:ext cx="7591452" cy="4209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0722"/>
                                        </p:tgtEl>
                                        <p:attrNameLst>
                                          <p:attrName>style.visibility</p:attrName>
                                        </p:attrNameLst>
                                      </p:cBhvr>
                                      <p:to>
                                        <p:strVal val="visible"/>
                                      </p:to>
                                    </p:set>
                                    <p:anim calcmode="lin" valueType="num">
                                      <p:cBhvr>
                                        <p:cTn id="15" dur="1000" fill="hold"/>
                                        <p:tgtEl>
                                          <p:spTgt spid="30722"/>
                                        </p:tgtEl>
                                        <p:attrNameLst>
                                          <p:attrName>ppt_w</p:attrName>
                                        </p:attrNameLst>
                                      </p:cBhvr>
                                      <p:tavLst>
                                        <p:tav tm="0">
                                          <p:val>
                                            <p:fltVal val="0"/>
                                          </p:val>
                                        </p:tav>
                                        <p:tav tm="100000">
                                          <p:val>
                                            <p:strVal val="#ppt_w"/>
                                          </p:val>
                                        </p:tav>
                                      </p:tavLst>
                                    </p:anim>
                                    <p:anim calcmode="lin" valueType="num">
                                      <p:cBhvr>
                                        <p:cTn id="16" dur="1000" fill="hold"/>
                                        <p:tgtEl>
                                          <p:spTgt spid="30722"/>
                                        </p:tgtEl>
                                        <p:attrNameLst>
                                          <p:attrName>ppt_h</p:attrName>
                                        </p:attrNameLst>
                                      </p:cBhvr>
                                      <p:tavLst>
                                        <p:tav tm="0">
                                          <p:val>
                                            <p:fltVal val="0"/>
                                          </p:val>
                                        </p:tav>
                                        <p:tav tm="100000">
                                          <p:val>
                                            <p:strVal val="#ppt_h"/>
                                          </p:val>
                                        </p:tav>
                                      </p:tavLst>
                                    </p:anim>
                                    <p:anim calcmode="lin" valueType="num">
                                      <p:cBhvr>
                                        <p:cTn id="17" dur="1000" fill="hold"/>
                                        <p:tgtEl>
                                          <p:spTgt spid="30722"/>
                                        </p:tgtEl>
                                        <p:attrNameLst>
                                          <p:attrName>style.rotation</p:attrName>
                                        </p:attrNameLst>
                                      </p:cBhvr>
                                      <p:tavLst>
                                        <p:tav tm="0">
                                          <p:val>
                                            <p:fltVal val="90"/>
                                          </p:val>
                                        </p:tav>
                                        <p:tav tm="100000">
                                          <p:val>
                                            <p:fltVal val="0"/>
                                          </p:val>
                                        </p:tav>
                                      </p:tavLst>
                                    </p:anim>
                                    <p:animEffect transition="in" filter="fade">
                                      <p:cBhvr>
                                        <p:cTn id="18" dur="1000"/>
                                        <p:tgtEl>
                                          <p:spTgt spid="3072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0724"/>
                                        </p:tgtEl>
                                        <p:attrNameLst>
                                          <p:attrName>style.visibility</p:attrName>
                                        </p:attrNameLst>
                                      </p:cBhvr>
                                      <p:to>
                                        <p:strVal val="visible"/>
                                      </p:to>
                                    </p:set>
                                    <p:anim calcmode="lin" valueType="num">
                                      <p:cBhvr>
                                        <p:cTn id="31" dur="1000" fill="hold"/>
                                        <p:tgtEl>
                                          <p:spTgt spid="30724"/>
                                        </p:tgtEl>
                                        <p:attrNameLst>
                                          <p:attrName>ppt_w</p:attrName>
                                        </p:attrNameLst>
                                      </p:cBhvr>
                                      <p:tavLst>
                                        <p:tav tm="0">
                                          <p:val>
                                            <p:fltVal val="0"/>
                                          </p:val>
                                        </p:tav>
                                        <p:tav tm="100000">
                                          <p:val>
                                            <p:strVal val="#ppt_w"/>
                                          </p:val>
                                        </p:tav>
                                      </p:tavLst>
                                    </p:anim>
                                    <p:anim calcmode="lin" valueType="num">
                                      <p:cBhvr>
                                        <p:cTn id="32" dur="1000" fill="hold"/>
                                        <p:tgtEl>
                                          <p:spTgt spid="30724"/>
                                        </p:tgtEl>
                                        <p:attrNameLst>
                                          <p:attrName>ppt_h</p:attrName>
                                        </p:attrNameLst>
                                      </p:cBhvr>
                                      <p:tavLst>
                                        <p:tav tm="0">
                                          <p:val>
                                            <p:fltVal val="0"/>
                                          </p:val>
                                        </p:tav>
                                        <p:tav tm="100000">
                                          <p:val>
                                            <p:strVal val="#ppt_h"/>
                                          </p:val>
                                        </p:tav>
                                      </p:tavLst>
                                    </p:anim>
                                    <p:anim calcmode="lin" valueType="num">
                                      <p:cBhvr>
                                        <p:cTn id="33" dur="1000" fill="hold"/>
                                        <p:tgtEl>
                                          <p:spTgt spid="30724"/>
                                        </p:tgtEl>
                                        <p:attrNameLst>
                                          <p:attrName>style.rotation</p:attrName>
                                        </p:attrNameLst>
                                      </p:cBhvr>
                                      <p:tavLst>
                                        <p:tav tm="0">
                                          <p:val>
                                            <p:fltVal val="90"/>
                                          </p:val>
                                        </p:tav>
                                        <p:tav tm="100000">
                                          <p:val>
                                            <p:fltVal val="0"/>
                                          </p:val>
                                        </p:tav>
                                      </p:tavLst>
                                    </p:anim>
                                    <p:animEffect transition="in" filter="fade">
                                      <p:cBhvr>
                                        <p:cTn id="34" dur="1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ttps://gimg2.baidu.com/image_search/src=http%3A%2F%2Finews.gtimg.com%2Fnewsapp_bt%2F0%2F12918448142%2F641.jpg&amp;refer=http%3A%2F%2Finews.gtimg.com&amp;app=2002&amp;size=f9999,10000&amp;q=a80&amp;n=0&amp;g=0n&amp;fmt=auto?sec=1667462407&amp;t=a7d788bcc25f58b260190f7943d4325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13225" y="1536237"/>
            <a:ext cx="6430775" cy="360726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a:spLocks noChangeArrowheads="1"/>
          </p:cNvSpPr>
          <p:nvPr/>
        </p:nvSpPr>
        <p:spPr bwMode="auto">
          <a:xfrm>
            <a:off x="755576" y="1512433"/>
            <a:ext cx="4824536" cy="1103379"/>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Aft>
                <a:spcPts val="1200"/>
              </a:spcAft>
            </a:pPr>
            <a:r>
              <a:rPr lang="zh-CN" altLang="en-US" sz="3200" b="1" dirty="0">
                <a:latin typeface="楷体" panose="02010609060101010101" pitchFamily="49" charset="-122"/>
                <a:ea typeface="楷体" panose="02010609060101010101" pitchFamily="49" charset="-122"/>
              </a:rPr>
              <a:t>我们这个地球太可爱了，同时又太容易破碎了！</a:t>
            </a:r>
            <a:endParaRPr lang="zh-CN" altLang="en-US" sz="3200" b="1" dirty="0">
              <a:latin typeface="楷体" panose="02010609060101010101" pitchFamily="49" charset="-122"/>
              <a:ea typeface="楷体" panose="02010609060101010101" pitchFamily="49" charset="-122"/>
            </a:endParaRPr>
          </a:p>
        </p:txBody>
      </p:sp>
      <p:grpSp>
        <p:nvGrpSpPr>
          <p:cNvPr id="5" name="组合 4"/>
          <p:cNvGrpSpPr/>
          <p:nvPr/>
        </p:nvGrpSpPr>
        <p:grpSpPr>
          <a:xfrm>
            <a:off x="755576" y="1419622"/>
            <a:ext cx="5533173" cy="1508568"/>
            <a:chOff x="525836" y="2865664"/>
            <a:chExt cx="5533173" cy="1508568"/>
          </a:xfrm>
        </p:grpSpPr>
        <p:sp>
          <p:nvSpPr>
            <p:cNvPr id="6" name="圆角矩形标注 5"/>
            <p:cNvSpPr/>
            <p:nvPr/>
          </p:nvSpPr>
          <p:spPr>
            <a:xfrm>
              <a:off x="525836" y="2865664"/>
              <a:ext cx="5400600" cy="1508568"/>
            </a:xfrm>
            <a:prstGeom prst="wedgeRoundRectCallout">
              <a:avLst>
                <a:gd name="adj1" fmla="val 54227"/>
                <a:gd name="adj2" fmla="val 71835"/>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ChangeArrowheads="1"/>
            </p:cNvSpPr>
            <p:nvPr/>
          </p:nvSpPr>
          <p:spPr bwMode="auto">
            <a:xfrm>
              <a:off x="741860" y="2873391"/>
              <a:ext cx="5317149" cy="136191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Aft>
                  <a:spcPts val="1200"/>
                </a:spcAft>
              </a:pPr>
              <a:r>
                <a:rPr lang="zh-CN" altLang="en-US" sz="3200" b="1" dirty="0" smtClean="0">
                  <a:latin typeface="楷体" panose="02010609060101010101" pitchFamily="49" charset="-122"/>
                  <a:ea typeface="楷体" panose="02010609060101010101" pitchFamily="49" charset="-122"/>
                </a:rPr>
                <a:t>    我们</a:t>
              </a:r>
              <a:r>
                <a:rPr lang="zh-CN" altLang="en-US" sz="3200" b="1" dirty="0">
                  <a:latin typeface="楷体" panose="02010609060101010101" pitchFamily="49" charset="-122"/>
                  <a:ea typeface="楷体" panose="02010609060101010101" pitchFamily="49" charset="-122"/>
                </a:rPr>
                <a:t>这个地球太可爱了，同时又太容易破碎了！</a:t>
              </a:r>
              <a:endParaRPr lang="zh-CN" altLang="en-US" sz="3200" b="1" dirty="0">
                <a:latin typeface="楷体" panose="02010609060101010101" pitchFamily="49" charset="-122"/>
                <a:ea typeface="楷体" panose="02010609060101010101" pitchFamily="49" charset="-122"/>
              </a:endParaRPr>
            </a:p>
          </p:txBody>
        </p:sp>
      </p:grpSp>
      <p:grpSp>
        <p:nvGrpSpPr>
          <p:cNvPr id="8" name="组合 7"/>
          <p:cNvGrpSpPr/>
          <p:nvPr/>
        </p:nvGrpSpPr>
        <p:grpSpPr bwMode="auto">
          <a:xfrm>
            <a:off x="0" y="210811"/>
            <a:ext cx="8708099" cy="615984"/>
            <a:chOff x="2821220" y="1024725"/>
            <a:chExt cx="8709095" cy="616047"/>
          </a:xfrm>
        </p:grpSpPr>
        <p:sp>
          <p:nvSpPr>
            <p:cNvPr id="9" name="文本框 2"/>
            <p:cNvSpPr txBox="1">
              <a:spLocks noChangeArrowheads="1"/>
            </p:cNvSpPr>
            <p:nvPr/>
          </p:nvSpPr>
          <p:spPr bwMode="auto">
            <a:xfrm>
              <a:off x="3504866" y="1024725"/>
              <a:ext cx="8025449" cy="60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3200" b="1" dirty="0">
                  <a:solidFill>
                    <a:schemeClr val="bg1"/>
                  </a:solidFill>
                  <a:latin typeface="黑体" panose="02010600030101010101" pitchFamily="49" charset="-122"/>
                  <a:ea typeface="黑体" panose="02010600030101010101" pitchFamily="49" charset="-122"/>
                </a:rPr>
                <a:t>所以</a:t>
              </a:r>
              <a:r>
                <a:rPr lang="zh-CN" altLang="en-US" sz="3200" b="1" dirty="0" smtClean="0">
                  <a:solidFill>
                    <a:schemeClr val="bg1"/>
                  </a:solidFill>
                  <a:latin typeface="黑体" panose="02010600030101010101" pitchFamily="49" charset="-122"/>
                  <a:ea typeface="黑体" panose="02010600030101010101" pitchFamily="49" charset="-122"/>
                </a:rPr>
                <a:t>宇航员才会感叹：</a:t>
              </a:r>
              <a:endParaRPr lang="zh-CN" altLang="en-US" sz="3200" b="1" dirty="0">
                <a:solidFill>
                  <a:schemeClr val="bg1"/>
                </a:solidFill>
                <a:latin typeface="黑体" panose="02010600030101010101" pitchFamily="49" charset="-122"/>
                <a:ea typeface="黑体" panose="02010600030101010101" pitchFamily="49" charset="-122"/>
              </a:endParaRPr>
            </a:p>
          </p:txBody>
        </p:sp>
        <p:pic>
          <p:nvPicPr>
            <p:cNvPr id="10"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1220" y="1068823"/>
              <a:ext cx="799928" cy="57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12" y="0"/>
            <a:ext cx="9179157" cy="5143500"/>
          </a:xfrm>
          <a:prstGeom prst="rect">
            <a:avLst/>
          </a:prstGeom>
        </p:spPr>
      </p:pic>
      <p:grpSp>
        <p:nvGrpSpPr>
          <p:cNvPr id="9" name="组合 9"/>
          <p:cNvGrpSpPr/>
          <p:nvPr/>
        </p:nvGrpSpPr>
        <p:grpSpPr bwMode="auto">
          <a:xfrm>
            <a:off x="971599" y="864512"/>
            <a:ext cx="6952880" cy="2943398"/>
            <a:chOff x="5686753" y="1588083"/>
            <a:chExt cx="4884624" cy="3890783"/>
          </a:xfrm>
        </p:grpSpPr>
        <p:sp>
          <p:nvSpPr>
            <p:cNvPr id="10" name="云形标注 7"/>
            <p:cNvSpPr/>
            <p:nvPr/>
          </p:nvSpPr>
          <p:spPr>
            <a:xfrm>
              <a:off x="5686753" y="1588083"/>
              <a:ext cx="4884624" cy="3890783"/>
            </a:xfrm>
            <a:prstGeom prst="cloudCallout">
              <a:avLst>
                <a:gd name="adj1" fmla="val 58524"/>
                <a:gd name="adj2" fmla="val 47605"/>
              </a:avLst>
            </a:prstGeom>
          </p:spPr>
          <p:style>
            <a:lnRef idx="2">
              <a:schemeClr val="accent5"/>
            </a:lnRef>
            <a:fillRef idx="1">
              <a:schemeClr val="lt1"/>
            </a:fillRef>
            <a:effectRef idx="0">
              <a:schemeClr val="accent5"/>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2800" b="1" dirty="0">
                  <a:solidFill>
                    <a:srgbClr val="FF0000"/>
                  </a:solidFill>
                  <a:latin typeface="黑体" panose="02010600030101010101" pitchFamily="49" charset="-122"/>
                  <a:ea typeface="黑体" panose="02010600030101010101" pitchFamily="49" charset="-122"/>
                </a:rPr>
                <a:t> </a:t>
              </a:r>
              <a:endParaRPr lang="zh-CN" altLang="en-US" sz="2800" b="1" dirty="0">
                <a:solidFill>
                  <a:srgbClr val="FF0000"/>
                </a:solidFill>
                <a:latin typeface="黑体" panose="02010600030101010101" pitchFamily="49" charset="-122"/>
                <a:ea typeface="黑体" panose="02010600030101010101" pitchFamily="49" charset="-122"/>
              </a:endParaRPr>
            </a:p>
          </p:txBody>
        </p:sp>
        <p:sp>
          <p:nvSpPr>
            <p:cNvPr id="11" name="矩形 8"/>
            <p:cNvSpPr>
              <a:spLocks noChangeArrowheads="1"/>
            </p:cNvSpPr>
            <p:nvPr/>
          </p:nvSpPr>
          <p:spPr bwMode="auto">
            <a:xfrm>
              <a:off x="6394985" y="1999222"/>
              <a:ext cx="3844686" cy="317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pPr>
              <a:r>
                <a:rPr lang="zh-CN" altLang="en-US" sz="2800" b="1" dirty="0">
                  <a:solidFill>
                    <a:srgbClr val="0000FF"/>
                  </a:solidFill>
                  <a:latin typeface="楷体" panose="02010609060101010101" pitchFamily="49" charset="-122"/>
                  <a:ea typeface="楷体" panose="02010609060101010101" pitchFamily="49" charset="-122"/>
                </a:rPr>
                <a:t>    </a:t>
              </a:r>
              <a:r>
                <a:rPr lang="zh-CN" altLang="en-US" sz="3000" b="1" dirty="0" smtClean="0">
                  <a:latin typeface="楷体" panose="02010609060101010101" pitchFamily="49" charset="-122"/>
                  <a:ea typeface="楷体" panose="02010609060101010101" pitchFamily="49" charset="-122"/>
                </a:rPr>
                <a:t>宇宙空间那么大，那里有数不清的星球，在</a:t>
              </a:r>
              <a:r>
                <a:rPr lang="zh-CN" altLang="en-US" sz="3000" b="1" dirty="0">
                  <a:latin typeface="楷体" panose="02010609060101010101" pitchFamily="49" charset="-122"/>
                  <a:ea typeface="楷体" panose="02010609060101010101" pitchFamily="49" charset="-122"/>
                </a:rPr>
                <a:t>地球资源枯竭的时候，</a:t>
              </a:r>
              <a:r>
                <a:rPr lang="zh-CN" altLang="en-US" sz="3000" b="1" dirty="0" smtClean="0">
                  <a:latin typeface="楷体" panose="02010609060101010101" pitchFamily="49" charset="-122"/>
                  <a:ea typeface="楷体" panose="02010609060101010101" pitchFamily="49" charset="-122"/>
                </a:rPr>
                <a:t>我们能不能移居</a:t>
              </a:r>
              <a:r>
                <a:rPr lang="zh-CN" altLang="en-US" sz="3000" b="1" dirty="0">
                  <a:latin typeface="楷体" panose="02010609060101010101" pitchFamily="49" charset="-122"/>
                  <a:ea typeface="楷体" panose="02010609060101010101" pitchFamily="49" charset="-122"/>
                </a:rPr>
                <a:t>到别的星球上去呢？</a:t>
              </a:r>
              <a:endParaRPr lang="zh-CN" altLang="en-US" sz="3000" b="1" dirty="0">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8"/>
          <p:cNvSpPr/>
          <p:nvPr/>
        </p:nvSpPr>
        <p:spPr>
          <a:xfrm>
            <a:off x="251520" y="267494"/>
            <a:ext cx="4104456" cy="7710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3200" b="1" dirty="0">
                <a:solidFill>
                  <a:srgbClr val="FF0000"/>
                </a:solidFill>
                <a:latin typeface="黑体" panose="02010600030101010101" pitchFamily="49" charset="-122"/>
                <a:ea typeface="黑体" panose="02010600030101010101" pitchFamily="49" charset="-122"/>
              </a:rPr>
              <a:t>目前人类还无法移居</a:t>
            </a:r>
            <a:endParaRPr lang="zh-CN" altLang="en-US" sz="3200" b="1" dirty="0">
              <a:solidFill>
                <a:srgbClr val="FF0000"/>
              </a:solidFill>
              <a:latin typeface="黑体" panose="02010600030101010101" pitchFamily="49" charset="-122"/>
              <a:ea typeface="黑体" panose="02010600030101010101" pitchFamily="49" charset="-122"/>
            </a:endParaRPr>
          </a:p>
        </p:txBody>
      </p:sp>
      <p:sp>
        <p:nvSpPr>
          <p:cNvPr id="5" name="矩形: 圆角 5"/>
          <p:cNvSpPr/>
          <p:nvPr/>
        </p:nvSpPr>
        <p:spPr>
          <a:xfrm>
            <a:off x="2159730" y="1707654"/>
            <a:ext cx="6261561" cy="19442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6" name="文本框 3"/>
          <p:cNvSpPr txBox="1">
            <a:spLocks noChangeArrowheads="1"/>
          </p:cNvSpPr>
          <p:nvPr/>
        </p:nvSpPr>
        <p:spPr bwMode="auto">
          <a:xfrm>
            <a:off x="2302062" y="1998323"/>
            <a:ext cx="6119229" cy="1329595"/>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nSpc>
                <a:spcPct val="135000"/>
              </a:lnSpc>
              <a:defRPr/>
            </a:pPr>
            <a:r>
              <a:rPr lang="zh-CN" altLang="en-US" sz="3000" b="1" spc="-100" dirty="0" smtClean="0">
                <a:latin typeface="楷体" panose="02010609060101010101" pitchFamily="49" charset="-122"/>
                <a:ea typeface="楷体" panose="02010609060101010101" pitchFamily="49" charset="-122"/>
              </a:rPr>
              <a:t>    </a:t>
            </a:r>
            <a:r>
              <a:rPr lang="zh-CN" altLang="en-US" sz="3200" b="1" spc="-100" dirty="0" smtClean="0">
                <a:latin typeface="楷体" panose="02010609060101010101" pitchFamily="49" charset="-122"/>
                <a:ea typeface="楷体" panose="02010609060101010101" pitchFamily="49" charset="-122"/>
              </a:rPr>
              <a:t>默读</a:t>
            </a:r>
            <a:r>
              <a:rPr lang="zh-CN" altLang="en-US" sz="3200" b="1" spc="-100" dirty="0">
                <a:latin typeface="楷体" panose="02010609060101010101" pitchFamily="49" charset="-122"/>
                <a:ea typeface="楷体" panose="02010609060101010101" pitchFamily="49" charset="-122"/>
              </a:rPr>
              <a:t>课文第</a:t>
            </a:r>
            <a:r>
              <a:rPr lang="en-US" altLang="zh-CN" sz="3200" b="1" spc="-100" dirty="0">
                <a:latin typeface="楷体" panose="02010609060101010101" pitchFamily="49" charset="-122"/>
                <a:ea typeface="楷体" panose="02010609060101010101" pitchFamily="49" charset="-122"/>
              </a:rPr>
              <a:t>5—7</a:t>
            </a:r>
            <a:r>
              <a:rPr lang="zh-CN" altLang="en-US" sz="3200" b="1" spc="-100" dirty="0">
                <a:latin typeface="楷体" panose="02010609060101010101" pitchFamily="49" charset="-122"/>
                <a:ea typeface="楷体" panose="02010609060101010101" pitchFamily="49" charset="-122"/>
              </a:rPr>
              <a:t>自然段，</a:t>
            </a:r>
            <a:r>
              <a:rPr lang="zh-CN" altLang="en-US" sz="3200" b="1" spc="-100" dirty="0" smtClean="0">
                <a:latin typeface="楷体" panose="02010609060101010101" pitchFamily="49" charset="-122"/>
                <a:ea typeface="楷体" panose="02010609060101010101" pitchFamily="49" charset="-122"/>
              </a:rPr>
              <a:t>找出无法</a:t>
            </a:r>
            <a:r>
              <a:rPr lang="zh-CN" altLang="en-US" sz="3200" b="1" spc="-100" dirty="0">
                <a:latin typeface="楷体" panose="02010609060101010101" pitchFamily="49" charset="-122"/>
                <a:ea typeface="楷体" panose="02010609060101010101" pitchFamily="49" charset="-122"/>
              </a:rPr>
              <a:t>移居的理由，并简单概括。</a:t>
            </a:r>
            <a:endParaRPr lang="zh-CN" altLang="en-US" sz="3200" b="1" spc="-100" dirty="0">
              <a:latin typeface="楷体" panose="02010609060101010101" pitchFamily="49" charset="-122"/>
              <a:ea typeface="楷体" panose="02010609060101010101" pitchFamily="49" charset="-122"/>
            </a:endParaRPr>
          </a:p>
        </p:txBody>
      </p:sp>
      <p:pic>
        <p:nvPicPr>
          <p:cNvPr id="7" name="图片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05040" y="1998323"/>
            <a:ext cx="98352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179512" y="186961"/>
            <a:ext cx="3309147"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eaLnBrk="1" fontAlgn="auto" hangingPunct="1">
              <a:spcBef>
                <a:spcPts val="0"/>
              </a:spcBef>
              <a:spcAft>
                <a:spcPts val="0"/>
              </a:spcAft>
              <a:defRPr/>
            </a:pPr>
            <a:r>
              <a:rPr lang="zh-CN" altLang="en-US" sz="3200" b="1" dirty="0">
                <a:solidFill>
                  <a:srgbClr val="FF0000"/>
                </a:solidFill>
                <a:latin typeface="黑体" panose="02010600030101010101" pitchFamily="49" charset="-122"/>
                <a:ea typeface="黑体" panose="02010600030101010101" pitchFamily="49" charset="-122"/>
              </a:rPr>
              <a:t>比一比，认一认。</a:t>
            </a:r>
            <a:endParaRPr lang="zh-CN" altLang="en-US" sz="3200" b="1" dirty="0">
              <a:solidFill>
                <a:srgbClr val="FF0000"/>
              </a:solidFill>
              <a:latin typeface="黑体" panose="02010600030101010101" pitchFamily="49" charset="-122"/>
              <a:ea typeface="黑体" panose="02010600030101010101" pitchFamily="49" charset="-122"/>
            </a:endParaRPr>
          </a:p>
        </p:txBody>
      </p:sp>
      <p:sp>
        <p:nvSpPr>
          <p:cNvPr id="5" name="TextBox 30"/>
          <p:cNvSpPr txBox="1">
            <a:spLocks noChangeArrowheads="1"/>
          </p:cNvSpPr>
          <p:nvPr/>
        </p:nvSpPr>
        <p:spPr bwMode="auto">
          <a:xfrm>
            <a:off x="914082" y="1413019"/>
            <a:ext cx="2532062" cy="2005934"/>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lnSpc>
                <a:spcPct val="140000"/>
              </a:lnSpc>
              <a:defRPr/>
            </a:pPr>
            <a:r>
              <a:rPr lang="zh-CN" altLang="en-US" sz="4800" b="1" dirty="0">
                <a:latin typeface="楷体" panose="02010609060101010101" pitchFamily="49" charset="-122"/>
                <a:ea typeface="楷体" panose="02010609060101010101" pitchFamily="49" charset="-122"/>
              </a:rPr>
              <a:t>蓝（   ）</a:t>
            </a:r>
            <a:endParaRPr lang="en-US" altLang="zh-CN" sz="4800" b="1" dirty="0">
              <a:latin typeface="楷体" panose="02010609060101010101" pitchFamily="49" charset="-122"/>
              <a:ea typeface="楷体" panose="02010609060101010101" pitchFamily="49" charset="-122"/>
            </a:endParaRPr>
          </a:p>
          <a:p>
            <a:pPr eaLnBrk="1" hangingPunct="1">
              <a:lnSpc>
                <a:spcPct val="140000"/>
              </a:lnSpc>
              <a:defRPr/>
            </a:pPr>
            <a:r>
              <a:rPr lang="zh-CN" altLang="en-US" sz="4800" b="1" dirty="0">
                <a:latin typeface="楷体" panose="02010609060101010101" pitchFamily="49" charset="-122"/>
                <a:ea typeface="楷体" panose="02010609060101010101" pitchFamily="49" charset="-122"/>
              </a:rPr>
              <a:t>篮（   ）</a:t>
            </a:r>
            <a:endParaRPr lang="zh-CN" altLang="en-US" sz="4800" b="1" dirty="0">
              <a:latin typeface="楷体" panose="02010609060101010101" pitchFamily="49" charset="-122"/>
              <a:ea typeface="楷体" panose="02010609060101010101" pitchFamily="49" charset="-122"/>
            </a:endParaRPr>
          </a:p>
        </p:txBody>
      </p:sp>
      <p:sp>
        <p:nvSpPr>
          <p:cNvPr id="7" name="TextBox 30"/>
          <p:cNvSpPr txBox="1">
            <a:spLocks noChangeArrowheads="1"/>
          </p:cNvSpPr>
          <p:nvPr/>
        </p:nvSpPr>
        <p:spPr bwMode="auto">
          <a:xfrm>
            <a:off x="5220072" y="1413019"/>
            <a:ext cx="2500312" cy="193899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zh-CN" altLang="en-US" sz="4000" b="1" dirty="0">
                <a:latin typeface="楷体" panose="02010609060101010101" pitchFamily="49" charset="-122"/>
                <a:ea typeface="楷体" panose="02010609060101010101" pitchFamily="49" charset="-122"/>
              </a:rPr>
              <a:t>赌（   ）</a:t>
            </a:r>
            <a:endParaRPr lang="en-US" altLang="zh-CN" sz="4000" b="1" dirty="0">
              <a:latin typeface="楷体" panose="02010609060101010101" pitchFamily="49" charset="-122"/>
              <a:ea typeface="楷体" panose="02010609060101010101" pitchFamily="49" charset="-122"/>
            </a:endParaRPr>
          </a:p>
          <a:p>
            <a:pPr eaLnBrk="1" hangingPunct="1">
              <a:defRPr/>
            </a:pPr>
            <a:r>
              <a:rPr lang="zh-CN" altLang="en-US" sz="4000" b="1" dirty="0">
                <a:latin typeface="楷体" panose="02010609060101010101" pitchFamily="49" charset="-122"/>
                <a:ea typeface="楷体" panose="02010609060101010101" pitchFamily="49" charset="-122"/>
              </a:rPr>
              <a:t>睹（   ）</a:t>
            </a:r>
            <a:endParaRPr lang="en-US" altLang="zh-CN" sz="4000" b="1" dirty="0">
              <a:latin typeface="楷体" panose="02010609060101010101" pitchFamily="49" charset="-122"/>
              <a:ea typeface="楷体" panose="02010609060101010101" pitchFamily="49" charset="-122"/>
            </a:endParaRPr>
          </a:p>
          <a:p>
            <a:pPr eaLnBrk="1" hangingPunct="1">
              <a:defRPr/>
            </a:pPr>
            <a:endParaRPr lang="en-US" altLang="zh-CN" sz="4000" b="1" dirty="0">
              <a:latin typeface="楷体" panose="02010609060101010101" pitchFamily="49" charset="-122"/>
              <a:ea typeface="楷体" panose="02010609060101010101" pitchFamily="49" charset="-122"/>
            </a:endParaRPr>
          </a:p>
        </p:txBody>
      </p:sp>
      <p:sp>
        <p:nvSpPr>
          <p:cNvPr id="8" name="TextBox 30"/>
          <p:cNvSpPr txBox="1">
            <a:spLocks noChangeArrowheads="1"/>
          </p:cNvSpPr>
          <p:nvPr/>
        </p:nvSpPr>
        <p:spPr bwMode="auto">
          <a:xfrm>
            <a:off x="5220072" y="2698894"/>
            <a:ext cx="2500312"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eaLnBrk="1" hangingPunct="1">
              <a:defRPr/>
            </a:pPr>
            <a:r>
              <a:rPr lang="zh-CN" altLang="en-US" sz="4000" b="1" dirty="0">
                <a:latin typeface="楷体" panose="02010609060101010101" pitchFamily="49" charset="-122"/>
                <a:ea typeface="楷体" panose="02010609060101010101" pitchFamily="49" charset="-122"/>
              </a:rPr>
              <a:t>堵（   ）</a:t>
            </a:r>
            <a:endParaRPr lang="en-US" altLang="zh-CN" sz="4000" b="1" dirty="0">
              <a:latin typeface="楷体" panose="02010609060101010101" pitchFamily="49" charset="-122"/>
              <a:ea typeface="楷体" panose="02010609060101010101" pitchFamily="49" charset="-122"/>
            </a:endParaRPr>
          </a:p>
        </p:txBody>
      </p:sp>
      <p:sp>
        <p:nvSpPr>
          <p:cNvPr id="9" name="TextBox 8"/>
          <p:cNvSpPr txBox="1">
            <a:spLocks noChangeArrowheads="1"/>
          </p:cNvSpPr>
          <p:nvPr/>
        </p:nvSpPr>
        <p:spPr bwMode="auto">
          <a:xfrm>
            <a:off x="2134492" y="1575678"/>
            <a:ext cx="18716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dirty="0">
                <a:solidFill>
                  <a:srgbClr val="0000FF"/>
                </a:solidFill>
                <a:latin typeface="楷体" panose="02010609060101010101" pitchFamily="49" charset="-122"/>
                <a:ea typeface="楷体" panose="02010609060101010101" pitchFamily="49" charset="-122"/>
              </a:rPr>
              <a:t>蓝色</a:t>
            </a:r>
            <a:endParaRPr lang="zh-CN" altLang="en-US" sz="4000" b="1" dirty="0">
              <a:solidFill>
                <a:srgbClr val="0000FF"/>
              </a:solidFill>
              <a:latin typeface="楷体" panose="02010609060101010101" pitchFamily="49" charset="-122"/>
              <a:ea typeface="楷体" panose="02010609060101010101" pitchFamily="49" charset="-122"/>
            </a:endParaRPr>
          </a:p>
        </p:txBody>
      </p:sp>
      <p:sp>
        <p:nvSpPr>
          <p:cNvPr id="10" name="TextBox 9"/>
          <p:cNvSpPr txBox="1">
            <a:spLocks noChangeArrowheads="1"/>
          </p:cNvSpPr>
          <p:nvPr/>
        </p:nvSpPr>
        <p:spPr bwMode="auto">
          <a:xfrm>
            <a:off x="2104197" y="2645911"/>
            <a:ext cx="18716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dirty="0">
                <a:solidFill>
                  <a:srgbClr val="0000FF"/>
                </a:solidFill>
                <a:latin typeface="楷体" panose="02010609060101010101" pitchFamily="49" charset="-122"/>
                <a:ea typeface="楷体" panose="02010609060101010101" pitchFamily="49" charset="-122"/>
              </a:rPr>
              <a:t>竹篮</a:t>
            </a:r>
            <a:endParaRPr lang="zh-CN" altLang="en-US" sz="4000" b="1" dirty="0">
              <a:solidFill>
                <a:srgbClr val="0000FF"/>
              </a:solidFill>
              <a:latin typeface="楷体" panose="02010609060101010101" pitchFamily="49" charset="-122"/>
              <a:ea typeface="楷体" panose="02010609060101010101" pitchFamily="49" charset="-122"/>
            </a:endParaRPr>
          </a:p>
        </p:txBody>
      </p:sp>
      <p:sp>
        <p:nvSpPr>
          <p:cNvPr id="11" name="TextBox 10"/>
          <p:cNvSpPr txBox="1">
            <a:spLocks noChangeArrowheads="1"/>
          </p:cNvSpPr>
          <p:nvPr/>
        </p:nvSpPr>
        <p:spPr bwMode="auto">
          <a:xfrm>
            <a:off x="6220197" y="1445022"/>
            <a:ext cx="223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00FF"/>
                </a:solidFill>
                <a:latin typeface="楷体" panose="02010609060101010101" pitchFamily="49" charset="-122"/>
                <a:ea typeface="楷体" panose="02010609060101010101" pitchFamily="49" charset="-122"/>
              </a:rPr>
              <a:t>打赌</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12" name="TextBox 11"/>
          <p:cNvSpPr txBox="1">
            <a:spLocks noChangeArrowheads="1"/>
          </p:cNvSpPr>
          <p:nvPr/>
        </p:nvSpPr>
        <p:spPr bwMode="auto">
          <a:xfrm>
            <a:off x="6220197" y="2087959"/>
            <a:ext cx="230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00FF"/>
                </a:solidFill>
                <a:latin typeface="楷体" panose="02010609060101010101" pitchFamily="49" charset="-122"/>
                <a:ea typeface="楷体" panose="02010609060101010101" pitchFamily="49" charset="-122"/>
              </a:rPr>
              <a:t>目睹</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15" name="TextBox 14"/>
          <p:cNvSpPr txBox="1">
            <a:spLocks noChangeArrowheads="1"/>
          </p:cNvSpPr>
          <p:nvPr/>
        </p:nvSpPr>
        <p:spPr bwMode="auto">
          <a:xfrm>
            <a:off x="6220197" y="2752869"/>
            <a:ext cx="1871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00FF"/>
                </a:solidFill>
                <a:latin typeface="楷体" panose="02010609060101010101" pitchFamily="49" charset="-122"/>
                <a:ea typeface="楷体" panose="02010609060101010101" pitchFamily="49" charset="-122"/>
              </a:rPr>
              <a:t>堵住</a:t>
            </a:r>
            <a:endParaRPr lang="zh-CN" altLang="en-US" sz="3200" b="1" dirty="0">
              <a:solidFill>
                <a:srgbClr val="0000FF"/>
              </a:solidFill>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28892" b="7074"/>
          <a:stretch>
            <a:fillRect/>
          </a:stretch>
        </p:blipFill>
        <p:spPr>
          <a:xfrm>
            <a:off x="4346454" y="164170"/>
            <a:ext cx="3103930" cy="2545898"/>
          </a:xfrm>
          <a:prstGeom prst="rect">
            <a:avLst/>
          </a:prstGeom>
        </p:spPr>
      </p:pic>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513"/>
          <a:stretch>
            <a:fillRect/>
          </a:stretch>
        </p:blipFill>
        <p:spPr bwMode="auto">
          <a:xfrm>
            <a:off x="4347335" y="2613291"/>
            <a:ext cx="3103049" cy="23337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圆角 6"/>
          <p:cNvSpPr/>
          <p:nvPr/>
        </p:nvSpPr>
        <p:spPr>
          <a:xfrm>
            <a:off x="1072805" y="1659473"/>
            <a:ext cx="495737" cy="270148"/>
          </a:xfrm>
          <a:prstGeom prst="roundRect">
            <a:avLst/>
          </a:prstGeom>
          <a:noFill/>
          <a:ln w="50800" cmpd="thinThick">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1800">
              <a:solidFill>
                <a:srgbClr val="FF00FF"/>
              </a:solidFill>
            </a:endParaRPr>
          </a:p>
        </p:txBody>
      </p:sp>
      <p:sp>
        <p:nvSpPr>
          <p:cNvPr id="26" name="矩形: 圆角 6"/>
          <p:cNvSpPr/>
          <p:nvPr/>
        </p:nvSpPr>
        <p:spPr>
          <a:xfrm>
            <a:off x="1077057" y="2698894"/>
            <a:ext cx="495737" cy="270148"/>
          </a:xfrm>
          <a:prstGeom prst="roundRect">
            <a:avLst/>
          </a:prstGeom>
          <a:noFill/>
          <a:ln w="50800" cmpd="thinThick">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1800">
              <a:solidFill>
                <a:srgbClr val="FF00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8"/>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92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utoUpdateAnimBg="0"/>
      <p:bldP spid="9" grpId="0" autoUpdateAnimBg="0"/>
      <p:bldP spid="10" grpId="0" autoUpdateAnimBg="0"/>
      <p:bldP spid="11" grpId="0" autoUpdateAnimBg="0"/>
      <p:bldP spid="12" grpId="0" autoUpdateAnimBg="0"/>
      <p:bldP spid="15" grpId="0" autoUpdateAnimBg="0"/>
      <p:bldP spid="25"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 name="矩形 3"/>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 name="矩形 6"/>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 name="矩形 8"/>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0" name="矩形 9"/>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1" name="矩形 10"/>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9" name="矩形 18"/>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1" name="矩形 20"/>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 name="矩形 1"/>
          <p:cNvSpPr>
            <a:spLocks noChangeArrowheads="1"/>
          </p:cNvSpPr>
          <p:nvPr/>
        </p:nvSpPr>
        <p:spPr bwMode="auto">
          <a:xfrm>
            <a:off x="683568" y="1491630"/>
            <a:ext cx="8091487" cy="178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en-US" altLang="zh-CN" sz="3000" b="1" dirty="0">
                <a:latin typeface="楷体" panose="02010609060101010101" pitchFamily="49" charset="-122"/>
                <a:ea typeface="楷体" panose="02010609060101010101" pitchFamily="49" charset="-122"/>
              </a:rPr>
              <a:t>    </a:t>
            </a:r>
            <a:r>
              <a:rPr lang="zh-CN" altLang="en-US" sz="3200" b="1" dirty="0">
                <a:latin typeface="楷体" panose="02010609060101010101" pitchFamily="49" charset="-122"/>
                <a:ea typeface="楷体" panose="02010609060101010101" pitchFamily="49" charset="-122"/>
              </a:rPr>
              <a:t>科学家已经证明，至少在以地球为中心的</a:t>
            </a:r>
            <a:r>
              <a:rPr lang="en-US" altLang="zh-CN" sz="3200" b="1" dirty="0">
                <a:latin typeface="楷体" panose="02010609060101010101" pitchFamily="49" charset="-122"/>
                <a:ea typeface="楷体" panose="02010609060101010101" pitchFamily="49" charset="-122"/>
              </a:rPr>
              <a:t>40</a:t>
            </a:r>
            <a:r>
              <a:rPr lang="zh-CN" altLang="en-US" sz="3200" b="1" dirty="0">
                <a:latin typeface="楷体" panose="02010609060101010101" pitchFamily="49" charset="-122"/>
                <a:ea typeface="楷体" panose="02010609060101010101" pitchFamily="49" charset="-122"/>
              </a:rPr>
              <a:t>万亿千米的范围内，没有适合人类居住的第二个星球。</a:t>
            </a:r>
            <a:endParaRPr lang="zh-CN" altLang="en-US" sz="3200" b="1" dirty="0">
              <a:latin typeface="楷体" panose="02010609060101010101" pitchFamily="49" charset="-122"/>
              <a:ea typeface="楷体" panose="02010609060101010101" pitchFamily="49" charset="-122"/>
            </a:endParaRPr>
          </a:p>
        </p:txBody>
      </p:sp>
      <p:sp>
        <p:nvSpPr>
          <p:cNvPr id="5" name="矩形 4"/>
          <p:cNvSpPr>
            <a:spLocks noChangeArrowheads="1"/>
          </p:cNvSpPr>
          <p:nvPr/>
        </p:nvSpPr>
        <p:spPr bwMode="auto">
          <a:xfrm>
            <a:off x="1083563" y="2100446"/>
            <a:ext cx="22461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200" b="1" dirty="0">
                <a:solidFill>
                  <a:srgbClr val="FF0000"/>
                </a:solidFill>
                <a:latin typeface="楷体" panose="02010609060101010101" pitchFamily="49" charset="-122"/>
                <a:ea typeface="楷体" panose="02010609060101010101" pitchFamily="49" charset="-122"/>
              </a:rPr>
              <a:t>40</a:t>
            </a:r>
            <a:r>
              <a:rPr lang="zh-CN" altLang="en-US" sz="3200" b="1" dirty="0">
                <a:solidFill>
                  <a:srgbClr val="FF0000"/>
                </a:solidFill>
                <a:latin typeface="楷体" panose="02010609060101010101" pitchFamily="49" charset="-122"/>
                <a:ea typeface="楷体" panose="02010609060101010101" pitchFamily="49" charset="-122"/>
              </a:rPr>
              <a:t>万亿千米</a:t>
            </a:r>
            <a:endParaRPr lang="zh-CN" altLang="en-US" sz="3200" dirty="0">
              <a:solidFill>
                <a:srgbClr val="FF0000"/>
              </a:solidFill>
            </a:endParaRPr>
          </a:p>
        </p:txBody>
      </p:sp>
      <p:sp>
        <p:nvSpPr>
          <p:cNvPr id="8" name="圆角矩形标注 25"/>
          <p:cNvSpPr/>
          <p:nvPr/>
        </p:nvSpPr>
        <p:spPr>
          <a:xfrm>
            <a:off x="395536" y="294881"/>
            <a:ext cx="8280920" cy="786752"/>
          </a:xfrm>
          <a:prstGeom prst="wedgeRoundRectCallout">
            <a:avLst>
              <a:gd name="adj1" fmla="val -50193"/>
              <a:gd name="adj2" fmla="val 1330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fontAlgn="auto">
              <a:lnSpc>
                <a:spcPct val="120000"/>
              </a:lnSpc>
            </a:pPr>
            <a:r>
              <a:rPr lang="zh-CN" altLang="en-US" sz="3200" b="1" dirty="0" smtClean="0">
                <a:solidFill>
                  <a:schemeClr val="tx1"/>
                </a:solidFill>
                <a:latin typeface="楷体" panose="02010609060101010101" pitchFamily="49" charset="-122"/>
                <a:ea typeface="楷体" panose="02010609060101010101" pitchFamily="49" charset="-122"/>
              </a:rPr>
              <a:t> </a:t>
            </a:r>
            <a:endParaRPr lang="zh-CN" altLang="en-US" sz="3200" b="1" dirty="0">
              <a:solidFill>
                <a:schemeClr val="tx1"/>
              </a:solidFill>
              <a:latin typeface="楷体" panose="02010609060101010101" pitchFamily="49" charset="-122"/>
              <a:ea typeface="楷体" panose="02010609060101010101" pitchFamily="49" charset="-122"/>
            </a:endParaRPr>
          </a:p>
        </p:txBody>
      </p:sp>
      <p:pic>
        <p:nvPicPr>
          <p:cNvPr id="12" name="图片 11"/>
          <p:cNvPicPr>
            <a:picLocks noChangeAspect="1"/>
          </p:cNvPicPr>
          <p:nvPr/>
        </p:nvPicPr>
        <p:blipFill>
          <a:blip r:embed="rId1"/>
          <a:stretch>
            <a:fillRect/>
          </a:stretch>
        </p:blipFill>
        <p:spPr>
          <a:xfrm>
            <a:off x="4067944" y="3345052"/>
            <a:ext cx="2949989" cy="771703"/>
          </a:xfrm>
          <a:prstGeom prst="rect">
            <a:avLst/>
          </a:prstGeom>
        </p:spPr>
      </p:pic>
      <p:grpSp>
        <p:nvGrpSpPr>
          <p:cNvPr id="13" name="组合 12"/>
          <p:cNvGrpSpPr/>
          <p:nvPr/>
        </p:nvGrpSpPr>
        <p:grpSpPr bwMode="auto">
          <a:xfrm>
            <a:off x="1473317" y="3311516"/>
            <a:ext cx="1911188" cy="856809"/>
            <a:chOff x="6645897" y="1602985"/>
            <a:chExt cx="1697200" cy="607090"/>
          </a:xfrm>
        </p:grpSpPr>
        <p:sp>
          <p:nvSpPr>
            <p:cNvPr id="14" name="对话气泡: 椭圆形 19"/>
            <p:cNvSpPr/>
            <p:nvPr/>
          </p:nvSpPr>
          <p:spPr>
            <a:xfrm>
              <a:off x="6645897" y="1602985"/>
              <a:ext cx="1598639" cy="607090"/>
            </a:xfrm>
            <a:prstGeom prst="wedgeEllipseCallout">
              <a:avLst>
                <a:gd name="adj1" fmla="val 7751"/>
                <a:gd name="adj2" fmla="val -119253"/>
              </a:avLst>
            </a:prstGeom>
            <a:solidFill>
              <a:schemeClr val="accent6">
                <a:lumMod val="20000"/>
                <a:lumOff val="80000"/>
              </a:schemeClr>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TextBox 2"/>
            <p:cNvSpPr txBox="1">
              <a:spLocks noChangeArrowheads="1"/>
            </p:cNvSpPr>
            <p:nvPr/>
          </p:nvSpPr>
          <p:spPr bwMode="auto">
            <a:xfrm>
              <a:off x="6893332" y="1657122"/>
              <a:ext cx="1449765" cy="4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25000"/>
                </a:lnSpc>
              </a:pPr>
              <a:r>
                <a:rPr lang="zh-CN" altLang="en-US" sz="3200" b="1" dirty="0">
                  <a:solidFill>
                    <a:srgbClr val="FF0000"/>
                  </a:solidFill>
                  <a:latin typeface="黑体" panose="02010600030101010101" pitchFamily="49" charset="-122"/>
                  <a:ea typeface="黑体" panose="02010600030101010101" pitchFamily="49" charset="-122"/>
                </a:rPr>
                <a:t>列数字</a:t>
              </a:r>
              <a:endParaRPr lang="zh-CN" altLang="en-US" sz="3200" b="1" dirty="0">
                <a:solidFill>
                  <a:srgbClr val="FF0000"/>
                </a:solidFill>
                <a:latin typeface="黑体" panose="02010600030101010101" pitchFamily="49" charset="-122"/>
                <a:ea typeface="黑体" panose="02010600030101010101" pitchFamily="49" charset="-122"/>
              </a:endParaRPr>
            </a:p>
          </p:txBody>
        </p:sp>
      </p:grpSp>
      <p:sp>
        <p:nvSpPr>
          <p:cNvPr id="16" name="右箭头 15"/>
          <p:cNvSpPr/>
          <p:nvPr/>
        </p:nvSpPr>
        <p:spPr>
          <a:xfrm>
            <a:off x="3421263" y="3582009"/>
            <a:ext cx="573280" cy="412358"/>
          </a:xfrm>
          <a:prstGeom prst="rightArrow">
            <a:avLst/>
          </a:prstGeom>
          <a:solidFill>
            <a:schemeClr val="accent6">
              <a:lumMod val="7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a:spLocks noChangeArrowheads="1"/>
          </p:cNvSpPr>
          <p:nvPr/>
        </p:nvSpPr>
        <p:spPr bwMode="auto">
          <a:xfrm>
            <a:off x="4178932" y="3345052"/>
            <a:ext cx="3199042" cy="73866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Aft>
                <a:spcPts val="1800"/>
              </a:spcAft>
            </a:pPr>
            <a:r>
              <a:rPr lang="zh-CN" altLang="en-US" sz="3200" b="1" dirty="0">
                <a:solidFill>
                  <a:srgbClr val="0000FF"/>
                </a:solidFill>
                <a:latin typeface="仿宋" panose="02010609060101010101" pitchFamily="49" charset="-122"/>
                <a:ea typeface="仿宋" panose="02010609060101010101" pitchFamily="49" charset="-122"/>
              </a:rPr>
              <a:t>表明范围之大</a:t>
            </a:r>
            <a:endParaRPr lang="zh-CN" altLang="en-US" sz="3200" b="1" dirty="0">
              <a:solidFill>
                <a:srgbClr val="0000FF"/>
              </a:solidFill>
              <a:latin typeface="仿宋" panose="02010609060101010101" pitchFamily="49" charset="-122"/>
              <a:ea typeface="仿宋" panose="02010609060101010101" pitchFamily="49" charset="-122"/>
            </a:endParaRPr>
          </a:p>
        </p:txBody>
      </p:sp>
      <p:sp>
        <p:nvSpPr>
          <p:cNvPr id="18" name="矩形 17"/>
          <p:cNvSpPr/>
          <p:nvPr/>
        </p:nvSpPr>
        <p:spPr>
          <a:xfrm>
            <a:off x="1763720" y="379549"/>
            <a:ext cx="6750496" cy="572786"/>
          </a:xfrm>
          <a:prstGeom prst="rect">
            <a:avLst/>
          </a:prstGeom>
        </p:spPr>
        <p:txBody>
          <a:bodyPr wrap="square">
            <a:spAutoFit/>
          </a:bodyPr>
          <a:lstStyle/>
          <a:p>
            <a:pPr lvl="0">
              <a:lnSpc>
                <a:spcPct val="120000"/>
              </a:lnSpc>
            </a:pPr>
            <a:r>
              <a:rPr lang="zh-CN" altLang="en-US" sz="3000" b="1" dirty="0" smtClean="0">
                <a:solidFill>
                  <a:prstClr val="black"/>
                </a:solidFill>
                <a:latin typeface="楷体" panose="02010609060101010101" pitchFamily="49" charset="-122"/>
                <a:ea typeface="楷体" panose="02010609060101010101" pitchFamily="49" charset="-122"/>
              </a:rPr>
              <a:t>：即使有能</a:t>
            </a:r>
            <a:r>
              <a:rPr lang="zh-CN" altLang="en-US" sz="3000" b="1" dirty="0">
                <a:solidFill>
                  <a:prstClr val="black"/>
                </a:solidFill>
                <a:latin typeface="楷体" panose="02010609060101010101" pitchFamily="49" charset="-122"/>
                <a:ea typeface="楷体" panose="02010609060101010101" pitchFamily="49" charset="-122"/>
              </a:rPr>
              <a:t>移居的</a:t>
            </a:r>
            <a:r>
              <a:rPr lang="zh-CN" altLang="en-US" sz="3000" b="1" dirty="0" smtClean="0">
                <a:solidFill>
                  <a:prstClr val="black"/>
                </a:solidFill>
                <a:latin typeface="楷体" panose="02010609060101010101" pitchFamily="49" charset="-122"/>
                <a:ea typeface="楷体" panose="02010609060101010101" pitchFamily="49" charset="-122"/>
              </a:rPr>
              <a:t>星球也距离</a:t>
            </a:r>
            <a:r>
              <a:rPr lang="zh-CN" altLang="en-US" sz="3000" b="1" dirty="0">
                <a:solidFill>
                  <a:prstClr val="black"/>
                </a:solidFill>
                <a:latin typeface="楷体" panose="02010609060101010101" pitchFamily="49" charset="-122"/>
                <a:ea typeface="楷体" panose="02010609060101010101" pitchFamily="49" charset="-122"/>
              </a:rPr>
              <a:t>地球太</a:t>
            </a:r>
            <a:r>
              <a:rPr lang="zh-CN" altLang="en-US" sz="3000" b="1" dirty="0" smtClean="0">
                <a:solidFill>
                  <a:prstClr val="black"/>
                </a:solidFill>
                <a:latin typeface="楷体" panose="02010609060101010101" pitchFamily="49" charset="-122"/>
                <a:ea typeface="楷体" panose="02010609060101010101" pitchFamily="49" charset="-122"/>
              </a:rPr>
              <a:t>远</a:t>
            </a:r>
            <a:endParaRPr lang="zh-CN" altLang="en-US" sz="3000" b="1" dirty="0">
              <a:solidFill>
                <a:prstClr val="black"/>
              </a:solidFill>
              <a:latin typeface="楷体" panose="02010609060101010101" pitchFamily="49" charset="-122"/>
              <a:ea typeface="楷体" panose="02010609060101010101" pitchFamily="49" charset="-122"/>
            </a:endParaRPr>
          </a:p>
        </p:txBody>
      </p:sp>
      <p:sp>
        <p:nvSpPr>
          <p:cNvPr id="20" name="矩形 19"/>
          <p:cNvSpPr/>
          <p:nvPr/>
        </p:nvSpPr>
        <p:spPr>
          <a:xfrm>
            <a:off x="489431" y="362607"/>
            <a:ext cx="1420582" cy="683264"/>
          </a:xfrm>
          <a:prstGeom prst="rect">
            <a:avLst/>
          </a:prstGeom>
        </p:spPr>
        <p:txBody>
          <a:bodyPr wrap="none">
            <a:spAutoFit/>
          </a:bodyPr>
          <a:lstStyle/>
          <a:p>
            <a:pPr lvl="0">
              <a:lnSpc>
                <a:spcPct val="120000"/>
              </a:lnSpc>
            </a:pPr>
            <a:r>
              <a:rPr lang="zh-CN" altLang="en-US" sz="3200" b="1" dirty="0">
                <a:solidFill>
                  <a:srgbClr val="0000FF"/>
                </a:solidFill>
                <a:latin typeface="楷体" panose="02010609060101010101" pitchFamily="49" charset="-122"/>
                <a:ea typeface="楷体" panose="02010609060101010101" pitchFamily="49" charset="-122"/>
              </a:rPr>
              <a:t>理由一</a:t>
            </a:r>
            <a:endParaRPr lang="zh-CN" altLang="en-US" sz="3200" b="1" dirty="0">
              <a:solidFill>
                <a:prstClr val="black"/>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6" grpId="0" animBg="1"/>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 name="矩形 3"/>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矩形 5"/>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8" name="矩形 7"/>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 name="矩形 9"/>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 name="矩形 10"/>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 name="矩形 13"/>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 name="矩形 1"/>
          <p:cNvSpPr>
            <a:spLocks noChangeArrowheads="1"/>
          </p:cNvSpPr>
          <p:nvPr/>
        </p:nvSpPr>
        <p:spPr bwMode="auto">
          <a:xfrm>
            <a:off x="548664" y="1491630"/>
            <a:ext cx="797466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5000"/>
              </a:lnSpc>
            </a:pPr>
            <a:r>
              <a:rPr lang="zh-CN" altLang="en-US" sz="3000" b="1" dirty="0">
                <a:latin typeface="楷体" panose="02010609060101010101" pitchFamily="49" charset="-122"/>
                <a:ea typeface="楷体" panose="02010609060101010101" pitchFamily="49" charset="-122"/>
              </a:rPr>
              <a:t>    不错，科学家们提出了许多设想，例如，在火星或者月球上建造移民基地。但是，即使这些设想能实现，也是遥远的事情。再说，又有多少人能够去居住呢？</a:t>
            </a:r>
            <a:endParaRPr lang="zh-CN" altLang="en-US" sz="3000" b="1" dirty="0">
              <a:latin typeface="楷体" panose="02010609060101010101" pitchFamily="49" charset="-122"/>
              <a:ea typeface="楷体" panose="02010609060101010101" pitchFamily="49" charset="-122"/>
            </a:endParaRPr>
          </a:p>
        </p:txBody>
      </p:sp>
      <p:sp>
        <p:nvSpPr>
          <p:cNvPr id="7" name="圆角矩形标注 25"/>
          <p:cNvSpPr/>
          <p:nvPr/>
        </p:nvSpPr>
        <p:spPr>
          <a:xfrm>
            <a:off x="395536" y="294881"/>
            <a:ext cx="8280920" cy="786752"/>
          </a:xfrm>
          <a:prstGeom prst="wedgeRoundRectCallout">
            <a:avLst>
              <a:gd name="adj1" fmla="val -50193"/>
              <a:gd name="adj2" fmla="val 1330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fontAlgn="auto">
              <a:lnSpc>
                <a:spcPct val="120000"/>
              </a:lnSpc>
            </a:pPr>
            <a:r>
              <a:rPr lang="zh-CN" altLang="en-US" sz="3200" b="1" dirty="0" smtClean="0">
                <a:solidFill>
                  <a:schemeClr val="tx1"/>
                </a:solidFill>
                <a:latin typeface="楷体" panose="02010609060101010101" pitchFamily="49" charset="-122"/>
                <a:ea typeface="楷体" panose="02010609060101010101" pitchFamily="49" charset="-122"/>
              </a:rPr>
              <a:t> </a:t>
            </a:r>
            <a:endParaRPr lang="zh-CN" altLang="en-US" sz="3200" b="1" dirty="0">
              <a:solidFill>
                <a:schemeClr val="tx1"/>
              </a:solidFill>
              <a:latin typeface="楷体" panose="02010609060101010101" pitchFamily="49" charset="-122"/>
              <a:ea typeface="楷体" panose="02010609060101010101" pitchFamily="49" charset="-122"/>
            </a:endParaRPr>
          </a:p>
        </p:txBody>
      </p:sp>
      <p:sp>
        <p:nvSpPr>
          <p:cNvPr id="12" name="矩形 11"/>
          <p:cNvSpPr/>
          <p:nvPr/>
        </p:nvSpPr>
        <p:spPr>
          <a:xfrm>
            <a:off x="1763720" y="379549"/>
            <a:ext cx="6750496" cy="604781"/>
          </a:xfrm>
          <a:prstGeom prst="rect">
            <a:avLst/>
          </a:prstGeom>
        </p:spPr>
        <p:txBody>
          <a:bodyPr wrap="square">
            <a:spAutoFit/>
          </a:bodyPr>
          <a:lstStyle/>
          <a:p>
            <a:pPr>
              <a:lnSpc>
                <a:spcPct val="120000"/>
              </a:lnSpc>
            </a:pPr>
            <a:r>
              <a:rPr lang="zh-CN" altLang="en-US" sz="3200" b="1" dirty="0" smtClean="0">
                <a:solidFill>
                  <a:prstClr val="black"/>
                </a:solidFill>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建造移民基地只是遥远的</a:t>
            </a:r>
            <a:r>
              <a:rPr lang="zh-CN" altLang="en-US" sz="3200" b="1" dirty="0" smtClean="0">
                <a:latin typeface="楷体" panose="02010609060101010101" pitchFamily="49" charset="-122"/>
                <a:ea typeface="楷体" panose="02010609060101010101" pitchFamily="49" charset="-122"/>
              </a:rPr>
              <a:t>设想</a:t>
            </a:r>
            <a:endParaRPr lang="zh-CN" altLang="en-US" sz="3200" b="1" dirty="0">
              <a:latin typeface="楷体" panose="02010609060101010101" pitchFamily="49" charset="-122"/>
              <a:ea typeface="楷体" panose="02010609060101010101" pitchFamily="49" charset="-122"/>
            </a:endParaRPr>
          </a:p>
        </p:txBody>
      </p:sp>
      <p:sp>
        <p:nvSpPr>
          <p:cNvPr id="13" name="矩形 12"/>
          <p:cNvSpPr/>
          <p:nvPr/>
        </p:nvSpPr>
        <p:spPr>
          <a:xfrm>
            <a:off x="489431" y="362607"/>
            <a:ext cx="1420582" cy="683264"/>
          </a:xfrm>
          <a:prstGeom prst="rect">
            <a:avLst/>
          </a:prstGeom>
        </p:spPr>
        <p:txBody>
          <a:bodyPr wrap="none">
            <a:spAutoFit/>
          </a:bodyPr>
          <a:lstStyle/>
          <a:p>
            <a:pPr lvl="0">
              <a:lnSpc>
                <a:spcPct val="120000"/>
              </a:lnSpc>
            </a:pPr>
            <a:r>
              <a:rPr lang="zh-CN" altLang="en-US" sz="3200" b="1" dirty="0" smtClean="0">
                <a:solidFill>
                  <a:srgbClr val="0000FF"/>
                </a:solidFill>
                <a:latin typeface="楷体" panose="02010609060101010101" pitchFamily="49" charset="-122"/>
                <a:ea typeface="楷体" panose="02010609060101010101" pitchFamily="49" charset="-122"/>
              </a:rPr>
              <a:t>理由二</a:t>
            </a:r>
            <a:endParaRPr lang="zh-CN" altLang="en-US" sz="3200" b="1" dirty="0">
              <a:solidFill>
                <a:prstClr val="black"/>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611560" y="1090699"/>
            <a:ext cx="4680520" cy="23987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5" name="文本框 3"/>
          <p:cNvSpPr txBox="1">
            <a:spLocks noChangeArrowheads="1"/>
          </p:cNvSpPr>
          <p:nvPr/>
        </p:nvSpPr>
        <p:spPr bwMode="auto">
          <a:xfrm>
            <a:off x="827584" y="1235470"/>
            <a:ext cx="4320480" cy="2068259"/>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nSpc>
                <a:spcPct val="140000"/>
              </a:lnSpc>
              <a:defRPr/>
            </a:pPr>
            <a:r>
              <a:rPr lang="zh-CN" altLang="en-US" sz="3200" b="1" dirty="0">
                <a:latin typeface="楷体" panose="02010609060101010101" pitchFamily="49" charset="-122"/>
                <a:ea typeface="楷体" panose="02010609060101010101" pitchFamily="49" charset="-122"/>
              </a:rPr>
              <a:t>    联系第</a:t>
            </a:r>
            <a:r>
              <a:rPr lang="en-US" altLang="zh-CN" sz="3200" b="1" dirty="0">
                <a:latin typeface="楷体" panose="02010609060101010101" pitchFamily="49" charset="-122"/>
                <a:ea typeface="楷体" panose="02010609060101010101" pitchFamily="49" charset="-122"/>
              </a:rPr>
              <a:t>11</a:t>
            </a:r>
            <a:r>
              <a:rPr lang="zh-CN" altLang="en-US" sz="3200" b="1" dirty="0">
                <a:latin typeface="楷体" panose="02010609060101010101" pitchFamily="49" charset="-122"/>
                <a:ea typeface="楷体" panose="02010609060101010101" pitchFamily="49" charset="-122"/>
              </a:rPr>
              <a:t>课</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宇宙生命之谜</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，补充</a:t>
            </a:r>
            <a:r>
              <a:rPr lang="zh-CN" altLang="en-US" sz="3200" b="1" dirty="0" smtClean="0">
                <a:latin typeface="楷体" panose="02010609060101010101" pitchFamily="49" charset="-122"/>
                <a:ea typeface="楷体" panose="02010609060101010101" pitchFamily="49" charset="-122"/>
              </a:rPr>
              <a:t>说明无法移居</a:t>
            </a:r>
            <a:r>
              <a:rPr lang="zh-CN" altLang="en-US" sz="3200" b="1" dirty="0">
                <a:latin typeface="楷体" panose="02010609060101010101" pitchFamily="49" charset="-122"/>
                <a:ea typeface="楷体" panose="02010609060101010101" pitchFamily="49" charset="-122"/>
              </a:rPr>
              <a:t>的其他原因。  </a:t>
            </a:r>
            <a:endParaRPr lang="zh-CN" altLang="en-US" sz="3200" b="1"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rotWithShape="1">
          <a:blip r:embed="rId1" cstate="print">
            <a:clrChange>
              <a:clrFrom>
                <a:srgbClr val="000000"/>
              </a:clrFrom>
              <a:clrTo>
                <a:srgbClr val="000000">
                  <a:alpha val="0"/>
                </a:srgbClr>
              </a:clrTo>
            </a:clrChange>
          </a:blip>
          <a:srcRect l="22370" t="2206" r="22114" b="8354"/>
          <a:stretch>
            <a:fillRect/>
          </a:stretch>
        </p:blipFill>
        <p:spPr bwMode="auto">
          <a:xfrm>
            <a:off x="5652120" y="843558"/>
            <a:ext cx="3025511" cy="3045946"/>
          </a:xfrm>
          <a:prstGeom prst="rect">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标注 25"/>
          <p:cNvSpPr/>
          <p:nvPr/>
        </p:nvSpPr>
        <p:spPr>
          <a:xfrm>
            <a:off x="4505202" y="1498804"/>
            <a:ext cx="4248472" cy="2304256"/>
          </a:xfrm>
          <a:prstGeom prst="wedgeRoundRectCallout">
            <a:avLst>
              <a:gd name="adj1" fmla="val -50193"/>
              <a:gd name="adj2" fmla="val 1330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fontAlgn="auto">
              <a:lnSpc>
                <a:spcPct val="120000"/>
              </a:lnSpc>
            </a:pPr>
            <a:r>
              <a:rPr lang="zh-CN" altLang="en-US" sz="3200" b="1" dirty="0" smtClean="0">
                <a:solidFill>
                  <a:schemeClr val="tx1"/>
                </a:solidFill>
                <a:latin typeface="楷体" panose="02010609060101010101" pitchFamily="49" charset="-122"/>
                <a:ea typeface="楷体" panose="02010609060101010101" pitchFamily="49" charset="-122"/>
              </a:rPr>
              <a:t> </a:t>
            </a:r>
            <a:endParaRPr lang="zh-CN" altLang="en-US" sz="3200" b="1"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323528" y="349948"/>
            <a:ext cx="7992888" cy="732508"/>
          </a:xfrm>
          <a:prstGeom prst="rect">
            <a:avLst/>
          </a:prstGeom>
        </p:spPr>
        <p:txBody>
          <a:bodyPr wrap="square">
            <a:spAutoFit/>
          </a:bodyPr>
          <a:lstStyle/>
          <a:p>
            <a:pPr marL="457200" indent="-457200">
              <a:lnSpc>
                <a:spcPct val="130000"/>
              </a:lnSpc>
              <a:buFont typeface="Wingdings" panose="05000000000000000000" pitchFamily="2" charset="2"/>
              <a:buChar char="Ø"/>
            </a:pPr>
            <a:r>
              <a:rPr lang="zh-CN" altLang="en-US" sz="3200" b="1" dirty="0">
                <a:solidFill>
                  <a:srgbClr val="0000FF"/>
                </a:solidFill>
                <a:latin typeface="黑体" panose="02010600030101010101" pitchFamily="49" charset="-122"/>
                <a:ea typeface="黑体" panose="02010600030101010101" pitchFamily="49" charset="-122"/>
              </a:rPr>
              <a:t>天体上有生命存在的四个必备条件：</a:t>
            </a:r>
            <a:endParaRPr lang="zh-CN" altLang="en-US" dirty="0">
              <a:solidFill>
                <a:srgbClr val="0000FF"/>
              </a:solidFill>
              <a:latin typeface="黑体" panose="02010600030101010101" pitchFamily="49" charset="-122"/>
              <a:ea typeface="黑体" panose="02010600030101010101" pitchFamily="49" charset="-122"/>
            </a:endParaRPr>
          </a:p>
        </p:txBody>
      </p:sp>
      <p:sp>
        <p:nvSpPr>
          <p:cNvPr id="3" name="矩形 4"/>
          <p:cNvSpPr>
            <a:spLocks noChangeArrowheads="1"/>
          </p:cNvSpPr>
          <p:nvPr/>
        </p:nvSpPr>
        <p:spPr bwMode="auto">
          <a:xfrm>
            <a:off x="827584" y="1275606"/>
            <a:ext cx="3897251" cy="2562240"/>
          </a:xfrm>
          <a:prstGeom prst="rect">
            <a:avLst/>
          </a:prstGeom>
          <a:noFill/>
          <a:ln w="9525">
            <a:noFill/>
            <a:miter lim="800000"/>
          </a:ln>
        </p:spPr>
        <p:txBody>
          <a:bodyPr wrap="square">
            <a:spAutoFit/>
          </a:bodyPr>
          <a:lstStyle/>
          <a:p>
            <a:pPr marL="457200" indent="-457200">
              <a:lnSpc>
                <a:spcPct val="130000"/>
              </a:lnSpc>
              <a:buBlip>
                <a:blip r:embed="rId1"/>
              </a:buBlip>
              <a:defRPr/>
            </a:pPr>
            <a:r>
              <a:rPr lang="zh-CN" altLang="en-US" sz="3000" b="1" dirty="0">
                <a:latin typeface="楷体" panose="02010609060101010101" pitchFamily="49" charset="-122"/>
                <a:ea typeface="楷体" panose="02010609060101010101" pitchFamily="49" charset="-122"/>
              </a:rPr>
              <a:t>适合生存的</a:t>
            </a:r>
            <a:r>
              <a:rPr lang="zh-CN" altLang="en-US" sz="3200" b="1" dirty="0" smtClean="0">
                <a:solidFill>
                  <a:srgbClr val="FF0000"/>
                </a:solidFill>
                <a:latin typeface="楷体" panose="02010609060101010101" pitchFamily="49" charset="-122"/>
                <a:ea typeface="楷体" panose="02010609060101010101" pitchFamily="49" charset="-122"/>
              </a:rPr>
              <a:t>温度</a:t>
            </a:r>
            <a:endParaRPr lang="en-US" altLang="zh-CN" sz="3200" b="1" dirty="0" smtClean="0">
              <a:solidFill>
                <a:srgbClr val="FF0000"/>
              </a:solidFill>
              <a:latin typeface="楷体" panose="02010609060101010101" pitchFamily="49" charset="-122"/>
              <a:ea typeface="楷体" panose="02010609060101010101" pitchFamily="49" charset="-122"/>
            </a:endParaRPr>
          </a:p>
          <a:p>
            <a:pPr marL="457200" indent="-457200">
              <a:lnSpc>
                <a:spcPct val="130000"/>
              </a:lnSpc>
              <a:buBlip>
                <a:blip r:embed="rId1"/>
              </a:buBlip>
              <a:defRPr/>
            </a:pPr>
            <a:r>
              <a:rPr lang="zh-CN" altLang="en-US" sz="2800" b="1" dirty="0" smtClean="0">
                <a:solidFill>
                  <a:srgbClr val="000000"/>
                </a:solidFill>
                <a:latin typeface="楷体" panose="02010609060101010101" pitchFamily="49" charset="-122"/>
                <a:ea typeface="楷体" panose="02010609060101010101" pitchFamily="49" charset="-122"/>
                <a:cs typeface="+mn-ea"/>
                <a:sym typeface="+mn-lt"/>
              </a:rPr>
              <a:t>必要</a:t>
            </a:r>
            <a:r>
              <a:rPr lang="zh-CN" altLang="en-US" sz="2800" b="1" dirty="0">
                <a:solidFill>
                  <a:srgbClr val="000000"/>
                </a:solidFill>
                <a:latin typeface="楷体" panose="02010609060101010101" pitchFamily="49" charset="-122"/>
                <a:ea typeface="楷体" panose="02010609060101010101" pitchFamily="49" charset="-122"/>
                <a:cs typeface="+mn-ea"/>
                <a:sym typeface="+mn-lt"/>
              </a:rPr>
              <a:t>的</a:t>
            </a:r>
            <a:r>
              <a:rPr lang="zh-CN" altLang="en-US" sz="3200" b="1" dirty="0" smtClean="0">
                <a:solidFill>
                  <a:srgbClr val="FF0000"/>
                </a:solidFill>
                <a:latin typeface="楷体" panose="02010609060101010101" pitchFamily="49" charset="-122"/>
                <a:ea typeface="楷体" panose="02010609060101010101" pitchFamily="49" charset="-122"/>
                <a:sym typeface="+mn-lt"/>
              </a:rPr>
              <a:t>水分</a:t>
            </a:r>
            <a:endParaRPr lang="en-US" altLang="zh-CN" sz="3200" b="1" dirty="0">
              <a:solidFill>
                <a:srgbClr val="FF0000"/>
              </a:solidFill>
              <a:latin typeface="楷体" panose="02010609060101010101" pitchFamily="49" charset="-122"/>
              <a:ea typeface="楷体" panose="02010609060101010101" pitchFamily="49" charset="-122"/>
              <a:sym typeface="+mn-lt"/>
            </a:endParaRPr>
          </a:p>
          <a:p>
            <a:pPr marL="457200" indent="-457200">
              <a:lnSpc>
                <a:spcPct val="130000"/>
              </a:lnSpc>
              <a:buBlip>
                <a:blip r:embed="rId1"/>
              </a:buBlip>
              <a:defRPr/>
            </a:pPr>
            <a:r>
              <a:rPr lang="zh-CN" altLang="en-US" sz="2800" b="1" dirty="0">
                <a:solidFill>
                  <a:srgbClr val="000000"/>
                </a:solidFill>
                <a:latin typeface="楷体" panose="02010609060101010101" pitchFamily="49" charset="-122"/>
                <a:ea typeface="楷体" panose="02010609060101010101" pitchFamily="49" charset="-122"/>
                <a:cs typeface="+mn-ea"/>
                <a:sym typeface="+mn-lt"/>
              </a:rPr>
              <a:t>适当成分的</a:t>
            </a:r>
            <a:r>
              <a:rPr lang="zh-CN" altLang="en-US" sz="3200" b="1" dirty="0" smtClean="0">
                <a:solidFill>
                  <a:srgbClr val="FF0000"/>
                </a:solidFill>
                <a:latin typeface="楷体" panose="02010609060101010101" pitchFamily="49" charset="-122"/>
                <a:ea typeface="楷体" panose="02010609060101010101" pitchFamily="49" charset="-122"/>
                <a:sym typeface="+mn-lt"/>
              </a:rPr>
              <a:t>大气</a:t>
            </a:r>
            <a:endParaRPr lang="en-US" altLang="zh-CN" sz="3200" b="1" dirty="0" smtClean="0">
              <a:solidFill>
                <a:srgbClr val="FF0000"/>
              </a:solidFill>
              <a:latin typeface="楷体" panose="02010609060101010101" pitchFamily="49" charset="-122"/>
              <a:ea typeface="楷体" panose="02010609060101010101" pitchFamily="49" charset="-122"/>
              <a:sym typeface="+mn-lt"/>
            </a:endParaRPr>
          </a:p>
          <a:p>
            <a:pPr marL="457200" indent="-457200">
              <a:lnSpc>
                <a:spcPct val="130000"/>
              </a:lnSpc>
              <a:buBlip>
                <a:blip r:embed="rId1"/>
              </a:buBlip>
              <a:defRPr/>
            </a:pPr>
            <a:r>
              <a:rPr lang="zh-CN" altLang="en-US" sz="2800" b="1" dirty="0" smtClean="0">
                <a:solidFill>
                  <a:srgbClr val="000000"/>
                </a:solidFill>
                <a:latin typeface="楷体" panose="02010609060101010101" pitchFamily="49" charset="-122"/>
                <a:ea typeface="楷体" panose="02010609060101010101" pitchFamily="49" charset="-122"/>
                <a:cs typeface="+mn-ea"/>
                <a:sym typeface="+mn-lt"/>
              </a:rPr>
              <a:t>足够</a:t>
            </a:r>
            <a:r>
              <a:rPr lang="zh-CN" altLang="en-US" sz="2800" b="1" dirty="0">
                <a:solidFill>
                  <a:srgbClr val="000000"/>
                </a:solidFill>
                <a:latin typeface="楷体" panose="02010609060101010101" pitchFamily="49" charset="-122"/>
                <a:ea typeface="楷体" panose="02010609060101010101" pitchFamily="49" charset="-122"/>
                <a:cs typeface="+mn-ea"/>
                <a:sym typeface="+mn-lt"/>
              </a:rPr>
              <a:t>的</a:t>
            </a:r>
            <a:r>
              <a:rPr lang="zh-CN" altLang="en-US" sz="3200" b="1" dirty="0">
                <a:solidFill>
                  <a:srgbClr val="FF0000"/>
                </a:solidFill>
                <a:latin typeface="楷体" panose="02010609060101010101" pitchFamily="49" charset="-122"/>
                <a:ea typeface="楷体" panose="02010609060101010101" pitchFamily="49" charset="-122"/>
                <a:sym typeface="+mn-lt"/>
              </a:rPr>
              <a:t>光和热</a:t>
            </a:r>
            <a:endParaRPr lang="en-US" altLang="zh-CN" sz="3200" b="1" dirty="0">
              <a:solidFill>
                <a:srgbClr val="FF0000"/>
              </a:solidFill>
              <a:latin typeface="楷体" panose="02010609060101010101" pitchFamily="49" charset="-122"/>
              <a:ea typeface="楷体" panose="02010609060101010101" pitchFamily="49" charset="-122"/>
              <a:sym typeface="+mn-lt"/>
            </a:endParaRPr>
          </a:p>
        </p:txBody>
      </p:sp>
      <p:sp>
        <p:nvSpPr>
          <p:cNvPr id="5" name="圆角矩形标注 25"/>
          <p:cNvSpPr/>
          <p:nvPr/>
        </p:nvSpPr>
        <p:spPr>
          <a:xfrm>
            <a:off x="4499992" y="1275606"/>
            <a:ext cx="4157744" cy="2664296"/>
          </a:xfrm>
          <a:prstGeom prst="wedgeRoundRectCallout">
            <a:avLst>
              <a:gd name="adj1" fmla="val -50193"/>
              <a:gd name="adj2" fmla="val 13307"/>
              <a:gd name="adj3" fmla="val 16667"/>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nSpc>
                <a:spcPct val="130000"/>
              </a:lnSpc>
            </a:pPr>
            <a:r>
              <a:rPr lang="zh-CN" altLang="en-US" sz="3200" b="1" kern="0" dirty="0">
                <a:solidFill>
                  <a:schemeClr val="tx1"/>
                </a:solidFill>
                <a:latin typeface="楷体" panose="02010609060101010101" pitchFamily="49" charset="-122"/>
                <a:ea typeface="楷体" panose="02010609060101010101" pitchFamily="49" charset="-122"/>
              </a:rPr>
              <a:t>   </a:t>
            </a:r>
            <a:r>
              <a:rPr lang="zh-CN" altLang="en-US" sz="3200" b="1" kern="0" dirty="0" smtClean="0">
                <a:solidFill>
                  <a:schemeClr val="tx1"/>
                </a:solidFill>
                <a:latin typeface="楷体" panose="02010609060101010101" pitchFamily="49" charset="-122"/>
                <a:ea typeface="楷体" panose="02010609060101010101" pitchFamily="49" charset="-122"/>
              </a:rPr>
              <a:t> 目前</a:t>
            </a:r>
            <a:r>
              <a:rPr lang="zh-CN" altLang="en-US" sz="3200" b="1" kern="0" dirty="0">
                <a:solidFill>
                  <a:schemeClr val="tx1"/>
                </a:solidFill>
                <a:latin typeface="楷体" panose="02010609060101010101" pitchFamily="49" charset="-122"/>
                <a:ea typeface="楷体" panose="02010609060101010101" pitchFamily="49" charset="-122"/>
              </a:rPr>
              <a:t>没有发现具备这些条件的第二个星球，所以</a:t>
            </a:r>
            <a:r>
              <a:rPr lang="zh-CN" altLang="en-US" sz="3200" b="1" kern="0" dirty="0">
                <a:solidFill>
                  <a:srgbClr val="FF0000"/>
                </a:solidFill>
                <a:latin typeface="楷体" panose="02010609060101010101" pitchFamily="49" charset="-122"/>
                <a:ea typeface="楷体" panose="02010609060101010101" pitchFamily="49" charset="-122"/>
              </a:rPr>
              <a:t>无法移居</a:t>
            </a:r>
            <a:r>
              <a:rPr lang="zh-CN" altLang="en-US" sz="3200" b="1" kern="0" dirty="0">
                <a:solidFill>
                  <a:schemeClr val="tx1"/>
                </a:solidFill>
                <a:latin typeface="楷体" panose="02010609060101010101" pitchFamily="49" charset="-122"/>
                <a:ea typeface="楷体" panose="02010609060101010101" pitchFamily="49" charset="-122"/>
              </a:rPr>
              <a:t>。</a:t>
            </a:r>
            <a:endParaRPr lang="zh-CN" altLang="en-US" sz="3200" b="1" dirty="0">
              <a:solidFill>
                <a:schemeClr val="tx1"/>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5"/>
          <p:cNvSpPr/>
          <p:nvPr/>
        </p:nvSpPr>
        <p:spPr>
          <a:xfrm>
            <a:off x="1691679" y="1542586"/>
            <a:ext cx="5760641" cy="2109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pic>
        <p:nvPicPr>
          <p:cNvPr id="9" name="图片 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88024" y="3075806"/>
            <a:ext cx="98352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文本框 99"/>
          <p:cNvSpPr txBox="1"/>
          <p:nvPr/>
        </p:nvSpPr>
        <p:spPr>
          <a:xfrm>
            <a:off x="1849562" y="1542586"/>
            <a:ext cx="5746774" cy="1989775"/>
          </a:xfrm>
          <a:prstGeom prst="rect">
            <a:avLst/>
          </a:prstGeom>
          <a:noFill/>
          <a:ln w="9525">
            <a:noFill/>
          </a:ln>
        </p:spPr>
        <p:txBody>
          <a:bodyPr wrap="square">
            <a:spAutoFit/>
          </a:bodyPr>
          <a:lstStyle/>
          <a:p>
            <a:pPr>
              <a:lnSpc>
                <a:spcPct val="135000"/>
              </a:lnSpc>
            </a:pPr>
            <a:r>
              <a:rPr lang="zh-CN" altLang="en-US" sz="3200" b="1" dirty="0" smtClean="0">
                <a:solidFill>
                  <a:prstClr val="black"/>
                </a:solidFill>
                <a:latin typeface="楷体" panose="02010609060101010101" pitchFamily="49" charset="-122"/>
                <a:ea typeface="楷体" panose="02010609060101010101" pitchFamily="49" charset="-122"/>
                <a:cs typeface="黑体" panose="02010600030101010101" pitchFamily="49" charset="-122"/>
              </a:rPr>
              <a:t>    面对这个既</a:t>
            </a:r>
            <a:r>
              <a:rPr lang="zh-CN" altLang="en-US" sz="3200" b="1" dirty="0" smtClean="0">
                <a:latin typeface="楷体" panose="02010609060101010101" pitchFamily="49" charset="-122"/>
                <a:ea typeface="楷体" panose="02010609060101010101" pitchFamily="49" charset="-122"/>
              </a:rPr>
              <a:t>美丽可爱，</a:t>
            </a:r>
            <a:r>
              <a:rPr lang="zh-CN" altLang="en-US" sz="3200" b="1" dirty="0">
                <a:latin typeface="楷体" panose="02010609060101010101" pitchFamily="49" charset="-122"/>
                <a:ea typeface="楷体" panose="02010609060101010101" pitchFamily="49" charset="-122"/>
              </a:rPr>
              <a:t>同时又太容易破碎的</a:t>
            </a:r>
            <a:r>
              <a:rPr lang="zh-CN" altLang="en-US" sz="3200" b="1" dirty="0" smtClean="0">
                <a:latin typeface="楷体" panose="02010609060101010101" pitchFamily="49" charset="-122"/>
                <a:ea typeface="楷体" panose="02010609060101010101" pitchFamily="49" charset="-122"/>
              </a:rPr>
              <a:t>地球，我们该怎么做呢？</a:t>
            </a:r>
            <a:endParaRPr lang="zh-CN" altLang="en-US" sz="3200" b="1" dirty="0">
              <a:solidFill>
                <a:prstClr val="black"/>
              </a:solidFill>
              <a:latin typeface="楷体" panose="02010609060101010101" pitchFamily="49" charset="-122"/>
              <a:ea typeface="楷体" panose="02010609060101010101" pitchFamily="49" charset="-122"/>
              <a:cs typeface="黑体" panose="02010600030101010101" pitchFamily="49" charset="-122"/>
            </a:endParaRPr>
          </a:p>
        </p:txBody>
      </p:sp>
      <p:sp>
        <p:nvSpPr>
          <p:cNvPr id="6" name="圆角矩形 8"/>
          <p:cNvSpPr/>
          <p:nvPr/>
        </p:nvSpPr>
        <p:spPr>
          <a:xfrm>
            <a:off x="323528" y="267494"/>
            <a:ext cx="4248472" cy="7710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3200" b="1" dirty="0">
                <a:solidFill>
                  <a:srgbClr val="FF0000"/>
                </a:solidFill>
                <a:latin typeface="黑体" panose="02010600030101010101" pitchFamily="49" charset="-122"/>
                <a:ea typeface="黑体" panose="02010600030101010101" pitchFamily="49" charset="-122"/>
              </a:rPr>
              <a:t>我们要精心保护地球</a:t>
            </a:r>
            <a:endParaRPr lang="zh-CN" altLang="en-US" sz="3200" b="1" dirty="0">
              <a:solidFill>
                <a:srgbClr val="FF0000"/>
              </a:solidFill>
              <a:latin typeface="黑体" panose="02010600030101010101" pitchFamily="49" charset="-122"/>
              <a:ea typeface="黑体" panose="02010600030101010101" pitchFamily="49" charset="-122"/>
            </a:endParaRPr>
          </a:p>
        </p:txBody>
      </p:sp>
      <p:pic>
        <p:nvPicPr>
          <p:cNvPr id="7" name="Picture 6" descr="http://pic.51yuansu.com/pic3/cover/04/02/37/6011361f3bbf7_610.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355976" y="443438"/>
            <a:ext cx="669746" cy="5950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9512" y="195486"/>
            <a:ext cx="8496944" cy="692497"/>
          </a:xfrm>
          <a:prstGeom prst="rect">
            <a:avLst/>
          </a:prstGeom>
          <a:noFill/>
          <a:ln w="9525">
            <a:noFill/>
          </a:ln>
        </p:spPr>
        <p:txBody>
          <a:bodyPr wrap="square">
            <a:spAutoFit/>
          </a:bodyPr>
          <a:lstStyle/>
          <a:p>
            <a:pPr marL="457200" indent="-457200">
              <a:lnSpc>
                <a:spcPct val="130000"/>
              </a:lnSpc>
              <a:buFont typeface="Wingdings" panose="05000000000000000000" pitchFamily="2" charset="2"/>
              <a:buChar char="Ø"/>
            </a:pPr>
            <a:r>
              <a:rPr lang="zh-CN" altLang="en-US" sz="3000" b="1" dirty="0" smtClean="0">
                <a:solidFill>
                  <a:srgbClr val="0000FF"/>
                </a:solidFill>
                <a:latin typeface="黑体" panose="02010600030101010101" pitchFamily="49" charset="-122"/>
                <a:ea typeface="黑体" panose="02010600030101010101" pitchFamily="49" charset="-122"/>
                <a:cs typeface="黑体" panose="02010600030101010101" pitchFamily="49" charset="-122"/>
              </a:rPr>
              <a:t>朗读第</a:t>
            </a:r>
            <a:r>
              <a:rPr lang="en-US" altLang="zh-CN" sz="3000" b="1" dirty="0" smtClean="0">
                <a:solidFill>
                  <a:srgbClr val="0000FF"/>
                </a:solidFill>
                <a:latin typeface="黑体" panose="02010600030101010101" pitchFamily="49" charset="-122"/>
                <a:ea typeface="黑体" panose="02010600030101010101" pitchFamily="49" charset="-122"/>
                <a:cs typeface="黑体" panose="02010600030101010101" pitchFamily="49" charset="-122"/>
              </a:rPr>
              <a:t>9</a:t>
            </a:r>
            <a:r>
              <a:rPr lang="zh-CN" altLang="en-US" sz="3000" b="1" dirty="0">
                <a:solidFill>
                  <a:srgbClr val="0000FF"/>
                </a:solidFill>
                <a:latin typeface="黑体" panose="02010600030101010101" pitchFamily="49" charset="-122"/>
                <a:ea typeface="黑体" panose="02010600030101010101" pitchFamily="49" charset="-122"/>
                <a:cs typeface="黑体" panose="02010600030101010101" pitchFamily="49" charset="-122"/>
              </a:rPr>
              <a:t>自然段</a:t>
            </a:r>
            <a:r>
              <a:rPr lang="zh-CN" altLang="en-US" sz="3000" b="1" dirty="0" smtClean="0">
                <a:solidFill>
                  <a:srgbClr val="0000FF"/>
                </a:solidFill>
                <a:latin typeface="黑体" panose="02010600030101010101" pitchFamily="49" charset="-122"/>
                <a:ea typeface="黑体" panose="02010600030101010101" pitchFamily="49" charset="-122"/>
                <a:cs typeface="黑体" panose="02010600030101010101" pitchFamily="49" charset="-122"/>
              </a:rPr>
              <a:t>，和作者一起发出呼吁。</a:t>
            </a:r>
            <a:endParaRPr lang="zh-CN" altLang="en-US" sz="3000" b="1" dirty="0">
              <a:solidFill>
                <a:srgbClr val="0000FF"/>
              </a:solidFill>
              <a:latin typeface="黑体" panose="02010600030101010101" pitchFamily="49" charset="-122"/>
              <a:ea typeface="黑体" panose="02010600030101010101" pitchFamily="49" charset="-122"/>
              <a:cs typeface="黑体" panose="02010600030101010101" pitchFamily="49" charset="-122"/>
            </a:endParaRPr>
          </a:p>
        </p:txBody>
      </p:sp>
      <p:sp>
        <p:nvSpPr>
          <p:cNvPr id="6" name="矩形 5"/>
          <p:cNvSpPr>
            <a:spLocks noChangeArrowheads="1"/>
          </p:cNvSpPr>
          <p:nvPr/>
        </p:nvSpPr>
        <p:spPr bwMode="auto">
          <a:xfrm>
            <a:off x="539552" y="887983"/>
            <a:ext cx="7992888"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sz="3200" b="1" dirty="0" smtClean="0">
                <a:latin typeface="楷体" panose="02010609060101010101" pitchFamily="49" charset="-122"/>
                <a:ea typeface="楷体" panose="02010609060101010101" pitchFamily="49" charset="-122"/>
              </a:rPr>
              <a:t>    </a:t>
            </a:r>
            <a:r>
              <a:rPr lang="zh-CN" altLang="en-US" sz="3000" b="1" dirty="0" smtClean="0">
                <a:latin typeface="楷体" panose="02010609060101010101" pitchFamily="49" charset="-122"/>
                <a:ea typeface="楷体" panose="02010609060101010101" pitchFamily="49" charset="-122"/>
              </a:rPr>
              <a:t>只有</a:t>
            </a:r>
            <a:r>
              <a:rPr lang="zh-CN" altLang="en-US" sz="3000" b="1" dirty="0">
                <a:latin typeface="楷体" panose="02010609060101010101" pitchFamily="49" charset="-122"/>
                <a:ea typeface="楷体" panose="02010609060101010101" pitchFamily="49" charset="-122"/>
              </a:rPr>
              <a:t>一个地球，如果它被破坏了，我们别无去处。如果地球上的各种资源都枯竭了，我们很难从别的地方得到补充。</a:t>
            </a:r>
            <a:r>
              <a:rPr lang="zh-CN" altLang="en-US" sz="3000" b="1" dirty="0">
                <a:solidFill>
                  <a:srgbClr val="FF0000"/>
                </a:solidFill>
                <a:latin typeface="楷体" panose="02010609060101010101" pitchFamily="49" charset="-122"/>
                <a:ea typeface="楷体" panose="02010609060101010101" pitchFamily="49" charset="-122"/>
              </a:rPr>
              <a:t>我们要精心地保护地球</a:t>
            </a:r>
            <a:r>
              <a:rPr lang="zh-CN" altLang="en-US" sz="3000" b="1" dirty="0">
                <a:latin typeface="楷体" panose="02010609060101010101" pitchFamily="49" charset="-122"/>
                <a:ea typeface="楷体" panose="02010609060101010101" pitchFamily="49" charset="-122"/>
              </a:rPr>
              <a:t>，</a:t>
            </a:r>
            <a:r>
              <a:rPr lang="zh-CN" altLang="en-US" sz="3000" b="1" dirty="0">
                <a:solidFill>
                  <a:srgbClr val="FF0000"/>
                </a:solidFill>
                <a:latin typeface="楷体" panose="02010609060101010101" pitchFamily="49" charset="-122"/>
                <a:ea typeface="楷体" panose="02010609060101010101" pitchFamily="49" charset="-122"/>
              </a:rPr>
              <a:t>保护地球的生态环境</a:t>
            </a:r>
            <a:r>
              <a:rPr lang="zh-CN" altLang="en-US" sz="3000" b="1" dirty="0">
                <a:latin typeface="楷体" panose="02010609060101010101" pitchFamily="49" charset="-122"/>
                <a:ea typeface="楷体" panose="02010609060101010101" pitchFamily="49" charset="-122"/>
              </a:rPr>
              <a:t>。让地球更好地造福于我们的子孙后代吧！</a:t>
            </a:r>
            <a:endParaRPr lang="en-US" altLang="zh-CN" sz="3000" b="1" dirty="0">
              <a:latin typeface="楷体" panose="02010609060101010101" pitchFamily="49" charset="-122"/>
              <a:ea typeface="楷体" panose="02010609060101010101" pitchFamily="49" charset="-122"/>
            </a:endParaRPr>
          </a:p>
        </p:txBody>
      </p:sp>
      <p:pic>
        <p:nvPicPr>
          <p:cNvPr id="7" name="图片 6"/>
          <p:cNvPicPr>
            <a:picLocks noChangeAspect="1"/>
          </p:cNvPicPr>
          <p:nvPr/>
        </p:nvPicPr>
        <p:blipFill rotWithShape="1">
          <a:blip r:embed="rId1" cstate="print">
            <a:clrChange>
              <a:clrFrom>
                <a:srgbClr val="000000"/>
              </a:clrFrom>
              <a:clrTo>
                <a:srgbClr val="000000">
                  <a:alpha val="0"/>
                </a:srgbClr>
              </a:clrTo>
            </a:clrChange>
          </a:blip>
          <a:srcRect l="22370" t="2206" r="22114" b="8354"/>
          <a:stretch>
            <a:fillRect/>
          </a:stretch>
        </p:blipFill>
        <p:spPr bwMode="auto">
          <a:xfrm>
            <a:off x="6674417" y="3259296"/>
            <a:ext cx="1872208" cy="1884853"/>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8"/>
          <p:cNvSpPr/>
          <p:nvPr/>
        </p:nvSpPr>
        <p:spPr>
          <a:xfrm>
            <a:off x="467544" y="771550"/>
            <a:ext cx="8341674" cy="9361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200" b="1" dirty="0">
              <a:solidFill>
                <a:srgbClr val="0000FF"/>
              </a:solidFill>
              <a:latin typeface="黑体" panose="02010600030101010101" pitchFamily="49" charset="-122"/>
              <a:ea typeface="黑体" panose="02010600030101010101" pitchFamily="49" charset="-122"/>
            </a:endParaRPr>
          </a:p>
        </p:txBody>
      </p:sp>
      <p:sp>
        <p:nvSpPr>
          <p:cNvPr id="9" name="矩形 8"/>
          <p:cNvSpPr/>
          <p:nvPr/>
        </p:nvSpPr>
        <p:spPr>
          <a:xfrm>
            <a:off x="179512" y="962603"/>
            <a:ext cx="9433048" cy="553998"/>
          </a:xfrm>
          <a:prstGeom prst="rect">
            <a:avLst/>
          </a:prstGeom>
        </p:spPr>
        <p:txBody>
          <a:bodyPr wrap="square">
            <a:spAutoFit/>
          </a:bodyPr>
          <a:lstStyle/>
          <a:p>
            <a:r>
              <a:rPr lang="zh-CN" altLang="en-US" sz="2800" b="1" dirty="0">
                <a:solidFill>
                  <a:srgbClr val="0000FF"/>
                </a:solidFill>
                <a:latin typeface="宋体" panose="02010600030101010101" pitchFamily="2" charset="-122"/>
              </a:rPr>
              <a:t>   </a:t>
            </a:r>
            <a:r>
              <a:rPr lang="zh-CN" altLang="en-US" sz="3000" b="1" dirty="0">
                <a:solidFill>
                  <a:srgbClr val="0000FF"/>
                </a:solidFill>
                <a:latin typeface="楷体" panose="02010609060101010101" pitchFamily="49" charset="-122"/>
                <a:ea typeface="楷体" panose="02010609060101010101" pitchFamily="49" charset="-122"/>
              </a:rPr>
              <a:t>我们要精心地保护地球，保护地球的</a:t>
            </a:r>
            <a:r>
              <a:rPr lang="zh-CN" altLang="en-US" sz="3000" b="1" dirty="0" smtClean="0">
                <a:solidFill>
                  <a:srgbClr val="0000FF"/>
                </a:solidFill>
                <a:latin typeface="楷体" panose="02010609060101010101" pitchFamily="49" charset="-122"/>
                <a:ea typeface="楷体" panose="02010609060101010101" pitchFamily="49" charset="-122"/>
              </a:rPr>
              <a:t>生态环境</a:t>
            </a:r>
            <a:r>
              <a:rPr lang="zh-CN" altLang="en-US" sz="3000" b="1" dirty="0">
                <a:solidFill>
                  <a:srgbClr val="0000FF"/>
                </a:solidFill>
                <a:latin typeface="楷体" panose="02010609060101010101" pitchFamily="49" charset="-122"/>
                <a:ea typeface="楷体" panose="02010609060101010101" pitchFamily="49" charset="-122"/>
              </a:rPr>
              <a:t>。</a:t>
            </a:r>
            <a:endParaRPr lang="zh-CN" altLang="en-US" sz="3000" b="1" dirty="0">
              <a:solidFill>
                <a:srgbClr val="0000FF"/>
              </a:solidFill>
              <a:latin typeface="楷体" panose="02010609060101010101" pitchFamily="49" charset="-122"/>
              <a:ea typeface="楷体" panose="02010609060101010101" pitchFamily="49" charset="-122"/>
            </a:endParaRPr>
          </a:p>
        </p:txBody>
      </p:sp>
      <p:grpSp>
        <p:nvGrpSpPr>
          <p:cNvPr id="18" name="组合 9"/>
          <p:cNvGrpSpPr/>
          <p:nvPr/>
        </p:nvGrpSpPr>
        <p:grpSpPr>
          <a:xfrm>
            <a:off x="1547664" y="2082736"/>
            <a:ext cx="5256584" cy="2016224"/>
            <a:chOff x="5525850" y="1625993"/>
            <a:chExt cx="3220542" cy="2035256"/>
          </a:xfrm>
        </p:grpSpPr>
        <p:sp>
          <p:nvSpPr>
            <p:cNvPr id="19" name="云形标注 18"/>
            <p:cNvSpPr/>
            <p:nvPr/>
          </p:nvSpPr>
          <p:spPr>
            <a:xfrm>
              <a:off x="5525850" y="1625993"/>
              <a:ext cx="3220542" cy="2035256"/>
            </a:xfrm>
            <a:prstGeom prst="cloudCallout">
              <a:avLst>
                <a:gd name="adj1" fmla="val 59767"/>
                <a:gd name="adj2" fmla="val 24112"/>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endParaRPr>
            </a:p>
          </p:txBody>
        </p:sp>
        <p:sp>
          <p:nvSpPr>
            <p:cNvPr id="20" name="矩形 8"/>
            <p:cNvSpPr/>
            <p:nvPr/>
          </p:nvSpPr>
          <p:spPr>
            <a:xfrm>
              <a:off x="5796485" y="1781479"/>
              <a:ext cx="2817556" cy="1724284"/>
            </a:xfrm>
            <a:prstGeom prst="rect">
              <a:avLst/>
            </a:prstGeom>
            <a:noFill/>
            <a:ln w="9525">
              <a:noFill/>
            </a:ln>
          </p:spPr>
          <p:txBody>
            <a:bodyPr wrap="square">
              <a:spAutoFit/>
            </a:bodyPr>
            <a:lstStyle/>
            <a:p>
              <a:pPr>
                <a:lnSpc>
                  <a:spcPct val="125000"/>
                </a:lnSpc>
              </a:pPr>
              <a:r>
                <a:rPr lang="zh-CN" altLang="en-US" sz="2800" b="1" dirty="0" smtClean="0">
                  <a:latin typeface="楷体" panose="02010609060101010101" pitchFamily="49" charset="-122"/>
                  <a:ea typeface="楷体" panose="02010609060101010101" pitchFamily="49" charset="-122"/>
                </a:rPr>
                <a:t>    </a:t>
              </a:r>
              <a:r>
                <a:rPr lang="zh-CN" altLang="en-US" sz="2800" b="1" dirty="0">
                  <a:latin typeface="楷体" panose="02010609060101010101" pitchFamily="49" charset="-122"/>
                  <a:ea typeface="楷体" panose="02010609060101010101" pitchFamily="49" charset="-122"/>
                </a:rPr>
                <a:t> 这一结论是怎样一步步得出的呢？回顾前面三个部分，梳理课文内容。</a:t>
              </a:r>
              <a:endParaRPr lang="zh-CN" altLang="en-US" sz="2800" b="1" dirty="0">
                <a:latin typeface="楷体" panose="02010609060101010101" pitchFamily="49" charset="-122"/>
                <a:ea typeface="楷体" panose="02010609060101010101" pitchFamily="49" charset="-122"/>
              </a:endParaRPr>
            </a:p>
          </p:txBody>
        </p:sp>
      </p:grpSp>
      <p:pic>
        <p:nvPicPr>
          <p:cNvPr id="21"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52320" y="2859782"/>
            <a:ext cx="11557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23" name="矩形 2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2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25" name="矩形 2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6" name="矩形 25"/>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27" name="矩形 26"/>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28" name="矩形 27"/>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29" name="矩形 28"/>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0" name="矩形 29"/>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2" name="文本框 3"/>
          <p:cNvSpPr txBox="1">
            <a:spLocks noChangeArrowheads="1"/>
          </p:cNvSpPr>
          <p:nvPr/>
        </p:nvSpPr>
        <p:spPr bwMode="auto">
          <a:xfrm>
            <a:off x="107176" y="242118"/>
            <a:ext cx="9145343" cy="48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marL="457200" indent="-457200" eaLnBrk="1" hangingPunct="1">
              <a:lnSpc>
                <a:spcPct val="130000"/>
              </a:lnSpc>
              <a:spcBef>
                <a:spcPts val="600"/>
              </a:spcBef>
              <a:buFont typeface="Wingdings" panose="05000000000000000000" pitchFamily="2" charset="2"/>
              <a:buChar char="n"/>
              <a:defRPr sz="3200" b="1">
                <a:solidFill>
                  <a:schemeClr val="bg1"/>
                </a:solidFill>
                <a:latin typeface="宋体" panose="02010600030101010101" pitchFamily="2"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nSpc>
                <a:spcPct val="110000"/>
              </a:lnSpc>
              <a:buFont typeface="Wingdings" panose="05000000000000000000" pitchFamily="2" charset="2"/>
              <a:buChar char="Ø"/>
            </a:pPr>
            <a:r>
              <a:rPr lang="zh-CN" altLang="en-US" sz="2800" dirty="0" smtClean="0">
                <a:solidFill>
                  <a:schemeClr val="tx1"/>
                </a:solidFill>
                <a:latin typeface="黑体" panose="02010600030101010101" pitchFamily="49" charset="-122"/>
                <a:ea typeface="黑体" panose="02010600030101010101" pitchFamily="49" charset="-122"/>
              </a:rPr>
              <a:t>借助思维导图，说说作者是怎样一步步得出结论的。</a:t>
            </a:r>
            <a:endParaRPr lang="zh-CN" altLang="en-US" sz="2800" dirty="0">
              <a:solidFill>
                <a:schemeClr val="tx1"/>
              </a:solidFill>
              <a:latin typeface="黑体" panose="02010600030101010101" pitchFamily="49" charset="-122"/>
              <a:ea typeface="黑体" panose="02010600030101010101" pitchFamily="49" charset="-122"/>
            </a:endParaRPr>
          </a:p>
        </p:txBody>
      </p:sp>
      <p:sp>
        <p:nvSpPr>
          <p:cNvPr id="3" name="矩形 2"/>
          <p:cNvSpPr/>
          <p:nvPr/>
        </p:nvSpPr>
        <p:spPr>
          <a:xfrm>
            <a:off x="645794" y="1023488"/>
            <a:ext cx="8147789" cy="568794"/>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0030101010101" pitchFamily="49" charset="-122"/>
                <a:ea typeface="黑体" panose="02010600030101010101" pitchFamily="49" charset="-122"/>
              </a:rPr>
              <a:t>（</a:t>
            </a:r>
            <a:r>
              <a:rPr lang="en-US" altLang="zh-CN" sz="2800" b="1" dirty="0">
                <a:solidFill>
                  <a:schemeClr val="tx1"/>
                </a:solidFill>
                <a:latin typeface="黑体" panose="02010600030101010101" pitchFamily="49" charset="-122"/>
                <a:ea typeface="黑体" panose="02010600030101010101" pitchFamily="49" charset="-122"/>
              </a:rPr>
              <a:t>1—2</a:t>
            </a:r>
            <a:r>
              <a:rPr lang="zh-CN" altLang="en-US" sz="2800" b="1" dirty="0">
                <a:solidFill>
                  <a:schemeClr val="tx1"/>
                </a:solidFill>
                <a:latin typeface="黑体" panose="02010600030101010101" pitchFamily="49" charset="-122"/>
                <a:ea typeface="黑体" panose="02010600030101010101" pitchFamily="49" charset="-122"/>
              </a:rPr>
              <a:t>）</a:t>
            </a:r>
            <a:endParaRPr lang="zh-CN" altLang="en-US" sz="2800" b="1" dirty="0">
              <a:solidFill>
                <a:schemeClr val="tx1"/>
              </a:solidFill>
              <a:latin typeface="黑体" panose="02010600030101010101" pitchFamily="49" charset="-122"/>
              <a:ea typeface="黑体" panose="02010600030101010101" pitchFamily="49" charset="-122"/>
            </a:endParaRPr>
          </a:p>
        </p:txBody>
      </p:sp>
      <p:sp>
        <p:nvSpPr>
          <p:cNvPr id="4" name="矩形 3"/>
          <p:cNvSpPr/>
          <p:nvPr/>
        </p:nvSpPr>
        <p:spPr>
          <a:xfrm>
            <a:off x="631769" y="1935722"/>
            <a:ext cx="8147789" cy="577565"/>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0030101010101" pitchFamily="49" charset="-122"/>
                <a:ea typeface="黑体" panose="02010600030101010101" pitchFamily="49" charset="-122"/>
              </a:rPr>
              <a:t>（</a:t>
            </a:r>
            <a:r>
              <a:rPr lang="en-US" altLang="zh-CN" sz="2800" b="1" dirty="0">
                <a:solidFill>
                  <a:schemeClr val="tx1"/>
                </a:solidFill>
                <a:latin typeface="黑体" panose="02010600030101010101" pitchFamily="49" charset="-122"/>
                <a:ea typeface="黑体" panose="02010600030101010101" pitchFamily="49" charset="-122"/>
              </a:rPr>
              <a:t>3—4</a:t>
            </a:r>
            <a:r>
              <a:rPr lang="zh-CN" altLang="en-US" sz="2800" b="1" dirty="0">
                <a:solidFill>
                  <a:schemeClr val="tx1"/>
                </a:solidFill>
                <a:latin typeface="黑体" panose="02010600030101010101" pitchFamily="49" charset="-122"/>
                <a:ea typeface="黑体" panose="02010600030101010101" pitchFamily="49" charset="-122"/>
              </a:rPr>
              <a:t>）</a:t>
            </a:r>
            <a:endParaRPr lang="zh-CN" altLang="en-US" sz="2800" b="1" dirty="0">
              <a:solidFill>
                <a:schemeClr val="tx1"/>
              </a:solidFill>
              <a:latin typeface="黑体" panose="02010600030101010101" pitchFamily="49" charset="-122"/>
              <a:ea typeface="黑体" panose="02010600030101010101" pitchFamily="49" charset="-122"/>
            </a:endParaRPr>
          </a:p>
        </p:txBody>
      </p:sp>
      <p:sp>
        <p:nvSpPr>
          <p:cNvPr id="5" name="矩形 4"/>
          <p:cNvSpPr/>
          <p:nvPr/>
        </p:nvSpPr>
        <p:spPr>
          <a:xfrm>
            <a:off x="645794" y="2917745"/>
            <a:ext cx="8147789" cy="576984"/>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0030101010101" pitchFamily="49" charset="-122"/>
                <a:ea typeface="黑体" panose="02010600030101010101" pitchFamily="49" charset="-122"/>
              </a:rPr>
              <a:t>（</a:t>
            </a:r>
            <a:r>
              <a:rPr lang="en-US" altLang="zh-CN" sz="2800" b="1" dirty="0">
                <a:solidFill>
                  <a:schemeClr val="tx1"/>
                </a:solidFill>
                <a:latin typeface="黑体" panose="02010600030101010101" pitchFamily="49" charset="-122"/>
                <a:ea typeface="黑体" panose="02010600030101010101" pitchFamily="49" charset="-122"/>
              </a:rPr>
              <a:t>5—7</a:t>
            </a:r>
            <a:r>
              <a:rPr lang="zh-CN" altLang="en-US" sz="2800" b="1" dirty="0">
                <a:solidFill>
                  <a:schemeClr val="tx1"/>
                </a:solidFill>
                <a:latin typeface="黑体" panose="02010600030101010101" pitchFamily="49" charset="-122"/>
                <a:ea typeface="黑体" panose="02010600030101010101" pitchFamily="49" charset="-122"/>
              </a:rPr>
              <a:t>）</a:t>
            </a:r>
            <a:endParaRPr lang="zh-CN" altLang="en-US" sz="2800" b="1" dirty="0">
              <a:solidFill>
                <a:schemeClr val="tx1"/>
              </a:solidFill>
              <a:latin typeface="黑体" panose="02010600030101010101" pitchFamily="49" charset="-122"/>
              <a:ea typeface="黑体" panose="02010600030101010101" pitchFamily="49" charset="-122"/>
            </a:endParaRPr>
          </a:p>
        </p:txBody>
      </p:sp>
      <p:grpSp>
        <p:nvGrpSpPr>
          <p:cNvPr id="8" name="组合 7"/>
          <p:cNvGrpSpPr/>
          <p:nvPr/>
        </p:nvGrpSpPr>
        <p:grpSpPr>
          <a:xfrm>
            <a:off x="645795" y="3809192"/>
            <a:ext cx="8453218" cy="641196"/>
            <a:chOff x="742950" y="3548050"/>
            <a:chExt cx="7945173" cy="641196"/>
          </a:xfrm>
        </p:grpSpPr>
        <p:sp>
          <p:nvSpPr>
            <p:cNvPr id="6" name="矩形 5"/>
            <p:cNvSpPr/>
            <p:nvPr/>
          </p:nvSpPr>
          <p:spPr>
            <a:xfrm>
              <a:off x="742950" y="3548050"/>
              <a:ext cx="7658100" cy="641196"/>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800" b="1" dirty="0">
                <a:solidFill>
                  <a:schemeClr val="tx1"/>
                </a:solidFill>
                <a:latin typeface="宋体" panose="02010600030101010101" pitchFamily="2" charset="-122"/>
                <a:ea typeface="宋体" panose="02010600030101010101" pitchFamily="2" charset="-122"/>
              </a:endParaRPr>
            </a:p>
          </p:txBody>
        </p:sp>
        <p:sp>
          <p:nvSpPr>
            <p:cNvPr id="7" name="矩形 6"/>
            <p:cNvSpPr/>
            <p:nvPr/>
          </p:nvSpPr>
          <p:spPr>
            <a:xfrm>
              <a:off x="1380543" y="3611795"/>
              <a:ext cx="7307580" cy="492443"/>
            </a:xfrm>
            <a:prstGeom prst="rect">
              <a:avLst/>
            </a:prstGeom>
          </p:spPr>
          <p:txBody>
            <a:bodyPr wrap="square">
              <a:spAutoFit/>
            </a:bodyPr>
            <a:lstStyle/>
            <a:p>
              <a:r>
                <a:rPr lang="zh-CN" altLang="en-US" sz="2400" b="1" dirty="0">
                  <a:latin typeface="宋体" panose="02010600030101010101" pitchFamily="2" charset="-122"/>
                </a:rPr>
                <a:t>   </a:t>
              </a:r>
              <a:r>
                <a:rPr lang="zh-CN" altLang="en-US" sz="2600" b="1" dirty="0">
                  <a:solidFill>
                    <a:srgbClr val="0000FF"/>
                  </a:solidFill>
                  <a:latin typeface="楷体" panose="02010609060101010101" pitchFamily="49" charset="-122"/>
                  <a:ea typeface="楷体" panose="02010609060101010101" pitchFamily="49" charset="-122"/>
                </a:rPr>
                <a:t>我们要精心地保护地球，保护地球的生态环境。</a:t>
              </a:r>
              <a:endParaRPr lang="zh-CN" altLang="en-US" sz="2600" b="1" dirty="0">
                <a:solidFill>
                  <a:srgbClr val="0000FF"/>
                </a:solidFill>
                <a:latin typeface="楷体" panose="02010609060101010101" pitchFamily="49" charset="-122"/>
                <a:ea typeface="楷体" panose="02010609060101010101" pitchFamily="49" charset="-122"/>
              </a:endParaRPr>
            </a:p>
          </p:txBody>
        </p:sp>
      </p:grpSp>
      <p:sp>
        <p:nvSpPr>
          <p:cNvPr id="9" name="箭头: 下 8"/>
          <p:cNvSpPr/>
          <p:nvPr/>
        </p:nvSpPr>
        <p:spPr>
          <a:xfrm>
            <a:off x="3504699" y="1531264"/>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箭头: 下 9"/>
          <p:cNvSpPr/>
          <p:nvPr/>
        </p:nvSpPr>
        <p:spPr>
          <a:xfrm>
            <a:off x="3518724" y="2553544"/>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下 10"/>
          <p:cNvSpPr/>
          <p:nvPr/>
        </p:nvSpPr>
        <p:spPr>
          <a:xfrm>
            <a:off x="3518724" y="3422956"/>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p:cNvSpPr/>
          <p:nvPr/>
        </p:nvSpPr>
        <p:spPr>
          <a:xfrm>
            <a:off x="2086563" y="1023322"/>
            <a:ext cx="5817438"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地球</a:t>
            </a:r>
            <a:r>
              <a:rPr lang="zh-CN" altLang="en-US" sz="2800" b="1" dirty="0" smtClean="0">
                <a:solidFill>
                  <a:srgbClr val="0000FF"/>
                </a:solidFill>
                <a:latin typeface="楷体" panose="02010609060101010101" pitchFamily="49" charset="-122"/>
                <a:ea typeface="楷体" panose="02010609060101010101" pitchFamily="49" charset="-122"/>
              </a:rPr>
              <a:t>美丽但渺小。</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3" name="矩形 12"/>
          <p:cNvSpPr/>
          <p:nvPr/>
        </p:nvSpPr>
        <p:spPr>
          <a:xfrm>
            <a:off x="2086563" y="1958927"/>
            <a:ext cx="6769899"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地球的自然资源</a:t>
            </a:r>
            <a:r>
              <a:rPr lang="zh-CN" altLang="en-US" sz="2800" b="1" dirty="0" smtClean="0">
                <a:solidFill>
                  <a:srgbClr val="0000FF"/>
                </a:solidFill>
                <a:latin typeface="楷体" panose="02010609060101010101" pitchFamily="49" charset="-122"/>
                <a:ea typeface="楷体" panose="02010609060101010101" pitchFamily="49" charset="-122"/>
              </a:rPr>
              <a:t>有限。</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4" name="矩形 13"/>
          <p:cNvSpPr/>
          <p:nvPr/>
        </p:nvSpPr>
        <p:spPr>
          <a:xfrm>
            <a:off x="1979712" y="2932683"/>
            <a:ext cx="5817438"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人类暂时无法移居其他</a:t>
            </a:r>
            <a:r>
              <a:rPr lang="zh-CN" altLang="en-US" sz="2800" b="1" dirty="0" smtClean="0">
                <a:solidFill>
                  <a:srgbClr val="0000FF"/>
                </a:solidFill>
                <a:latin typeface="楷体" panose="02010609060101010101" pitchFamily="49" charset="-122"/>
                <a:ea typeface="楷体" panose="02010609060101010101" pitchFamily="49" charset="-122"/>
              </a:rPr>
              <a:t>星球。</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6" name="矩形 15"/>
          <p:cNvSpPr/>
          <p:nvPr/>
        </p:nvSpPr>
        <p:spPr>
          <a:xfrm>
            <a:off x="457591" y="3857549"/>
            <a:ext cx="1733135" cy="523220"/>
          </a:xfrm>
          <a:prstGeom prst="rect">
            <a:avLst/>
          </a:prstGeom>
        </p:spPr>
        <p:txBody>
          <a:bodyPr wrap="square">
            <a:spAutoFit/>
          </a:bodyPr>
          <a:lstStyle/>
          <a:p>
            <a:pPr lvl="0"/>
            <a:r>
              <a:rPr lang="zh-CN" altLang="en-US" sz="2800" b="1" dirty="0">
                <a:latin typeface="黑体" panose="02010600030101010101" pitchFamily="49" charset="-122"/>
                <a:ea typeface="黑体" panose="02010600030101010101" pitchFamily="49" charset="-122"/>
              </a:rPr>
              <a:t>（</a:t>
            </a:r>
            <a:r>
              <a:rPr lang="en-US" altLang="zh-CN" sz="2800" b="1" dirty="0">
                <a:latin typeface="黑体" panose="02010600030101010101" pitchFamily="49" charset="-122"/>
                <a:ea typeface="黑体" panose="02010600030101010101" pitchFamily="49" charset="-122"/>
              </a:rPr>
              <a:t>8—9</a:t>
            </a:r>
            <a:r>
              <a:rPr lang="zh-CN" altLang="en-US" sz="2800" b="1" dirty="0">
                <a:latin typeface="黑体" panose="02010600030101010101" pitchFamily="49" charset="-122"/>
                <a:ea typeface="黑体" panose="02010600030101010101" pitchFamily="49" charset="-122"/>
              </a:rPr>
              <a:t>）</a:t>
            </a:r>
            <a:endParaRPr lang="zh-CN" altLang="en-US" sz="2800" b="1" dirty="0">
              <a:latin typeface="黑体" panose="02010600030101010101" pitchFamily="49" charset="-122"/>
              <a:ea typeface="黑体" panose="02010600030101010101" pitchFamily="49" charset="-122"/>
            </a:endParaRPr>
          </a:p>
        </p:txBody>
      </p:sp>
      <p:grpSp>
        <p:nvGrpSpPr>
          <p:cNvPr id="17" name="组合 9"/>
          <p:cNvGrpSpPr/>
          <p:nvPr/>
        </p:nvGrpSpPr>
        <p:grpSpPr>
          <a:xfrm>
            <a:off x="4551710" y="235526"/>
            <a:ext cx="3797082" cy="1221021"/>
            <a:chOff x="5717223" y="1747441"/>
            <a:chExt cx="2326352" cy="1232546"/>
          </a:xfrm>
        </p:grpSpPr>
        <p:sp>
          <p:nvSpPr>
            <p:cNvPr id="18" name="云形标注 17"/>
            <p:cNvSpPr/>
            <p:nvPr/>
          </p:nvSpPr>
          <p:spPr>
            <a:xfrm>
              <a:off x="5717223" y="1747441"/>
              <a:ext cx="2308032" cy="1232546"/>
            </a:xfrm>
            <a:prstGeom prst="cloudCallout">
              <a:avLst>
                <a:gd name="adj1" fmla="val -63562"/>
                <a:gd name="adj2" fmla="val 17246"/>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endParaRPr>
            </a:p>
          </p:txBody>
        </p:sp>
        <p:sp>
          <p:nvSpPr>
            <p:cNvPr id="19" name="矩形 8"/>
            <p:cNvSpPr/>
            <p:nvPr/>
          </p:nvSpPr>
          <p:spPr>
            <a:xfrm>
              <a:off x="5814806" y="1829047"/>
              <a:ext cx="2228769" cy="1049522"/>
            </a:xfrm>
            <a:prstGeom prst="rect">
              <a:avLst/>
            </a:prstGeom>
            <a:noFill/>
            <a:ln w="9525">
              <a:noFill/>
            </a:ln>
          </p:spPr>
          <p:txBody>
            <a:bodyPr wrap="square">
              <a:spAutoFit/>
            </a:bodyPr>
            <a:lstStyle/>
            <a:p>
              <a:pPr>
                <a:lnSpc>
                  <a:spcPct val="114000"/>
                </a:lnSpc>
              </a:pPr>
              <a:r>
                <a:rPr lang="zh-CN" altLang="en-US" sz="2800" b="1" dirty="0" smtClean="0">
                  <a:latin typeface="楷体" panose="02010609060101010101" pitchFamily="49" charset="-122"/>
                  <a:ea typeface="楷体" panose="02010609060101010101" pitchFamily="49" charset="-122"/>
                </a:rPr>
                <a:t>    </a:t>
              </a:r>
              <a:r>
                <a:rPr lang="zh-CN" altLang="en-US" sz="2600" b="1" dirty="0" smtClean="0">
                  <a:latin typeface="楷体" panose="02010609060101010101" pitchFamily="49" charset="-122"/>
                  <a:ea typeface="楷体" panose="02010609060101010101" pitchFamily="49" charset="-122"/>
                </a:rPr>
                <a:t>激发人们对地球的热爱与保护的情感。</a:t>
              </a:r>
              <a:endParaRPr lang="zh-CN" altLang="en-US" sz="2600" b="1" dirty="0">
                <a:latin typeface="楷体" panose="02010609060101010101" pitchFamily="49" charset="-122"/>
                <a:ea typeface="楷体" panose="02010609060101010101" pitchFamily="49" charset="-122"/>
              </a:endParaRPr>
            </a:p>
          </p:txBody>
        </p:sp>
      </p:grpSp>
      <p:grpSp>
        <p:nvGrpSpPr>
          <p:cNvPr id="20" name="组合 9"/>
          <p:cNvGrpSpPr/>
          <p:nvPr/>
        </p:nvGrpSpPr>
        <p:grpSpPr>
          <a:xfrm>
            <a:off x="4090804" y="109820"/>
            <a:ext cx="4910223" cy="2045148"/>
            <a:chOff x="5759199" y="1558503"/>
            <a:chExt cx="2266056" cy="1960027"/>
          </a:xfrm>
        </p:grpSpPr>
        <p:sp>
          <p:nvSpPr>
            <p:cNvPr id="21" name="云形标注 20"/>
            <p:cNvSpPr/>
            <p:nvPr/>
          </p:nvSpPr>
          <p:spPr>
            <a:xfrm>
              <a:off x="5759199" y="1558503"/>
              <a:ext cx="2266056" cy="1960027"/>
            </a:xfrm>
            <a:prstGeom prst="cloudCallout">
              <a:avLst>
                <a:gd name="adj1" fmla="val -16473"/>
                <a:gd name="adj2" fmla="val 86882"/>
              </a:avLst>
            </a:prstGeom>
            <a:solidFill>
              <a:schemeClr val="accent6">
                <a:lumMod val="20000"/>
                <a:lumOff val="80000"/>
              </a:schemeClr>
            </a:solid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endParaRPr>
            </a:p>
          </p:txBody>
        </p:sp>
        <p:sp>
          <p:nvSpPr>
            <p:cNvPr id="22" name="矩形 8"/>
            <p:cNvSpPr/>
            <p:nvPr/>
          </p:nvSpPr>
          <p:spPr>
            <a:xfrm>
              <a:off x="5958589" y="1702380"/>
              <a:ext cx="1935068" cy="1622255"/>
            </a:xfrm>
            <a:prstGeom prst="rect">
              <a:avLst/>
            </a:prstGeom>
            <a:noFill/>
            <a:ln w="9525">
              <a:noFill/>
            </a:ln>
          </p:spPr>
          <p:txBody>
            <a:bodyPr wrap="square">
              <a:spAutoFit/>
            </a:bodyPr>
            <a:lstStyle/>
            <a:p>
              <a:pPr>
                <a:lnSpc>
                  <a:spcPct val="104000"/>
                </a:lnSpc>
              </a:pPr>
              <a:r>
                <a:rPr lang="zh-CN" altLang="en-US" sz="2800" b="1" dirty="0" smtClean="0">
                  <a:latin typeface="楷体" panose="02010609060101010101" pitchFamily="49" charset="-122"/>
                  <a:ea typeface="楷体" panose="02010609060101010101" pitchFamily="49" charset="-122"/>
                </a:rPr>
                <a:t>    </a:t>
              </a:r>
              <a:r>
                <a:rPr lang="zh-CN" altLang="en-US" sz="2400" b="1" dirty="0" smtClean="0">
                  <a:latin typeface="楷体" panose="02010609060101010101" pitchFamily="49" charset="-122"/>
                  <a:ea typeface="楷体" panose="02010609060101010101" pitchFamily="49" charset="-122"/>
                </a:rPr>
                <a:t>促发读者认识到“只有一个地球”，保护地球不仅重要，而且必要，由此层层递进、水到渠成地得出结论。</a:t>
              </a:r>
              <a:endParaRPr lang="zh-CN" altLang="en-US" sz="2400" b="1" dirty="0">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5"/>
          <p:cNvSpPr/>
          <p:nvPr/>
        </p:nvSpPr>
        <p:spPr>
          <a:xfrm>
            <a:off x="971600" y="1261992"/>
            <a:ext cx="7056784" cy="2965941"/>
          </a:xfrm>
          <a:prstGeom prst="roundRect">
            <a:avLst/>
          </a:prstGeom>
          <a:ln w="41275" cmpd="dbl">
            <a:solidFill>
              <a:srgbClr val="00B0F0"/>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 name="文本框 1"/>
          <p:cNvSpPr txBox="1"/>
          <p:nvPr/>
        </p:nvSpPr>
        <p:spPr>
          <a:xfrm>
            <a:off x="1187624" y="1338696"/>
            <a:ext cx="6912768" cy="2862322"/>
          </a:xfrm>
          <a:prstGeom prst="rect">
            <a:avLst/>
          </a:prstGeom>
          <a:noFill/>
        </p:spPr>
        <p:txBody>
          <a:bodyPr wrap="square" rtlCol="0">
            <a:spAutoFit/>
          </a:bodyPr>
          <a:lstStyle/>
          <a:p>
            <a:pPr>
              <a:lnSpc>
                <a:spcPct val="120000"/>
              </a:lnSpc>
            </a:pPr>
            <a:r>
              <a:rPr lang="zh-CN" altLang="en-US" sz="2800" b="1" dirty="0">
                <a:latin typeface="黑体" panose="02010600030101010101" pitchFamily="49" charset="-122"/>
                <a:ea typeface="黑体" panose="02010600030101010101" pitchFamily="49" charset="-122"/>
              </a:rPr>
              <a:t>    </a:t>
            </a:r>
            <a:r>
              <a:rPr lang="zh-CN" altLang="en-US" sz="3000" b="1" dirty="0">
                <a:latin typeface="楷体" panose="02010609060101010101" pitchFamily="49" charset="-122"/>
                <a:ea typeface="楷体" panose="02010609060101010101" pitchFamily="49" charset="-122"/>
              </a:rPr>
              <a:t>文章中的结论并不是凭空产生的，也不是一步到位的，而是通过严谨清晰的论述表达出来的。在阅读时，要结合具体内容梳理文章的脉络，理清线索，体会作者表达的观点。</a:t>
            </a:r>
            <a:endParaRPr lang="zh-CN" altLang="en-US" sz="3000" b="1" dirty="0">
              <a:latin typeface="楷体" panose="02010609060101010101" pitchFamily="49" charset="-122"/>
              <a:ea typeface="楷体" panose="02010609060101010101" pitchFamily="49" charset="-122"/>
            </a:endParaRPr>
          </a:p>
        </p:txBody>
      </p:sp>
      <p:sp>
        <p:nvSpPr>
          <p:cNvPr id="5" name="AutoShape 3"/>
          <p:cNvSpPr>
            <a:spLocks noChangeArrowheads="1"/>
          </p:cNvSpPr>
          <p:nvPr/>
        </p:nvSpPr>
        <p:spPr bwMode="auto">
          <a:xfrm>
            <a:off x="244147" y="123478"/>
            <a:ext cx="2052862" cy="738182"/>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eaLnBrk="1" fontAlgn="auto" hangingPunct="1">
              <a:spcBef>
                <a:spcPts val="0"/>
              </a:spcBef>
              <a:spcAft>
                <a:spcPts val="0"/>
              </a:spcAft>
              <a:defRPr/>
            </a:pPr>
            <a:endParaRPr lang="en-US" sz="4000" dirty="0">
              <a:solidFill>
                <a:srgbClr val="00FFFF"/>
              </a:solidFill>
              <a:latin typeface="Times New Roman" panose="02020603050405020304" pitchFamily="18" charset="0"/>
              <a:ea typeface="隶书" panose="02010509060101010101" pitchFamily="49" charset="-122"/>
            </a:endParaRPr>
          </a:p>
        </p:txBody>
      </p:sp>
      <p:sp>
        <p:nvSpPr>
          <p:cNvPr id="6" name="Rectangle 5"/>
          <p:cNvSpPr>
            <a:spLocks noChangeArrowheads="1"/>
          </p:cNvSpPr>
          <p:nvPr/>
        </p:nvSpPr>
        <p:spPr bwMode="auto">
          <a:xfrm>
            <a:off x="296621" y="200181"/>
            <a:ext cx="2305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solidFill>
                  <a:srgbClr val="FF0000"/>
                </a:solidFill>
                <a:ea typeface="黑体" panose="02010600030101010101" pitchFamily="49" charset="-122"/>
              </a:rPr>
              <a:t>学法小结</a:t>
            </a:r>
            <a:endParaRPr lang="zh-CN" altLang="en-US" sz="3200" b="1" dirty="0">
              <a:solidFill>
                <a:srgbClr val="FF0000"/>
              </a:solidFill>
              <a:ea typeface="黑体" panose="02010600030101010101" pitchFamily="49" charset="-122"/>
            </a:endParaRPr>
          </a:p>
        </p:txBody>
      </p:sp>
      <p:pic>
        <p:nvPicPr>
          <p:cNvPr id="8" name="图片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10495" y="2853782"/>
            <a:ext cx="1211842" cy="177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495" y="1401876"/>
            <a:ext cx="2970074" cy="29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9"/>
          <p:cNvGrpSpPr/>
          <p:nvPr/>
        </p:nvGrpSpPr>
        <p:grpSpPr>
          <a:xfrm>
            <a:off x="3311350" y="555527"/>
            <a:ext cx="5832649" cy="3010252"/>
            <a:chOff x="5542958" y="937405"/>
            <a:chExt cx="2691753" cy="2884961"/>
          </a:xfrm>
        </p:grpSpPr>
        <p:sp>
          <p:nvSpPr>
            <p:cNvPr id="7" name="云形标注 6"/>
            <p:cNvSpPr/>
            <p:nvPr/>
          </p:nvSpPr>
          <p:spPr>
            <a:xfrm>
              <a:off x="5542958" y="937405"/>
              <a:ext cx="2691753" cy="2820850"/>
            </a:xfrm>
            <a:prstGeom prst="cloudCallout">
              <a:avLst>
                <a:gd name="adj1" fmla="val -54360"/>
                <a:gd name="adj2" fmla="val 50265"/>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0030101010101" pitchFamily="49" charset="-122"/>
                <a:ea typeface="黑体" panose="02010600030101010101" pitchFamily="49" charset="-122"/>
                <a:cs typeface="+mn-cs"/>
              </a:endParaRPr>
            </a:p>
          </p:txBody>
        </p:sp>
        <p:sp>
          <p:nvSpPr>
            <p:cNvPr id="8" name="矩形 8"/>
            <p:cNvSpPr/>
            <p:nvPr/>
          </p:nvSpPr>
          <p:spPr>
            <a:xfrm>
              <a:off x="5833851" y="1213448"/>
              <a:ext cx="2259743" cy="2608918"/>
            </a:xfrm>
            <a:prstGeom prst="rect">
              <a:avLst/>
            </a:prstGeom>
            <a:noFill/>
            <a:ln w="9525">
              <a:noFill/>
            </a:ln>
          </p:spPr>
          <p:txBody>
            <a:bodyPr wrap="square">
              <a:spAutoFit/>
            </a:bodyPr>
            <a:lstStyle/>
            <a:p>
              <a:pPr>
                <a:lnSpc>
                  <a:spcPct val="124000"/>
                </a:lnSpc>
              </a:pPr>
              <a:r>
                <a:rPr lang="zh-CN" altLang="en-US" sz="2800" b="1" dirty="0" smtClean="0">
                  <a:latin typeface="楷体" panose="02010609060101010101" pitchFamily="49" charset="-122"/>
                  <a:ea typeface="楷体" panose="02010609060101010101" pitchFamily="49" charset="-122"/>
                </a:rPr>
                <a:t>    </a:t>
              </a:r>
              <a:r>
                <a:rPr lang="zh-CN" altLang="en-US" sz="3000" b="1" dirty="0" smtClean="0">
                  <a:latin typeface="楷体" panose="02010609060101010101" pitchFamily="49" charset="-122"/>
                  <a:ea typeface="楷体" panose="02010609060101010101" pitchFamily="49" charset="-122"/>
                </a:rPr>
                <a:t>只有一个地球，</a:t>
              </a:r>
              <a:r>
                <a:rPr lang="zh-CN" altLang="en-US" sz="3000" b="1" dirty="0">
                  <a:latin typeface="楷体" panose="02010609060101010101" pitchFamily="49" charset="-122"/>
                  <a:ea typeface="楷体" panose="02010609060101010101" pitchFamily="49" charset="-122"/>
                </a:rPr>
                <a:t>我们</a:t>
              </a:r>
              <a:r>
                <a:rPr lang="zh-CN" altLang="en-US" sz="3000" b="1" dirty="0">
                  <a:latin typeface="楷体" panose="02010609060101010101" pitchFamily="49" charset="-122"/>
                  <a:ea typeface="楷体" panose="02010609060101010101" pitchFamily="49" charset="-122"/>
                </a:rPr>
                <a:t>要精心地保护地球，保护地球的生态环境</a:t>
              </a:r>
              <a:r>
                <a:rPr lang="zh-CN" altLang="en-US" sz="3000" b="1" dirty="0">
                  <a:latin typeface="楷体" panose="02010609060101010101" pitchFamily="49" charset="-122"/>
                  <a:ea typeface="楷体" panose="02010609060101010101" pitchFamily="49" charset="-122"/>
                </a:rPr>
                <a:t>。这是我们的心声，更是我们的行动！</a:t>
              </a:r>
              <a:endParaRPr lang="zh-CN" altLang="en-US" sz="3000" b="1" dirty="0">
                <a:latin typeface="楷体" panose="02010609060101010101" pitchFamily="49" charset="-122"/>
                <a:ea typeface="楷体" panose="02010609060101010101" pitchFamily="49" charset="-122"/>
              </a:endParaRPr>
            </a:p>
            <a:p>
              <a:pPr>
                <a:lnSpc>
                  <a:spcPct val="104000"/>
                </a:lnSpc>
              </a:pPr>
              <a:endParaRPr lang="zh-CN" altLang="en-US" sz="2400" b="1" dirty="0">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 name="矩形 3"/>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 name="矩形 5"/>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 name="矩形 6"/>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 name="矩形 7"/>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9" name="矩形 8"/>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 name="矩形 9"/>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1" name="矩形 10"/>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 name="矩形 11"/>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 name="矩形 12"/>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 name="矩形 1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15"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grpSp>
        <p:nvGrpSpPr>
          <p:cNvPr id="14338" name="组合 105"/>
          <p:cNvGrpSpPr/>
          <p:nvPr/>
        </p:nvGrpSpPr>
        <p:grpSpPr bwMode="auto">
          <a:xfrm>
            <a:off x="521744" y="1519463"/>
            <a:ext cx="1083626" cy="1153847"/>
            <a:chOff x="1162051" y="1446262"/>
            <a:chExt cx="841048" cy="892669"/>
          </a:xfrm>
        </p:grpSpPr>
        <p:sp>
          <p:nvSpPr>
            <p:cNvPr id="14425" name="矩形 1"/>
            <p:cNvSpPr>
              <a:spLocks noChangeArrowheads="1"/>
            </p:cNvSpPr>
            <p:nvPr/>
          </p:nvSpPr>
          <p:spPr bwMode="auto">
            <a:xfrm>
              <a:off x="1162051" y="1500822"/>
              <a:ext cx="837286" cy="838109"/>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424" name="文本框 64"/>
            <p:cNvSpPr txBox="1">
              <a:spLocks noChangeArrowheads="1"/>
            </p:cNvSpPr>
            <p:nvPr/>
          </p:nvSpPr>
          <p:spPr bwMode="auto">
            <a:xfrm>
              <a:off x="1191886" y="1446262"/>
              <a:ext cx="811213" cy="83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莹</a:t>
              </a:r>
              <a:endParaRPr lang="zh-CN" altLang="en-US" sz="6600" b="1" dirty="0">
                <a:latin typeface="楷体" panose="02010609060101010101" pitchFamily="49" charset="-122"/>
                <a:ea typeface="楷体" panose="02010609060101010101" pitchFamily="49" charset="-122"/>
              </a:endParaRPr>
            </a:p>
          </p:txBody>
        </p:sp>
      </p:grpSp>
      <p:grpSp>
        <p:nvGrpSpPr>
          <p:cNvPr id="14339" name="组合 117"/>
          <p:cNvGrpSpPr/>
          <p:nvPr/>
        </p:nvGrpSpPr>
        <p:grpSpPr bwMode="auto">
          <a:xfrm>
            <a:off x="3236367" y="1548630"/>
            <a:ext cx="1078699" cy="1115174"/>
            <a:chOff x="3585211" y="1462628"/>
            <a:chExt cx="837286" cy="863516"/>
          </a:xfrm>
        </p:grpSpPr>
        <p:sp>
          <p:nvSpPr>
            <p:cNvPr id="14420" name="矩形 1"/>
            <p:cNvSpPr>
              <a:spLocks noChangeArrowheads="1"/>
            </p:cNvSpPr>
            <p:nvPr/>
          </p:nvSpPr>
          <p:spPr bwMode="auto">
            <a:xfrm>
              <a:off x="3585211" y="148803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419" name="文本框 64"/>
            <p:cNvSpPr txBox="1">
              <a:spLocks noChangeArrowheads="1"/>
            </p:cNvSpPr>
            <p:nvPr/>
          </p:nvSpPr>
          <p:spPr bwMode="auto">
            <a:xfrm>
              <a:off x="3606800" y="1462628"/>
              <a:ext cx="811213" cy="8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篮</a:t>
              </a:r>
              <a:endParaRPr lang="zh-CN" altLang="en-US" sz="6600" b="1" dirty="0">
                <a:latin typeface="楷体" panose="02010609060101010101" pitchFamily="49" charset="-122"/>
                <a:ea typeface="楷体" panose="02010609060101010101" pitchFamily="49" charset="-122"/>
              </a:endParaRPr>
            </a:p>
          </p:txBody>
        </p:sp>
      </p:grpSp>
      <p:grpSp>
        <p:nvGrpSpPr>
          <p:cNvPr id="14340" name="组合 123"/>
          <p:cNvGrpSpPr/>
          <p:nvPr/>
        </p:nvGrpSpPr>
        <p:grpSpPr bwMode="auto">
          <a:xfrm>
            <a:off x="4612734" y="1535802"/>
            <a:ext cx="1080583" cy="1131186"/>
            <a:chOff x="5909311" y="1449871"/>
            <a:chExt cx="837452" cy="876273"/>
          </a:xfrm>
        </p:grpSpPr>
        <p:sp>
          <p:nvSpPr>
            <p:cNvPr id="14415" name="矩形 1"/>
            <p:cNvSpPr>
              <a:spLocks noChangeArrowheads="1"/>
            </p:cNvSpPr>
            <p:nvPr/>
          </p:nvSpPr>
          <p:spPr bwMode="auto">
            <a:xfrm>
              <a:off x="5909311" y="148803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414" name="文本框 64"/>
            <p:cNvSpPr txBox="1">
              <a:spLocks noChangeArrowheads="1"/>
            </p:cNvSpPr>
            <p:nvPr/>
          </p:nvSpPr>
          <p:spPr bwMode="auto">
            <a:xfrm>
              <a:off x="5935550" y="1449871"/>
              <a:ext cx="811213" cy="83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蔼</a:t>
              </a:r>
              <a:endParaRPr lang="zh-CN" altLang="en-US" sz="6600" b="1" dirty="0">
                <a:latin typeface="楷体" panose="02010609060101010101" pitchFamily="49" charset="-122"/>
                <a:ea typeface="楷体" panose="02010609060101010101" pitchFamily="49" charset="-122"/>
              </a:endParaRPr>
            </a:p>
          </p:txBody>
        </p:sp>
      </p:grpSp>
      <p:grpSp>
        <p:nvGrpSpPr>
          <p:cNvPr id="14341" name="组合 129"/>
          <p:cNvGrpSpPr/>
          <p:nvPr/>
        </p:nvGrpSpPr>
        <p:grpSpPr bwMode="auto">
          <a:xfrm>
            <a:off x="523332" y="3226692"/>
            <a:ext cx="1095558" cy="1145258"/>
            <a:chOff x="1190626" y="3029726"/>
            <a:chExt cx="850308" cy="886548"/>
          </a:xfrm>
        </p:grpSpPr>
        <p:sp>
          <p:nvSpPr>
            <p:cNvPr id="14410" name="矩形 1"/>
            <p:cNvSpPr>
              <a:spLocks noChangeArrowheads="1"/>
            </p:cNvSpPr>
            <p:nvPr/>
          </p:nvSpPr>
          <p:spPr bwMode="auto">
            <a:xfrm>
              <a:off x="1190626" y="307816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409" name="文本框 64"/>
            <p:cNvSpPr txBox="1">
              <a:spLocks noChangeArrowheads="1"/>
            </p:cNvSpPr>
            <p:nvPr/>
          </p:nvSpPr>
          <p:spPr bwMode="auto">
            <a:xfrm>
              <a:off x="1229721" y="3029726"/>
              <a:ext cx="811213" cy="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慷</a:t>
              </a:r>
              <a:endParaRPr lang="zh-CN" altLang="en-US" sz="6600" b="1" dirty="0">
                <a:latin typeface="楷体" panose="02010609060101010101" pitchFamily="49" charset="-122"/>
                <a:ea typeface="楷体" panose="02010609060101010101" pitchFamily="49" charset="-122"/>
              </a:endParaRPr>
            </a:p>
          </p:txBody>
        </p:sp>
      </p:grpSp>
      <p:grpSp>
        <p:nvGrpSpPr>
          <p:cNvPr id="14342" name="组合 135"/>
          <p:cNvGrpSpPr/>
          <p:nvPr/>
        </p:nvGrpSpPr>
        <p:grpSpPr bwMode="auto">
          <a:xfrm>
            <a:off x="1879056" y="3249315"/>
            <a:ext cx="1092364" cy="1121073"/>
            <a:chOff x="2447926" y="3047188"/>
            <a:chExt cx="847718" cy="869086"/>
          </a:xfrm>
        </p:grpSpPr>
        <p:sp>
          <p:nvSpPr>
            <p:cNvPr id="14405" name="矩形 1"/>
            <p:cNvSpPr>
              <a:spLocks noChangeArrowheads="1"/>
            </p:cNvSpPr>
            <p:nvPr/>
          </p:nvSpPr>
          <p:spPr bwMode="auto">
            <a:xfrm>
              <a:off x="2447926" y="307816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404" name="文本框 64"/>
            <p:cNvSpPr txBox="1">
              <a:spLocks noChangeArrowheads="1"/>
            </p:cNvSpPr>
            <p:nvPr/>
          </p:nvSpPr>
          <p:spPr bwMode="auto">
            <a:xfrm>
              <a:off x="2484431" y="3047188"/>
              <a:ext cx="811213" cy="83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慨</a:t>
              </a:r>
              <a:endParaRPr lang="zh-CN" altLang="en-US" sz="6600" b="1" dirty="0">
                <a:latin typeface="楷体" panose="02010609060101010101" pitchFamily="49" charset="-122"/>
                <a:ea typeface="楷体" panose="02010609060101010101" pitchFamily="49" charset="-122"/>
              </a:endParaRPr>
            </a:p>
          </p:txBody>
        </p:sp>
      </p:grpSp>
      <p:grpSp>
        <p:nvGrpSpPr>
          <p:cNvPr id="14343" name="组合 141"/>
          <p:cNvGrpSpPr/>
          <p:nvPr/>
        </p:nvGrpSpPr>
        <p:grpSpPr bwMode="auto">
          <a:xfrm>
            <a:off x="3234784" y="3201395"/>
            <a:ext cx="1080369" cy="1156284"/>
            <a:chOff x="3613786" y="3007420"/>
            <a:chExt cx="837286" cy="896064"/>
          </a:xfrm>
        </p:grpSpPr>
        <p:sp>
          <p:nvSpPr>
            <p:cNvPr id="14400" name="矩形 1"/>
            <p:cNvSpPr>
              <a:spLocks noChangeArrowheads="1"/>
            </p:cNvSpPr>
            <p:nvPr/>
          </p:nvSpPr>
          <p:spPr bwMode="auto">
            <a:xfrm>
              <a:off x="3613786" y="306537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99" name="文本框 64"/>
            <p:cNvSpPr txBox="1">
              <a:spLocks noChangeArrowheads="1"/>
            </p:cNvSpPr>
            <p:nvPr/>
          </p:nvSpPr>
          <p:spPr bwMode="auto">
            <a:xfrm>
              <a:off x="3634068" y="3007420"/>
              <a:ext cx="811213" cy="83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a:latin typeface="楷体" panose="02010609060101010101" pitchFamily="49" charset="-122"/>
                  <a:ea typeface="楷体" panose="02010609060101010101" pitchFamily="49" charset="-122"/>
                </a:rPr>
                <a:t>贡</a:t>
              </a:r>
              <a:endParaRPr lang="zh-CN" altLang="en-US" sz="6600" b="1">
                <a:latin typeface="楷体" panose="02010609060101010101" pitchFamily="49" charset="-122"/>
                <a:ea typeface="楷体" panose="02010609060101010101" pitchFamily="49" charset="-122"/>
              </a:endParaRPr>
            </a:p>
          </p:txBody>
        </p:sp>
      </p:grpSp>
      <p:grpSp>
        <p:nvGrpSpPr>
          <p:cNvPr id="14344" name="组合 147"/>
          <p:cNvGrpSpPr/>
          <p:nvPr/>
        </p:nvGrpSpPr>
        <p:grpSpPr bwMode="auto">
          <a:xfrm>
            <a:off x="4590547" y="3226694"/>
            <a:ext cx="1096066" cy="1110365"/>
            <a:chOff x="4909186" y="3042227"/>
            <a:chExt cx="850734" cy="861257"/>
          </a:xfrm>
        </p:grpSpPr>
        <p:sp>
          <p:nvSpPr>
            <p:cNvPr id="14395" name="矩形 1"/>
            <p:cNvSpPr>
              <a:spLocks noChangeArrowheads="1"/>
            </p:cNvSpPr>
            <p:nvPr/>
          </p:nvSpPr>
          <p:spPr bwMode="auto">
            <a:xfrm>
              <a:off x="4909186" y="306537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94" name="文本框 64"/>
            <p:cNvSpPr txBox="1">
              <a:spLocks noChangeArrowheads="1"/>
            </p:cNvSpPr>
            <p:nvPr/>
          </p:nvSpPr>
          <p:spPr bwMode="auto">
            <a:xfrm>
              <a:off x="4948707" y="3042227"/>
              <a:ext cx="811213" cy="83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滥</a:t>
              </a:r>
              <a:endParaRPr lang="zh-CN" altLang="en-US" sz="6600" b="1" dirty="0">
                <a:latin typeface="楷体" panose="02010609060101010101" pitchFamily="49" charset="-122"/>
                <a:ea typeface="楷体" panose="02010609060101010101" pitchFamily="49" charset="-122"/>
              </a:endParaRPr>
            </a:p>
          </p:txBody>
        </p:sp>
      </p:grpSp>
      <p:grpSp>
        <p:nvGrpSpPr>
          <p:cNvPr id="14345" name="组合 1"/>
          <p:cNvGrpSpPr/>
          <p:nvPr/>
        </p:nvGrpSpPr>
        <p:grpSpPr bwMode="auto">
          <a:xfrm>
            <a:off x="1901279" y="1531467"/>
            <a:ext cx="1079448" cy="1138657"/>
            <a:chOff x="2581494" y="1605902"/>
            <a:chExt cx="1079503" cy="1136976"/>
          </a:xfrm>
        </p:grpSpPr>
        <p:sp>
          <p:nvSpPr>
            <p:cNvPr id="14390" name="矩形 1"/>
            <p:cNvSpPr>
              <a:spLocks noChangeArrowheads="1"/>
            </p:cNvSpPr>
            <p:nvPr/>
          </p:nvSpPr>
          <p:spPr bwMode="auto">
            <a:xfrm>
              <a:off x="2581494" y="1660078"/>
              <a:ext cx="1079503" cy="108280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87" name="矩形 153"/>
            <p:cNvSpPr>
              <a:spLocks noChangeArrowheads="1"/>
            </p:cNvSpPr>
            <p:nvPr/>
          </p:nvSpPr>
          <p:spPr bwMode="auto">
            <a:xfrm>
              <a:off x="2611734" y="1605902"/>
              <a:ext cx="10381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裹</a:t>
              </a:r>
              <a:endParaRPr lang="zh-CN" altLang="en-US" sz="6600" b="1" dirty="0">
                <a:latin typeface="楷体" panose="02010609060101010101" pitchFamily="49" charset="-122"/>
                <a:ea typeface="楷体" panose="02010609060101010101" pitchFamily="49" charset="-122"/>
              </a:endParaRPr>
            </a:p>
          </p:txBody>
        </p:sp>
      </p:grpSp>
      <p:grpSp>
        <p:nvGrpSpPr>
          <p:cNvPr id="14346" name="组合 163"/>
          <p:cNvGrpSpPr/>
          <p:nvPr/>
        </p:nvGrpSpPr>
        <p:grpSpPr bwMode="auto">
          <a:xfrm>
            <a:off x="5952342" y="1516479"/>
            <a:ext cx="1090512" cy="1147325"/>
            <a:chOff x="5909311" y="1438346"/>
            <a:chExt cx="847038" cy="887795"/>
          </a:xfrm>
        </p:grpSpPr>
        <p:sp>
          <p:nvSpPr>
            <p:cNvPr id="14383" name="矩形 1"/>
            <p:cNvSpPr>
              <a:spLocks noChangeArrowheads="1"/>
            </p:cNvSpPr>
            <p:nvPr/>
          </p:nvSpPr>
          <p:spPr bwMode="auto">
            <a:xfrm>
              <a:off x="5909311" y="1488032"/>
              <a:ext cx="837286" cy="838109"/>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82" name="文本框 64"/>
            <p:cNvSpPr txBox="1">
              <a:spLocks noChangeArrowheads="1"/>
            </p:cNvSpPr>
            <p:nvPr/>
          </p:nvSpPr>
          <p:spPr bwMode="auto">
            <a:xfrm>
              <a:off x="5945137" y="1438346"/>
              <a:ext cx="811212" cy="85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资</a:t>
              </a:r>
              <a:endParaRPr lang="zh-CN" altLang="en-US" sz="6600" b="1" dirty="0">
                <a:latin typeface="楷体" panose="02010609060101010101" pitchFamily="49" charset="-122"/>
                <a:ea typeface="楷体" panose="02010609060101010101" pitchFamily="49" charset="-122"/>
              </a:endParaRPr>
            </a:p>
          </p:txBody>
        </p:sp>
      </p:grpSp>
      <p:grpSp>
        <p:nvGrpSpPr>
          <p:cNvPr id="14347" name="组合 170"/>
          <p:cNvGrpSpPr/>
          <p:nvPr/>
        </p:nvGrpSpPr>
        <p:grpSpPr bwMode="auto">
          <a:xfrm>
            <a:off x="5946229" y="3168149"/>
            <a:ext cx="1100428" cy="1159342"/>
            <a:chOff x="5909311" y="1428957"/>
            <a:chExt cx="854028" cy="897187"/>
          </a:xfrm>
        </p:grpSpPr>
        <p:sp>
          <p:nvSpPr>
            <p:cNvPr id="14378" name="矩形 1"/>
            <p:cNvSpPr>
              <a:spLocks noChangeArrowheads="1"/>
            </p:cNvSpPr>
            <p:nvPr/>
          </p:nvSpPr>
          <p:spPr bwMode="auto">
            <a:xfrm>
              <a:off x="5909311" y="148803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77" name="文本框 64"/>
            <p:cNvSpPr txBox="1">
              <a:spLocks noChangeArrowheads="1"/>
            </p:cNvSpPr>
            <p:nvPr/>
          </p:nvSpPr>
          <p:spPr bwMode="auto">
            <a:xfrm>
              <a:off x="5952126" y="1428957"/>
              <a:ext cx="811213" cy="83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基</a:t>
              </a:r>
              <a:endParaRPr lang="zh-CN" altLang="en-US" sz="6600" b="1" dirty="0">
                <a:latin typeface="楷体" panose="02010609060101010101" pitchFamily="49" charset="-122"/>
                <a:ea typeface="楷体" panose="02010609060101010101" pitchFamily="49" charset="-122"/>
              </a:endParaRPr>
            </a:p>
          </p:txBody>
        </p:sp>
      </p:grpSp>
      <p:grpSp>
        <p:nvGrpSpPr>
          <p:cNvPr id="14348" name="组合 170"/>
          <p:cNvGrpSpPr/>
          <p:nvPr/>
        </p:nvGrpSpPr>
        <p:grpSpPr bwMode="auto">
          <a:xfrm>
            <a:off x="7308304" y="3176924"/>
            <a:ext cx="1080368" cy="1150598"/>
            <a:chOff x="5909311" y="1434286"/>
            <a:chExt cx="837286" cy="891858"/>
          </a:xfrm>
        </p:grpSpPr>
        <p:sp>
          <p:nvSpPr>
            <p:cNvPr id="14373" name="矩形 1"/>
            <p:cNvSpPr>
              <a:spLocks noChangeArrowheads="1"/>
            </p:cNvSpPr>
            <p:nvPr/>
          </p:nvSpPr>
          <p:spPr bwMode="auto">
            <a:xfrm>
              <a:off x="5909311" y="1488034"/>
              <a:ext cx="837286" cy="838110"/>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72" name="文本框 64"/>
            <p:cNvSpPr txBox="1">
              <a:spLocks noChangeArrowheads="1"/>
            </p:cNvSpPr>
            <p:nvPr/>
          </p:nvSpPr>
          <p:spPr bwMode="auto">
            <a:xfrm>
              <a:off x="5931571" y="1434286"/>
              <a:ext cx="811213" cy="83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睹</a:t>
              </a:r>
              <a:endParaRPr lang="zh-CN" altLang="en-US" sz="6600" b="1" dirty="0">
                <a:latin typeface="楷体" panose="02010609060101010101" pitchFamily="49" charset="-122"/>
                <a:ea typeface="楷体" panose="02010609060101010101" pitchFamily="49" charset="-122"/>
              </a:endParaRPr>
            </a:p>
          </p:txBody>
        </p:sp>
      </p:grpSp>
      <p:grpSp>
        <p:nvGrpSpPr>
          <p:cNvPr id="14349" name="组合 163"/>
          <p:cNvGrpSpPr/>
          <p:nvPr/>
        </p:nvGrpSpPr>
        <p:grpSpPr bwMode="auto">
          <a:xfrm>
            <a:off x="7263800" y="1514226"/>
            <a:ext cx="1090474" cy="1149578"/>
            <a:chOff x="5904665" y="1424999"/>
            <a:chExt cx="847038" cy="890339"/>
          </a:xfrm>
        </p:grpSpPr>
        <p:sp>
          <p:nvSpPr>
            <p:cNvPr id="14368" name="矩形 1"/>
            <p:cNvSpPr>
              <a:spLocks noChangeArrowheads="1"/>
            </p:cNvSpPr>
            <p:nvPr/>
          </p:nvSpPr>
          <p:spPr bwMode="auto">
            <a:xfrm>
              <a:off x="5914417" y="1477229"/>
              <a:ext cx="837286" cy="838109"/>
            </a:xfrm>
            <a:prstGeom prst="rect">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a:latin typeface="楷体" panose="02010609060101010101" pitchFamily="49" charset="-122"/>
                <a:ea typeface="楷体" panose="02010609060101010101" pitchFamily="49" charset="-122"/>
              </a:endParaRPr>
            </a:p>
          </p:txBody>
        </p:sp>
        <p:sp>
          <p:nvSpPr>
            <p:cNvPr id="14367" name="文本框 64"/>
            <p:cNvSpPr txBox="1">
              <a:spLocks noChangeArrowheads="1"/>
            </p:cNvSpPr>
            <p:nvPr/>
          </p:nvSpPr>
          <p:spPr bwMode="auto">
            <a:xfrm>
              <a:off x="5904665" y="1424999"/>
              <a:ext cx="811213" cy="85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b="1" dirty="0">
                  <a:latin typeface="楷体" panose="02010609060101010101" pitchFamily="49" charset="-122"/>
                  <a:ea typeface="楷体" panose="02010609060101010101" pitchFamily="49" charset="-122"/>
                </a:rPr>
                <a:t>矿</a:t>
              </a:r>
              <a:endParaRPr lang="zh-CN" altLang="en-US" sz="6600" b="1" dirty="0">
                <a:latin typeface="楷体" panose="02010609060101010101" pitchFamily="49" charset="-122"/>
                <a:ea typeface="楷体" panose="02010609060101010101" pitchFamily="49" charset="-122"/>
              </a:endParaRPr>
            </a:p>
          </p:txBody>
        </p:sp>
      </p:grpSp>
      <p:sp>
        <p:nvSpPr>
          <p:cNvPr id="80" name="矩形 79"/>
          <p:cNvSpPr/>
          <p:nvPr/>
        </p:nvSpPr>
        <p:spPr>
          <a:xfrm>
            <a:off x="492027" y="939061"/>
            <a:ext cx="1724470"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0030101010101" pitchFamily="49" charset="-122"/>
                <a:ea typeface="黑体" panose="02010600030101010101" pitchFamily="49" charset="-122"/>
              </a:rPr>
              <a:t>yínɡ</a:t>
            </a:r>
            <a:endParaRPr lang="en-US" altLang="zh-CN" sz="3600" b="1" dirty="0">
              <a:solidFill>
                <a:srgbClr val="0000FF"/>
              </a:solidFill>
              <a:latin typeface="黑体" panose="02010600030101010101" pitchFamily="49" charset="-122"/>
              <a:ea typeface="黑体" panose="02010600030101010101" pitchFamily="49" charset="-122"/>
            </a:endParaRPr>
          </a:p>
        </p:txBody>
      </p:sp>
      <p:sp>
        <p:nvSpPr>
          <p:cNvPr id="81" name="矩形 80"/>
          <p:cNvSpPr/>
          <p:nvPr/>
        </p:nvSpPr>
        <p:spPr>
          <a:xfrm>
            <a:off x="7160041" y="914325"/>
            <a:ext cx="1724471"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0030101010101" pitchFamily="49" charset="-122"/>
                <a:ea typeface="黑体" panose="02010600030101010101" pitchFamily="49" charset="-122"/>
              </a:rPr>
              <a:t>kuànɡ</a:t>
            </a:r>
            <a:endParaRPr lang="en-US" altLang="zh-CN" sz="3600" b="1" dirty="0">
              <a:solidFill>
                <a:srgbClr val="0000FF"/>
              </a:solidFill>
              <a:latin typeface="黑体" panose="02010600030101010101" pitchFamily="49" charset="-122"/>
              <a:ea typeface="黑体" panose="02010600030101010101" pitchFamily="49" charset="-122"/>
            </a:endParaRPr>
          </a:p>
        </p:txBody>
      </p:sp>
      <p:sp>
        <p:nvSpPr>
          <p:cNvPr id="82" name="矩形 81"/>
          <p:cNvSpPr/>
          <p:nvPr/>
        </p:nvSpPr>
        <p:spPr>
          <a:xfrm>
            <a:off x="1979513" y="921598"/>
            <a:ext cx="1724471"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0030101010101" pitchFamily="49" charset="-122"/>
                <a:ea typeface="黑体" panose="02010600030101010101" pitchFamily="49" charset="-122"/>
              </a:rPr>
              <a:t>ɡuǒ</a:t>
            </a:r>
            <a:endParaRPr lang="en-US" altLang="zh-CN" sz="3600" b="1" dirty="0">
              <a:solidFill>
                <a:srgbClr val="0000FF"/>
              </a:solidFill>
              <a:latin typeface="黑体" panose="02010600030101010101" pitchFamily="49" charset="-122"/>
              <a:ea typeface="黑体" panose="02010600030101010101" pitchFamily="49" charset="-122"/>
            </a:endParaRPr>
          </a:p>
        </p:txBody>
      </p:sp>
      <p:sp>
        <p:nvSpPr>
          <p:cNvPr id="83" name="矩形 82"/>
          <p:cNvSpPr/>
          <p:nvPr/>
        </p:nvSpPr>
        <p:spPr>
          <a:xfrm>
            <a:off x="3319363" y="921598"/>
            <a:ext cx="1395077"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0030101010101" pitchFamily="49" charset="-122"/>
                <a:ea typeface="黑体" panose="02010600030101010101" pitchFamily="49" charset="-122"/>
              </a:rPr>
              <a:t>lán</a:t>
            </a:r>
            <a:endParaRPr lang="en-US" altLang="zh-CN" sz="3600" b="1" dirty="0">
              <a:solidFill>
                <a:srgbClr val="0000FF"/>
              </a:solidFill>
              <a:latin typeface="黑体" panose="02010600030101010101" pitchFamily="49" charset="-122"/>
              <a:ea typeface="黑体" panose="02010600030101010101" pitchFamily="49" charset="-122"/>
            </a:endParaRPr>
          </a:p>
        </p:txBody>
      </p:sp>
      <p:sp>
        <p:nvSpPr>
          <p:cNvPr id="84" name="矩形 83"/>
          <p:cNvSpPr/>
          <p:nvPr/>
        </p:nvSpPr>
        <p:spPr>
          <a:xfrm>
            <a:off x="4790977" y="920011"/>
            <a:ext cx="1397230"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0030101010101" pitchFamily="49" charset="-122"/>
                <a:ea typeface="黑体" panose="02010600030101010101" pitchFamily="49" charset="-122"/>
              </a:rPr>
              <a:t>ǎi</a:t>
            </a:r>
            <a:endParaRPr lang="en-US" altLang="zh-CN" sz="3600" b="1" dirty="0">
              <a:solidFill>
                <a:srgbClr val="0000FF"/>
              </a:solidFill>
              <a:latin typeface="黑体" panose="02010600030101010101" pitchFamily="49" charset="-122"/>
              <a:ea typeface="黑体" panose="02010600030101010101" pitchFamily="49" charset="-122"/>
            </a:endParaRPr>
          </a:p>
        </p:txBody>
      </p:sp>
      <p:sp>
        <p:nvSpPr>
          <p:cNvPr id="85" name="矩形 84"/>
          <p:cNvSpPr/>
          <p:nvPr/>
        </p:nvSpPr>
        <p:spPr>
          <a:xfrm>
            <a:off x="6114952" y="918423"/>
            <a:ext cx="1397230"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0030101010101" pitchFamily="49" charset="-122"/>
                <a:ea typeface="黑体" panose="02010600030101010101" pitchFamily="49" charset="-122"/>
              </a:rPr>
              <a:t>zī</a:t>
            </a:r>
            <a:r>
              <a:rPr lang="en-US" altLang="zh-CN" sz="3600" b="1" dirty="0">
                <a:solidFill>
                  <a:srgbClr val="0000FF"/>
                </a:solidFill>
                <a:latin typeface="黑体" panose="02010600030101010101" pitchFamily="49" charset="-122"/>
                <a:ea typeface="黑体" panose="02010600030101010101" pitchFamily="49" charset="-122"/>
              </a:rPr>
              <a:t> </a:t>
            </a:r>
            <a:endParaRPr lang="en-US" altLang="zh-CN" sz="3600" b="1" dirty="0">
              <a:solidFill>
                <a:srgbClr val="0000FF"/>
              </a:solidFill>
              <a:latin typeface="黑体" panose="02010600030101010101" pitchFamily="49" charset="-122"/>
              <a:ea typeface="黑体" panose="02010600030101010101" pitchFamily="49" charset="-122"/>
            </a:endParaRPr>
          </a:p>
        </p:txBody>
      </p:sp>
      <p:sp>
        <p:nvSpPr>
          <p:cNvPr id="86" name="矩形 85"/>
          <p:cNvSpPr/>
          <p:nvPr/>
        </p:nvSpPr>
        <p:spPr>
          <a:xfrm>
            <a:off x="487700" y="2603505"/>
            <a:ext cx="1700386"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0030101010101" pitchFamily="49" charset="-122"/>
                <a:ea typeface="黑体" panose="02010600030101010101" pitchFamily="49" charset="-122"/>
              </a:rPr>
              <a:t>kānɡ</a:t>
            </a:r>
            <a:endParaRPr lang="en-US" altLang="zh-CN" sz="3600" b="1" dirty="0">
              <a:solidFill>
                <a:srgbClr val="0000FF"/>
              </a:solidFill>
              <a:latin typeface="黑体" panose="02010600030101010101" pitchFamily="49" charset="-122"/>
              <a:ea typeface="黑体" panose="02010600030101010101" pitchFamily="49" charset="-122"/>
            </a:endParaRPr>
          </a:p>
        </p:txBody>
      </p:sp>
      <p:sp>
        <p:nvSpPr>
          <p:cNvPr id="87" name="矩形 86"/>
          <p:cNvSpPr/>
          <p:nvPr/>
        </p:nvSpPr>
        <p:spPr>
          <a:xfrm>
            <a:off x="3256300" y="2574930"/>
            <a:ext cx="1752907"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0030101010101" pitchFamily="49" charset="-122"/>
                <a:ea typeface="黑体" panose="02010600030101010101" pitchFamily="49" charset="-122"/>
              </a:rPr>
              <a:t>ɡònɡ</a:t>
            </a:r>
            <a:endParaRPr lang="en-US" altLang="zh-CN" sz="3600" b="1" dirty="0">
              <a:solidFill>
                <a:srgbClr val="0000FF"/>
              </a:solidFill>
              <a:latin typeface="黑体" panose="02010600030101010101" pitchFamily="49" charset="-122"/>
              <a:ea typeface="黑体" panose="02010600030101010101" pitchFamily="49" charset="-122"/>
            </a:endParaRPr>
          </a:p>
        </p:txBody>
      </p:sp>
      <p:sp>
        <p:nvSpPr>
          <p:cNvPr id="88" name="矩形 87"/>
          <p:cNvSpPr/>
          <p:nvPr/>
        </p:nvSpPr>
        <p:spPr>
          <a:xfrm>
            <a:off x="4659650" y="2587630"/>
            <a:ext cx="1752907"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0030101010101" pitchFamily="49" charset="-122"/>
                <a:ea typeface="黑体" panose="02010600030101010101" pitchFamily="49" charset="-122"/>
              </a:rPr>
              <a:t>làn</a:t>
            </a:r>
            <a:endParaRPr lang="en-US" altLang="zh-CN" sz="3600" b="1" dirty="0">
              <a:solidFill>
                <a:srgbClr val="0000FF"/>
              </a:solidFill>
              <a:latin typeface="黑体" panose="02010600030101010101" pitchFamily="49" charset="-122"/>
              <a:ea typeface="黑体" panose="02010600030101010101" pitchFamily="49" charset="-122"/>
            </a:endParaRPr>
          </a:p>
        </p:txBody>
      </p:sp>
      <p:sp>
        <p:nvSpPr>
          <p:cNvPr id="89" name="矩形 88"/>
          <p:cNvSpPr/>
          <p:nvPr/>
        </p:nvSpPr>
        <p:spPr>
          <a:xfrm>
            <a:off x="6129674" y="2578105"/>
            <a:ext cx="884113"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0030101010101" pitchFamily="49" charset="-122"/>
                <a:ea typeface="黑体" panose="02010600030101010101" pitchFamily="49" charset="-122"/>
              </a:rPr>
              <a:t>jī</a:t>
            </a:r>
            <a:endParaRPr lang="en-US" altLang="zh-CN" sz="3600" b="1" dirty="0">
              <a:solidFill>
                <a:srgbClr val="0000FF"/>
              </a:solidFill>
              <a:latin typeface="黑体" panose="02010600030101010101" pitchFamily="49" charset="-122"/>
              <a:ea typeface="黑体" panose="02010600030101010101" pitchFamily="49" charset="-122"/>
            </a:endParaRPr>
          </a:p>
        </p:txBody>
      </p:sp>
      <p:sp>
        <p:nvSpPr>
          <p:cNvPr id="90" name="矩形 89"/>
          <p:cNvSpPr/>
          <p:nvPr/>
        </p:nvSpPr>
        <p:spPr>
          <a:xfrm>
            <a:off x="7479049" y="2587630"/>
            <a:ext cx="1418083" cy="646331"/>
          </a:xfrm>
          <a:prstGeom prst="rect">
            <a:avLst/>
          </a:prstGeom>
        </p:spPr>
        <p:txBody>
          <a:bodyPr wrap="square">
            <a:spAutoFit/>
          </a:bodyPr>
          <a:lstStyle/>
          <a:p>
            <a:pPr eaLnBrk="1" hangingPunct="1">
              <a:defRPr/>
            </a:pPr>
            <a:r>
              <a:rPr lang="en-US" altLang="zh-CN" sz="3600" b="1" dirty="0" err="1">
                <a:solidFill>
                  <a:srgbClr val="0000FF"/>
                </a:solidFill>
                <a:latin typeface="黑体" panose="02010600030101010101" pitchFamily="49" charset="-122"/>
                <a:ea typeface="黑体" panose="02010600030101010101" pitchFamily="49" charset="-122"/>
              </a:rPr>
              <a:t>dǔ</a:t>
            </a:r>
            <a:endParaRPr lang="en-US" altLang="zh-CN" sz="3600" b="1" dirty="0">
              <a:solidFill>
                <a:srgbClr val="0000FF"/>
              </a:solidFill>
              <a:latin typeface="黑体" panose="02010600030101010101" pitchFamily="49" charset="-122"/>
              <a:ea typeface="黑体" panose="02010600030101010101" pitchFamily="49" charset="-122"/>
            </a:endParaRPr>
          </a:p>
        </p:txBody>
      </p:sp>
      <p:sp>
        <p:nvSpPr>
          <p:cNvPr id="2" name="矩形 1"/>
          <p:cNvSpPr/>
          <p:nvPr/>
        </p:nvSpPr>
        <p:spPr>
          <a:xfrm>
            <a:off x="1970425" y="2652718"/>
            <a:ext cx="1177359" cy="646331"/>
          </a:xfrm>
          <a:prstGeom prst="rect">
            <a:avLst/>
          </a:prstGeom>
        </p:spPr>
        <p:txBody>
          <a:bodyPr wrap="square">
            <a:spAutoFit/>
          </a:bodyPr>
          <a:lstStyle/>
          <a:p>
            <a:pPr>
              <a:defRPr/>
            </a:pPr>
            <a:r>
              <a:rPr lang="en-US" altLang="zh-CN" sz="3600" b="1" dirty="0" err="1">
                <a:solidFill>
                  <a:srgbClr val="0000FF"/>
                </a:solidFill>
                <a:latin typeface="黑体" panose="02010600030101010101" pitchFamily="49" charset="-122"/>
                <a:ea typeface="黑体" panose="02010600030101010101" pitchFamily="49" charset="-122"/>
              </a:rPr>
              <a:t>kǎi</a:t>
            </a:r>
            <a:endParaRPr lang="zh-CN" altLang="en-US" sz="3600" dirty="0">
              <a:solidFill>
                <a:srgbClr val="0000FF"/>
              </a:solidFill>
              <a:latin typeface="黑体" panose="02010600030101010101" pitchFamily="49" charset="-122"/>
              <a:ea typeface="黑体" panose="02010600030101010101" pitchFamily="49" charset="-122"/>
            </a:endParaRPr>
          </a:p>
        </p:txBody>
      </p:sp>
      <p:sp>
        <p:nvSpPr>
          <p:cNvPr id="92" name="AutoShape 3"/>
          <p:cNvSpPr>
            <a:spLocks noChangeArrowheads="1"/>
          </p:cNvSpPr>
          <p:nvPr/>
        </p:nvSpPr>
        <p:spPr bwMode="auto">
          <a:xfrm>
            <a:off x="187480" y="171759"/>
            <a:ext cx="2051050" cy="593725"/>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eaLnBrk="1" fontAlgn="auto" hangingPunct="1">
              <a:spcBef>
                <a:spcPts val="0"/>
              </a:spcBef>
              <a:spcAft>
                <a:spcPts val="0"/>
              </a:spcAft>
              <a:defRPr/>
            </a:pPr>
            <a:endParaRPr lang="en-US" sz="4000" dirty="0">
              <a:solidFill>
                <a:srgbClr val="00FFFF"/>
              </a:solidFill>
              <a:latin typeface="Times New Roman" panose="02020603050405020304" pitchFamily="18" charset="0"/>
              <a:ea typeface="隶书" panose="02010509060101010101" pitchFamily="49" charset="-122"/>
            </a:endParaRPr>
          </a:p>
        </p:txBody>
      </p:sp>
      <p:pic>
        <p:nvPicPr>
          <p:cNvPr id="93" name="图片 7" descr="花盆.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8917" y="246372"/>
            <a:ext cx="357188"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Box 30"/>
          <p:cNvSpPr txBox="1">
            <a:spLocks noChangeArrowheads="1"/>
          </p:cNvSpPr>
          <p:nvPr/>
        </p:nvSpPr>
        <p:spPr bwMode="auto">
          <a:xfrm>
            <a:off x="593880" y="119372"/>
            <a:ext cx="1574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a:solidFill>
                  <a:srgbClr val="FF0000"/>
                </a:solidFill>
                <a:latin typeface="黑体" panose="02010600030101010101" pitchFamily="49" charset="-122"/>
                <a:ea typeface="黑体" panose="02010600030101010101" pitchFamily="49" charset="-122"/>
              </a:rPr>
              <a:t>我会写</a:t>
            </a:r>
            <a:endParaRPr lang="zh-CN" altLang="en-US" sz="3600" b="1">
              <a:solidFill>
                <a:srgbClr val="FF0000"/>
              </a:solidFill>
              <a:latin typeface="黑体" panose="02010600030101010101" pitchFamily="49" charset="-122"/>
              <a:ea typeface="黑体" panose="02010600030101010101" pitchFamily="49" charset="-122"/>
            </a:endParaRPr>
          </a:p>
        </p:txBody>
      </p:sp>
      <p:grpSp>
        <p:nvGrpSpPr>
          <p:cNvPr id="95" name="组合 37"/>
          <p:cNvGrpSpPr/>
          <p:nvPr/>
        </p:nvGrpSpPr>
        <p:grpSpPr bwMode="auto">
          <a:xfrm>
            <a:off x="4071938" y="84442"/>
            <a:ext cx="4733730" cy="1047148"/>
            <a:chOff x="5274511" y="93026"/>
            <a:chExt cx="3216745" cy="958720"/>
          </a:xfrm>
        </p:grpSpPr>
        <p:sp>
          <p:nvSpPr>
            <p:cNvPr id="96" name="云形标注 95"/>
            <p:cNvSpPr/>
            <p:nvPr/>
          </p:nvSpPr>
          <p:spPr>
            <a:xfrm>
              <a:off x="5274511" y="93026"/>
              <a:ext cx="3166176" cy="958720"/>
            </a:xfrm>
            <a:prstGeom prst="cloudCallout">
              <a:avLst>
                <a:gd name="adj1" fmla="val 51355"/>
                <a:gd name="adj2" fmla="val 46946"/>
              </a:avLst>
            </a:prstGeom>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zh-CN" altLang="en-US" sz="2800" b="1" dirty="0">
                  <a:solidFill>
                    <a:srgbClr val="FF0000"/>
                  </a:solidFill>
                  <a:latin typeface="黑体" panose="02010600030101010101" pitchFamily="49" charset="-122"/>
                  <a:ea typeface="黑体" panose="02010600030101010101" pitchFamily="49" charset="-122"/>
                </a:rPr>
                <a:t>   </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97" name="矩形 31"/>
            <p:cNvSpPr>
              <a:spLocks noChangeArrowheads="1"/>
            </p:cNvSpPr>
            <p:nvPr/>
          </p:nvSpPr>
          <p:spPr bwMode="auto">
            <a:xfrm>
              <a:off x="5475015" y="122117"/>
              <a:ext cx="3016241" cy="87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楷体" panose="02010609060101010101" pitchFamily="49" charset="-122"/>
                  <a:ea typeface="楷体" panose="02010609060101010101" pitchFamily="49" charset="-122"/>
                </a:rPr>
                <a:t>    </a:t>
              </a:r>
              <a:r>
                <a:rPr lang="zh-CN" altLang="en-US" sz="2800" b="1" dirty="0">
                  <a:solidFill>
                    <a:srgbClr val="FF0000"/>
                  </a:solidFill>
                  <a:latin typeface="楷体" panose="02010609060101010101" pitchFamily="49" charset="-122"/>
                  <a:ea typeface="楷体" panose="02010609060101010101" pitchFamily="49" charset="-122"/>
                </a:rPr>
                <a:t>书写本课生字时，有哪些笔画需要注意呢？</a:t>
              </a:r>
              <a:endParaRPr lang="zh-CN" altLang="en-US" dirty="0">
                <a:solidFill>
                  <a:srgbClr val="FF0000"/>
                </a:solidFil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5" grpId="0"/>
      <p:bldP spid="86" grpId="0"/>
      <p:bldP spid="87" grpId="0"/>
      <p:bldP spid="88" grpId="0"/>
      <p:bldP spid="89" grpId="0"/>
      <p:bldP spid="90"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5"/>
          <p:cNvSpPr/>
          <p:nvPr/>
        </p:nvSpPr>
        <p:spPr>
          <a:xfrm>
            <a:off x="794291" y="1419014"/>
            <a:ext cx="7568905" cy="256560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9" name="矩形 1"/>
          <p:cNvSpPr>
            <a:spLocks noChangeArrowheads="1"/>
          </p:cNvSpPr>
          <p:nvPr/>
        </p:nvSpPr>
        <p:spPr bwMode="auto">
          <a:xfrm>
            <a:off x="827584" y="411510"/>
            <a:ext cx="77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3000" b="1" dirty="0"/>
              <a:t>读下面的</a:t>
            </a:r>
            <a:r>
              <a:rPr lang="zh-CN" altLang="en-US" sz="3000" b="1" dirty="0" smtClean="0"/>
              <a:t>句子，</a:t>
            </a:r>
            <a:r>
              <a:rPr lang="zh-CN" altLang="en-US" sz="3000" b="1" dirty="0"/>
              <a:t>你想到了生活中的哪些现象</a:t>
            </a:r>
            <a:r>
              <a:rPr lang="zh-CN" altLang="en-US" sz="3000" b="1" dirty="0" smtClean="0"/>
              <a:t>？</a:t>
            </a:r>
            <a:endParaRPr lang="zh-CN" altLang="en-US" sz="3000" b="1" dirty="0"/>
          </a:p>
        </p:txBody>
      </p:sp>
      <p:sp>
        <p:nvSpPr>
          <p:cNvPr id="10" name="矩形 2"/>
          <p:cNvSpPr>
            <a:spLocks noChangeArrowheads="1"/>
          </p:cNvSpPr>
          <p:nvPr/>
        </p:nvSpPr>
        <p:spPr bwMode="auto">
          <a:xfrm>
            <a:off x="1018380" y="1491630"/>
            <a:ext cx="7344816"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3000" b="1" dirty="0">
                <a:latin typeface="楷体" panose="02010609060101010101" pitchFamily="49" charset="-122"/>
                <a:ea typeface="楷体" panose="02010609060101010101" pitchFamily="49" charset="-122"/>
              </a:rPr>
              <a:t>    因为人们随意毁坏自然资源，不顾后果地滥用化学品，不但使它们不能再生，还造成了一系列生态灾难，给人类生存带来了严重的威胁。</a:t>
            </a:r>
            <a:endParaRPr lang="zh-CN" altLang="en-US" sz="3000" b="1" dirty="0">
              <a:latin typeface="楷体" panose="02010609060101010101" pitchFamily="49" charset="-122"/>
              <a:ea typeface="楷体" panose="02010609060101010101" pitchFamily="49" charset="-122"/>
            </a:endParaRPr>
          </a:p>
        </p:txBody>
      </p:sp>
      <p:pic>
        <p:nvPicPr>
          <p:cNvPr id="11" name="图片 1"/>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809" y="513110"/>
            <a:ext cx="4318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3" name="矩形 1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 name="矩形 1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6" name="矩形 15"/>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7" name="矩形 16"/>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 name="矩形 17"/>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9" name="矩形 18"/>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 name="矩形 19"/>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grpSp>
        <p:nvGrpSpPr>
          <p:cNvPr id="2" name="组合 10"/>
          <p:cNvGrpSpPr/>
          <p:nvPr/>
        </p:nvGrpSpPr>
        <p:grpSpPr bwMode="auto">
          <a:xfrm>
            <a:off x="101738" y="979298"/>
            <a:ext cx="3825875" cy="1845484"/>
            <a:chOff x="341727" y="1059582"/>
            <a:chExt cx="3825905" cy="1845489"/>
          </a:xfrm>
        </p:grpSpPr>
        <p:sp>
          <p:nvSpPr>
            <p:cNvPr id="3" name="云形标注 2"/>
            <p:cNvSpPr/>
            <p:nvPr/>
          </p:nvSpPr>
          <p:spPr>
            <a:xfrm>
              <a:off x="341727" y="1059582"/>
              <a:ext cx="3825905" cy="1845489"/>
            </a:xfrm>
            <a:prstGeom prst="cloudCallout">
              <a:avLst>
                <a:gd name="adj1" fmla="val 28729"/>
                <a:gd name="adj2" fmla="val 6033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zh-CN" altLang="en-US" sz="2800" b="1" dirty="0">
                <a:solidFill>
                  <a:schemeClr val="tx1"/>
                </a:solidFill>
                <a:latin typeface="楷体" panose="02010609060101010101" pitchFamily="49" charset="-122"/>
                <a:ea typeface="楷体" panose="02010609060101010101" pitchFamily="49" charset="-122"/>
              </a:endParaRPr>
            </a:p>
          </p:txBody>
        </p:sp>
        <p:sp>
          <p:nvSpPr>
            <p:cNvPr id="4" name="矩形 9"/>
            <p:cNvSpPr>
              <a:spLocks noChangeArrowheads="1"/>
            </p:cNvSpPr>
            <p:nvPr/>
          </p:nvSpPr>
          <p:spPr bwMode="auto">
            <a:xfrm>
              <a:off x="723246" y="1215526"/>
              <a:ext cx="3426745" cy="147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pPr>
              <a:r>
                <a:rPr lang="zh-CN" altLang="en-US" sz="2800" b="1" dirty="0">
                  <a:solidFill>
                    <a:srgbClr val="000000"/>
                  </a:solidFill>
                  <a:latin typeface="楷体" panose="02010609060101010101" pitchFamily="49" charset="-122"/>
                  <a:ea typeface="楷体" panose="02010609060101010101" pitchFamily="49" charset="-122"/>
                </a:rPr>
                <a:t>   </a:t>
              </a:r>
              <a:r>
                <a:rPr lang="zh-CN" altLang="en-US" sz="2800" b="1" dirty="0" smtClean="0">
                  <a:solidFill>
                    <a:srgbClr val="000000"/>
                  </a:solidFill>
                  <a:latin typeface="楷体" panose="02010609060101010101" pitchFamily="49" charset="-122"/>
                  <a:ea typeface="楷体" panose="02010609060101010101" pitchFamily="49" charset="-122"/>
                </a:rPr>
                <a:t>我想到了生活中各种自然资源受到的毁坏，比如</a:t>
              </a:r>
              <a:r>
                <a:rPr lang="en-US" altLang="zh-CN" sz="2800" b="1" dirty="0" smtClean="0">
                  <a:solidFill>
                    <a:srgbClr val="000000"/>
                  </a:solidFill>
                  <a:latin typeface="楷体" panose="02010609060101010101" pitchFamily="49" charset="-122"/>
                  <a:ea typeface="楷体" panose="02010609060101010101" pitchFamily="49" charset="-122"/>
                </a:rPr>
                <a:t>……</a:t>
              </a:r>
              <a:endParaRPr lang="zh-CN" altLang="en-US" dirty="0"/>
            </a:p>
          </p:txBody>
        </p:sp>
      </p:grpSp>
      <p:pic>
        <p:nvPicPr>
          <p:cNvPr id="5"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43808" y="3269500"/>
            <a:ext cx="2952328" cy="154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0"/>
          <p:cNvGrpSpPr/>
          <p:nvPr/>
        </p:nvGrpSpPr>
        <p:grpSpPr bwMode="auto">
          <a:xfrm>
            <a:off x="3780061" y="333423"/>
            <a:ext cx="3825875" cy="1661045"/>
            <a:chOff x="341727" y="1059582"/>
            <a:chExt cx="3825905" cy="1661049"/>
          </a:xfrm>
        </p:grpSpPr>
        <p:sp>
          <p:nvSpPr>
            <p:cNvPr id="7" name="云形标注 6"/>
            <p:cNvSpPr/>
            <p:nvPr/>
          </p:nvSpPr>
          <p:spPr>
            <a:xfrm>
              <a:off x="341727" y="1059582"/>
              <a:ext cx="3825905" cy="1661049"/>
            </a:xfrm>
            <a:prstGeom prst="cloudCallout">
              <a:avLst>
                <a:gd name="adj1" fmla="val -32465"/>
                <a:gd name="adj2" fmla="val 86881"/>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endParaRPr lang="zh-CN" altLang="en-US" sz="2800" b="1" dirty="0">
                <a:solidFill>
                  <a:schemeClr val="tx1"/>
                </a:solidFill>
                <a:latin typeface="楷体" panose="02010609060101010101" pitchFamily="49" charset="-122"/>
                <a:ea typeface="楷体" panose="02010609060101010101" pitchFamily="49" charset="-122"/>
              </a:endParaRPr>
            </a:p>
          </p:txBody>
        </p:sp>
        <p:sp>
          <p:nvSpPr>
            <p:cNvPr id="8" name="矩形 9"/>
            <p:cNvSpPr>
              <a:spLocks noChangeArrowheads="1"/>
            </p:cNvSpPr>
            <p:nvPr/>
          </p:nvSpPr>
          <p:spPr bwMode="auto">
            <a:xfrm>
              <a:off x="689905" y="1369962"/>
              <a:ext cx="3477727" cy="10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pPr>
              <a:r>
                <a:rPr lang="zh-CN" altLang="en-US" sz="2800" b="1" dirty="0">
                  <a:solidFill>
                    <a:srgbClr val="000000"/>
                  </a:solidFill>
                  <a:latin typeface="楷体" panose="02010609060101010101" pitchFamily="49" charset="-122"/>
                  <a:ea typeface="楷体" panose="02010609060101010101" pitchFamily="49" charset="-122"/>
                </a:rPr>
                <a:t>   </a:t>
              </a:r>
              <a:r>
                <a:rPr lang="zh-CN" altLang="en-US" sz="2800" b="1" dirty="0" smtClean="0">
                  <a:solidFill>
                    <a:srgbClr val="000000"/>
                  </a:solidFill>
                  <a:latin typeface="楷体" panose="02010609060101010101" pitchFamily="49" charset="-122"/>
                  <a:ea typeface="楷体" panose="02010609060101010101" pitchFamily="49" charset="-122"/>
                </a:rPr>
                <a:t>我想到了生活中滥用的化学品</a:t>
              </a:r>
              <a:r>
                <a:rPr lang="en-US" altLang="zh-CN" sz="2800" b="1" dirty="0" smtClean="0">
                  <a:solidFill>
                    <a:srgbClr val="000000"/>
                  </a:solidFill>
                  <a:latin typeface="楷体" panose="02010609060101010101" pitchFamily="49" charset="-122"/>
                  <a:ea typeface="楷体" panose="02010609060101010101" pitchFamily="49" charset="-122"/>
                </a:rPr>
                <a:t>……</a:t>
              </a:r>
              <a:endParaRPr lang="zh-CN" altLang="en-US" dirty="0"/>
            </a:p>
          </p:txBody>
        </p:sp>
      </p:grpSp>
      <p:grpSp>
        <p:nvGrpSpPr>
          <p:cNvPr id="9" name="组合 10"/>
          <p:cNvGrpSpPr/>
          <p:nvPr/>
        </p:nvGrpSpPr>
        <p:grpSpPr bwMode="auto">
          <a:xfrm>
            <a:off x="5148213" y="1951844"/>
            <a:ext cx="3825875" cy="1442275"/>
            <a:chOff x="341727" y="1059582"/>
            <a:chExt cx="3825905" cy="1442279"/>
          </a:xfrm>
        </p:grpSpPr>
        <p:sp>
          <p:nvSpPr>
            <p:cNvPr id="10" name="云形标注 9"/>
            <p:cNvSpPr/>
            <p:nvPr/>
          </p:nvSpPr>
          <p:spPr>
            <a:xfrm>
              <a:off x="341727" y="1059582"/>
              <a:ext cx="3825905" cy="1442279"/>
            </a:xfrm>
            <a:prstGeom prst="cloudCallout">
              <a:avLst>
                <a:gd name="adj1" fmla="val -54099"/>
                <a:gd name="adj2" fmla="val 33726"/>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zh-CN" altLang="en-US" sz="2800" b="1" dirty="0">
                <a:solidFill>
                  <a:schemeClr val="tx1"/>
                </a:solidFill>
                <a:latin typeface="楷体" panose="02010609060101010101" pitchFamily="49" charset="-122"/>
                <a:ea typeface="楷体" panose="02010609060101010101" pitchFamily="49" charset="-122"/>
              </a:endParaRPr>
            </a:p>
          </p:txBody>
        </p:sp>
        <p:sp>
          <p:nvSpPr>
            <p:cNvPr id="11" name="矩形 9"/>
            <p:cNvSpPr>
              <a:spLocks noChangeArrowheads="1"/>
            </p:cNvSpPr>
            <p:nvPr/>
          </p:nvSpPr>
          <p:spPr bwMode="auto">
            <a:xfrm>
              <a:off x="583960" y="1237088"/>
              <a:ext cx="3456411" cy="10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pPr>
              <a:r>
                <a:rPr lang="zh-CN" altLang="en-US" sz="2800" b="1" dirty="0">
                  <a:solidFill>
                    <a:srgbClr val="000000"/>
                  </a:solidFill>
                  <a:latin typeface="楷体" panose="02010609060101010101" pitchFamily="49" charset="-122"/>
                  <a:ea typeface="楷体" panose="02010609060101010101" pitchFamily="49" charset="-122"/>
                </a:rPr>
                <a:t>   </a:t>
              </a:r>
              <a:r>
                <a:rPr lang="zh-CN" altLang="en-US" sz="2800" b="1" dirty="0" smtClean="0">
                  <a:solidFill>
                    <a:srgbClr val="000000"/>
                  </a:solidFill>
                  <a:latin typeface="楷体" panose="02010609060101010101" pitchFamily="49" charset="-122"/>
                  <a:ea typeface="楷体" panose="02010609060101010101" pitchFamily="49" charset="-122"/>
                </a:rPr>
                <a:t>我想到了新闻报道中的生态灾难</a:t>
              </a:r>
              <a:r>
                <a:rPr lang="en-US" altLang="zh-CN" sz="2800" b="1" dirty="0" smtClean="0">
                  <a:solidFill>
                    <a:srgbClr val="000000"/>
                  </a:solidFill>
                  <a:latin typeface="楷体" panose="02010609060101010101" pitchFamily="49" charset="-122"/>
                  <a:ea typeface="楷体" panose="02010609060101010101" pitchFamily="49" charset="-122"/>
                </a:rPr>
                <a:t>……</a:t>
              </a:r>
              <a:endParaRPr lang="zh-CN" altLang="en-US" dirty="0"/>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1115616" y="915566"/>
            <a:ext cx="6840760" cy="2289087"/>
          </a:xfrm>
          <a:prstGeom prst="roundRect">
            <a:avLst/>
          </a:prstGeom>
          <a:solidFill>
            <a:schemeClr val="bg1"/>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403648" y="979813"/>
            <a:ext cx="6336704" cy="2057486"/>
          </a:xfrm>
          <a:prstGeom prst="rect">
            <a:avLst/>
          </a:prstGeom>
        </p:spPr>
        <p:txBody>
          <a:bodyPr wrap="square">
            <a:spAutoFit/>
          </a:bodyPr>
          <a:lstStyle/>
          <a:p>
            <a:pPr>
              <a:lnSpc>
                <a:spcPct val="140000"/>
              </a:lnSpc>
            </a:pPr>
            <a:r>
              <a:rPr lang="zh-CN" altLang="en-US" sz="3200" b="1" dirty="0">
                <a:solidFill>
                  <a:srgbClr val="0000FF"/>
                </a:solidFill>
                <a:latin typeface="楷体" panose="02010609060101010101" pitchFamily="49" charset="-122"/>
                <a:ea typeface="楷体" panose="02010609060101010101" pitchFamily="49" charset="-122"/>
              </a:rPr>
              <a:t> </a:t>
            </a:r>
            <a:r>
              <a:rPr lang="zh-CN" altLang="en-US" sz="3200" b="1" dirty="0" smtClean="0">
                <a:solidFill>
                  <a:srgbClr val="0000FF"/>
                </a:solidFill>
                <a:latin typeface="楷体" panose="02010609060101010101" pitchFamily="49" charset="-122"/>
                <a:ea typeface="楷体" panose="02010609060101010101" pitchFamily="49" charset="-122"/>
              </a:rPr>
              <a:t>   </a:t>
            </a:r>
            <a:r>
              <a:rPr lang="zh-CN" altLang="en-US" sz="3200" b="1" dirty="0" smtClean="0">
                <a:latin typeface="楷体" panose="02010609060101010101" pitchFamily="49" charset="-122"/>
                <a:ea typeface="楷体" panose="02010609060101010101" pitchFamily="49" charset="-122"/>
              </a:rPr>
              <a:t>请你</a:t>
            </a:r>
            <a:r>
              <a:rPr lang="zh-CN" altLang="en-US" sz="3200" b="1" dirty="0" smtClean="0">
                <a:latin typeface="楷体" panose="02010609060101010101" pitchFamily="49" charset="-122"/>
                <a:ea typeface="楷体" panose="02010609060101010101" pitchFamily="49" charset="-122"/>
              </a:rPr>
              <a:t>针对</a:t>
            </a:r>
            <a:r>
              <a:rPr lang="zh-CN" altLang="en-US" sz="3200" b="1" dirty="0">
                <a:latin typeface="楷体" panose="02010609060101010101" pitchFamily="49" charset="-122"/>
                <a:ea typeface="楷体" panose="02010609060101010101" pitchFamily="49" charset="-122"/>
              </a:rPr>
              <a:t>这些现象设计一两条保护环境或节约资源的</a:t>
            </a:r>
            <a:r>
              <a:rPr lang="zh-CN" altLang="en-US" sz="3200" b="1" dirty="0" smtClean="0">
                <a:latin typeface="楷体" panose="02010609060101010101" pitchFamily="49" charset="-122"/>
                <a:ea typeface="楷体" panose="02010609060101010101" pitchFamily="49" charset="-122"/>
              </a:rPr>
              <a:t>宣传标语，写下来。</a:t>
            </a:r>
            <a:endParaRPr lang="zh-CN" altLang="en-US" sz="3200" b="1" dirty="0">
              <a:latin typeface="楷体" panose="02010609060101010101" pitchFamily="49" charset="-122"/>
              <a:ea typeface="楷体" panose="02010609060101010101" pitchFamily="49" charset="-122"/>
            </a:endParaRPr>
          </a:p>
        </p:txBody>
      </p:sp>
      <p:pic>
        <p:nvPicPr>
          <p:cNvPr id="9"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11960" y="2643758"/>
            <a:ext cx="2088232" cy="163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67644" y="707301"/>
            <a:ext cx="6840760" cy="2289087"/>
          </a:xfrm>
          <a:prstGeom prst="roundRect">
            <a:avLst/>
          </a:prstGeom>
          <a:solidFill>
            <a:schemeClr val="bg1"/>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727684" y="771550"/>
            <a:ext cx="6480720" cy="2057486"/>
          </a:xfrm>
          <a:prstGeom prst="rect">
            <a:avLst/>
          </a:prstGeom>
        </p:spPr>
        <p:txBody>
          <a:bodyPr wrap="square">
            <a:spAutoFit/>
          </a:bodyPr>
          <a:lstStyle/>
          <a:p>
            <a:pPr>
              <a:lnSpc>
                <a:spcPct val="140000"/>
              </a:lnSpc>
            </a:pPr>
            <a:r>
              <a:rPr lang="zh-CN" altLang="en-US" sz="3200" b="1" dirty="0">
                <a:solidFill>
                  <a:srgbClr val="0000FF"/>
                </a:solidFill>
                <a:latin typeface="楷体" panose="02010609060101010101" pitchFamily="49" charset="-122"/>
                <a:ea typeface="楷体" panose="02010609060101010101" pitchFamily="49" charset="-122"/>
              </a:rPr>
              <a:t> </a:t>
            </a:r>
            <a:r>
              <a:rPr lang="zh-CN" altLang="en-US" sz="3200" b="1" dirty="0" smtClean="0">
                <a:solidFill>
                  <a:srgbClr val="0000FF"/>
                </a:solidFill>
                <a:latin typeface="楷体" panose="02010609060101010101" pitchFamily="49" charset="-122"/>
                <a:ea typeface="楷体" panose="02010609060101010101" pitchFamily="49" charset="-122"/>
              </a:rPr>
              <a:t>   </a:t>
            </a:r>
            <a:r>
              <a:rPr lang="zh-CN" altLang="en-US" sz="3200" b="1" dirty="0" smtClean="0">
                <a:latin typeface="楷体" panose="02010609060101010101" pitchFamily="49" charset="-122"/>
                <a:ea typeface="楷体" panose="02010609060101010101" pitchFamily="49" charset="-122"/>
              </a:rPr>
              <a:t>小组交流</a:t>
            </a:r>
            <a:r>
              <a:rPr lang="zh-CN" altLang="en-US" sz="3200" b="1" dirty="0" smtClean="0">
                <a:latin typeface="楷体" panose="02010609060101010101" pitchFamily="49" charset="-122"/>
                <a:ea typeface="楷体" panose="02010609060101010101" pitchFamily="49" charset="-122"/>
              </a:rPr>
              <a:t>宣传标语，评选出小组内“</a:t>
            </a:r>
            <a:r>
              <a:rPr lang="zh-CN" altLang="en-US" sz="3200" b="1" dirty="0" smtClean="0">
                <a:solidFill>
                  <a:srgbClr val="FF0000"/>
                </a:solidFill>
                <a:latin typeface="楷体" panose="02010609060101010101" pitchFamily="49" charset="-122"/>
                <a:ea typeface="楷体" panose="02010609060101010101" pitchFamily="49" charset="-122"/>
              </a:rPr>
              <a:t>最有吸引力的宣传语</a:t>
            </a:r>
            <a:r>
              <a:rPr lang="zh-CN" altLang="en-US" sz="3200" b="1" dirty="0" smtClean="0">
                <a:latin typeface="楷体" panose="02010609060101010101" pitchFamily="49" charset="-122"/>
                <a:ea typeface="楷体" panose="02010609060101010101" pitchFamily="49" charset="-122"/>
              </a:rPr>
              <a:t>”，再进行班级评选。</a:t>
            </a:r>
            <a:endParaRPr lang="zh-CN" altLang="en-US" sz="3200" b="1" dirty="0">
              <a:latin typeface="楷体" panose="02010609060101010101" pitchFamily="49" charset="-122"/>
              <a:ea typeface="楷体" panose="02010609060101010101" pitchFamily="49" charset="-122"/>
            </a:endParaRPr>
          </a:p>
        </p:txBody>
      </p:sp>
      <p:pic>
        <p:nvPicPr>
          <p:cNvPr id="5" name="图片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72000" y="2211710"/>
            <a:ext cx="2304256"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683568" y="1203598"/>
            <a:ext cx="7754147" cy="3024336"/>
          </a:xfrm>
          <a:prstGeom prst="roundRect">
            <a:avLst/>
          </a:prstGeom>
          <a:solidFill>
            <a:schemeClr val="bg1"/>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900225" y="2050285"/>
            <a:ext cx="5814863" cy="584775"/>
          </a:xfrm>
          <a:prstGeom prst="rect">
            <a:avLst/>
          </a:prstGeom>
          <a:noFill/>
          <a:effectLst/>
        </p:spPr>
        <p:txBody>
          <a:bodyPr wrap="square" lIns="91440" tIns="45720" rIns="91440" bIns="45720">
            <a:spAutoFit/>
          </a:bodyPr>
          <a:lstStyle/>
          <a:p>
            <a:pPr marL="457200" indent="-457200">
              <a:buFont typeface="Arial" panose="020B0604020202020204" pitchFamily="34" charset="0"/>
              <a:buChar char="•"/>
            </a:pPr>
            <a:r>
              <a:rPr lang="zh-CN" altLang="en-US" sz="3200" b="1" cap="all" spc="0" dirty="0" smtClean="0">
                <a:ln w="9000" cmpd="sng">
                  <a:noFill/>
                  <a:prstDash val="solid"/>
                </a:ln>
                <a:effectLst/>
                <a:latin typeface="楷体" panose="02010609060101010101" pitchFamily="49" charset="-122"/>
                <a:ea typeface="楷体" panose="02010609060101010101" pitchFamily="49" charset="-122"/>
              </a:rPr>
              <a:t>但存方寸</a:t>
            </a:r>
            <a:r>
              <a:rPr lang="zh-CN" altLang="en-US" sz="3200" b="1" cap="all" spc="0" dirty="0">
                <a:ln w="9000" cmpd="sng">
                  <a:noFill/>
                  <a:prstDash val="solid"/>
                </a:ln>
                <a:effectLst/>
                <a:latin typeface="楷体" panose="02010609060101010101" pitchFamily="49" charset="-122"/>
                <a:ea typeface="楷体" panose="02010609060101010101" pitchFamily="49" charset="-122"/>
              </a:rPr>
              <a:t>地，留与子孙耕。</a:t>
            </a:r>
            <a:endParaRPr lang="zh-CN" altLang="en-US" sz="3200" b="1" cap="all" spc="0" dirty="0">
              <a:ln w="9000" cmpd="sng">
                <a:noFill/>
                <a:prstDash val="solid"/>
              </a:ln>
              <a:effectLst/>
              <a:latin typeface="楷体" panose="02010609060101010101" pitchFamily="49" charset="-122"/>
              <a:ea typeface="楷体" panose="02010609060101010101" pitchFamily="49" charset="-122"/>
            </a:endParaRPr>
          </a:p>
        </p:txBody>
      </p:sp>
      <p:sp>
        <p:nvSpPr>
          <p:cNvPr id="3" name="矩形 2"/>
          <p:cNvSpPr/>
          <p:nvPr/>
        </p:nvSpPr>
        <p:spPr>
          <a:xfrm>
            <a:off x="900225" y="1347614"/>
            <a:ext cx="5035613" cy="584775"/>
          </a:xfrm>
          <a:prstGeom prst="rect">
            <a:avLst/>
          </a:prstGeom>
          <a:noFill/>
          <a:effectLst/>
        </p:spPr>
        <p:txBody>
          <a:bodyPr wrap="square" lIns="91440" tIns="45720" rIns="91440" bIns="45720">
            <a:spAutoFit/>
          </a:bodyPr>
          <a:lstStyle/>
          <a:p>
            <a:pPr marL="457200" indent="-457200">
              <a:buFont typeface="Arial" panose="020B0604020202020204" pitchFamily="34" charset="0"/>
              <a:buChar char="•"/>
            </a:pPr>
            <a:r>
              <a:rPr lang="zh-CN" altLang="en-US" sz="3200" b="1" cap="all" dirty="0">
                <a:ln w="9000" cmpd="sng">
                  <a:noFill/>
                  <a:prstDash val="solid"/>
                </a:ln>
                <a:effectLst/>
                <a:latin typeface="楷体" panose="02010609060101010101" pitchFamily="49" charset="-122"/>
                <a:ea typeface="楷体" panose="02010609060101010101" pitchFamily="49" charset="-122"/>
              </a:rPr>
              <a:t>金山银山不如绿水青山。</a:t>
            </a:r>
            <a:endParaRPr lang="zh-CN" altLang="en-US" sz="3200" b="1" cap="all" dirty="0">
              <a:ln w="9000" cmpd="sng">
                <a:noFill/>
                <a:prstDash val="solid"/>
              </a:ln>
              <a:effectLst/>
              <a:latin typeface="楷体" panose="02010609060101010101" pitchFamily="49" charset="-122"/>
              <a:ea typeface="楷体" panose="02010609060101010101" pitchFamily="49" charset="-122"/>
            </a:endParaRPr>
          </a:p>
        </p:txBody>
      </p:sp>
      <p:sp>
        <p:nvSpPr>
          <p:cNvPr id="4" name="矩形 3"/>
          <p:cNvSpPr/>
          <p:nvPr/>
        </p:nvSpPr>
        <p:spPr>
          <a:xfrm>
            <a:off x="900226" y="2707055"/>
            <a:ext cx="7683355" cy="584775"/>
          </a:xfrm>
          <a:prstGeom prst="rect">
            <a:avLst/>
          </a:prstGeom>
          <a:noFill/>
          <a:effectLst/>
        </p:spPr>
        <p:txBody>
          <a:bodyPr wrap="square" lIns="91440" tIns="45720" rIns="91440" bIns="45720">
            <a:spAutoFit/>
          </a:bodyPr>
          <a:lstStyle/>
          <a:p>
            <a:pPr marL="457200" indent="-457200">
              <a:buFont typeface="Arial" panose="020B0604020202020204" pitchFamily="34" charset="0"/>
              <a:buChar char="•"/>
            </a:pPr>
            <a:r>
              <a:rPr lang="zh-CN" altLang="en-US" sz="3200" b="1" cap="all" dirty="0">
                <a:ln w="9000" cmpd="sng">
                  <a:noFill/>
                  <a:prstDash val="solid"/>
                </a:ln>
                <a:effectLst/>
                <a:latin typeface="楷体" panose="02010609060101010101" pitchFamily="49" charset="-122"/>
                <a:ea typeface="楷体" panose="02010609060101010101" pitchFamily="49" charset="-122"/>
              </a:rPr>
              <a:t>低碳生活始于心，节能减排践于行</a:t>
            </a:r>
            <a:r>
              <a:rPr lang="zh-CN" altLang="en-US" sz="3200" b="1" cap="all" dirty="0" smtClean="0">
                <a:ln w="9000" cmpd="sng">
                  <a:noFill/>
                  <a:prstDash val="solid"/>
                </a:ln>
                <a:effectLst/>
                <a:latin typeface="楷体" panose="02010609060101010101" pitchFamily="49" charset="-122"/>
                <a:ea typeface="楷体" panose="02010609060101010101" pitchFamily="49" charset="-122"/>
              </a:rPr>
              <a:t>。</a:t>
            </a:r>
            <a:endParaRPr lang="en-US" altLang="zh-CN" sz="3200" b="1" cap="all" dirty="0" smtClean="0">
              <a:ln w="9000" cmpd="sng">
                <a:noFill/>
                <a:prstDash val="solid"/>
              </a:ln>
              <a:effectLst/>
              <a:latin typeface="楷体" panose="02010609060101010101" pitchFamily="49" charset="-122"/>
              <a:ea typeface="楷体" panose="02010609060101010101" pitchFamily="49" charset="-122"/>
            </a:endParaRPr>
          </a:p>
        </p:txBody>
      </p:sp>
      <p:sp>
        <p:nvSpPr>
          <p:cNvPr id="9" name="文本框 8"/>
          <p:cNvSpPr txBox="1"/>
          <p:nvPr/>
        </p:nvSpPr>
        <p:spPr>
          <a:xfrm>
            <a:off x="251520" y="254025"/>
            <a:ext cx="8496944" cy="607410"/>
          </a:xfrm>
          <a:prstGeom prst="rect">
            <a:avLst/>
          </a:prstGeom>
          <a:noFill/>
          <a:ln w="9525">
            <a:noFill/>
          </a:ln>
        </p:spPr>
        <p:txBody>
          <a:bodyPr wrap="square">
            <a:spAutoFit/>
          </a:bodyPr>
          <a:lstStyle/>
          <a:p>
            <a:pPr marL="457200" indent="-457200">
              <a:lnSpc>
                <a:spcPct val="130000"/>
              </a:lnSpc>
              <a:buFont typeface="Wingdings" panose="05000000000000000000" pitchFamily="2" charset="2"/>
              <a:buChar char="Ø"/>
            </a:pPr>
            <a:r>
              <a:rPr lang="zh-CN" altLang="en-US" sz="3000" b="1" dirty="0" smtClean="0">
                <a:solidFill>
                  <a:srgbClr val="0000FF"/>
                </a:solidFill>
                <a:latin typeface="黑体" panose="02010600030101010101" pitchFamily="49" charset="-122"/>
                <a:ea typeface="黑体" panose="02010600030101010101" pitchFamily="49" charset="-122"/>
                <a:cs typeface="黑体" panose="02010600030101010101" pitchFamily="49" charset="-122"/>
              </a:rPr>
              <a:t>朗读、积累宣传标语。</a:t>
            </a:r>
            <a:endParaRPr lang="zh-CN" altLang="en-US" sz="3000" b="1" dirty="0">
              <a:solidFill>
                <a:srgbClr val="0000FF"/>
              </a:solidFill>
              <a:latin typeface="黑体" panose="02010600030101010101" pitchFamily="49" charset="-122"/>
              <a:ea typeface="黑体" panose="02010600030101010101" pitchFamily="49" charset="-122"/>
              <a:cs typeface="黑体" panose="02010600030101010101" pitchFamily="49" charset="-122"/>
            </a:endParaRPr>
          </a:p>
        </p:txBody>
      </p:sp>
      <p:sp>
        <p:nvSpPr>
          <p:cNvPr id="10" name="矩形 9"/>
          <p:cNvSpPr/>
          <p:nvPr/>
        </p:nvSpPr>
        <p:spPr>
          <a:xfrm>
            <a:off x="900225" y="3429340"/>
            <a:ext cx="7683355" cy="584775"/>
          </a:xfrm>
          <a:prstGeom prst="rect">
            <a:avLst/>
          </a:prstGeom>
          <a:noFill/>
          <a:effectLst/>
        </p:spPr>
        <p:txBody>
          <a:bodyPr wrap="square" lIns="91440" tIns="45720" rIns="91440" bIns="45720">
            <a:spAutoFit/>
          </a:bodyPr>
          <a:lstStyle/>
          <a:p>
            <a:pPr marL="457200" indent="-457200">
              <a:buFont typeface="Arial" panose="020B0604020202020204" pitchFamily="34" charset="0"/>
              <a:buChar char="•"/>
            </a:pPr>
            <a:r>
              <a:rPr lang="zh-CN" altLang="en-US" sz="3200" b="1" cap="all" dirty="0" smtClean="0">
                <a:ln w="9000" cmpd="sng">
                  <a:noFill/>
                  <a:prstDash val="solid"/>
                </a:ln>
                <a:latin typeface="楷体" panose="02010609060101010101" pitchFamily="49" charset="-122"/>
                <a:ea typeface="楷体" panose="02010609060101010101" pitchFamily="49" charset="-122"/>
              </a:rPr>
              <a:t>请</a:t>
            </a:r>
            <a:r>
              <a:rPr lang="zh-CN" altLang="en-US" sz="3200" b="1" cap="all" dirty="0">
                <a:ln w="9000" cmpd="sng">
                  <a:noFill/>
                  <a:prstDash val="solid"/>
                </a:ln>
                <a:latin typeface="楷体" panose="02010609060101010101" pitchFamily="49" charset="-122"/>
                <a:ea typeface="楷体" panose="02010609060101010101" pitchFamily="49" charset="-122"/>
              </a:rPr>
              <a:t>珍惜、爱护每一滴生命的源泉</a:t>
            </a:r>
            <a:r>
              <a:rPr lang="zh-CN" altLang="en-US" sz="3200" b="1" cap="all" dirty="0" smtClean="0">
                <a:ln w="9000" cmpd="sng">
                  <a:noFill/>
                  <a:prstDash val="solid"/>
                </a:ln>
                <a:latin typeface="楷体" panose="02010609060101010101" pitchFamily="49" charset="-122"/>
                <a:ea typeface="楷体" panose="02010609060101010101" pitchFamily="49" charset="-122"/>
              </a:rPr>
              <a:t>。</a:t>
            </a:r>
            <a:endParaRPr lang="zh-CN" altLang="en-US" sz="3200" b="1" cap="all" dirty="0">
              <a:ln w="9000" cmpd="sng">
                <a:noFill/>
                <a:prstDash val="solid"/>
              </a:ln>
              <a:latin typeface="楷体" panose="02010609060101010101" pitchFamily="49" charset="-122"/>
              <a:ea typeface="楷体" panose="02010609060101010101" pitchFamily="49" charset="-122"/>
            </a:endParaRPr>
          </a:p>
        </p:txBody>
      </p:sp>
      <p:pic>
        <p:nvPicPr>
          <p:cNvPr id="11" name="图片 1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43237" y="672718"/>
            <a:ext cx="1934566" cy="193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4"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 name="矩形 14"/>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7"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8" name="矩形 17"/>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9" name="矩形 18"/>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20" name="矩形 19"/>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21" name="矩形 20"/>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22" name="矩形 21"/>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4" name="矩形 33"/>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5" name="矩形 34"/>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7"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8" name="矩形 37"/>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41" name="矩形 40"/>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42" name="矩形 41"/>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5" name="矩形 44"/>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6" name="矩形 45"/>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7" name="矩形 46"/>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8" name="矩形 47"/>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3" name="矩形 2"/>
          <p:cNvSpPr/>
          <p:nvPr/>
        </p:nvSpPr>
        <p:spPr>
          <a:xfrm>
            <a:off x="645794" y="1023488"/>
            <a:ext cx="8147789" cy="568794"/>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0030101010101" pitchFamily="49" charset="-122"/>
                <a:ea typeface="黑体" panose="02010600030101010101" pitchFamily="49" charset="-122"/>
              </a:rPr>
              <a:t>（</a:t>
            </a:r>
            <a:r>
              <a:rPr lang="en-US" altLang="zh-CN" sz="2800" b="1" dirty="0">
                <a:solidFill>
                  <a:schemeClr val="tx1"/>
                </a:solidFill>
                <a:latin typeface="黑体" panose="02010600030101010101" pitchFamily="49" charset="-122"/>
                <a:ea typeface="黑体" panose="02010600030101010101" pitchFamily="49" charset="-122"/>
              </a:rPr>
              <a:t>1—2</a:t>
            </a:r>
            <a:r>
              <a:rPr lang="zh-CN" altLang="en-US" sz="2800" b="1" dirty="0">
                <a:solidFill>
                  <a:schemeClr val="tx1"/>
                </a:solidFill>
                <a:latin typeface="黑体" panose="02010600030101010101" pitchFamily="49" charset="-122"/>
                <a:ea typeface="黑体" panose="02010600030101010101" pitchFamily="49" charset="-122"/>
              </a:rPr>
              <a:t>）</a:t>
            </a:r>
            <a:endParaRPr lang="zh-CN" altLang="en-US" sz="2800" b="1" dirty="0">
              <a:solidFill>
                <a:schemeClr val="tx1"/>
              </a:solidFill>
              <a:latin typeface="黑体" panose="02010600030101010101" pitchFamily="49" charset="-122"/>
              <a:ea typeface="黑体" panose="02010600030101010101" pitchFamily="49" charset="-122"/>
            </a:endParaRPr>
          </a:p>
        </p:txBody>
      </p:sp>
      <p:sp>
        <p:nvSpPr>
          <p:cNvPr id="4" name="矩形 3"/>
          <p:cNvSpPr/>
          <p:nvPr/>
        </p:nvSpPr>
        <p:spPr>
          <a:xfrm>
            <a:off x="631769" y="1935722"/>
            <a:ext cx="8147789" cy="577565"/>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0030101010101" pitchFamily="49" charset="-122"/>
                <a:ea typeface="黑体" panose="02010600030101010101" pitchFamily="49" charset="-122"/>
              </a:rPr>
              <a:t>（</a:t>
            </a:r>
            <a:r>
              <a:rPr lang="en-US" altLang="zh-CN" sz="2800" b="1" dirty="0">
                <a:solidFill>
                  <a:schemeClr val="tx1"/>
                </a:solidFill>
                <a:latin typeface="黑体" panose="02010600030101010101" pitchFamily="49" charset="-122"/>
                <a:ea typeface="黑体" panose="02010600030101010101" pitchFamily="49" charset="-122"/>
              </a:rPr>
              <a:t>3—4</a:t>
            </a:r>
            <a:r>
              <a:rPr lang="zh-CN" altLang="en-US" sz="2800" b="1" dirty="0">
                <a:solidFill>
                  <a:schemeClr val="tx1"/>
                </a:solidFill>
                <a:latin typeface="黑体" panose="02010600030101010101" pitchFamily="49" charset="-122"/>
                <a:ea typeface="黑体" panose="02010600030101010101" pitchFamily="49" charset="-122"/>
              </a:rPr>
              <a:t>）</a:t>
            </a:r>
            <a:endParaRPr lang="zh-CN" altLang="en-US" sz="2800" b="1" dirty="0">
              <a:solidFill>
                <a:schemeClr val="tx1"/>
              </a:solidFill>
              <a:latin typeface="黑体" panose="02010600030101010101" pitchFamily="49" charset="-122"/>
              <a:ea typeface="黑体" panose="02010600030101010101" pitchFamily="49" charset="-122"/>
            </a:endParaRPr>
          </a:p>
        </p:txBody>
      </p:sp>
      <p:sp>
        <p:nvSpPr>
          <p:cNvPr id="5" name="矩形 4"/>
          <p:cNvSpPr/>
          <p:nvPr/>
        </p:nvSpPr>
        <p:spPr>
          <a:xfrm>
            <a:off x="645794" y="2917745"/>
            <a:ext cx="8147789" cy="576984"/>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黑体" panose="02010600030101010101" pitchFamily="49" charset="-122"/>
                <a:ea typeface="黑体" panose="02010600030101010101" pitchFamily="49" charset="-122"/>
              </a:rPr>
              <a:t>（</a:t>
            </a:r>
            <a:r>
              <a:rPr lang="en-US" altLang="zh-CN" sz="2800" b="1" dirty="0">
                <a:solidFill>
                  <a:schemeClr val="tx1"/>
                </a:solidFill>
                <a:latin typeface="黑体" panose="02010600030101010101" pitchFamily="49" charset="-122"/>
                <a:ea typeface="黑体" panose="02010600030101010101" pitchFamily="49" charset="-122"/>
              </a:rPr>
              <a:t>5—7</a:t>
            </a:r>
            <a:r>
              <a:rPr lang="zh-CN" altLang="en-US" sz="2800" b="1" dirty="0">
                <a:solidFill>
                  <a:schemeClr val="tx1"/>
                </a:solidFill>
                <a:latin typeface="黑体" panose="02010600030101010101" pitchFamily="49" charset="-122"/>
                <a:ea typeface="黑体" panose="02010600030101010101" pitchFamily="49" charset="-122"/>
              </a:rPr>
              <a:t>）</a:t>
            </a:r>
            <a:endParaRPr lang="zh-CN" altLang="en-US" sz="2800" b="1" dirty="0">
              <a:solidFill>
                <a:schemeClr val="tx1"/>
              </a:solidFill>
              <a:latin typeface="黑体" panose="02010600030101010101" pitchFamily="49" charset="-122"/>
              <a:ea typeface="黑体" panose="02010600030101010101" pitchFamily="49" charset="-122"/>
            </a:endParaRPr>
          </a:p>
        </p:txBody>
      </p:sp>
      <p:grpSp>
        <p:nvGrpSpPr>
          <p:cNvPr id="8" name="组合 7"/>
          <p:cNvGrpSpPr/>
          <p:nvPr/>
        </p:nvGrpSpPr>
        <p:grpSpPr>
          <a:xfrm>
            <a:off x="645795" y="3809192"/>
            <a:ext cx="8453218" cy="641196"/>
            <a:chOff x="742950" y="3548050"/>
            <a:chExt cx="7945173" cy="641196"/>
          </a:xfrm>
        </p:grpSpPr>
        <p:sp>
          <p:nvSpPr>
            <p:cNvPr id="6" name="矩形 5"/>
            <p:cNvSpPr/>
            <p:nvPr/>
          </p:nvSpPr>
          <p:spPr>
            <a:xfrm>
              <a:off x="742950" y="3548050"/>
              <a:ext cx="7658100" cy="641196"/>
            </a:xfrm>
            <a:prstGeom prst="rect">
              <a:avLst/>
            </a:prstGeom>
            <a:solidFill>
              <a:schemeClr val="bg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800" b="1" dirty="0">
                <a:solidFill>
                  <a:schemeClr val="tx1"/>
                </a:solidFill>
                <a:latin typeface="宋体" panose="02010600030101010101" pitchFamily="2" charset="-122"/>
                <a:ea typeface="宋体" panose="02010600030101010101" pitchFamily="2" charset="-122"/>
              </a:endParaRPr>
            </a:p>
          </p:txBody>
        </p:sp>
        <p:sp>
          <p:nvSpPr>
            <p:cNvPr id="7" name="矩形 6"/>
            <p:cNvSpPr/>
            <p:nvPr/>
          </p:nvSpPr>
          <p:spPr>
            <a:xfrm>
              <a:off x="1380543" y="3611795"/>
              <a:ext cx="7307580" cy="492443"/>
            </a:xfrm>
            <a:prstGeom prst="rect">
              <a:avLst/>
            </a:prstGeom>
          </p:spPr>
          <p:txBody>
            <a:bodyPr wrap="square">
              <a:spAutoFit/>
            </a:bodyPr>
            <a:lstStyle/>
            <a:p>
              <a:r>
                <a:rPr lang="zh-CN" altLang="en-US" sz="2400" b="1" dirty="0">
                  <a:latin typeface="宋体" panose="02010600030101010101" pitchFamily="2" charset="-122"/>
                </a:rPr>
                <a:t>   </a:t>
              </a:r>
              <a:r>
                <a:rPr lang="zh-CN" altLang="en-US" sz="2600" b="1" dirty="0">
                  <a:solidFill>
                    <a:srgbClr val="0000FF"/>
                  </a:solidFill>
                  <a:latin typeface="楷体" panose="02010609060101010101" pitchFamily="49" charset="-122"/>
                  <a:ea typeface="楷体" panose="02010609060101010101" pitchFamily="49" charset="-122"/>
                </a:rPr>
                <a:t>我们要精心地保护地球，保护地球的生态环境。</a:t>
              </a:r>
              <a:endParaRPr lang="zh-CN" altLang="en-US" sz="2600" b="1" dirty="0">
                <a:solidFill>
                  <a:srgbClr val="0000FF"/>
                </a:solidFill>
                <a:latin typeface="楷体" panose="02010609060101010101" pitchFamily="49" charset="-122"/>
                <a:ea typeface="楷体" panose="02010609060101010101" pitchFamily="49" charset="-122"/>
              </a:endParaRPr>
            </a:p>
          </p:txBody>
        </p:sp>
      </p:grpSp>
      <p:sp>
        <p:nvSpPr>
          <p:cNvPr id="9" name="箭头: 下 8"/>
          <p:cNvSpPr/>
          <p:nvPr/>
        </p:nvSpPr>
        <p:spPr>
          <a:xfrm>
            <a:off x="3504699" y="1531264"/>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箭头: 下 9"/>
          <p:cNvSpPr/>
          <p:nvPr/>
        </p:nvSpPr>
        <p:spPr>
          <a:xfrm>
            <a:off x="3518724" y="2553544"/>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下 10"/>
          <p:cNvSpPr/>
          <p:nvPr/>
        </p:nvSpPr>
        <p:spPr>
          <a:xfrm>
            <a:off x="3518724" y="3422956"/>
            <a:ext cx="347222" cy="3341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p:cNvSpPr/>
          <p:nvPr/>
        </p:nvSpPr>
        <p:spPr>
          <a:xfrm>
            <a:off x="2086563" y="1023322"/>
            <a:ext cx="5817438"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地球</a:t>
            </a:r>
            <a:r>
              <a:rPr lang="zh-CN" altLang="en-US" sz="2800" b="1" dirty="0" smtClean="0">
                <a:solidFill>
                  <a:srgbClr val="0000FF"/>
                </a:solidFill>
                <a:latin typeface="楷体" panose="02010609060101010101" pitchFamily="49" charset="-122"/>
                <a:ea typeface="楷体" panose="02010609060101010101" pitchFamily="49" charset="-122"/>
              </a:rPr>
              <a:t>美丽但渺小。</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3" name="矩形 12"/>
          <p:cNvSpPr/>
          <p:nvPr/>
        </p:nvSpPr>
        <p:spPr>
          <a:xfrm>
            <a:off x="2086563" y="1958927"/>
            <a:ext cx="6769899"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地球的自然资源</a:t>
            </a:r>
            <a:r>
              <a:rPr lang="zh-CN" altLang="en-US" sz="2800" b="1" dirty="0" smtClean="0">
                <a:solidFill>
                  <a:srgbClr val="0000FF"/>
                </a:solidFill>
                <a:latin typeface="楷体" panose="02010609060101010101" pitchFamily="49" charset="-122"/>
                <a:ea typeface="楷体" panose="02010609060101010101" pitchFamily="49" charset="-122"/>
              </a:rPr>
              <a:t>有限。</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4" name="矩形 13"/>
          <p:cNvSpPr/>
          <p:nvPr/>
        </p:nvSpPr>
        <p:spPr>
          <a:xfrm>
            <a:off x="1979712" y="2932683"/>
            <a:ext cx="5817438" cy="523220"/>
          </a:xfrm>
          <a:prstGeom prst="rect">
            <a:avLst/>
          </a:prstGeom>
        </p:spPr>
        <p:txBody>
          <a:bodyPr wrap="square">
            <a:spAutoFit/>
          </a:bodyPr>
          <a:lstStyle/>
          <a:p>
            <a:r>
              <a:rPr lang="zh-CN" altLang="en-US" sz="2800" b="1" dirty="0">
                <a:solidFill>
                  <a:srgbClr val="0000FF"/>
                </a:solidFill>
                <a:latin typeface="楷体" panose="02010609060101010101" pitchFamily="49" charset="-122"/>
                <a:ea typeface="楷体" panose="02010609060101010101" pitchFamily="49" charset="-122"/>
              </a:rPr>
              <a:t>人类暂时无法移居其他</a:t>
            </a:r>
            <a:r>
              <a:rPr lang="zh-CN" altLang="en-US" sz="2800" b="1" dirty="0" smtClean="0">
                <a:solidFill>
                  <a:srgbClr val="0000FF"/>
                </a:solidFill>
                <a:latin typeface="楷体" panose="02010609060101010101" pitchFamily="49" charset="-122"/>
                <a:ea typeface="楷体" panose="02010609060101010101" pitchFamily="49" charset="-122"/>
              </a:rPr>
              <a:t>星球。</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6" name="矩形 15"/>
          <p:cNvSpPr/>
          <p:nvPr/>
        </p:nvSpPr>
        <p:spPr>
          <a:xfrm>
            <a:off x="457591" y="3857549"/>
            <a:ext cx="1733135" cy="523220"/>
          </a:xfrm>
          <a:prstGeom prst="rect">
            <a:avLst/>
          </a:prstGeom>
        </p:spPr>
        <p:txBody>
          <a:bodyPr wrap="square">
            <a:spAutoFit/>
          </a:bodyPr>
          <a:lstStyle/>
          <a:p>
            <a:pPr lvl="0"/>
            <a:r>
              <a:rPr lang="zh-CN" altLang="en-US" sz="2800" b="1" dirty="0">
                <a:latin typeface="黑体" panose="02010600030101010101" pitchFamily="49" charset="-122"/>
                <a:ea typeface="黑体" panose="02010600030101010101" pitchFamily="49" charset="-122"/>
              </a:rPr>
              <a:t>（</a:t>
            </a:r>
            <a:r>
              <a:rPr lang="en-US" altLang="zh-CN" sz="2800" b="1" dirty="0">
                <a:latin typeface="黑体" panose="02010600030101010101" pitchFamily="49" charset="-122"/>
                <a:ea typeface="黑体" panose="02010600030101010101" pitchFamily="49" charset="-122"/>
              </a:rPr>
              <a:t>8—9</a:t>
            </a:r>
            <a:r>
              <a:rPr lang="zh-CN" altLang="en-US" sz="2800" b="1" dirty="0">
                <a:latin typeface="黑体" panose="02010600030101010101" pitchFamily="49" charset="-122"/>
                <a:ea typeface="黑体" panose="02010600030101010101" pitchFamily="49" charset="-122"/>
              </a:rPr>
              <a:t>）</a:t>
            </a:r>
            <a:endParaRPr lang="zh-CN" altLang="en-US" sz="2800" b="1" dirty="0">
              <a:latin typeface="黑体" panose="02010600030101010101" pitchFamily="49" charset="-122"/>
              <a:ea typeface="黑体" panose="02010600030101010101" pitchFamily="49" charset="-122"/>
            </a:endParaRPr>
          </a:p>
        </p:txBody>
      </p:sp>
      <p:grpSp>
        <p:nvGrpSpPr>
          <p:cNvPr id="23" name="组合 1"/>
          <p:cNvGrpSpPr/>
          <p:nvPr/>
        </p:nvGrpSpPr>
        <p:grpSpPr bwMode="auto">
          <a:xfrm>
            <a:off x="251520" y="151366"/>
            <a:ext cx="2251075" cy="584200"/>
            <a:chOff x="251073" y="195486"/>
            <a:chExt cx="2249488" cy="585926"/>
          </a:xfrm>
        </p:grpSpPr>
        <p:sp>
          <p:nvSpPr>
            <p:cNvPr id="24" name="文本框 13"/>
            <p:cNvSpPr txBox="1">
              <a:spLocks noChangeArrowheads="1"/>
            </p:cNvSpPr>
            <p:nvPr/>
          </p:nvSpPr>
          <p:spPr bwMode="auto">
            <a:xfrm>
              <a:off x="253093" y="195486"/>
              <a:ext cx="1943462" cy="5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a:ln>
                    <a:noFill/>
                  </a:ln>
                  <a:solidFill>
                    <a:srgbClr val="00B050"/>
                  </a:solidFill>
                  <a:effectLst/>
                  <a:uLnTx/>
                  <a:uFillTx/>
                  <a:latin typeface="黑体" panose="02010600030101010101" pitchFamily="49" charset="-122"/>
                  <a:ea typeface="黑体" panose="02010600030101010101" pitchFamily="49" charset="-122"/>
                  <a:cs typeface="+mn-cs"/>
                </a:rPr>
                <a:t>板书设计</a:t>
              </a:r>
              <a:endParaRPr kumimoji="0" lang="zh-CN" altLang="en-US" sz="3200" b="1" i="0" u="none" strike="noStrike" kern="1200" cap="none" spc="0" normalizeH="0" baseline="0" noProof="0">
                <a:ln>
                  <a:noFill/>
                </a:ln>
                <a:solidFill>
                  <a:srgbClr val="00B050"/>
                </a:solidFill>
                <a:effectLst/>
                <a:uLnTx/>
                <a:uFillTx/>
                <a:latin typeface="黑体" panose="02010600030101010101" pitchFamily="49" charset="-122"/>
                <a:ea typeface="黑体" panose="02010600030101010101" pitchFamily="49" charset="-122"/>
                <a:cs typeface="+mn-cs"/>
              </a:endParaRPr>
            </a:p>
          </p:txBody>
        </p:sp>
        <p:cxnSp>
          <p:nvCxnSpPr>
            <p:cNvPr id="25" name="直接连接符 24"/>
            <p:cNvCxnSpPr/>
            <p:nvPr/>
          </p:nvCxnSpPr>
          <p:spPr>
            <a:xfrm>
              <a:off x="251073" y="771859"/>
              <a:ext cx="2016290"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grpSp>
          <p:nvGrpSpPr>
            <p:cNvPr id="26" name="Group 4"/>
            <p:cNvGrpSpPr>
              <a:grpSpLocks noChangeAspect="1"/>
            </p:cNvGrpSpPr>
            <p:nvPr/>
          </p:nvGrpSpPr>
          <p:grpSpPr bwMode="auto">
            <a:xfrm>
              <a:off x="2051298" y="411386"/>
              <a:ext cx="449263" cy="292100"/>
              <a:chOff x="2432" y="1329"/>
              <a:chExt cx="657" cy="426"/>
            </a:xfrm>
          </p:grpSpPr>
          <p:sp>
            <p:nvSpPr>
              <p:cNvPr id="27" name="AutoShape 3"/>
              <p:cNvSpPr>
                <a:spLocks noChangeAspect="1" noChangeArrowheads="1" noTextEdit="1"/>
              </p:cNvSpPr>
              <p:nvPr/>
            </p:nvSpPr>
            <p:spPr bwMode="auto">
              <a:xfrm>
                <a:off x="2435" y="1330"/>
                <a:ext cx="652" cy="425"/>
              </a:xfrm>
              <a:prstGeom prst="rect">
                <a:avLst/>
              </a:prstGeom>
              <a:noFill/>
              <a:ln>
                <a:noFill/>
              </a:ln>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 name="Freeform 5"/>
              <p:cNvSpPr/>
              <p:nvPr/>
            </p:nvSpPr>
            <p:spPr bwMode="auto">
              <a:xfrm>
                <a:off x="2479" y="1330"/>
                <a:ext cx="610" cy="423"/>
              </a:xfrm>
              <a:custGeom>
                <a:avLst/>
                <a:gdLst>
                  <a:gd name="T0" fmla="*/ 315 w 351"/>
                  <a:gd name="T1" fmla="*/ 0 h 242"/>
                  <a:gd name="T2" fmla="*/ 292 w 351"/>
                  <a:gd name="T3" fmla="*/ 9 h 242"/>
                  <a:gd name="T4" fmla="*/ 291 w 351"/>
                  <a:gd name="T5" fmla="*/ 10 h 242"/>
                  <a:gd name="T6" fmla="*/ 309 w 351"/>
                  <a:gd name="T7" fmla="*/ 3 h 242"/>
                  <a:gd name="T8" fmla="*/ 310 w 351"/>
                  <a:gd name="T9" fmla="*/ 4 h 242"/>
                  <a:gd name="T10" fmla="*/ 317 w 351"/>
                  <a:gd name="T11" fmla="*/ 10 h 242"/>
                  <a:gd name="T12" fmla="*/ 325 w 351"/>
                  <a:gd name="T13" fmla="*/ 27 h 242"/>
                  <a:gd name="T14" fmla="*/ 336 w 351"/>
                  <a:gd name="T15" fmla="*/ 59 h 242"/>
                  <a:gd name="T16" fmla="*/ 268 w 351"/>
                  <a:gd name="T17" fmla="*/ 95 h 242"/>
                  <a:gd name="T18" fmla="*/ 267 w 351"/>
                  <a:gd name="T19" fmla="*/ 95 h 242"/>
                  <a:gd name="T20" fmla="*/ 267 w 351"/>
                  <a:gd name="T21" fmla="*/ 95 h 242"/>
                  <a:gd name="T22" fmla="*/ 24 w 351"/>
                  <a:gd name="T23" fmla="*/ 219 h 242"/>
                  <a:gd name="T24" fmla="*/ 2 w 351"/>
                  <a:gd name="T25" fmla="*/ 229 h 242"/>
                  <a:gd name="T26" fmla="*/ 0 w 351"/>
                  <a:gd name="T27" fmla="*/ 229 h 242"/>
                  <a:gd name="T28" fmla="*/ 6 w 351"/>
                  <a:gd name="T29" fmla="*/ 240 h 242"/>
                  <a:gd name="T30" fmla="*/ 12 w 351"/>
                  <a:gd name="T31" fmla="*/ 242 h 242"/>
                  <a:gd name="T32" fmla="*/ 34 w 351"/>
                  <a:gd name="T33" fmla="*/ 232 h 242"/>
                  <a:gd name="T34" fmla="*/ 350 w 351"/>
                  <a:gd name="T35" fmla="*/ 68 h 242"/>
                  <a:gd name="T36" fmla="*/ 335 w 351"/>
                  <a:gd name="T37" fmla="*/ 29 h 242"/>
                  <a:gd name="T38" fmla="*/ 324 w 351"/>
                  <a:gd name="T39" fmla="*/ 8 h 242"/>
                  <a:gd name="T40" fmla="*/ 317 w 351"/>
                  <a:gd name="T41" fmla="*/ 1 h 242"/>
                  <a:gd name="T42" fmla="*/ 315 w 351"/>
                  <a:gd name="T4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1" h="242">
                    <a:moveTo>
                      <a:pt x="315" y="0"/>
                    </a:moveTo>
                    <a:cubicBezTo>
                      <a:pt x="311" y="0"/>
                      <a:pt x="299" y="6"/>
                      <a:pt x="292" y="9"/>
                    </a:cubicBezTo>
                    <a:cubicBezTo>
                      <a:pt x="292" y="9"/>
                      <a:pt x="292" y="9"/>
                      <a:pt x="291" y="10"/>
                    </a:cubicBezTo>
                    <a:cubicBezTo>
                      <a:pt x="298" y="7"/>
                      <a:pt x="306" y="3"/>
                      <a:pt x="309" y="3"/>
                    </a:cubicBezTo>
                    <a:cubicBezTo>
                      <a:pt x="309" y="3"/>
                      <a:pt x="310" y="3"/>
                      <a:pt x="310" y="4"/>
                    </a:cubicBezTo>
                    <a:cubicBezTo>
                      <a:pt x="312" y="6"/>
                      <a:pt x="317" y="10"/>
                      <a:pt x="317" y="10"/>
                    </a:cubicBezTo>
                    <a:cubicBezTo>
                      <a:pt x="317" y="10"/>
                      <a:pt x="321" y="15"/>
                      <a:pt x="325" y="27"/>
                    </a:cubicBezTo>
                    <a:cubicBezTo>
                      <a:pt x="330" y="39"/>
                      <a:pt x="338" y="56"/>
                      <a:pt x="336" y="59"/>
                    </a:cubicBezTo>
                    <a:cubicBezTo>
                      <a:pt x="336" y="60"/>
                      <a:pt x="308" y="75"/>
                      <a:pt x="268" y="95"/>
                    </a:cubicBezTo>
                    <a:cubicBezTo>
                      <a:pt x="268" y="95"/>
                      <a:pt x="268" y="95"/>
                      <a:pt x="267" y="95"/>
                    </a:cubicBezTo>
                    <a:cubicBezTo>
                      <a:pt x="267" y="95"/>
                      <a:pt x="267" y="95"/>
                      <a:pt x="267" y="95"/>
                    </a:cubicBezTo>
                    <a:cubicBezTo>
                      <a:pt x="179" y="140"/>
                      <a:pt x="38" y="211"/>
                      <a:pt x="24" y="219"/>
                    </a:cubicBezTo>
                    <a:cubicBezTo>
                      <a:pt x="11" y="227"/>
                      <a:pt x="5" y="229"/>
                      <a:pt x="2" y="229"/>
                    </a:cubicBezTo>
                    <a:cubicBezTo>
                      <a:pt x="1" y="229"/>
                      <a:pt x="0" y="229"/>
                      <a:pt x="0" y="229"/>
                    </a:cubicBezTo>
                    <a:cubicBezTo>
                      <a:pt x="3" y="235"/>
                      <a:pt x="5" y="239"/>
                      <a:pt x="6" y="240"/>
                    </a:cubicBezTo>
                    <a:cubicBezTo>
                      <a:pt x="8" y="241"/>
                      <a:pt x="9" y="242"/>
                      <a:pt x="12" y="242"/>
                    </a:cubicBezTo>
                    <a:cubicBezTo>
                      <a:pt x="16" y="242"/>
                      <a:pt x="22" y="240"/>
                      <a:pt x="34" y="232"/>
                    </a:cubicBezTo>
                    <a:cubicBezTo>
                      <a:pt x="54" y="220"/>
                      <a:pt x="348" y="72"/>
                      <a:pt x="350" y="68"/>
                    </a:cubicBezTo>
                    <a:cubicBezTo>
                      <a:pt x="351" y="65"/>
                      <a:pt x="341" y="44"/>
                      <a:pt x="335" y="29"/>
                    </a:cubicBezTo>
                    <a:cubicBezTo>
                      <a:pt x="329" y="15"/>
                      <a:pt x="324" y="8"/>
                      <a:pt x="324" y="8"/>
                    </a:cubicBezTo>
                    <a:cubicBezTo>
                      <a:pt x="324" y="8"/>
                      <a:pt x="319" y="3"/>
                      <a:pt x="317" y="1"/>
                    </a:cubicBezTo>
                    <a:cubicBezTo>
                      <a:pt x="316" y="0"/>
                      <a:pt x="316" y="0"/>
                      <a:pt x="315" y="0"/>
                    </a:cubicBezTo>
                  </a:path>
                </a:pathLst>
              </a:custGeom>
              <a:solidFill>
                <a:srgbClr val="66FFFF"/>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9" name="Freeform 6"/>
              <p:cNvSpPr/>
              <p:nvPr/>
            </p:nvSpPr>
            <p:spPr bwMode="auto">
              <a:xfrm>
                <a:off x="2432" y="1337"/>
                <a:ext cx="633" cy="397"/>
              </a:xfrm>
              <a:custGeom>
                <a:avLst/>
                <a:gdLst>
                  <a:gd name="T0" fmla="*/ 3 w 364"/>
                  <a:gd name="T1" fmla="*/ 171 h 229"/>
                  <a:gd name="T2" fmla="*/ 3 w 364"/>
                  <a:gd name="T3" fmla="*/ 182 h 229"/>
                  <a:gd name="T4" fmla="*/ 23 w 364"/>
                  <a:gd name="T5" fmla="*/ 225 h 229"/>
                  <a:gd name="T6" fmla="*/ 50 w 364"/>
                  <a:gd name="T7" fmla="*/ 217 h 229"/>
                  <a:gd name="T8" fmla="*/ 362 w 364"/>
                  <a:gd name="T9" fmla="*/ 57 h 229"/>
                  <a:gd name="T10" fmla="*/ 351 w 364"/>
                  <a:gd name="T11" fmla="*/ 25 h 229"/>
                  <a:gd name="T12" fmla="*/ 343 w 364"/>
                  <a:gd name="T13" fmla="*/ 8 h 229"/>
                  <a:gd name="T14" fmla="*/ 336 w 364"/>
                  <a:gd name="T15" fmla="*/ 2 h 229"/>
                  <a:gd name="T16" fmla="*/ 312 w 364"/>
                  <a:gd name="T17" fmla="*/ 10 h 229"/>
                  <a:gd name="T18" fmla="*/ 10 w 364"/>
                  <a:gd name="T19" fmla="*/ 166 h 229"/>
                  <a:gd name="T20" fmla="*/ 3 w 364"/>
                  <a:gd name="T21" fmla="*/ 17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229">
                    <a:moveTo>
                      <a:pt x="3" y="171"/>
                    </a:moveTo>
                    <a:cubicBezTo>
                      <a:pt x="3" y="171"/>
                      <a:pt x="0" y="174"/>
                      <a:pt x="3" y="182"/>
                    </a:cubicBezTo>
                    <a:cubicBezTo>
                      <a:pt x="6" y="191"/>
                      <a:pt x="20" y="223"/>
                      <a:pt x="23" y="225"/>
                    </a:cubicBezTo>
                    <a:cubicBezTo>
                      <a:pt x="26" y="227"/>
                      <a:pt x="30" y="229"/>
                      <a:pt x="50" y="217"/>
                    </a:cubicBezTo>
                    <a:cubicBezTo>
                      <a:pt x="70" y="206"/>
                      <a:pt x="361" y="60"/>
                      <a:pt x="362" y="57"/>
                    </a:cubicBezTo>
                    <a:cubicBezTo>
                      <a:pt x="364" y="54"/>
                      <a:pt x="356" y="37"/>
                      <a:pt x="351" y="25"/>
                    </a:cubicBezTo>
                    <a:cubicBezTo>
                      <a:pt x="347" y="13"/>
                      <a:pt x="343" y="8"/>
                      <a:pt x="343" y="8"/>
                    </a:cubicBezTo>
                    <a:cubicBezTo>
                      <a:pt x="343" y="8"/>
                      <a:pt x="338" y="4"/>
                      <a:pt x="336" y="2"/>
                    </a:cubicBezTo>
                    <a:cubicBezTo>
                      <a:pt x="334" y="0"/>
                      <a:pt x="320" y="6"/>
                      <a:pt x="312" y="10"/>
                    </a:cubicBezTo>
                    <a:cubicBezTo>
                      <a:pt x="305" y="14"/>
                      <a:pt x="15" y="163"/>
                      <a:pt x="10" y="166"/>
                    </a:cubicBezTo>
                    <a:cubicBezTo>
                      <a:pt x="5" y="168"/>
                      <a:pt x="3" y="171"/>
                      <a:pt x="3" y="171"/>
                    </a:cubicBezTo>
                  </a:path>
                </a:pathLst>
              </a:custGeom>
              <a:ln>
                <a:solidFill>
                  <a:srgbClr val="00B050"/>
                </a:solidFill>
              </a:ln>
            </p:spPr>
            <p:style>
              <a:lnRef idx="2">
                <a:schemeClr val="accent3"/>
              </a:lnRef>
              <a:fillRef idx="0">
                <a:schemeClr val="accent3"/>
              </a:fillRef>
              <a:effectRef idx="1">
                <a:schemeClr val="accent3"/>
              </a:effectRef>
              <a:fontRef idx="minor">
                <a:schemeClr val="tx1"/>
              </a:fontRef>
            </p:style>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0" name="Freeform 7"/>
              <p:cNvSpPr/>
              <p:nvPr/>
            </p:nvSpPr>
            <p:spPr bwMode="auto">
              <a:xfrm>
                <a:off x="2432" y="1606"/>
                <a:ext cx="100" cy="125"/>
              </a:xfrm>
              <a:custGeom>
                <a:avLst/>
                <a:gdLst>
                  <a:gd name="T0" fmla="*/ 57 w 57"/>
                  <a:gd name="T1" fmla="*/ 59 h 73"/>
                  <a:gd name="T2" fmla="*/ 51 w 57"/>
                  <a:gd name="T3" fmla="*/ 50 h 73"/>
                  <a:gd name="T4" fmla="*/ 46 w 57"/>
                  <a:gd name="T5" fmla="*/ 41 h 73"/>
                  <a:gd name="T6" fmla="*/ 44 w 57"/>
                  <a:gd name="T7" fmla="*/ 34 h 73"/>
                  <a:gd name="T8" fmla="*/ 43 w 57"/>
                  <a:gd name="T9" fmla="*/ 22 h 73"/>
                  <a:gd name="T10" fmla="*/ 41 w 57"/>
                  <a:gd name="T11" fmla="*/ 12 h 73"/>
                  <a:gd name="T12" fmla="*/ 39 w 57"/>
                  <a:gd name="T13" fmla="*/ 0 h 73"/>
                  <a:gd name="T14" fmla="*/ 33 w 57"/>
                  <a:gd name="T15" fmla="*/ 0 h 73"/>
                  <a:gd name="T16" fmla="*/ 28 w 57"/>
                  <a:gd name="T17" fmla="*/ 1 h 73"/>
                  <a:gd name="T18" fmla="*/ 10 w 57"/>
                  <a:gd name="T19" fmla="*/ 11 h 73"/>
                  <a:gd name="T20" fmla="*/ 3 w 57"/>
                  <a:gd name="T21" fmla="*/ 16 h 73"/>
                  <a:gd name="T22" fmla="*/ 3 w 57"/>
                  <a:gd name="T23" fmla="*/ 27 h 73"/>
                  <a:gd name="T24" fmla="*/ 19 w 57"/>
                  <a:gd name="T25" fmla="*/ 63 h 73"/>
                  <a:gd name="T26" fmla="*/ 23 w 57"/>
                  <a:gd name="T27" fmla="*/ 70 h 73"/>
                  <a:gd name="T28" fmla="*/ 38 w 57"/>
                  <a:gd name="T29" fmla="*/ 69 h 73"/>
                  <a:gd name="T30" fmla="*/ 47 w 57"/>
                  <a:gd name="T31" fmla="*/ 64 h 73"/>
                  <a:gd name="T32" fmla="*/ 50 w 57"/>
                  <a:gd name="T33" fmla="*/ 62 h 73"/>
                  <a:gd name="T34" fmla="*/ 57 w 57"/>
                  <a:gd name="T35"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73">
                    <a:moveTo>
                      <a:pt x="57" y="59"/>
                    </a:moveTo>
                    <a:cubicBezTo>
                      <a:pt x="55" y="55"/>
                      <a:pt x="51" y="50"/>
                      <a:pt x="51" y="50"/>
                    </a:cubicBezTo>
                    <a:cubicBezTo>
                      <a:pt x="51" y="50"/>
                      <a:pt x="48" y="44"/>
                      <a:pt x="46" y="41"/>
                    </a:cubicBezTo>
                    <a:cubicBezTo>
                      <a:pt x="45" y="39"/>
                      <a:pt x="44" y="34"/>
                      <a:pt x="44" y="34"/>
                    </a:cubicBezTo>
                    <a:cubicBezTo>
                      <a:pt x="44" y="34"/>
                      <a:pt x="43" y="26"/>
                      <a:pt x="43" y="22"/>
                    </a:cubicBezTo>
                    <a:cubicBezTo>
                      <a:pt x="42" y="19"/>
                      <a:pt x="41" y="14"/>
                      <a:pt x="41" y="12"/>
                    </a:cubicBezTo>
                    <a:cubicBezTo>
                      <a:pt x="40" y="10"/>
                      <a:pt x="40" y="4"/>
                      <a:pt x="39" y="0"/>
                    </a:cubicBezTo>
                    <a:cubicBezTo>
                      <a:pt x="36" y="0"/>
                      <a:pt x="33" y="0"/>
                      <a:pt x="33" y="0"/>
                    </a:cubicBezTo>
                    <a:cubicBezTo>
                      <a:pt x="33" y="0"/>
                      <a:pt x="31" y="0"/>
                      <a:pt x="28" y="1"/>
                    </a:cubicBezTo>
                    <a:cubicBezTo>
                      <a:pt x="17" y="7"/>
                      <a:pt x="11" y="10"/>
                      <a:pt x="10" y="11"/>
                    </a:cubicBezTo>
                    <a:cubicBezTo>
                      <a:pt x="5" y="13"/>
                      <a:pt x="3" y="16"/>
                      <a:pt x="3" y="16"/>
                    </a:cubicBezTo>
                    <a:cubicBezTo>
                      <a:pt x="3" y="16"/>
                      <a:pt x="0" y="19"/>
                      <a:pt x="3" y="27"/>
                    </a:cubicBezTo>
                    <a:cubicBezTo>
                      <a:pt x="5" y="33"/>
                      <a:pt x="13" y="52"/>
                      <a:pt x="19" y="63"/>
                    </a:cubicBezTo>
                    <a:cubicBezTo>
                      <a:pt x="20" y="67"/>
                      <a:pt x="22" y="69"/>
                      <a:pt x="23" y="70"/>
                    </a:cubicBezTo>
                    <a:cubicBezTo>
                      <a:pt x="25" y="72"/>
                      <a:pt x="28" y="73"/>
                      <a:pt x="38" y="69"/>
                    </a:cubicBezTo>
                    <a:cubicBezTo>
                      <a:pt x="41" y="67"/>
                      <a:pt x="44" y="66"/>
                      <a:pt x="47" y="64"/>
                    </a:cubicBezTo>
                    <a:cubicBezTo>
                      <a:pt x="48" y="63"/>
                      <a:pt x="49" y="63"/>
                      <a:pt x="50" y="62"/>
                    </a:cubicBezTo>
                    <a:cubicBezTo>
                      <a:pt x="51" y="62"/>
                      <a:pt x="54" y="60"/>
                      <a:pt x="57" y="59"/>
                    </a:cubicBezTo>
                    <a:close/>
                  </a:path>
                </a:pathLst>
              </a:custGeom>
              <a:solidFill>
                <a:srgbClr val="00B050"/>
              </a:solid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1" name="Freeform 8"/>
              <p:cNvSpPr/>
              <p:nvPr/>
            </p:nvSpPr>
            <p:spPr bwMode="auto">
              <a:xfrm>
                <a:off x="2954" y="1362"/>
                <a:ext cx="5" cy="0"/>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1"/>
                    </a:cubicBezTo>
                    <a:cubicBezTo>
                      <a:pt x="0" y="0"/>
                      <a:pt x="1" y="0"/>
                      <a:pt x="2" y="0"/>
                    </a:cubicBezTo>
                    <a:cubicBezTo>
                      <a:pt x="2" y="0"/>
                      <a:pt x="2" y="0"/>
                      <a:pt x="2" y="0"/>
                    </a:cubicBezTo>
                  </a:path>
                </a:pathLst>
              </a:custGeom>
              <a:solidFill>
                <a:srgbClr val="EEEBEA"/>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 name="Freeform 9"/>
              <p:cNvSpPr/>
              <p:nvPr/>
            </p:nvSpPr>
            <p:spPr bwMode="auto">
              <a:xfrm>
                <a:off x="2943" y="1497"/>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solidFill>
                <a:srgbClr val="578C94"/>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3" name="Freeform 10"/>
              <p:cNvSpPr>
                <a:spLocks noEditPoints="1"/>
              </p:cNvSpPr>
              <p:nvPr/>
            </p:nvSpPr>
            <p:spPr bwMode="auto">
              <a:xfrm>
                <a:off x="2511" y="1362"/>
                <a:ext cx="538" cy="323"/>
              </a:xfrm>
              <a:custGeom>
                <a:avLst/>
                <a:gdLst>
                  <a:gd name="T0" fmla="*/ 7 w 309"/>
                  <a:gd name="T1" fmla="*/ 184 h 184"/>
                  <a:gd name="T2" fmla="*/ 9 w 309"/>
                  <a:gd name="T3" fmla="*/ 184 h 184"/>
                  <a:gd name="T4" fmla="*/ 9 w 309"/>
                  <a:gd name="T5" fmla="*/ 178 h 184"/>
                  <a:gd name="T6" fmla="*/ 8 w 309"/>
                  <a:gd name="T7" fmla="*/ 180 h 184"/>
                  <a:gd name="T8" fmla="*/ 9 w 309"/>
                  <a:gd name="T9" fmla="*/ 178 h 184"/>
                  <a:gd name="T10" fmla="*/ 34 w 309"/>
                  <a:gd name="T11" fmla="*/ 174 h 184"/>
                  <a:gd name="T12" fmla="*/ 34 w 309"/>
                  <a:gd name="T13" fmla="*/ 179 h 184"/>
                  <a:gd name="T14" fmla="*/ 36 w 309"/>
                  <a:gd name="T15" fmla="*/ 176 h 184"/>
                  <a:gd name="T16" fmla="*/ 38 w 309"/>
                  <a:gd name="T17" fmla="*/ 176 h 184"/>
                  <a:gd name="T18" fmla="*/ 84 w 309"/>
                  <a:gd name="T19" fmla="*/ 144 h 184"/>
                  <a:gd name="T20" fmla="*/ 85 w 309"/>
                  <a:gd name="T21" fmla="*/ 145 h 184"/>
                  <a:gd name="T22" fmla="*/ 84 w 309"/>
                  <a:gd name="T23" fmla="*/ 144 h 184"/>
                  <a:gd name="T24" fmla="*/ 0 w 309"/>
                  <a:gd name="T25" fmla="*/ 135 h 184"/>
                  <a:gd name="T26" fmla="*/ 1 w 309"/>
                  <a:gd name="T27" fmla="*/ 135 h 184"/>
                  <a:gd name="T28" fmla="*/ 138 w 309"/>
                  <a:gd name="T29" fmla="*/ 123 h 184"/>
                  <a:gd name="T30" fmla="*/ 139 w 309"/>
                  <a:gd name="T31" fmla="*/ 123 h 184"/>
                  <a:gd name="T32" fmla="*/ 154 w 309"/>
                  <a:gd name="T33" fmla="*/ 115 h 184"/>
                  <a:gd name="T34" fmla="*/ 154 w 309"/>
                  <a:gd name="T35" fmla="*/ 116 h 184"/>
                  <a:gd name="T36" fmla="*/ 154 w 309"/>
                  <a:gd name="T37" fmla="*/ 115 h 184"/>
                  <a:gd name="T38" fmla="*/ 50 w 309"/>
                  <a:gd name="T39" fmla="*/ 113 h 184"/>
                  <a:gd name="T40" fmla="*/ 53 w 309"/>
                  <a:gd name="T41" fmla="*/ 115 h 184"/>
                  <a:gd name="T42" fmla="*/ 146 w 309"/>
                  <a:gd name="T43" fmla="*/ 113 h 184"/>
                  <a:gd name="T44" fmla="*/ 147 w 309"/>
                  <a:gd name="T45" fmla="*/ 114 h 184"/>
                  <a:gd name="T46" fmla="*/ 146 w 309"/>
                  <a:gd name="T47" fmla="*/ 113 h 184"/>
                  <a:gd name="T48" fmla="*/ 149 w 309"/>
                  <a:gd name="T49" fmla="*/ 111 h 184"/>
                  <a:gd name="T50" fmla="*/ 151 w 309"/>
                  <a:gd name="T51" fmla="*/ 111 h 184"/>
                  <a:gd name="T52" fmla="*/ 165 w 309"/>
                  <a:gd name="T53" fmla="*/ 109 h 184"/>
                  <a:gd name="T54" fmla="*/ 162 w 309"/>
                  <a:gd name="T55" fmla="*/ 113 h 184"/>
                  <a:gd name="T56" fmla="*/ 166 w 309"/>
                  <a:gd name="T57" fmla="*/ 111 h 184"/>
                  <a:gd name="T58" fmla="*/ 184 w 309"/>
                  <a:gd name="T59" fmla="*/ 107 h 184"/>
                  <a:gd name="T60" fmla="*/ 184 w 309"/>
                  <a:gd name="T61" fmla="*/ 109 h 184"/>
                  <a:gd name="T62" fmla="*/ 184 w 309"/>
                  <a:gd name="T63" fmla="*/ 107 h 184"/>
                  <a:gd name="T64" fmla="*/ 50 w 309"/>
                  <a:gd name="T65" fmla="*/ 109 h 184"/>
                  <a:gd name="T66" fmla="*/ 53 w 309"/>
                  <a:gd name="T67" fmla="*/ 111 h 184"/>
                  <a:gd name="T68" fmla="*/ 53 w 309"/>
                  <a:gd name="T69" fmla="*/ 107 h 184"/>
                  <a:gd name="T70" fmla="*/ 248 w 309"/>
                  <a:gd name="T71" fmla="*/ 77 h 184"/>
                  <a:gd name="T72" fmla="*/ 249 w 309"/>
                  <a:gd name="T73" fmla="*/ 77 h 184"/>
                  <a:gd name="T74" fmla="*/ 249 w 309"/>
                  <a:gd name="T75" fmla="*/ 75 h 184"/>
                  <a:gd name="T76" fmla="*/ 252 w 309"/>
                  <a:gd name="T77" fmla="*/ 67 h 184"/>
                  <a:gd name="T78" fmla="*/ 252 w 309"/>
                  <a:gd name="T79" fmla="*/ 70 h 184"/>
                  <a:gd name="T80" fmla="*/ 268 w 309"/>
                  <a:gd name="T81" fmla="*/ 64 h 184"/>
                  <a:gd name="T82" fmla="*/ 266 w 309"/>
                  <a:gd name="T83" fmla="*/ 66 h 184"/>
                  <a:gd name="T84" fmla="*/ 268 w 309"/>
                  <a:gd name="T85" fmla="*/ 66 h 184"/>
                  <a:gd name="T86" fmla="*/ 276 w 309"/>
                  <a:gd name="T87" fmla="*/ 54 h 184"/>
                  <a:gd name="T88" fmla="*/ 276 w 309"/>
                  <a:gd name="T89" fmla="*/ 55 h 184"/>
                  <a:gd name="T90" fmla="*/ 276 w 309"/>
                  <a:gd name="T91" fmla="*/ 54 h 184"/>
                  <a:gd name="T92" fmla="*/ 307 w 309"/>
                  <a:gd name="T93" fmla="*/ 17 h 184"/>
                  <a:gd name="T94" fmla="*/ 309 w 309"/>
                  <a:gd name="T95" fmla="*/ 17 h 184"/>
                  <a:gd name="T96" fmla="*/ 254 w 309"/>
                  <a:gd name="T97" fmla="*/ 11 h 184"/>
                  <a:gd name="T98" fmla="*/ 254 w 309"/>
                  <a:gd name="T99" fmla="*/ 12 h 184"/>
                  <a:gd name="T100" fmla="*/ 254 w 309"/>
                  <a:gd name="T101" fmla="*/ 11 h 184"/>
                  <a:gd name="T102" fmla="*/ 304 w 309"/>
                  <a:gd name="T103" fmla="*/ 12 h 184"/>
                  <a:gd name="T104" fmla="*/ 308 w 309"/>
                  <a:gd name="T105" fmla="*/ 14 h 184"/>
                  <a:gd name="T106" fmla="*/ 307 w 309"/>
                  <a:gd name="T107" fmla="*/ 11 h 184"/>
                  <a:gd name="T108" fmla="*/ 305 w 309"/>
                  <a:gd name="T109" fmla="*/ 10 h 184"/>
                  <a:gd name="T110" fmla="*/ 245 w 309"/>
                  <a:gd name="T111" fmla="*/ 12 h 184"/>
                  <a:gd name="T112" fmla="*/ 245 w 309"/>
                  <a:gd name="T113" fmla="*/ 10 h 184"/>
                  <a:gd name="T114" fmla="*/ 257 w 309"/>
                  <a:gd name="T115" fmla="*/ 0 h 184"/>
                  <a:gd name="T116" fmla="*/ 254 w 309"/>
                  <a:gd name="T117" fmla="*/ 1 h 184"/>
                  <a:gd name="T118" fmla="*/ 255 w 309"/>
                  <a:gd name="T119" fmla="*/ 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9" h="184">
                    <a:moveTo>
                      <a:pt x="8" y="183"/>
                    </a:moveTo>
                    <a:cubicBezTo>
                      <a:pt x="7" y="183"/>
                      <a:pt x="7" y="183"/>
                      <a:pt x="7" y="184"/>
                    </a:cubicBezTo>
                    <a:cubicBezTo>
                      <a:pt x="7" y="184"/>
                      <a:pt x="8" y="184"/>
                      <a:pt x="8" y="184"/>
                    </a:cubicBezTo>
                    <a:cubicBezTo>
                      <a:pt x="8" y="184"/>
                      <a:pt x="9" y="184"/>
                      <a:pt x="9" y="184"/>
                    </a:cubicBezTo>
                    <a:cubicBezTo>
                      <a:pt x="9" y="183"/>
                      <a:pt x="8" y="183"/>
                      <a:pt x="8" y="183"/>
                    </a:cubicBezTo>
                    <a:moveTo>
                      <a:pt x="9" y="178"/>
                    </a:moveTo>
                    <a:cubicBezTo>
                      <a:pt x="8" y="178"/>
                      <a:pt x="7" y="180"/>
                      <a:pt x="8" y="180"/>
                    </a:cubicBezTo>
                    <a:cubicBezTo>
                      <a:pt x="8" y="180"/>
                      <a:pt x="8" y="180"/>
                      <a:pt x="8" y="180"/>
                    </a:cubicBezTo>
                    <a:cubicBezTo>
                      <a:pt x="9" y="180"/>
                      <a:pt x="10" y="178"/>
                      <a:pt x="9" y="178"/>
                    </a:cubicBezTo>
                    <a:cubicBezTo>
                      <a:pt x="9" y="178"/>
                      <a:pt x="9" y="178"/>
                      <a:pt x="9" y="178"/>
                    </a:cubicBezTo>
                    <a:moveTo>
                      <a:pt x="35" y="171"/>
                    </a:moveTo>
                    <a:cubicBezTo>
                      <a:pt x="35" y="171"/>
                      <a:pt x="34" y="172"/>
                      <a:pt x="34" y="174"/>
                    </a:cubicBezTo>
                    <a:cubicBezTo>
                      <a:pt x="34" y="174"/>
                      <a:pt x="34" y="174"/>
                      <a:pt x="34" y="174"/>
                    </a:cubicBezTo>
                    <a:cubicBezTo>
                      <a:pt x="33" y="175"/>
                      <a:pt x="32" y="179"/>
                      <a:pt x="34" y="179"/>
                    </a:cubicBezTo>
                    <a:cubicBezTo>
                      <a:pt x="34" y="179"/>
                      <a:pt x="34" y="179"/>
                      <a:pt x="35" y="179"/>
                    </a:cubicBezTo>
                    <a:cubicBezTo>
                      <a:pt x="35" y="178"/>
                      <a:pt x="36" y="177"/>
                      <a:pt x="36" y="176"/>
                    </a:cubicBezTo>
                    <a:cubicBezTo>
                      <a:pt x="37" y="176"/>
                      <a:pt x="37" y="176"/>
                      <a:pt x="38" y="176"/>
                    </a:cubicBezTo>
                    <a:cubicBezTo>
                      <a:pt x="38" y="176"/>
                      <a:pt x="38" y="176"/>
                      <a:pt x="38" y="176"/>
                    </a:cubicBezTo>
                    <a:cubicBezTo>
                      <a:pt x="39" y="176"/>
                      <a:pt x="37" y="171"/>
                      <a:pt x="35" y="171"/>
                    </a:cubicBezTo>
                    <a:moveTo>
                      <a:pt x="84" y="144"/>
                    </a:moveTo>
                    <a:cubicBezTo>
                      <a:pt x="84" y="144"/>
                      <a:pt x="84" y="144"/>
                      <a:pt x="84" y="145"/>
                    </a:cubicBezTo>
                    <a:cubicBezTo>
                      <a:pt x="84" y="145"/>
                      <a:pt x="84" y="145"/>
                      <a:pt x="85" y="145"/>
                    </a:cubicBezTo>
                    <a:cubicBezTo>
                      <a:pt x="85" y="145"/>
                      <a:pt x="85" y="145"/>
                      <a:pt x="86" y="145"/>
                    </a:cubicBezTo>
                    <a:cubicBezTo>
                      <a:pt x="86" y="145"/>
                      <a:pt x="85" y="144"/>
                      <a:pt x="84" y="144"/>
                    </a:cubicBezTo>
                    <a:moveTo>
                      <a:pt x="1" y="134"/>
                    </a:moveTo>
                    <a:cubicBezTo>
                      <a:pt x="0" y="135"/>
                      <a:pt x="0" y="135"/>
                      <a:pt x="0" y="135"/>
                    </a:cubicBezTo>
                    <a:cubicBezTo>
                      <a:pt x="0" y="135"/>
                      <a:pt x="0" y="135"/>
                      <a:pt x="1" y="135"/>
                    </a:cubicBezTo>
                    <a:cubicBezTo>
                      <a:pt x="1" y="135"/>
                      <a:pt x="1" y="135"/>
                      <a:pt x="1" y="135"/>
                    </a:cubicBezTo>
                    <a:cubicBezTo>
                      <a:pt x="1" y="134"/>
                      <a:pt x="1" y="134"/>
                      <a:pt x="1" y="134"/>
                    </a:cubicBezTo>
                    <a:moveTo>
                      <a:pt x="138" y="123"/>
                    </a:moveTo>
                    <a:cubicBezTo>
                      <a:pt x="137" y="123"/>
                      <a:pt x="136" y="124"/>
                      <a:pt x="137" y="125"/>
                    </a:cubicBezTo>
                    <a:cubicBezTo>
                      <a:pt x="138" y="124"/>
                      <a:pt x="139" y="125"/>
                      <a:pt x="139" y="123"/>
                    </a:cubicBezTo>
                    <a:cubicBezTo>
                      <a:pt x="139" y="123"/>
                      <a:pt x="138" y="123"/>
                      <a:pt x="138" y="123"/>
                    </a:cubicBezTo>
                    <a:moveTo>
                      <a:pt x="154" y="115"/>
                    </a:moveTo>
                    <a:cubicBezTo>
                      <a:pt x="154" y="115"/>
                      <a:pt x="153" y="115"/>
                      <a:pt x="153" y="115"/>
                    </a:cubicBezTo>
                    <a:cubicBezTo>
                      <a:pt x="153" y="116"/>
                      <a:pt x="154" y="116"/>
                      <a:pt x="154" y="116"/>
                    </a:cubicBezTo>
                    <a:cubicBezTo>
                      <a:pt x="155" y="116"/>
                      <a:pt x="155" y="116"/>
                      <a:pt x="155" y="116"/>
                    </a:cubicBezTo>
                    <a:cubicBezTo>
                      <a:pt x="155" y="115"/>
                      <a:pt x="155" y="115"/>
                      <a:pt x="154" y="115"/>
                    </a:cubicBezTo>
                    <a:moveTo>
                      <a:pt x="50" y="113"/>
                    </a:moveTo>
                    <a:cubicBezTo>
                      <a:pt x="50" y="113"/>
                      <a:pt x="50" y="113"/>
                      <a:pt x="50" y="113"/>
                    </a:cubicBezTo>
                    <a:cubicBezTo>
                      <a:pt x="50" y="114"/>
                      <a:pt x="52" y="115"/>
                      <a:pt x="52" y="115"/>
                    </a:cubicBezTo>
                    <a:cubicBezTo>
                      <a:pt x="53" y="115"/>
                      <a:pt x="53" y="115"/>
                      <a:pt x="53" y="115"/>
                    </a:cubicBezTo>
                    <a:cubicBezTo>
                      <a:pt x="53" y="114"/>
                      <a:pt x="51" y="113"/>
                      <a:pt x="50" y="113"/>
                    </a:cubicBezTo>
                    <a:moveTo>
                      <a:pt x="146" y="113"/>
                    </a:moveTo>
                    <a:cubicBezTo>
                      <a:pt x="146" y="113"/>
                      <a:pt x="146" y="113"/>
                      <a:pt x="146" y="113"/>
                    </a:cubicBezTo>
                    <a:cubicBezTo>
                      <a:pt x="145" y="114"/>
                      <a:pt x="146" y="114"/>
                      <a:pt x="147" y="114"/>
                    </a:cubicBezTo>
                    <a:cubicBezTo>
                      <a:pt x="147" y="114"/>
                      <a:pt x="147" y="114"/>
                      <a:pt x="147" y="113"/>
                    </a:cubicBezTo>
                    <a:cubicBezTo>
                      <a:pt x="148" y="113"/>
                      <a:pt x="147" y="113"/>
                      <a:pt x="146" y="113"/>
                    </a:cubicBezTo>
                    <a:moveTo>
                      <a:pt x="150" y="110"/>
                    </a:moveTo>
                    <a:cubicBezTo>
                      <a:pt x="149" y="110"/>
                      <a:pt x="149" y="110"/>
                      <a:pt x="149" y="111"/>
                    </a:cubicBezTo>
                    <a:cubicBezTo>
                      <a:pt x="149" y="111"/>
                      <a:pt x="150" y="111"/>
                      <a:pt x="150" y="111"/>
                    </a:cubicBezTo>
                    <a:cubicBezTo>
                      <a:pt x="151" y="111"/>
                      <a:pt x="151" y="111"/>
                      <a:pt x="151" y="111"/>
                    </a:cubicBezTo>
                    <a:cubicBezTo>
                      <a:pt x="151" y="111"/>
                      <a:pt x="150" y="110"/>
                      <a:pt x="150" y="110"/>
                    </a:cubicBezTo>
                    <a:moveTo>
                      <a:pt x="165" y="109"/>
                    </a:moveTo>
                    <a:cubicBezTo>
                      <a:pt x="165" y="109"/>
                      <a:pt x="163" y="110"/>
                      <a:pt x="162" y="111"/>
                    </a:cubicBezTo>
                    <a:cubicBezTo>
                      <a:pt x="161" y="112"/>
                      <a:pt x="161" y="113"/>
                      <a:pt x="162" y="113"/>
                    </a:cubicBezTo>
                    <a:cubicBezTo>
                      <a:pt x="162" y="113"/>
                      <a:pt x="163" y="113"/>
                      <a:pt x="164" y="113"/>
                    </a:cubicBezTo>
                    <a:cubicBezTo>
                      <a:pt x="166" y="111"/>
                      <a:pt x="166" y="111"/>
                      <a:pt x="166" y="111"/>
                    </a:cubicBezTo>
                    <a:cubicBezTo>
                      <a:pt x="166" y="110"/>
                      <a:pt x="166" y="109"/>
                      <a:pt x="165" y="109"/>
                    </a:cubicBezTo>
                    <a:moveTo>
                      <a:pt x="184" y="107"/>
                    </a:moveTo>
                    <a:cubicBezTo>
                      <a:pt x="184" y="107"/>
                      <a:pt x="183" y="109"/>
                      <a:pt x="184" y="109"/>
                    </a:cubicBezTo>
                    <a:cubicBezTo>
                      <a:pt x="184" y="109"/>
                      <a:pt x="184" y="109"/>
                      <a:pt x="184" y="109"/>
                    </a:cubicBezTo>
                    <a:cubicBezTo>
                      <a:pt x="184" y="109"/>
                      <a:pt x="185" y="107"/>
                      <a:pt x="184" y="107"/>
                    </a:cubicBezTo>
                    <a:cubicBezTo>
                      <a:pt x="184" y="107"/>
                      <a:pt x="184" y="107"/>
                      <a:pt x="184" y="107"/>
                    </a:cubicBezTo>
                    <a:moveTo>
                      <a:pt x="53" y="107"/>
                    </a:moveTo>
                    <a:cubicBezTo>
                      <a:pt x="51" y="107"/>
                      <a:pt x="50" y="108"/>
                      <a:pt x="50" y="109"/>
                    </a:cubicBezTo>
                    <a:cubicBezTo>
                      <a:pt x="50" y="110"/>
                      <a:pt x="50" y="111"/>
                      <a:pt x="51" y="111"/>
                    </a:cubicBezTo>
                    <a:cubicBezTo>
                      <a:pt x="52" y="111"/>
                      <a:pt x="52" y="111"/>
                      <a:pt x="53" y="111"/>
                    </a:cubicBezTo>
                    <a:cubicBezTo>
                      <a:pt x="54" y="111"/>
                      <a:pt x="54" y="108"/>
                      <a:pt x="54" y="107"/>
                    </a:cubicBezTo>
                    <a:cubicBezTo>
                      <a:pt x="53" y="107"/>
                      <a:pt x="53" y="107"/>
                      <a:pt x="53" y="107"/>
                    </a:cubicBezTo>
                    <a:moveTo>
                      <a:pt x="249" y="75"/>
                    </a:moveTo>
                    <a:cubicBezTo>
                      <a:pt x="249" y="75"/>
                      <a:pt x="249" y="76"/>
                      <a:pt x="248" y="77"/>
                    </a:cubicBezTo>
                    <a:cubicBezTo>
                      <a:pt x="248" y="77"/>
                      <a:pt x="248" y="77"/>
                      <a:pt x="248" y="77"/>
                    </a:cubicBezTo>
                    <a:cubicBezTo>
                      <a:pt x="249" y="77"/>
                      <a:pt x="249" y="77"/>
                      <a:pt x="249" y="77"/>
                    </a:cubicBezTo>
                    <a:cubicBezTo>
                      <a:pt x="250" y="77"/>
                      <a:pt x="250" y="76"/>
                      <a:pt x="251" y="76"/>
                    </a:cubicBezTo>
                    <a:cubicBezTo>
                      <a:pt x="250" y="76"/>
                      <a:pt x="250" y="75"/>
                      <a:pt x="249" y="75"/>
                    </a:cubicBezTo>
                    <a:moveTo>
                      <a:pt x="253" y="66"/>
                    </a:moveTo>
                    <a:cubicBezTo>
                      <a:pt x="252" y="67"/>
                      <a:pt x="252" y="67"/>
                      <a:pt x="252" y="67"/>
                    </a:cubicBezTo>
                    <a:cubicBezTo>
                      <a:pt x="250" y="67"/>
                      <a:pt x="250" y="67"/>
                      <a:pt x="250" y="67"/>
                    </a:cubicBezTo>
                    <a:cubicBezTo>
                      <a:pt x="250" y="70"/>
                      <a:pt x="251" y="70"/>
                      <a:pt x="252" y="70"/>
                    </a:cubicBezTo>
                    <a:cubicBezTo>
                      <a:pt x="254" y="70"/>
                      <a:pt x="258" y="66"/>
                      <a:pt x="253" y="66"/>
                    </a:cubicBezTo>
                    <a:moveTo>
                      <a:pt x="268" y="64"/>
                    </a:moveTo>
                    <a:cubicBezTo>
                      <a:pt x="268" y="64"/>
                      <a:pt x="268" y="65"/>
                      <a:pt x="268" y="65"/>
                    </a:cubicBezTo>
                    <a:cubicBezTo>
                      <a:pt x="266" y="66"/>
                      <a:pt x="266" y="66"/>
                      <a:pt x="266" y="66"/>
                    </a:cubicBezTo>
                    <a:cubicBezTo>
                      <a:pt x="266" y="67"/>
                      <a:pt x="266" y="67"/>
                      <a:pt x="267" y="67"/>
                    </a:cubicBezTo>
                    <a:cubicBezTo>
                      <a:pt x="267" y="67"/>
                      <a:pt x="268" y="67"/>
                      <a:pt x="268" y="66"/>
                    </a:cubicBezTo>
                    <a:cubicBezTo>
                      <a:pt x="269" y="66"/>
                      <a:pt x="269" y="64"/>
                      <a:pt x="268" y="64"/>
                    </a:cubicBezTo>
                    <a:moveTo>
                      <a:pt x="276" y="54"/>
                    </a:moveTo>
                    <a:cubicBezTo>
                      <a:pt x="276" y="54"/>
                      <a:pt x="275" y="55"/>
                      <a:pt x="276" y="55"/>
                    </a:cubicBezTo>
                    <a:cubicBezTo>
                      <a:pt x="276" y="55"/>
                      <a:pt x="276" y="55"/>
                      <a:pt x="276" y="55"/>
                    </a:cubicBezTo>
                    <a:cubicBezTo>
                      <a:pt x="276" y="55"/>
                      <a:pt x="277" y="54"/>
                      <a:pt x="276" y="54"/>
                    </a:cubicBezTo>
                    <a:cubicBezTo>
                      <a:pt x="276" y="54"/>
                      <a:pt x="276" y="54"/>
                      <a:pt x="276" y="54"/>
                    </a:cubicBezTo>
                    <a:moveTo>
                      <a:pt x="308" y="17"/>
                    </a:moveTo>
                    <a:cubicBezTo>
                      <a:pt x="308" y="17"/>
                      <a:pt x="307" y="17"/>
                      <a:pt x="307" y="17"/>
                    </a:cubicBezTo>
                    <a:cubicBezTo>
                      <a:pt x="307" y="18"/>
                      <a:pt x="308" y="18"/>
                      <a:pt x="308" y="18"/>
                    </a:cubicBezTo>
                    <a:cubicBezTo>
                      <a:pt x="309" y="18"/>
                      <a:pt x="309" y="18"/>
                      <a:pt x="309" y="17"/>
                    </a:cubicBezTo>
                    <a:cubicBezTo>
                      <a:pt x="309" y="17"/>
                      <a:pt x="308" y="17"/>
                      <a:pt x="308" y="17"/>
                    </a:cubicBezTo>
                    <a:moveTo>
                      <a:pt x="254" y="11"/>
                    </a:moveTo>
                    <a:cubicBezTo>
                      <a:pt x="253" y="11"/>
                      <a:pt x="253" y="11"/>
                      <a:pt x="253" y="11"/>
                    </a:cubicBezTo>
                    <a:cubicBezTo>
                      <a:pt x="253" y="11"/>
                      <a:pt x="254" y="12"/>
                      <a:pt x="254" y="12"/>
                    </a:cubicBezTo>
                    <a:cubicBezTo>
                      <a:pt x="254" y="12"/>
                      <a:pt x="255" y="12"/>
                      <a:pt x="255" y="11"/>
                    </a:cubicBezTo>
                    <a:cubicBezTo>
                      <a:pt x="255" y="11"/>
                      <a:pt x="254" y="11"/>
                      <a:pt x="254" y="11"/>
                    </a:cubicBezTo>
                    <a:moveTo>
                      <a:pt x="305" y="10"/>
                    </a:moveTo>
                    <a:cubicBezTo>
                      <a:pt x="304" y="10"/>
                      <a:pt x="304" y="11"/>
                      <a:pt x="304" y="12"/>
                    </a:cubicBezTo>
                    <a:cubicBezTo>
                      <a:pt x="305" y="13"/>
                      <a:pt x="306" y="14"/>
                      <a:pt x="307" y="14"/>
                    </a:cubicBezTo>
                    <a:cubicBezTo>
                      <a:pt x="307" y="14"/>
                      <a:pt x="308" y="14"/>
                      <a:pt x="308" y="14"/>
                    </a:cubicBezTo>
                    <a:cubicBezTo>
                      <a:pt x="308" y="14"/>
                      <a:pt x="308" y="14"/>
                      <a:pt x="308" y="14"/>
                    </a:cubicBezTo>
                    <a:cubicBezTo>
                      <a:pt x="308" y="13"/>
                      <a:pt x="308" y="12"/>
                      <a:pt x="307" y="11"/>
                    </a:cubicBezTo>
                    <a:cubicBezTo>
                      <a:pt x="307" y="11"/>
                      <a:pt x="306" y="10"/>
                      <a:pt x="306" y="10"/>
                    </a:cubicBezTo>
                    <a:cubicBezTo>
                      <a:pt x="306" y="10"/>
                      <a:pt x="306" y="10"/>
                      <a:pt x="305" y="10"/>
                    </a:cubicBezTo>
                    <a:moveTo>
                      <a:pt x="245" y="10"/>
                    </a:moveTo>
                    <a:cubicBezTo>
                      <a:pt x="244" y="10"/>
                      <a:pt x="243" y="12"/>
                      <a:pt x="245" y="12"/>
                    </a:cubicBezTo>
                    <a:cubicBezTo>
                      <a:pt x="245" y="12"/>
                      <a:pt x="245" y="12"/>
                      <a:pt x="245" y="12"/>
                    </a:cubicBezTo>
                    <a:cubicBezTo>
                      <a:pt x="246" y="12"/>
                      <a:pt x="247" y="10"/>
                      <a:pt x="245" y="10"/>
                    </a:cubicBezTo>
                    <a:cubicBezTo>
                      <a:pt x="245" y="10"/>
                      <a:pt x="245" y="10"/>
                      <a:pt x="245" y="10"/>
                    </a:cubicBezTo>
                    <a:moveTo>
                      <a:pt x="257" y="0"/>
                    </a:moveTo>
                    <a:cubicBezTo>
                      <a:pt x="256" y="0"/>
                      <a:pt x="255" y="0"/>
                      <a:pt x="255" y="1"/>
                    </a:cubicBezTo>
                    <a:cubicBezTo>
                      <a:pt x="254" y="1"/>
                      <a:pt x="254" y="1"/>
                      <a:pt x="254" y="1"/>
                    </a:cubicBezTo>
                    <a:cubicBezTo>
                      <a:pt x="254" y="1"/>
                      <a:pt x="254" y="1"/>
                      <a:pt x="254" y="1"/>
                    </a:cubicBezTo>
                    <a:cubicBezTo>
                      <a:pt x="254" y="2"/>
                      <a:pt x="254" y="3"/>
                      <a:pt x="255" y="3"/>
                    </a:cubicBezTo>
                    <a:cubicBezTo>
                      <a:pt x="256" y="3"/>
                      <a:pt x="258" y="1"/>
                      <a:pt x="257" y="0"/>
                    </a:cubicBezTo>
                  </a:path>
                </a:pathLst>
              </a:custGeom>
              <a:solidFill>
                <a:srgbClr val="66FFFF"/>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7" name="矩形 6"/>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8" name="矩形 7"/>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 name="矩形 8"/>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 name="矩形 9"/>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8130" name="内容占位符 2"/>
          <p:cNvSpPr txBox="1">
            <a:spLocks noChangeArrowheads="1"/>
          </p:cNvSpPr>
          <p:nvPr/>
        </p:nvSpPr>
        <p:spPr bwMode="auto">
          <a:xfrm>
            <a:off x="619125" y="928688"/>
            <a:ext cx="79136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ts val="2250"/>
              </a:spcBef>
            </a:pPr>
            <a:r>
              <a:rPr lang="zh-CN" altLang="en-US" sz="3200" b="1" dirty="0">
                <a:latin typeface="黑体" panose="02010600030101010101" pitchFamily="49" charset="-122"/>
                <a:ea typeface="黑体" panose="02010600030101010101" pitchFamily="49" charset="-122"/>
              </a:rPr>
              <a:t>一、看拼音，写词语。</a:t>
            </a:r>
            <a:endParaRPr lang="en-US" altLang="zh-CN" sz="3200" b="1" dirty="0">
              <a:latin typeface="黑体" panose="02010600030101010101" pitchFamily="49" charset="-122"/>
              <a:ea typeface="黑体" panose="02010600030101010101" pitchFamily="49" charset="-122"/>
            </a:endParaRPr>
          </a:p>
        </p:txBody>
      </p:sp>
      <p:sp>
        <p:nvSpPr>
          <p:cNvPr id="48131" name="内容占位符 2"/>
          <p:cNvSpPr txBox="1">
            <a:spLocks noChangeArrowheads="1"/>
          </p:cNvSpPr>
          <p:nvPr/>
        </p:nvSpPr>
        <p:spPr bwMode="auto">
          <a:xfrm>
            <a:off x="1103312" y="1670050"/>
            <a:ext cx="10237439"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3200" b="1" dirty="0" err="1">
                <a:latin typeface="黑体" panose="02010600030101010101" pitchFamily="49" charset="-122"/>
                <a:ea typeface="黑体" panose="02010600030101010101" pitchFamily="49" charset="-122"/>
              </a:rPr>
              <a:t>jīnɡ</a:t>
            </a:r>
            <a:r>
              <a:rPr lang="en-US" altLang="zh-CN" sz="3200" b="1" dirty="0">
                <a:latin typeface="黑体" panose="02010600030101010101" pitchFamily="49" charset="-122"/>
                <a:ea typeface="黑体" panose="02010600030101010101" pitchFamily="49" charset="-122"/>
              </a:rPr>
              <a:t> </a:t>
            </a:r>
            <a:r>
              <a:rPr lang="en-US" altLang="zh-CN" sz="3200" b="1" dirty="0" err="1">
                <a:latin typeface="黑体" panose="02010600030101010101" pitchFamily="49" charset="-122"/>
                <a:ea typeface="黑体" panose="02010600030101010101" pitchFamily="49" charset="-122"/>
              </a:rPr>
              <a:t>yínɡ</a:t>
            </a:r>
            <a:r>
              <a:rPr lang="en-US" altLang="zh-CN" sz="3200" b="1" dirty="0">
                <a:latin typeface="黑体" panose="02010600030101010101" pitchFamily="49" charset="-122"/>
                <a:ea typeface="黑体" panose="02010600030101010101" pitchFamily="49" charset="-122"/>
              </a:rPr>
              <a:t>     </a:t>
            </a:r>
            <a:r>
              <a:rPr lang="en-US" altLang="zh-CN" sz="3200" b="1" dirty="0" err="1">
                <a:latin typeface="黑体" panose="02010600030101010101" pitchFamily="49" charset="-122"/>
                <a:ea typeface="黑体" panose="02010600030101010101" pitchFamily="49" charset="-122"/>
              </a:rPr>
              <a:t>yáo</a:t>
            </a:r>
            <a:r>
              <a:rPr lang="en-US" altLang="zh-CN" sz="3200" b="1" dirty="0">
                <a:latin typeface="黑体" panose="02010600030101010101" pitchFamily="49" charset="-122"/>
                <a:ea typeface="黑体" panose="02010600030101010101" pitchFamily="49" charset="-122"/>
              </a:rPr>
              <a:t> </a:t>
            </a:r>
            <a:r>
              <a:rPr lang="en-US" altLang="zh-CN" sz="3200" b="1" dirty="0" err="1">
                <a:latin typeface="黑体" panose="02010600030101010101" pitchFamily="49" charset="-122"/>
                <a:ea typeface="黑体" panose="02010600030101010101" pitchFamily="49" charset="-122"/>
              </a:rPr>
              <a:t>lán</a:t>
            </a:r>
            <a:r>
              <a:rPr lang="en-US" altLang="zh-CN" sz="3200" b="1" dirty="0">
                <a:latin typeface="黑体" panose="02010600030101010101" pitchFamily="49" charset="-122"/>
                <a:ea typeface="黑体" panose="02010600030101010101" pitchFamily="49" charset="-122"/>
              </a:rPr>
              <a:t>       </a:t>
            </a:r>
            <a:r>
              <a:rPr lang="en-US" altLang="zh-CN" sz="3200" b="1" dirty="0" err="1">
                <a:latin typeface="黑体" panose="02010600030101010101" pitchFamily="49" charset="-122"/>
                <a:ea typeface="黑体" panose="02010600030101010101" pitchFamily="49" charset="-122"/>
              </a:rPr>
              <a:t>hé</a:t>
            </a:r>
            <a:r>
              <a:rPr lang="en-US" altLang="zh-CN" sz="3200" b="1" dirty="0">
                <a:latin typeface="黑体" panose="02010600030101010101" pitchFamily="49" charset="-122"/>
                <a:ea typeface="黑体" panose="02010600030101010101" pitchFamily="49" charset="-122"/>
              </a:rPr>
              <a:t> </a:t>
            </a:r>
            <a:r>
              <a:rPr lang="en-US" altLang="zh-CN" sz="3200" b="1" dirty="0" err="1">
                <a:latin typeface="黑体" panose="02010600030101010101" pitchFamily="49" charset="-122"/>
                <a:ea typeface="黑体" panose="02010600030101010101" pitchFamily="49" charset="-122"/>
              </a:rPr>
              <a:t>ǎi</a:t>
            </a:r>
            <a:endParaRPr lang="en-US" altLang="zh-CN" sz="3200" b="1" dirty="0">
              <a:latin typeface="黑体" panose="02010600030101010101" pitchFamily="49" charset="-122"/>
              <a:ea typeface="黑体" panose="02010600030101010101" pitchFamily="49" charset="-122"/>
            </a:endParaRPr>
          </a:p>
          <a:p>
            <a:pPr eaLnBrk="1" hangingPunct="1">
              <a:lnSpc>
                <a:spcPct val="150000"/>
              </a:lnSpc>
            </a:pPr>
            <a:r>
              <a:rPr lang="zh-CN" altLang="en-US" sz="3200" b="1" dirty="0">
                <a:latin typeface="黑体" panose="02010600030101010101" pitchFamily="49" charset="-122"/>
                <a:ea typeface="黑体" panose="02010600030101010101" pitchFamily="49" charset="-122"/>
              </a:rPr>
              <a:t>（      ）   （      ）   （      ）</a:t>
            </a:r>
            <a:endParaRPr lang="en-US" altLang="zh-CN" sz="3200" b="1" dirty="0">
              <a:latin typeface="黑体" panose="02010600030101010101" pitchFamily="49" charset="-122"/>
              <a:ea typeface="黑体" panose="02010600030101010101" pitchFamily="49" charset="-122"/>
            </a:endParaRPr>
          </a:p>
          <a:p>
            <a:pPr eaLnBrk="1" hangingPunct="1">
              <a:lnSpc>
                <a:spcPct val="150000"/>
              </a:lnSpc>
            </a:pPr>
            <a:r>
              <a:rPr lang="en-US" altLang="zh-CN" sz="3200" b="1" dirty="0">
                <a:latin typeface="黑体" panose="02010600030101010101" pitchFamily="49" charset="-122"/>
                <a:ea typeface="黑体" panose="02010600030101010101" pitchFamily="49" charset="-122"/>
              </a:rPr>
              <a:t> </a:t>
            </a:r>
            <a:r>
              <a:rPr lang="en-US" altLang="zh-CN" sz="3200" b="1" dirty="0" err="1">
                <a:latin typeface="黑体" panose="02010600030101010101" pitchFamily="49" charset="-122"/>
                <a:ea typeface="黑体" panose="02010600030101010101" pitchFamily="49" charset="-122"/>
              </a:rPr>
              <a:t>zī</a:t>
            </a:r>
            <a:r>
              <a:rPr lang="en-US" altLang="zh-CN" sz="3200" b="1" dirty="0">
                <a:latin typeface="黑体" panose="02010600030101010101" pitchFamily="49" charset="-122"/>
                <a:ea typeface="黑体" panose="02010600030101010101" pitchFamily="49" charset="-122"/>
              </a:rPr>
              <a:t> </a:t>
            </a:r>
            <a:r>
              <a:rPr lang="en-US" altLang="zh-CN" sz="3200" b="1" dirty="0" err="1">
                <a:latin typeface="黑体" panose="02010600030101010101" pitchFamily="49" charset="-122"/>
                <a:ea typeface="黑体" panose="02010600030101010101" pitchFamily="49" charset="-122"/>
              </a:rPr>
              <a:t>yuán</a:t>
            </a:r>
            <a:r>
              <a:rPr lang="en-US" altLang="zh-CN" sz="3200" b="1" dirty="0">
                <a:latin typeface="黑体" panose="02010600030101010101" pitchFamily="49" charset="-122"/>
                <a:ea typeface="黑体" panose="02010600030101010101" pitchFamily="49" charset="-122"/>
              </a:rPr>
              <a:t>      </a:t>
            </a:r>
            <a:r>
              <a:rPr lang="en-US" altLang="zh-CN" sz="3200" b="1" dirty="0" err="1">
                <a:latin typeface="黑体" panose="02010600030101010101" pitchFamily="49" charset="-122"/>
                <a:ea typeface="黑体" panose="02010600030101010101" pitchFamily="49" charset="-122"/>
              </a:rPr>
              <a:t>ɡònɡ</a:t>
            </a:r>
            <a:r>
              <a:rPr lang="en-US" altLang="zh-CN" sz="3200" b="1" dirty="0">
                <a:latin typeface="黑体" panose="02010600030101010101" pitchFamily="49" charset="-122"/>
                <a:ea typeface="黑体" panose="02010600030101010101" pitchFamily="49" charset="-122"/>
              </a:rPr>
              <a:t> </a:t>
            </a:r>
            <a:r>
              <a:rPr lang="en-US" altLang="zh-CN" sz="3200" b="1" dirty="0" err="1">
                <a:latin typeface="黑体" panose="02010600030101010101" pitchFamily="49" charset="-122"/>
                <a:ea typeface="黑体" panose="02010600030101010101" pitchFamily="49" charset="-122"/>
              </a:rPr>
              <a:t>xiàn</a:t>
            </a:r>
            <a:r>
              <a:rPr lang="en-US" altLang="zh-CN" sz="3200" b="1" dirty="0">
                <a:latin typeface="黑体" panose="02010600030101010101" pitchFamily="49" charset="-122"/>
                <a:ea typeface="黑体" panose="02010600030101010101" pitchFamily="49" charset="-122"/>
              </a:rPr>
              <a:t>    </a:t>
            </a:r>
            <a:r>
              <a:rPr lang="en-US" altLang="zh-CN" sz="3200" b="1" dirty="0" err="1">
                <a:latin typeface="黑体" panose="02010600030101010101" pitchFamily="49" charset="-122"/>
                <a:ea typeface="黑体" panose="02010600030101010101" pitchFamily="49" charset="-122"/>
              </a:rPr>
              <a:t>kānɡ</a:t>
            </a:r>
            <a:r>
              <a:rPr lang="en-US" altLang="zh-CN" sz="3200" b="1" dirty="0">
                <a:latin typeface="黑体" panose="02010600030101010101" pitchFamily="49" charset="-122"/>
                <a:ea typeface="黑体" panose="02010600030101010101" pitchFamily="49" charset="-122"/>
              </a:rPr>
              <a:t> </a:t>
            </a:r>
            <a:r>
              <a:rPr lang="en-US" altLang="zh-CN" sz="3200" b="1" dirty="0" err="1">
                <a:latin typeface="黑体" panose="02010600030101010101" pitchFamily="49" charset="-122"/>
                <a:ea typeface="黑体" panose="02010600030101010101" pitchFamily="49" charset="-122"/>
              </a:rPr>
              <a:t>kǎi</a:t>
            </a:r>
            <a:endParaRPr lang="en-US" altLang="zh-CN" sz="3200" b="1" dirty="0">
              <a:latin typeface="黑体" panose="02010600030101010101" pitchFamily="49" charset="-122"/>
              <a:ea typeface="黑体" panose="02010600030101010101" pitchFamily="49" charset="-122"/>
            </a:endParaRPr>
          </a:p>
          <a:p>
            <a:pPr eaLnBrk="1" hangingPunct="1">
              <a:lnSpc>
                <a:spcPct val="150000"/>
              </a:lnSpc>
            </a:pPr>
            <a:r>
              <a:rPr lang="zh-CN" altLang="en-US" sz="3200" b="1" dirty="0">
                <a:latin typeface="黑体" panose="02010600030101010101" pitchFamily="49" charset="-122"/>
                <a:ea typeface="黑体" panose="02010600030101010101" pitchFamily="49" charset="-122"/>
              </a:rPr>
              <a:t>（      ）   （      ）   （      ）</a:t>
            </a:r>
            <a:endParaRPr lang="en-US" altLang="zh-CN" sz="3200" b="1" dirty="0">
              <a:latin typeface="黑体" panose="02010600030101010101" pitchFamily="49" charset="-122"/>
              <a:ea typeface="黑体" panose="02010600030101010101" pitchFamily="49" charset="-122"/>
            </a:endParaRPr>
          </a:p>
        </p:txBody>
      </p:sp>
      <p:sp>
        <p:nvSpPr>
          <p:cNvPr id="14" name="TextBox 4"/>
          <p:cNvSpPr txBox="1">
            <a:spLocks noChangeArrowheads="1"/>
          </p:cNvSpPr>
          <p:nvPr/>
        </p:nvSpPr>
        <p:spPr bwMode="auto">
          <a:xfrm>
            <a:off x="1655763" y="2508250"/>
            <a:ext cx="17825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晶莹</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5" name="TextBox 4"/>
          <p:cNvSpPr txBox="1">
            <a:spLocks noChangeArrowheads="1"/>
          </p:cNvSpPr>
          <p:nvPr/>
        </p:nvSpPr>
        <p:spPr bwMode="auto">
          <a:xfrm>
            <a:off x="4341813" y="2508250"/>
            <a:ext cx="17825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摇篮</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6" name="TextBox 4"/>
          <p:cNvSpPr txBox="1">
            <a:spLocks noChangeArrowheads="1"/>
          </p:cNvSpPr>
          <p:nvPr/>
        </p:nvSpPr>
        <p:spPr bwMode="auto">
          <a:xfrm>
            <a:off x="6965950" y="2508250"/>
            <a:ext cx="17825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和蔼</a:t>
            </a:r>
            <a:endParaRPr lang="zh-CN" altLang="en-US" sz="3200" b="1" dirty="0">
              <a:solidFill>
                <a:srgbClr val="FF0000"/>
              </a:solidFill>
              <a:latin typeface="楷体" panose="02010609060101010101" pitchFamily="49" charset="-122"/>
              <a:ea typeface="楷体" panose="02010609060101010101" pitchFamily="49" charset="-122"/>
            </a:endParaRPr>
          </a:p>
        </p:txBody>
      </p:sp>
      <p:sp>
        <p:nvSpPr>
          <p:cNvPr id="17" name="TextBox 4"/>
          <p:cNvSpPr txBox="1">
            <a:spLocks noChangeArrowheads="1"/>
          </p:cNvSpPr>
          <p:nvPr/>
        </p:nvSpPr>
        <p:spPr bwMode="auto">
          <a:xfrm>
            <a:off x="1655763" y="3981450"/>
            <a:ext cx="17825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资源</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8" name="TextBox 4"/>
          <p:cNvSpPr txBox="1">
            <a:spLocks noChangeArrowheads="1"/>
          </p:cNvSpPr>
          <p:nvPr/>
        </p:nvSpPr>
        <p:spPr bwMode="auto">
          <a:xfrm>
            <a:off x="4341813" y="3981450"/>
            <a:ext cx="17825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贡献</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9" name="TextBox 4"/>
          <p:cNvSpPr txBox="1">
            <a:spLocks noChangeArrowheads="1"/>
          </p:cNvSpPr>
          <p:nvPr/>
        </p:nvSpPr>
        <p:spPr bwMode="auto">
          <a:xfrm>
            <a:off x="7010400" y="3981450"/>
            <a:ext cx="178041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慷慨</a:t>
            </a:r>
            <a:endParaRPr lang="zh-CN" altLang="en-US" sz="3200" b="1">
              <a:solidFill>
                <a:srgbClr val="FF0000"/>
              </a:solidFill>
              <a:latin typeface="楷体" panose="02010609060101010101" pitchFamily="49" charset="-122"/>
              <a:ea typeface="楷体" panose="02010609060101010101" pitchFamily="49" charset="-122"/>
            </a:endParaRPr>
          </a:p>
        </p:txBody>
      </p:sp>
      <p:grpSp>
        <p:nvGrpSpPr>
          <p:cNvPr id="13" name="组合 1"/>
          <p:cNvGrpSpPr/>
          <p:nvPr/>
        </p:nvGrpSpPr>
        <p:grpSpPr bwMode="auto">
          <a:xfrm>
            <a:off x="363667" y="242170"/>
            <a:ext cx="2249487" cy="584200"/>
            <a:chOff x="251073" y="195486"/>
            <a:chExt cx="2249488" cy="585350"/>
          </a:xfrm>
        </p:grpSpPr>
        <p:sp>
          <p:nvSpPr>
            <p:cNvPr id="20" name="文本框 19"/>
            <p:cNvSpPr txBox="1">
              <a:spLocks noChangeArrowheads="1"/>
            </p:cNvSpPr>
            <p:nvPr/>
          </p:nvSpPr>
          <p:spPr bwMode="auto">
            <a:xfrm>
              <a:off x="253093" y="195486"/>
              <a:ext cx="1943462" cy="58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B050"/>
                  </a:solidFill>
                  <a:latin typeface="黑体" panose="02010600030101010101" pitchFamily="49" charset="-122"/>
                  <a:ea typeface="黑体" panose="02010600030101010101" pitchFamily="49" charset="-122"/>
                </a:rPr>
                <a:t>随堂练习</a:t>
              </a:r>
              <a:endParaRPr lang="zh-CN" altLang="en-US" sz="3200" b="1" dirty="0">
                <a:solidFill>
                  <a:srgbClr val="00B050"/>
                </a:solidFill>
                <a:latin typeface="黑体" panose="02010600030101010101" pitchFamily="49" charset="-122"/>
                <a:ea typeface="黑体" panose="02010600030101010101" pitchFamily="49" charset="-122"/>
              </a:endParaRPr>
            </a:p>
          </p:txBody>
        </p:sp>
        <p:cxnSp>
          <p:nvCxnSpPr>
            <p:cNvPr id="21" name="直接连接符 20"/>
            <p:cNvCxnSpPr/>
            <p:nvPr/>
          </p:nvCxnSpPr>
          <p:spPr>
            <a:xfrm>
              <a:off x="251073" y="771292"/>
              <a:ext cx="2016126"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grpSp>
          <p:nvGrpSpPr>
            <p:cNvPr id="22" name="Group 4"/>
            <p:cNvGrpSpPr>
              <a:grpSpLocks noChangeAspect="1"/>
            </p:cNvGrpSpPr>
            <p:nvPr/>
          </p:nvGrpSpPr>
          <p:grpSpPr bwMode="auto">
            <a:xfrm>
              <a:off x="2051298" y="411386"/>
              <a:ext cx="449263" cy="292100"/>
              <a:chOff x="2432" y="1329"/>
              <a:chExt cx="657" cy="426"/>
            </a:xfrm>
          </p:grpSpPr>
          <p:sp>
            <p:nvSpPr>
              <p:cNvPr id="23" name="AutoShape 3"/>
              <p:cNvSpPr>
                <a:spLocks noChangeAspect="1" noChangeArrowheads="1" noTextEdit="1"/>
              </p:cNvSpPr>
              <p:nvPr/>
            </p:nvSpPr>
            <p:spPr bwMode="auto">
              <a:xfrm>
                <a:off x="2434" y="1330"/>
                <a:ext cx="652" cy="425"/>
              </a:xfrm>
              <a:prstGeom prst="rect">
                <a:avLst/>
              </a:prstGeom>
              <a:noFill/>
              <a:ln>
                <a:noFill/>
              </a:ln>
            </p:spPr>
            <p:txBody>
              <a:bodyPr/>
              <a:lstStyle/>
              <a:p>
                <a:pPr eaLnBrk="1" fontAlgn="auto" hangingPunct="1">
                  <a:spcBef>
                    <a:spcPts val="0"/>
                  </a:spcBef>
                  <a:spcAft>
                    <a:spcPts val="0"/>
                  </a:spcAft>
                  <a:defRPr/>
                </a:pPr>
                <a:endParaRPr lang="zh-CN" altLang="en-US" sz="1350">
                  <a:latin typeface="+mn-lt"/>
                </a:endParaRPr>
              </a:p>
            </p:txBody>
          </p:sp>
          <p:sp>
            <p:nvSpPr>
              <p:cNvPr id="24" name="Freeform 5"/>
              <p:cNvSpPr/>
              <p:nvPr/>
            </p:nvSpPr>
            <p:spPr bwMode="auto">
              <a:xfrm>
                <a:off x="2478" y="1330"/>
                <a:ext cx="611" cy="422"/>
              </a:xfrm>
              <a:custGeom>
                <a:avLst/>
                <a:gdLst>
                  <a:gd name="T0" fmla="*/ 315 w 351"/>
                  <a:gd name="T1" fmla="*/ 0 h 242"/>
                  <a:gd name="T2" fmla="*/ 292 w 351"/>
                  <a:gd name="T3" fmla="*/ 9 h 242"/>
                  <a:gd name="T4" fmla="*/ 291 w 351"/>
                  <a:gd name="T5" fmla="*/ 10 h 242"/>
                  <a:gd name="T6" fmla="*/ 309 w 351"/>
                  <a:gd name="T7" fmla="*/ 3 h 242"/>
                  <a:gd name="T8" fmla="*/ 310 w 351"/>
                  <a:gd name="T9" fmla="*/ 4 h 242"/>
                  <a:gd name="T10" fmla="*/ 317 w 351"/>
                  <a:gd name="T11" fmla="*/ 10 h 242"/>
                  <a:gd name="T12" fmla="*/ 325 w 351"/>
                  <a:gd name="T13" fmla="*/ 27 h 242"/>
                  <a:gd name="T14" fmla="*/ 336 w 351"/>
                  <a:gd name="T15" fmla="*/ 59 h 242"/>
                  <a:gd name="T16" fmla="*/ 268 w 351"/>
                  <a:gd name="T17" fmla="*/ 95 h 242"/>
                  <a:gd name="T18" fmla="*/ 267 w 351"/>
                  <a:gd name="T19" fmla="*/ 95 h 242"/>
                  <a:gd name="T20" fmla="*/ 267 w 351"/>
                  <a:gd name="T21" fmla="*/ 95 h 242"/>
                  <a:gd name="T22" fmla="*/ 24 w 351"/>
                  <a:gd name="T23" fmla="*/ 219 h 242"/>
                  <a:gd name="T24" fmla="*/ 2 w 351"/>
                  <a:gd name="T25" fmla="*/ 229 h 242"/>
                  <a:gd name="T26" fmla="*/ 0 w 351"/>
                  <a:gd name="T27" fmla="*/ 229 h 242"/>
                  <a:gd name="T28" fmla="*/ 6 w 351"/>
                  <a:gd name="T29" fmla="*/ 240 h 242"/>
                  <a:gd name="T30" fmla="*/ 12 w 351"/>
                  <a:gd name="T31" fmla="*/ 242 h 242"/>
                  <a:gd name="T32" fmla="*/ 34 w 351"/>
                  <a:gd name="T33" fmla="*/ 232 h 242"/>
                  <a:gd name="T34" fmla="*/ 350 w 351"/>
                  <a:gd name="T35" fmla="*/ 68 h 242"/>
                  <a:gd name="T36" fmla="*/ 335 w 351"/>
                  <a:gd name="T37" fmla="*/ 29 h 242"/>
                  <a:gd name="T38" fmla="*/ 324 w 351"/>
                  <a:gd name="T39" fmla="*/ 8 h 242"/>
                  <a:gd name="T40" fmla="*/ 317 w 351"/>
                  <a:gd name="T41" fmla="*/ 1 h 242"/>
                  <a:gd name="T42" fmla="*/ 315 w 351"/>
                  <a:gd name="T4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1" h="242">
                    <a:moveTo>
                      <a:pt x="315" y="0"/>
                    </a:moveTo>
                    <a:cubicBezTo>
                      <a:pt x="311" y="0"/>
                      <a:pt x="299" y="6"/>
                      <a:pt x="292" y="9"/>
                    </a:cubicBezTo>
                    <a:cubicBezTo>
                      <a:pt x="292" y="9"/>
                      <a:pt x="292" y="9"/>
                      <a:pt x="291" y="10"/>
                    </a:cubicBezTo>
                    <a:cubicBezTo>
                      <a:pt x="298" y="7"/>
                      <a:pt x="306" y="3"/>
                      <a:pt x="309" y="3"/>
                    </a:cubicBezTo>
                    <a:cubicBezTo>
                      <a:pt x="309" y="3"/>
                      <a:pt x="310" y="3"/>
                      <a:pt x="310" y="4"/>
                    </a:cubicBezTo>
                    <a:cubicBezTo>
                      <a:pt x="312" y="6"/>
                      <a:pt x="317" y="10"/>
                      <a:pt x="317" y="10"/>
                    </a:cubicBezTo>
                    <a:cubicBezTo>
                      <a:pt x="317" y="10"/>
                      <a:pt x="321" y="15"/>
                      <a:pt x="325" y="27"/>
                    </a:cubicBezTo>
                    <a:cubicBezTo>
                      <a:pt x="330" y="39"/>
                      <a:pt x="338" y="56"/>
                      <a:pt x="336" y="59"/>
                    </a:cubicBezTo>
                    <a:cubicBezTo>
                      <a:pt x="336" y="60"/>
                      <a:pt x="308" y="75"/>
                      <a:pt x="268" y="95"/>
                    </a:cubicBezTo>
                    <a:cubicBezTo>
                      <a:pt x="268" y="95"/>
                      <a:pt x="268" y="95"/>
                      <a:pt x="267" y="95"/>
                    </a:cubicBezTo>
                    <a:cubicBezTo>
                      <a:pt x="267" y="95"/>
                      <a:pt x="267" y="95"/>
                      <a:pt x="267" y="95"/>
                    </a:cubicBezTo>
                    <a:cubicBezTo>
                      <a:pt x="179" y="140"/>
                      <a:pt x="38" y="211"/>
                      <a:pt x="24" y="219"/>
                    </a:cubicBezTo>
                    <a:cubicBezTo>
                      <a:pt x="11" y="227"/>
                      <a:pt x="5" y="229"/>
                      <a:pt x="2" y="229"/>
                    </a:cubicBezTo>
                    <a:cubicBezTo>
                      <a:pt x="1" y="229"/>
                      <a:pt x="0" y="229"/>
                      <a:pt x="0" y="229"/>
                    </a:cubicBezTo>
                    <a:cubicBezTo>
                      <a:pt x="3" y="235"/>
                      <a:pt x="5" y="239"/>
                      <a:pt x="6" y="240"/>
                    </a:cubicBezTo>
                    <a:cubicBezTo>
                      <a:pt x="8" y="241"/>
                      <a:pt x="9" y="242"/>
                      <a:pt x="12" y="242"/>
                    </a:cubicBezTo>
                    <a:cubicBezTo>
                      <a:pt x="16" y="242"/>
                      <a:pt x="22" y="240"/>
                      <a:pt x="34" y="232"/>
                    </a:cubicBezTo>
                    <a:cubicBezTo>
                      <a:pt x="54" y="220"/>
                      <a:pt x="348" y="72"/>
                      <a:pt x="350" y="68"/>
                    </a:cubicBezTo>
                    <a:cubicBezTo>
                      <a:pt x="351" y="65"/>
                      <a:pt x="341" y="44"/>
                      <a:pt x="335" y="29"/>
                    </a:cubicBezTo>
                    <a:cubicBezTo>
                      <a:pt x="329" y="15"/>
                      <a:pt x="324" y="8"/>
                      <a:pt x="324" y="8"/>
                    </a:cubicBezTo>
                    <a:cubicBezTo>
                      <a:pt x="324" y="8"/>
                      <a:pt x="319" y="3"/>
                      <a:pt x="317" y="1"/>
                    </a:cubicBezTo>
                    <a:cubicBezTo>
                      <a:pt x="316" y="0"/>
                      <a:pt x="316" y="0"/>
                      <a:pt x="315" y="0"/>
                    </a:cubicBezTo>
                  </a:path>
                </a:pathLst>
              </a:custGeom>
              <a:solidFill>
                <a:srgbClr val="66FFFF"/>
              </a:solidFill>
              <a:ln>
                <a:noFill/>
              </a:ln>
            </p:spPr>
            <p:txBody>
              <a:bodyPr/>
              <a:lstStyle/>
              <a:p>
                <a:pPr eaLnBrk="1" fontAlgn="auto" hangingPunct="1">
                  <a:spcBef>
                    <a:spcPts val="0"/>
                  </a:spcBef>
                  <a:spcAft>
                    <a:spcPts val="0"/>
                  </a:spcAft>
                  <a:defRPr/>
                </a:pPr>
                <a:endParaRPr lang="zh-CN" altLang="en-US" sz="1350">
                  <a:latin typeface="+mn-lt"/>
                </a:endParaRPr>
              </a:p>
            </p:txBody>
          </p:sp>
          <p:sp>
            <p:nvSpPr>
              <p:cNvPr id="25" name="Freeform 6"/>
              <p:cNvSpPr/>
              <p:nvPr/>
            </p:nvSpPr>
            <p:spPr bwMode="auto">
              <a:xfrm>
                <a:off x="2432" y="1334"/>
                <a:ext cx="634" cy="399"/>
              </a:xfrm>
              <a:custGeom>
                <a:avLst/>
                <a:gdLst>
                  <a:gd name="T0" fmla="*/ 3 w 364"/>
                  <a:gd name="T1" fmla="*/ 171 h 229"/>
                  <a:gd name="T2" fmla="*/ 3 w 364"/>
                  <a:gd name="T3" fmla="*/ 182 h 229"/>
                  <a:gd name="T4" fmla="*/ 23 w 364"/>
                  <a:gd name="T5" fmla="*/ 225 h 229"/>
                  <a:gd name="T6" fmla="*/ 50 w 364"/>
                  <a:gd name="T7" fmla="*/ 217 h 229"/>
                  <a:gd name="T8" fmla="*/ 362 w 364"/>
                  <a:gd name="T9" fmla="*/ 57 h 229"/>
                  <a:gd name="T10" fmla="*/ 351 w 364"/>
                  <a:gd name="T11" fmla="*/ 25 h 229"/>
                  <a:gd name="T12" fmla="*/ 343 w 364"/>
                  <a:gd name="T13" fmla="*/ 8 h 229"/>
                  <a:gd name="T14" fmla="*/ 336 w 364"/>
                  <a:gd name="T15" fmla="*/ 2 h 229"/>
                  <a:gd name="T16" fmla="*/ 312 w 364"/>
                  <a:gd name="T17" fmla="*/ 10 h 229"/>
                  <a:gd name="T18" fmla="*/ 10 w 364"/>
                  <a:gd name="T19" fmla="*/ 166 h 229"/>
                  <a:gd name="T20" fmla="*/ 3 w 364"/>
                  <a:gd name="T21" fmla="*/ 17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229">
                    <a:moveTo>
                      <a:pt x="3" y="171"/>
                    </a:moveTo>
                    <a:cubicBezTo>
                      <a:pt x="3" y="171"/>
                      <a:pt x="0" y="174"/>
                      <a:pt x="3" y="182"/>
                    </a:cubicBezTo>
                    <a:cubicBezTo>
                      <a:pt x="6" y="191"/>
                      <a:pt x="20" y="223"/>
                      <a:pt x="23" y="225"/>
                    </a:cubicBezTo>
                    <a:cubicBezTo>
                      <a:pt x="26" y="227"/>
                      <a:pt x="30" y="229"/>
                      <a:pt x="50" y="217"/>
                    </a:cubicBezTo>
                    <a:cubicBezTo>
                      <a:pt x="70" y="206"/>
                      <a:pt x="361" y="60"/>
                      <a:pt x="362" y="57"/>
                    </a:cubicBezTo>
                    <a:cubicBezTo>
                      <a:pt x="364" y="54"/>
                      <a:pt x="356" y="37"/>
                      <a:pt x="351" y="25"/>
                    </a:cubicBezTo>
                    <a:cubicBezTo>
                      <a:pt x="347" y="13"/>
                      <a:pt x="343" y="8"/>
                      <a:pt x="343" y="8"/>
                    </a:cubicBezTo>
                    <a:cubicBezTo>
                      <a:pt x="343" y="8"/>
                      <a:pt x="338" y="4"/>
                      <a:pt x="336" y="2"/>
                    </a:cubicBezTo>
                    <a:cubicBezTo>
                      <a:pt x="334" y="0"/>
                      <a:pt x="320" y="6"/>
                      <a:pt x="312" y="10"/>
                    </a:cubicBezTo>
                    <a:cubicBezTo>
                      <a:pt x="305" y="14"/>
                      <a:pt x="15" y="163"/>
                      <a:pt x="10" y="166"/>
                    </a:cubicBezTo>
                    <a:cubicBezTo>
                      <a:pt x="5" y="168"/>
                      <a:pt x="3" y="171"/>
                      <a:pt x="3" y="171"/>
                    </a:cubicBezTo>
                  </a:path>
                </a:pathLst>
              </a:custGeom>
              <a:ln>
                <a:solidFill>
                  <a:srgbClr val="00B050"/>
                </a:solidFill>
              </a:ln>
            </p:spPr>
            <p:style>
              <a:lnRef idx="2">
                <a:schemeClr val="accent3"/>
              </a:lnRef>
              <a:fillRef idx="0">
                <a:schemeClr val="accent3"/>
              </a:fillRef>
              <a:effectRef idx="1">
                <a:schemeClr val="accent3"/>
              </a:effectRef>
              <a:fontRef idx="minor">
                <a:schemeClr val="tx1"/>
              </a:fontRef>
            </p:style>
            <p:txBody>
              <a:bodyPr/>
              <a:lstStyle/>
              <a:p>
                <a:pPr eaLnBrk="1" fontAlgn="auto" hangingPunct="1">
                  <a:spcBef>
                    <a:spcPts val="0"/>
                  </a:spcBef>
                  <a:spcAft>
                    <a:spcPts val="0"/>
                  </a:spcAft>
                  <a:defRPr/>
                </a:pPr>
                <a:endParaRPr lang="zh-CN" altLang="en-US" sz="1350"/>
              </a:p>
            </p:txBody>
          </p:sp>
          <p:sp>
            <p:nvSpPr>
              <p:cNvPr id="26" name="Freeform 7"/>
              <p:cNvSpPr/>
              <p:nvPr/>
            </p:nvSpPr>
            <p:spPr bwMode="auto">
              <a:xfrm>
                <a:off x="2432" y="1606"/>
                <a:ext cx="100" cy="125"/>
              </a:xfrm>
              <a:custGeom>
                <a:avLst/>
                <a:gdLst>
                  <a:gd name="T0" fmla="*/ 57 w 57"/>
                  <a:gd name="T1" fmla="*/ 59 h 73"/>
                  <a:gd name="T2" fmla="*/ 51 w 57"/>
                  <a:gd name="T3" fmla="*/ 50 h 73"/>
                  <a:gd name="T4" fmla="*/ 46 w 57"/>
                  <a:gd name="T5" fmla="*/ 41 h 73"/>
                  <a:gd name="T6" fmla="*/ 44 w 57"/>
                  <a:gd name="T7" fmla="*/ 34 h 73"/>
                  <a:gd name="T8" fmla="*/ 43 w 57"/>
                  <a:gd name="T9" fmla="*/ 22 h 73"/>
                  <a:gd name="T10" fmla="*/ 41 w 57"/>
                  <a:gd name="T11" fmla="*/ 12 h 73"/>
                  <a:gd name="T12" fmla="*/ 39 w 57"/>
                  <a:gd name="T13" fmla="*/ 0 h 73"/>
                  <a:gd name="T14" fmla="*/ 33 w 57"/>
                  <a:gd name="T15" fmla="*/ 0 h 73"/>
                  <a:gd name="T16" fmla="*/ 28 w 57"/>
                  <a:gd name="T17" fmla="*/ 1 h 73"/>
                  <a:gd name="T18" fmla="*/ 10 w 57"/>
                  <a:gd name="T19" fmla="*/ 11 h 73"/>
                  <a:gd name="T20" fmla="*/ 3 w 57"/>
                  <a:gd name="T21" fmla="*/ 16 h 73"/>
                  <a:gd name="T22" fmla="*/ 3 w 57"/>
                  <a:gd name="T23" fmla="*/ 27 h 73"/>
                  <a:gd name="T24" fmla="*/ 19 w 57"/>
                  <a:gd name="T25" fmla="*/ 63 h 73"/>
                  <a:gd name="T26" fmla="*/ 23 w 57"/>
                  <a:gd name="T27" fmla="*/ 70 h 73"/>
                  <a:gd name="T28" fmla="*/ 38 w 57"/>
                  <a:gd name="T29" fmla="*/ 69 h 73"/>
                  <a:gd name="T30" fmla="*/ 47 w 57"/>
                  <a:gd name="T31" fmla="*/ 64 h 73"/>
                  <a:gd name="T32" fmla="*/ 50 w 57"/>
                  <a:gd name="T33" fmla="*/ 62 h 73"/>
                  <a:gd name="T34" fmla="*/ 57 w 57"/>
                  <a:gd name="T35"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73">
                    <a:moveTo>
                      <a:pt x="57" y="59"/>
                    </a:moveTo>
                    <a:cubicBezTo>
                      <a:pt x="55" y="55"/>
                      <a:pt x="51" y="50"/>
                      <a:pt x="51" y="50"/>
                    </a:cubicBezTo>
                    <a:cubicBezTo>
                      <a:pt x="51" y="50"/>
                      <a:pt x="48" y="44"/>
                      <a:pt x="46" y="41"/>
                    </a:cubicBezTo>
                    <a:cubicBezTo>
                      <a:pt x="45" y="39"/>
                      <a:pt x="44" y="34"/>
                      <a:pt x="44" y="34"/>
                    </a:cubicBezTo>
                    <a:cubicBezTo>
                      <a:pt x="44" y="34"/>
                      <a:pt x="43" y="26"/>
                      <a:pt x="43" y="22"/>
                    </a:cubicBezTo>
                    <a:cubicBezTo>
                      <a:pt x="42" y="19"/>
                      <a:pt x="41" y="14"/>
                      <a:pt x="41" y="12"/>
                    </a:cubicBezTo>
                    <a:cubicBezTo>
                      <a:pt x="40" y="10"/>
                      <a:pt x="40" y="4"/>
                      <a:pt x="39" y="0"/>
                    </a:cubicBezTo>
                    <a:cubicBezTo>
                      <a:pt x="36" y="0"/>
                      <a:pt x="33" y="0"/>
                      <a:pt x="33" y="0"/>
                    </a:cubicBezTo>
                    <a:cubicBezTo>
                      <a:pt x="33" y="0"/>
                      <a:pt x="31" y="0"/>
                      <a:pt x="28" y="1"/>
                    </a:cubicBezTo>
                    <a:cubicBezTo>
                      <a:pt x="17" y="7"/>
                      <a:pt x="11" y="10"/>
                      <a:pt x="10" y="11"/>
                    </a:cubicBezTo>
                    <a:cubicBezTo>
                      <a:pt x="5" y="13"/>
                      <a:pt x="3" y="16"/>
                      <a:pt x="3" y="16"/>
                    </a:cubicBezTo>
                    <a:cubicBezTo>
                      <a:pt x="3" y="16"/>
                      <a:pt x="0" y="19"/>
                      <a:pt x="3" y="27"/>
                    </a:cubicBezTo>
                    <a:cubicBezTo>
                      <a:pt x="5" y="33"/>
                      <a:pt x="13" y="52"/>
                      <a:pt x="19" y="63"/>
                    </a:cubicBezTo>
                    <a:cubicBezTo>
                      <a:pt x="20" y="67"/>
                      <a:pt x="22" y="69"/>
                      <a:pt x="23" y="70"/>
                    </a:cubicBezTo>
                    <a:cubicBezTo>
                      <a:pt x="25" y="72"/>
                      <a:pt x="28" y="73"/>
                      <a:pt x="38" y="69"/>
                    </a:cubicBezTo>
                    <a:cubicBezTo>
                      <a:pt x="41" y="67"/>
                      <a:pt x="44" y="66"/>
                      <a:pt x="47" y="64"/>
                    </a:cubicBezTo>
                    <a:cubicBezTo>
                      <a:pt x="48" y="63"/>
                      <a:pt x="49" y="63"/>
                      <a:pt x="50" y="62"/>
                    </a:cubicBezTo>
                    <a:cubicBezTo>
                      <a:pt x="51" y="62"/>
                      <a:pt x="54" y="60"/>
                      <a:pt x="57" y="59"/>
                    </a:cubicBezTo>
                    <a:close/>
                  </a:path>
                </a:pathLst>
              </a:custGeom>
              <a:solidFill>
                <a:srgbClr val="00B050"/>
              </a:solid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pPr eaLnBrk="1" fontAlgn="auto" hangingPunct="1">
                  <a:spcBef>
                    <a:spcPts val="0"/>
                  </a:spcBef>
                  <a:spcAft>
                    <a:spcPts val="0"/>
                  </a:spcAft>
                  <a:defRPr/>
                </a:pPr>
                <a:endParaRPr lang="zh-CN" altLang="en-US" sz="1350"/>
              </a:p>
            </p:txBody>
          </p:sp>
          <p:sp>
            <p:nvSpPr>
              <p:cNvPr id="27" name="Freeform 8"/>
              <p:cNvSpPr/>
              <p:nvPr/>
            </p:nvSpPr>
            <p:spPr bwMode="auto">
              <a:xfrm>
                <a:off x="2954" y="1362"/>
                <a:ext cx="5" cy="0"/>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1"/>
                    </a:cubicBezTo>
                    <a:cubicBezTo>
                      <a:pt x="0" y="0"/>
                      <a:pt x="1" y="0"/>
                      <a:pt x="2" y="0"/>
                    </a:cubicBezTo>
                    <a:cubicBezTo>
                      <a:pt x="2" y="0"/>
                      <a:pt x="2" y="0"/>
                      <a:pt x="2" y="0"/>
                    </a:cubicBezTo>
                  </a:path>
                </a:pathLst>
              </a:custGeom>
              <a:solidFill>
                <a:srgbClr val="EEEBEA"/>
              </a:solidFill>
              <a:ln>
                <a:noFill/>
              </a:ln>
            </p:spPr>
            <p:txBody>
              <a:bodyPr/>
              <a:lstStyle/>
              <a:p>
                <a:pPr eaLnBrk="1" fontAlgn="auto" hangingPunct="1">
                  <a:spcBef>
                    <a:spcPts val="0"/>
                  </a:spcBef>
                  <a:spcAft>
                    <a:spcPts val="0"/>
                  </a:spcAft>
                  <a:defRPr/>
                </a:pPr>
                <a:endParaRPr lang="zh-CN" altLang="en-US" sz="1350">
                  <a:latin typeface="+mn-lt"/>
                </a:endParaRPr>
              </a:p>
            </p:txBody>
          </p:sp>
          <p:sp>
            <p:nvSpPr>
              <p:cNvPr id="28" name="Freeform 9"/>
              <p:cNvSpPr/>
              <p:nvPr/>
            </p:nvSpPr>
            <p:spPr bwMode="auto">
              <a:xfrm>
                <a:off x="2943" y="1497"/>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solidFill>
                <a:srgbClr val="578C94"/>
              </a:solidFill>
              <a:ln>
                <a:noFill/>
              </a:ln>
            </p:spPr>
            <p:txBody>
              <a:bodyPr/>
              <a:lstStyle/>
              <a:p>
                <a:pPr eaLnBrk="1" fontAlgn="auto" hangingPunct="1">
                  <a:spcBef>
                    <a:spcPts val="0"/>
                  </a:spcBef>
                  <a:spcAft>
                    <a:spcPts val="0"/>
                  </a:spcAft>
                  <a:defRPr/>
                </a:pPr>
                <a:endParaRPr lang="zh-CN" altLang="en-US" sz="1350">
                  <a:latin typeface="+mn-lt"/>
                </a:endParaRPr>
              </a:p>
            </p:txBody>
          </p:sp>
          <p:sp>
            <p:nvSpPr>
              <p:cNvPr id="29" name="Freeform 10"/>
              <p:cNvSpPr>
                <a:spLocks noEditPoints="1"/>
              </p:cNvSpPr>
              <p:nvPr/>
            </p:nvSpPr>
            <p:spPr bwMode="auto">
              <a:xfrm>
                <a:off x="2511" y="1362"/>
                <a:ext cx="539" cy="322"/>
              </a:xfrm>
              <a:custGeom>
                <a:avLst/>
                <a:gdLst>
                  <a:gd name="T0" fmla="*/ 7 w 309"/>
                  <a:gd name="T1" fmla="*/ 184 h 184"/>
                  <a:gd name="T2" fmla="*/ 9 w 309"/>
                  <a:gd name="T3" fmla="*/ 184 h 184"/>
                  <a:gd name="T4" fmla="*/ 9 w 309"/>
                  <a:gd name="T5" fmla="*/ 178 h 184"/>
                  <a:gd name="T6" fmla="*/ 8 w 309"/>
                  <a:gd name="T7" fmla="*/ 180 h 184"/>
                  <a:gd name="T8" fmla="*/ 9 w 309"/>
                  <a:gd name="T9" fmla="*/ 178 h 184"/>
                  <a:gd name="T10" fmla="*/ 34 w 309"/>
                  <a:gd name="T11" fmla="*/ 174 h 184"/>
                  <a:gd name="T12" fmla="*/ 34 w 309"/>
                  <a:gd name="T13" fmla="*/ 179 h 184"/>
                  <a:gd name="T14" fmla="*/ 36 w 309"/>
                  <a:gd name="T15" fmla="*/ 176 h 184"/>
                  <a:gd name="T16" fmla="*/ 38 w 309"/>
                  <a:gd name="T17" fmla="*/ 176 h 184"/>
                  <a:gd name="T18" fmla="*/ 84 w 309"/>
                  <a:gd name="T19" fmla="*/ 144 h 184"/>
                  <a:gd name="T20" fmla="*/ 85 w 309"/>
                  <a:gd name="T21" fmla="*/ 145 h 184"/>
                  <a:gd name="T22" fmla="*/ 84 w 309"/>
                  <a:gd name="T23" fmla="*/ 144 h 184"/>
                  <a:gd name="T24" fmla="*/ 0 w 309"/>
                  <a:gd name="T25" fmla="*/ 135 h 184"/>
                  <a:gd name="T26" fmla="*/ 1 w 309"/>
                  <a:gd name="T27" fmla="*/ 135 h 184"/>
                  <a:gd name="T28" fmla="*/ 138 w 309"/>
                  <a:gd name="T29" fmla="*/ 123 h 184"/>
                  <a:gd name="T30" fmla="*/ 139 w 309"/>
                  <a:gd name="T31" fmla="*/ 123 h 184"/>
                  <a:gd name="T32" fmla="*/ 154 w 309"/>
                  <a:gd name="T33" fmla="*/ 115 h 184"/>
                  <a:gd name="T34" fmla="*/ 154 w 309"/>
                  <a:gd name="T35" fmla="*/ 116 h 184"/>
                  <a:gd name="T36" fmla="*/ 154 w 309"/>
                  <a:gd name="T37" fmla="*/ 115 h 184"/>
                  <a:gd name="T38" fmla="*/ 50 w 309"/>
                  <a:gd name="T39" fmla="*/ 113 h 184"/>
                  <a:gd name="T40" fmla="*/ 53 w 309"/>
                  <a:gd name="T41" fmla="*/ 115 h 184"/>
                  <a:gd name="T42" fmla="*/ 146 w 309"/>
                  <a:gd name="T43" fmla="*/ 113 h 184"/>
                  <a:gd name="T44" fmla="*/ 147 w 309"/>
                  <a:gd name="T45" fmla="*/ 114 h 184"/>
                  <a:gd name="T46" fmla="*/ 146 w 309"/>
                  <a:gd name="T47" fmla="*/ 113 h 184"/>
                  <a:gd name="T48" fmla="*/ 149 w 309"/>
                  <a:gd name="T49" fmla="*/ 111 h 184"/>
                  <a:gd name="T50" fmla="*/ 151 w 309"/>
                  <a:gd name="T51" fmla="*/ 111 h 184"/>
                  <a:gd name="T52" fmla="*/ 165 w 309"/>
                  <a:gd name="T53" fmla="*/ 109 h 184"/>
                  <a:gd name="T54" fmla="*/ 162 w 309"/>
                  <a:gd name="T55" fmla="*/ 113 h 184"/>
                  <a:gd name="T56" fmla="*/ 166 w 309"/>
                  <a:gd name="T57" fmla="*/ 111 h 184"/>
                  <a:gd name="T58" fmla="*/ 184 w 309"/>
                  <a:gd name="T59" fmla="*/ 107 h 184"/>
                  <a:gd name="T60" fmla="*/ 184 w 309"/>
                  <a:gd name="T61" fmla="*/ 109 h 184"/>
                  <a:gd name="T62" fmla="*/ 184 w 309"/>
                  <a:gd name="T63" fmla="*/ 107 h 184"/>
                  <a:gd name="T64" fmla="*/ 50 w 309"/>
                  <a:gd name="T65" fmla="*/ 109 h 184"/>
                  <a:gd name="T66" fmla="*/ 53 w 309"/>
                  <a:gd name="T67" fmla="*/ 111 h 184"/>
                  <a:gd name="T68" fmla="*/ 53 w 309"/>
                  <a:gd name="T69" fmla="*/ 107 h 184"/>
                  <a:gd name="T70" fmla="*/ 248 w 309"/>
                  <a:gd name="T71" fmla="*/ 77 h 184"/>
                  <a:gd name="T72" fmla="*/ 249 w 309"/>
                  <a:gd name="T73" fmla="*/ 77 h 184"/>
                  <a:gd name="T74" fmla="*/ 249 w 309"/>
                  <a:gd name="T75" fmla="*/ 75 h 184"/>
                  <a:gd name="T76" fmla="*/ 252 w 309"/>
                  <a:gd name="T77" fmla="*/ 67 h 184"/>
                  <a:gd name="T78" fmla="*/ 252 w 309"/>
                  <a:gd name="T79" fmla="*/ 70 h 184"/>
                  <a:gd name="T80" fmla="*/ 268 w 309"/>
                  <a:gd name="T81" fmla="*/ 64 h 184"/>
                  <a:gd name="T82" fmla="*/ 266 w 309"/>
                  <a:gd name="T83" fmla="*/ 66 h 184"/>
                  <a:gd name="T84" fmla="*/ 268 w 309"/>
                  <a:gd name="T85" fmla="*/ 66 h 184"/>
                  <a:gd name="T86" fmla="*/ 276 w 309"/>
                  <a:gd name="T87" fmla="*/ 54 h 184"/>
                  <a:gd name="T88" fmla="*/ 276 w 309"/>
                  <a:gd name="T89" fmla="*/ 55 h 184"/>
                  <a:gd name="T90" fmla="*/ 276 w 309"/>
                  <a:gd name="T91" fmla="*/ 54 h 184"/>
                  <a:gd name="T92" fmla="*/ 307 w 309"/>
                  <a:gd name="T93" fmla="*/ 17 h 184"/>
                  <a:gd name="T94" fmla="*/ 309 w 309"/>
                  <a:gd name="T95" fmla="*/ 17 h 184"/>
                  <a:gd name="T96" fmla="*/ 254 w 309"/>
                  <a:gd name="T97" fmla="*/ 11 h 184"/>
                  <a:gd name="T98" fmla="*/ 254 w 309"/>
                  <a:gd name="T99" fmla="*/ 12 h 184"/>
                  <a:gd name="T100" fmla="*/ 254 w 309"/>
                  <a:gd name="T101" fmla="*/ 11 h 184"/>
                  <a:gd name="T102" fmla="*/ 304 w 309"/>
                  <a:gd name="T103" fmla="*/ 12 h 184"/>
                  <a:gd name="T104" fmla="*/ 308 w 309"/>
                  <a:gd name="T105" fmla="*/ 14 h 184"/>
                  <a:gd name="T106" fmla="*/ 307 w 309"/>
                  <a:gd name="T107" fmla="*/ 11 h 184"/>
                  <a:gd name="T108" fmla="*/ 305 w 309"/>
                  <a:gd name="T109" fmla="*/ 10 h 184"/>
                  <a:gd name="T110" fmla="*/ 245 w 309"/>
                  <a:gd name="T111" fmla="*/ 12 h 184"/>
                  <a:gd name="T112" fmla="*/ 245 w 309"/>
                  <a:gd name="T113" fmla="*/ 10 h 184"/>
                  <a:gd name="T114" fmla="*/ 257 w 309"/>
                  <a:gd name="T115" fmla="*/ 0 h 184"/>
                  <a:gd name="T116" fmla="*/ 254 w 309"/>
                  <a:gd name="T117" fmla="*/ 1 h 184"/>
                  <a:gd name="T118" fmla="*/ 255 w 309"/>
                  <a:gd name="T119" fmla="*/ 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9" h="184">
                    <a:moveTo>
                      <a:pt x="8" y="183"/>
                    </a:moveTo>
                    <a:cubicBezTo>
                      <a:pt x="7" y="183"/>
                      <a:pt x="7" y="183"/>
                      <a:pt x="7" y="184"/>
                    </a:cubicBezTo>
                    <a:cubicBezTo>
                      <a:pt x="7" y="184"/>
                      <a:pt x="8" y="184"/>
                      <a:pt x="8" y="184"/>
                    </a:cubicBezTo>
                    <a:cubicBezTo>
                      <a:pt x="8" y="184"/>
                      <a:pt x="9" y="184"/>
                      <a:pt x="9" y="184"/>
                    </a:cubicBezTo>
                    <a:cubicBezTo>
                      <a:pt x="9" y="183"/>
                      <a:pt x="8" y="183"/>
                      <a:pt x="8" y="183"/>
                    </a:cubicBezTo>
                    <a:moveTo>
                      <a:pt x="9" y="178"/>
                    </a:moveTo>
                    <a:cubicBezTo>
                      <a:pt x="8" y="178"/>
                      <a:pt x="7" y="180"/>
                      <a:pt x="8" y="180"/>
                    </a:cubicBezTo>
                    <a:cubicBezTo>
                      <a:pt x="8" y="180"/>
                      <a:pt x="8" y="180"/>
                      <a:pt x="8" y="180"/>
                    </a:cubicBezTo>
                    <a:cubicBezTo>
                      <a:pt x="9" y="180"/>
                      <a:pt x="10" y="178"/>
                      <a:pt x="9" y="178"/>
                    </a:cubicBezTo>
                    <a:cubicBezTo>
                      <a:pt x="9" y="178"/>
                      <a:pt x="9" y="178"/>
                      <a:pt x="9" y="178"/>
                    </a:cubicBezTo>
                    <a:moveTo>
                      <a:pt x="35" y="171"/>
                    </a:moveTo>
                    <a:cubicBezTo>
                      <a:pt x="35" y="171"/>
                      <a:pt x="34" y="172"/>
                      <a:pt x="34" y="174"/>
                    </a:cubicBezTo>
                    <a:cubicBezTo>
                      <a:pt x="34" y="174"/>
                      <a:pt x="34" y="174"/>
                      <a:pt x="34" y="174"/>
                    </a:cubicBezTo>
                    <a:cubicBezTo>
                      <a:pt x="33" y="175"/>
                      <a:pt x="32" y="179"/>
                      <a:pt x="34" y="179"/>
                    </a:cubicBezTo>
                    <a:cubicBezTo>
                      <a:pt x="34" y="179"/>
                      <a:pt x="34" y="179"/>
                      <a:pt x="35" y="179"/>
                    </a:cubicBezTo>
                    <a:cubicBezTo>
                      <a:pt x="35" y="178"/>
                      <a:pt x="36" y="177"/>
                      <a:pt x="36" y="176"/>
                    </a:cubicBezTo>
                    <a:cubicBezTo>
                      <a:pt x="37" y="176"/>
                      <a:pt x="37" y="176"/>
                      <a:pt x="38" y="176"/>
                    </a:cubicBezTo>
                    <a:cubicBezTo>
                      <a:pt x="38" y="176"/>
                      <a:pt x="38" y="176"/>
                      <a:pt x="38" y="176"/>
                    </a:cubicBezTo>
                    <a:cubicBezTo>
                      <a:pt x="39" y="176"/>
                      <a:pt x="37" y="171"/>
                      <a:pt x="35" y="171"/>
                    </a:cubicBezTo>
                    <a:moveTo>
                      <a:pt x="84" y="144"/>
                    </a:moveTo>
                    <a:cubicBezTo>
                      <a:pt x="84" y="144"/>
                      <a:pt x="84" y="144"/>
                      <a:pt x="84" y="145"/>
                    </a:cubicBezTo>
                    <a:cubicBezTo>
                      <a:pt x="84" y="145"/>
                      <a:pt x="84" y="145"/>
                      <a:pt x="85" y="145"/>
                    </a:cubicBezTo>
                    <a:cubicBezTo>
                      <a:pt x="85" y="145"/>
                      <a:pt x="85" y="145"/>
                      <a:pt x="86" y="145"/>
                    </a:cubicBezTo>
                    <a:cubicBezTo>
                      <a:pt x="86" y="145"/>
                      <a:pt x="85" y="144"/>
                      <a:pt x="84" y="144"/>
                    </a:cubicBezTo>
                    <a:moveTo>
                      <a:pt x="1" y="134"/>
                    </a:moveTo>
                    <a:cubicBezTo>
                      <a:pt x="0" y="135"/>
                      <a:pt x="0" y="135"/>
                      <a:pt x="0" y="135"/>
                    </a:cubicBezTo>
                    <a:cubicBezTo>
                      <a:pt x="0" y="135"/>
                      <a:pt x="0" y="135"/>
                      <a:pt x="1" y="135"/>
                    </a:cubicBezTo>
                    <a:cubicBezTo>
                      <a:pt x="1" y="135"/>
                      <a:pt x="1" y="135"/>
                      <a:pt x="1" y="135"/>
                    </a:cubicBezTo>
                    <a:cubicBezTo>
                      <a:pt x="1" y="134"/>
                      <a:pt x="1" y="134"/>
                      <a:pt x="1" y="134"/>
                    </a:cubicBezTo>
                    <a:moveTo>
                      <a:pt x="138" y="123"/>
                    </a:moveTo>
                    <a:cubicBezTo>
                      <a:pt x="137" y="123"/>
                      <a:pt x="136" y="124"/>
                      <a:pt x="137" y="125"/>
                    </a:cubicBezTo>
                    <a:cubicBezTo>
                      <a:pt x="138" y="124"/>
                      <a:pt x="139" y="125"/>
                      <a:pt x="139" y="123"/>
                    </a:cubicBezTo>
                    <a:cubicBezTo>
                      <a:pt x="139" y="123"/>
                      <a:pt x="138" y="123"/>
                      <a:pt x="138" y="123"/>
                    </a:cubicBezTo>
                    <a:moveTo>
                      <a:pt x="154" y="115"/>
                    </a:moveTo>
                    <a:cubicBezTo>
                      <a:pt x="154" y="115"/>
                      <a:pt x="153" y="115"/>
                      <a:pt x="153" y="115"/>
                    </a:cubicBezTo>
                    <a:cubicBezTo>
                      <a:pt x="153" y="116"/>
                      <a:pt x="154" y="116"/>
                      <a:pt x="154" y="116"/>
                    </a:cubicBezTo>
                    <a:cubicBezTo>
                      <a:pt x="155" y="116"/>
                      <a:pt x="155" y="116"/>
                      <a:pt x="155" y="116"/>
                    </a:cubicBezTo>
                    <a:cubicBezTo>
                      <a:pt x="155" y="115"/>
                      <a:pt x="155" y="115"/>
                      <a:pt x="154" y="115"/>
                    </a:cubicBezTo>
                    <a:moveTo>
                      <a:pt x="50" y="113"/>
                    </a:moveTo>
                    <a:cubicBezTo>
                      <a:pt x="50" y="113"/>
                      <a:pt x="50" y="113"/>
                      <a:pt x="50" y="113"/>
                    </a:cubicBezTo>
                    <a:cubicBezTo>
                      <a:pt x="50" y="114"/>
                      <a:pt x="52" y="115"/>
                      <a:pt x="52" y="115"/>
                    </a:cubicBezTo>
                    <a:cubicBezTo>
                      <a:pt x="53" y="115"/>
                      <a:pt x="53" y="115"/>
                      <a:pt x="53" y="115"/>
                    </a:cubicBezTo>
                    <a:cubicBezTo>
                      <a:pt x="53" y="114"/>
                      <a:pt x="51" y="113"/>
                      <a:pt x="50" y="113"/>
                    </a:cubicBezTo>
                    <a:moveTo>
                      <a:pt x="146" y="113"/>
                    </a:moveTo>
                    <a:cubicBezTo>
                      <a:pt x="146" y="113"/>
                      <a:pt x="146" y="113"/>
                      <a:pt x="146" y="113"/>
                    </a:cubicBezTo>
                    <a:cubicBezTo>
                      <a:pt x="145" y="114"/>
                      <a:pt x="146" y="114"/>
                      <a:pt x="147" y="114"/>
                    </a:cubicBezTo>
                    <a:cubicBezTo>
                      <a:pt x="147" y="114"/>
                      <a:pt x="147" y="114"/>
                      <a:pt x="147" y="113"/>
                    </a:cubicBezTo>
                    <a:cubicBezTo>
                      <a:pt x="148" y="113"/>
                      <a:pt x="147" y="113"/>
                      <a:pt x="146" y="113"/>
                    </a:cubicBezTo>
                    <a:moveTo>
                      <a:pt x="150" y="110"/>
                    </a:moveTo>
                    <a:cubicBezTo>
                      <a:pt x="149" y="110"/>
                      <a:pt x="149" y="110"/>
                      <a:pt x="149" y="111"/>
                    </a:cubicBezTo>
                    <a:cubicBezTo>
                      <a:pt x="149" y="111"/>
                      <a:pt x="150" y="111"/>
                      <a:pt x="150" y="111"/>
                    </a:cubicBezTo>
                    <a:cubicBezTo>
                      <a:pt x="151" y="111"/>
                      <a:pt x="151" y="111"/>
                      <a:pt x="151" y="111"/>
                    </a:cubicBezTo>
                    <a:cubicBezTo>
                      <a:pt x="151" y="111"/>
                      <a:pt x="150" y="110"/>
                      <a:pt x="150" y="110"/>
                    </a:cubicBezTo>
                    <a:moveTo>
                      <a:pt x="165" y="109"/>
                    </a:moveTo>
                    <a:cubicBezTo>
                      <a:pt x="165" y="109"/>
                      <a:pt x="163" y="110"/>
                      <a:pt x="162" y="111"/>
                    </a:cubicBezTo>
                    <a:cubicBezTo>
                      <a:pt x="161" y="112"/>
                      <a:pt x="161" y="113"/>
                      <a:pt x="162" y="113"/>
                    </a:cubicBezTo>
                    <a:cubicBezTo>
                      <a:pt x="162" y="113"/>
                      <a:pt x="163" y="113"/>
                      <a:pt x="164" y="113"/>
                    </a:cubicBezTo>
                    <a:cubicBezTo>
                      <a:pt x="166" y="111"/>
                      <a:pt x="166" y="111"/>
                      <a:pt x="166" y="111"/>
                    </a:cubicBezTo>
                    <a:cubicBezTo>
                      <a:pt x="166" y="110"/>
                      <a:pt x="166" y="109"/>
                      <a:pt x="165" y="109"/>
                    </a:cubicBezTo>
                    <a:moveTo>
                      <a:pt x="184" y="107"/>
                    </a:moveTo>
                    <a:cubicBezTo>
                      <a:pt x="184" y="107"/>
                      <a:pt x="183" y="109"/>
                      <a:pt x="184" y="109"/>
                    </a:cubicBezTo>
                    <a:cubicBezTo>
                      <a:pt x="184" y="109"/>
                      <a:pt x="184" y="109"/>
                      <a:pt x="184" y="109"/>
                    </a:cubicBezTo>
                    <a:cubicBezTo>
                      <a:pt x="184" y="109"/>
                      <a:pt x="185" y="107"/>
                      <a:pt x="184" y="107"/>
                    </a:cubicBezTo>
                    <a:cubicBezTo>
                      <a:pt x="184" y="107"/>
                      <a:pt x="184" y="107"/>
                      <a:pt x="184" y="107"/>
                    </a:cubicBezTo>
                    <a:moveTo>
                      <a:pt x="53" y="107"/>
                    </a:moveTo>
                    <a:cubicBezTo>
                      <a:pt x="51" y="107"/>
                      <a:pt x="50" y="108"/>
                      <a:pt x="50" y="109"/>
                    </a:cubicBezTo>
                    <a:cubicBezTo>
                      <a:pt x="50" y="110"/>
                      <a:pt x="50" y="111"/>
                      <a:pt x="51" y="111"/>
                    </a:cubicBezTo>
                    <a:cubicBezTo>
                      <a:pt x="52" y="111"/>
                      <a:pt x="52" y="111"/>
                      <a:pt x="53" y="111"/>
                    </a:cubicBezTo>
                    <a:cubicBezTo>
                      <a:pt x="54" y="111"/>
                      <a:pt x="54" y="108"/>
                      <a:pt x="54" y="107"/>
                    </a:cubicBezTo>
                    <a:cubicBezTo>
                      <a:pt x="53" y="107"/>
                      <a:pt x="53" y="107"/>
                      <a:pt x="53" y="107"/>
                    </a:cubicBezTo>
                    <a:moveTo>
                      <a:pt x="249" y="75"/>
                    </a:moveTo>
                    <a:cubicBezTo>
                      <a:pt x="249" y="75"/>
                      <a:pt x="249" y="76"/>
                      <a:pt x="248" y="77"/>
                    </a:cubicBezTo>
                    <a:cubicBezTo>
                      <a:pt x="248" y="77"/>
                      <a:pt x="248" y="77"/>
                      <a:pt x="248" y="77"/>
                    </a:cubicBezTo>
                    <a:cubicBezTo>
                      <a:pt x="249" y="77"/>
                      <a:pt x="249" y="77"/>
                      <a:pt x="249" y="77"/>
                    </a:cubicBezTo>
                    <a:cubicBezTo>
                      <a:pt x="250" y="77"/>
                      <a:pt x="250" y="76"/>
                      <a:pt x="251" y="76"/>
                    </a:cubicBezTo>
                    <a:cubicBezTo>
                      <a:pt x="250" y="76"/>
                      <a:pt x="250" y="75"/>
                      <a:pt x="249" y="75"/>
                    </a:cubicBezTo>
                    <a:moveTo>
                      <a:pt x="253" y="66"/>
                    </a:moveTo>
                    <a:cubicBezTo>
                      <a:pt x="252" y="67"/>
                      <a:pt x="252" y="67"/>
                      <a:pt x="252" y="67"/>
                    </a:cubicBezTo>
                    <a:cubicBezTo>
                      <a:pt x="250" y="67"/>
                      <a:pt x="250" y="67"/>
                      <a:pt x="250" y="67"/>
                    </a:cubicBezTo>
                    <a:cubicBezTo>
                      <a:pt x="250" y="70"/>
                      <a:pt x="251" y="70"/>
                      <a:pt x="252" y="70"/>
                    </a:cubicBezTo>
                    <a:cubicBezTo>
                      <a:pt x="254" y="70"/>
                      <a:pt x="258" y="66"/>
                      <a:pt x="253" y="66"/>
                    </a:cubicBezTo>
                    <a:moveTo>
                      <a:pt x="268" y="64"/>
                    </a:moveTo>
                    <a:cubicBezTo>
                      <a:pt x="268" y="64"/>
                      <a:pt x="268" y="65"/>
                      <a:pt x="268" y="65"/>
                    </a:cubicBezTo>
                    <a:cubicBezTo>
                      <a:pt x="266" y="66"/>
                      <a:pt x="266" y="66"/>
                      <a:pt x="266" y="66"/>
                    </a:cubicBezTo>
                    <a:cubicBezTo>
                      <a:pt x="266" y="67"/>
                      <a:pt x="266" y="67"/>
                      <a:pt x="267" y="67"/>
                    </a:cubicBezTo>
                    <a:cubicBezTo>
                      <a:pt x="267" y="67"/>
                      <a:pt x="268" y="67"/>
                      <a:pt x="268" y="66"/>
                    </a:cubicBezTo>
                    <a:cubicBezTo>
                      <a:pt x="269" y="66"/>
                      <a:pt x="269" y="64"/>
                      <a:pt x="268" y="64"/>
                    </a:cubicBezTo>
                    <a:moveTo>
                      <a:pt x="276" y="54"/>
                    </a:moveTo>
                    <a:cubicBezTo>
                      <a:pt x="276" y="54"/>
                      <a:pt x="275" y="55"/>
                      <a:pt x="276" y="55"/>
                    </a:cubicBezTo>
                    <a:cubicBezTo>
                      <a:pt x="276" y="55"/>
                      <a:pt x="276" y="55"/>
                      <a:pt x="276" y="55"/>
                    </a:cubicBezTo>
                    <a:cubicBezTo>
                      <a:pt x="276" y="55"/>
                      <a:pt x="277" y="54"/>
                      <a:pt x="276" y="54"/>
                    </a:cubicBezTo>
                    <a:cubicBezTo>
                      <a:pt x="276" y="54"/>
                      <a:pt x="276" y="54"/>
                      <a:pt x="276" y="54"/>
                    </a:cubicBezTo>
                    <a:moveTo>
                      <a:pt x="308" y="17"/>
                    </a:moveTo>
                    <a:cubicBezTo>
                      <a:pt x="308" y="17"/>
                      <a:pt x="307" y="17"/>
                      <a:pt x="307" y="17"/>
                    </a:cubicBezTo>
                    <a:cubicBezTo>
                      <a:pt x="307" y="18"/>
                      <a:pt x="308" y="18"/>
                      <a:pt x="308" y="18"/>
                    </a:cubicBezTo>
                    <a:cubicBezTo>
                      <a:pt x="309" y="18"/>
                      <a:pt x="309" y="18"/>
                      <a:pt x="309" y="17"/>
                    </a:cubicBezTo>
                    <a:cubicBezTo>
                      <a:pt x="309" y="17"/>
                      <a:pt x="308" y="17"/>
                      <a:pt x="308" y="17"/>
                    </a:cubicBezTo>
                    <a:moveTo>
                      <a:pt x="254" y="11"/>
                    </a:moveTo>
                    <a:cubicBezTo>
                      <a:pt x="253" y="11"/>
                      <a:pt x="253" y="11"/>
                      <a:pt x="253" y="11"/>
                    </a:cubicBezTo>
                    <a:cubicBezTo>
                      <a:pt x="253" y="11"/>
                      <a:pt x="254" y="12"/>
                      <a:pt x="254" y="12"/>
                    </a:cubicBezTo>
                    <a:cubicBezTo>
                      <a:pt x="254" y="12"/>
                      <a:pt x="255" y="12"/>
                      <a:pt x="255" y="11"/>
                    </a:cubicBezTo>
                    <a:cubicBezTo>
                      <a:pt x="255" y="11"/>
                      <a:pt x="254" y="11"/>
                      <a:pt x="254" y="11"/>
                    </a:cubicBezTo>
                    <a:moveTo>
                      <a:pt x="305" y="10"/>
                    </a:moveTo>
                    <a:cubicBezTo>
                      <a:pt x="304" y="10"/>
                      <a:pt x="304" y="11"/>
                      <a:pt x="304" y="12"/>
                    </a:cubicBezTo>
                    <a:cubicBezTo>
                      <a:pt x="305" y="13"/>
                      <a:pt x="306" y="14"/>
                      <a:pt x="307" y="14"/>
                    </a:cubicBezTo>
                    <a:cubicBezTo>
                      <a:pt x="307" y="14"/>
                      <a:pt x="308" y="14"/>
                      <a:pt x="308" y="14"/>
                    </a:cubicBezTo>
                    <a:cubicBezTo>
                      <a:pt x="308" y="14"/>
                      <a:pt x="308" y="14"/>
                      <a:pt x="308" y="14"/>
                    </a:cubicBezTo>
                    <a:cubicBezTo>
                      <a:pt x="308" y="13"/>
                      <a:pt x="308" y="12"/>
                      <a:pt x="307" y="11"/>
                    </a:cubicBezTo>
                    <a:cubicBezTo>
                      <a:pt x="307" y="11"/>
                      <a:pt x="306" y="10"/>
                      <a:pt x="306" y="10"/>
                    </a:cubicBezTo>
                    <a:cubicBezTo>
                      <a:pt x="306" y="10"/>
                      <a:pt x="306" y="10"/>
                      <a:pt x="305" y="10"/>
                    </a:cubicBezTo>
                    <a:moveTo>
                      <a:pt x="245" y="10"/>
                    </a:moveTo>
                    <a:cubicBezTo>
                      <a:pt x="244" y="10"/>
                      <a:pt x="243" y="12"/>
                      <a:pt x="245" y="12"/>
                    </a:cubicBezTo>
                    <a:cubicBezTo>
                      <a:pt x="245" y="12"/>
                      <a:pt x="245" y="12"/>
                      <a:pt x="245" y="12"/>
                    </a:cubicBezTo>
                    <a:cubicBezTo>
                      <a:pt x="246" y="12"/>
                      <a:pt x="247" y="10"/>
                      <a:pt x="245" y="10"/>
                    </a:cubicBezTo>
                    <a:cubicBezTo>
                      <a:pt x="245" y="10"/>
                      <a:pt x="245" y="10"/>
                      <a:pt x="245" y="10"/>
                    </a:cubicBezTo>
                    <a:moveTo>
                      <a:pt x="257" y="0"/>
                    </a:moveTo>
                    <a:cubicBezTo>
                      <a:pt x="256" y="0"/>
                      <a:pt x="255" y="0"/>
                      <a:pt x="255" y="1"/>
                    </a:cubicBezTo>
                    <a:cubicBezTo>
                      <a:pt x="254" y="1"/>
                      <a:pt x="254" y="1"/>
                      <a:pt x="254" y="1"/>
                    </a:cubicBezTo>
                    <a:cubicBezTo>
                      <a:pt x="254" y="1"/>
                      <a:pt x="254" y="1"/>
                      <a:pt x="254" y="1"/>
                    </a:cubicBezTo>
                    <a:cubicBezTo>
                      <a:pt x="254" y="2"/>
                      <a:pt x="254" y="3"/>
                      <a:pt x="255" y="3"/>
                    </a:cubicBezTo>
                    <a:cubicBezTo>
                      <a:pt x="256" y="3"/>
                      <a:pt x="258" y="1"/>
                      <a:pt x="257" y="0"/>
                    </a:cubicBezTo>
                  </a:path>
                </a:pathLst>
              </a:custGeom>
              <a:solidFill>
                <a:srgbClr val="66FFFF"/>
              </a:solidFill>
              <a:ln>
                <a:noFill/>
              </a:ln>
            </p:spPr>
            <p:txBody>
              <a:bodyPr/>
              <a:lstStyle/>
              <a:p>
                <a:pPr eaLnBrk="1" fontAlgn="auto" hangingPunct="1">
                  <a:spcBef>
                    <a:spcPts val="0"/>
                  </a:spcBef>
                  <a:spcAft>
                    <a:spcPts val="0"/>
                  </a:spcAft>
                  <a:defRPr/>
                </a:pPr>
                <a:endParaRPr lang="zh-CN" altLang="en-US" sz="1350">
                  <a:latin typeface="+mn-lt"/>
                </a:endParaRPr>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内容占位符 2"/>
          <p:cNvSpPr txBox="1">
            <a:spLocks noChangeArrowheads="1"/>
          </p:cNvSpPr>
          <p:nvPr/>
        </p:nvSpPr>
        <p:spPr bwMode="auto">
          <a:xfrm>
            <a:off x="360288" y="400323"/>
            <a:ext cx="814228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3200" b="1">
                <a:latin typeface="黑体" panose="02010600030101010101" pitchFamily="49" charset="-122"/>
                <a:ea typeface="黑体" panose="02010600030101010101" pitchFamily="49" charset="-122"/>
              </a:rPr>
              <a:t>二、在括号里填入合适的关联词语。</a:t>
            </a:r>
            <a:endParaRPr lang="en-US" altLang="zh-CN" sz="3200" b="1">
              <a:latin typeface="黑体" panose="02010600030101010101" pitchFamily="49" charset="-122"/>
              <a:ea typeface="黑体" panose="02010600030101010101" pitchFamily="49" charset="-122"/>
            </a:endParaRPr>
          </a:p>
        </p:txBody>
      </p:sp>
      <p:sp>
        <p:nvSpPr>
          <p:cNvPr id="49155" name="内容占位符 2"/>
          <p:cNvSpPr txBox="1">
            <a:spLocks noChangeArrowheads="1"/>
          </p:cNvSpPr>
          <p:nvPr/>
        </p:nvSpPr>
        <p:spPr bwMode="auto">
          <a:xfrm>
            <a:off x="611560" y="1203598"/>
            <a:ext cx="8064896"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514350" indent="-5143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latinLnBrk="1" hangingPunct="1">
              <a:lnSpc>
                <a:spcPct val="130000"/>
              </a:lnSpc>
              <a:buFont typeface="Times New Roman" panose="02020603050405020304" pitchFamily="18" charset="0"/>
              <a:buAutoNum type="arabicPeriod"/>
            </a:pPr>
            <a:r>
              <a:rPr lang="zh-CN" altLang="en-US" sz="3200" b="1" dirty="0">
                <a:latin typeface="楷体" panose="02010609060101010101" pitchFamily="49" charset="-122"/>
                <a:ea typeface="楷体" panose="02010609060101010101" pitchFamily="49" charset="-122"/>
              </a:rPr>
              <a:t>拿矿产资源来说，它（    ）谁的恩赐，（    ）经过几百万年，甚至几亿年的地质变化才形成的。</a:t>
            </a:r>
            <a:endParaRPr lang="en-US" altLang="zh-CN" sz="3200" b="1" dirty="0">
              <a:latin typeface="楷体" panose="02010609060101010101" pitchFamily="49" charset="-122"/>
              <a:ea typeface="楷体" panose="02010609060101010101" pitchFamily="49" charset="-122"/>
            </a:endParaRPr>
          </a:p>
          <a:p>
            <a:pPr eaLnBrk="1" latinLnBrk="1" hangingPunct="1">
              <a:lnSpc>
                <a:spcPct val="130000"/>
              </a:lnSpc>
              <a:buFont typeface="Times New Roman" panose="02020603050405020304" pitchFamily="18" charset="0"/>
              <a:buAutoNum type="arabicPeriod"/>
            </a:pPr>
            <a:r>
              <a:rPr lang="zh-CN" altLang="en-US" sz="3200" b="1" dirty="0">
                <a:latin typeface="楷体" panose="02010609060101010101" pitchFamily="49" charset="-122"/>
                <a:ea typeface="楷体" panose="02010609060101010101" pitchFamily="49" charset="-122"/>
              </a:rPr>
              <a:t>（    ）地球被破坏了，我们（    ）别无去处。</a:t>
            </a:r>
            <a:endParaRPr lang="en-US" altLang="zh-CN" sz="3200" b="1" dirty="0">
              <a:latin typeface="楷体" panose="02010609060101010101" pitchFamily="49" charset="-122"/>
              <a:ea typeface="楷体" panose="02010609060101010101" pitchFamily="49" charset="-122"/>
            </a:endParaRPr>
          </a:p>
        </p:txBody>
      </p:sp>
      <p:sp>
        <p:nvSpPr>
          <p:cNvPr id="8" name="TextBox 4"/>
          <p:cNvSpPr txBox="1">
            <a:spLocks noChangeArrowheads="1"/>
          </p:cNvSpPr>
          <p:nvPr/>
        </p:nvSpPr>
        <p:spPr bwMode="auto">
          <a:xfrm>
            <a:off x="5162922" y="1241698"/>
            <a:ext cx="1042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不是</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2" name="TextBox 4"/>
          <p:cNvSpPr txBox="1">
            <a:spLocks noChangeArrowheads="1"/>
          </p:cNvSpPr>
          <p:nvPr/>
        </p:nvSpPr>
        <p:spPr bwMode="auto">
          <a:xfrm>
            <a:off x="1538783" y="1875111"/>
            <a:ext cx="10429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而是</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3" name="TextBox 4"/>
          <p:cNvSpPr txBox="1">
            <a:spLocks noChangeArrowheads="1"/>
          </p:cNvSpPr>
          <p:nvPr/>
        </p:nvSpPr>
        <p:spPr bwMode="auto">
          <a:xfrm>
            <a:off x="1508497" y="3132410"/>
            <a:ext cx="10429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rgbClr val="FF0000"/>
                </a:solidFill>
                <a:latin typeface="楷体" panose="02010609060101010101" pitchFamily="49" charset="-122"/>
                <a:ea typeface="楷体" panose="02010609060101010101" pitchFamily="49" charset="-122"/>
              </a:rPr>
              <a:t>如果</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4" name="TextBox 4"/>
          <p:cNvSpPr txBox="1">
            <a:spLocks noChangeArrowheads="1"/>
          </p:cNvSpPr>
          <p:nvPr/>
        </p:nvSpPr>
        <p:spPr bwMode="auto">
          <a:xfrm>
            <a:off x="7020272" y="3136953"/>
            <a:ext cx="1042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就</a:t>
            </a:r>
            <a:endParaRPr lang="zh-CN" altLang="en-US" sz="32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6392" y="960488"/>
            <a:ext cx="7199944" cy="584775"/>
          </a:xfrm>
          <a:prstGeom prst="rect">
            <a:avLst/>
          </a:prstGeom>
          <a:noFill/>
        </p:spPr>
        <p:txBody>
          <a:bodyPr wrap="square" rtlCol="0" anchor="t">
            <a:spAutoFit/>
          </a:bodyPr>
          <a:lstStyle/>
          <a:p>
            <a:r>
              <a:rPr lang="zh-CN" altLang="en-US" sz="3200" b="1" dirty="0" smtClean="0">
                <a:latin typeface="黑体" panose="02010600030101010101" pitchFamily="49" charset="-122"/>
                <a:ea typeface="黑体" panose="02010600030101010101" pitchFamily="49" charset="-122"/>
              </a:rPr>
              <a:t>三、</a:t>
            </a:r>
            <a:r>
              <a:rPr lang="zh-CN" altLang="en-US" sz="3200" b="1" dirty="0">
                <a:latin typeface="黑体" panose="02010600030101010101" pitchFamily="49" charset="-122"/>
                <a:ea typeface="黑体" panose="02010600030101010101" pitchFamily="49" charset="-122"/>
              </a:rPr>
              <a:t>选择下列句子运用的说明</a:t>
            </a:r>
            <a:r>
              <a:rPr lang="zh-CN" altLang="en-US" sz="3200" b="1" dirty="0" smtClean="0">
                <a:latin typeface="黑体" panose="02010600030101010101" pitchFamily="49" charset="-122"/>
                <a:ea typeface="黑体" panose="02010600030101010101" pitchFamily="49" charset="-122"/>
              </a:rPr>
              <a:t>方法。</a:t>
            </a:r>
            <a:endParaRPr lang="zh-CN" altLang="en-US" sz="3200" b="1" dirty="0">
              <a:latin typeface="黑体" panose="02010600030101010101" pitchFamily="49" charset="-122"/>
              <a:ea typeface="黑体" panose="02010600030101010101" pitchFamily="49" charset="-122"/>
            </a:endParaRPr>
          </a:p>
        </p:txBody>
      </p:sp>
      <p:sp>
        <p:nvSpPr>
          <p:cNvPr id="3" name="文本框 2"/>
          <p:cNvSpPr txBox="1"/>
          <p:nvPr/>
        </p:nvSpPr>
        <p:spPr>
          <a:xfrm>
            <a:off x="545721" y="1690025"/>
            <a:ext cx="8274751" cy="523220"/>
          </a:xfrm>
          <a:prstGeom prst="rect">
            <a:avLst/>
          </a:prstGeom>
          <a:noFill/>
        </p:spPr>
        <p:txBody>
          <a:bodyPr wrap="square" rtlCol="0" anchor="t">
            <a:spAutoFit/>
          </a:bodyPr>
          <a:lstStyle/>
          <a:p>
            <a:r>
              <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A</a:t>
            </a:r>
            <a:r>
              <a:rPr lang="en-US" altLang="zh-CN"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a:t>
            </a:r>
            <a:r>
              <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举例子   B</a:t>
            </a:r>
            <a:r>
              <a:rPr lang="en-US" altLang="zh-CN"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a:t>
            </a:r>
            <a:r>
              <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打比方   C</a:t>
            </a:r>
            <a:r>
              <a:rPr lang="en-US" altLang="zh-CN"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a:t>
            </a:r>
            <a:r>
              <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作比较   D</a:t>
            </a:r>
            <a:r>
              <a:rPr lang="en-US" altLang="zh-CN"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a:t>
            </a:r>
            <a:r>
              <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rPr>
              <a:t>列数字</a:t>
            </a:r>
            <a:endParaRPr lang="zh-CN" altLang="en-US" sz="2800" b="1" dirty="0">
              <a:solidFill>
                <a:srgbClr val="FF0000"/>
              </a:solidFill>
              <a:latin typeface="楷体" panose="02010609060101010101" pitchFamily="49" charset="-122"/>
              <a:ea typeface="楷体" panose="02010609060101010101" pitchFamily="49" charset="-122"/>
              <a:cs typeface="宋体" panose="02010600030101010101" pitchFamily="2" charset="-122"/>
            </a:endParaRPr>
          </a:p>
        </p:txBody>
      </p:sp>
      <p:sp>
        <p:nvSpPr>
          <p:cNvPr id="4" name="文本框 3"/>
          <p:cNvSpPr txBox="1"/>
          <p:nvPr/>
        </p:nvSpPr>
        <p:spPr>
          <a:xfrm>
            <a:off x="611560" y="2355726"/>
            <a:ext cx="7920355" cy="2160591"/>
          </a:xfrm>
          <a:prstGeom prst="rect">
            <a:avLst/>
          </a:prstGeom>
          <a:noFill/>
        </p:spPr>
        <p:txBody>
          <a:bodyPr wrap="square" rtlCol="0" anchor="t">
            <a:spAutoFit/>
          </a:bodyPr>
          <a:lstStyle/>
          <a:p>
            <a:pPr>
              <a:lnSpc>
                <a:spcPct val="120000"/>
              </a:lnSpc>
            </a:pPr>
            <a:r>
              <a:rPr lang="zh-CN" altLang="en-US" sz="2800" b="1" dirty="0">
                <a:latin typeface="楷体" panose="02010609060101010101" pitchFamily="49" charset="-122"/>
                <a:ea typeface="楷体" panose="02010609060101010101" pitchFamily="49" charset="-122"/>
                <a:cs typeface="楷体" panose="02010609060101010101" pitchFamily="49" charset="-122"/>
              </a:rPr>
              <a:t>1</a:t>
            </a:r>
            <a:r>
              <a:rPr lang="en-US" altLang="zh-CN" sz="2800" b="1" dirty="0">
                <a:latin typeface="楷体" panose="02010609060101010101" pitchFamily="49" charset="-122"/>
                <a:ea typeface="楷体" panose="02010609060101010101" pitchFamily="49" charset="-122"/>
                <a:cs typeface="楷体" panose="02010609060101010101" pitchFamily="49" charset="-122"/>
              </a:rPr>
              <a:t>.</a:t>
            </a:r>
            <a:r>
              <a:rPr lang="zh-CN" altLang="en-US" sz="2800" b="1" dirty="0">
                <a:latin typeface="楷体" panose="02010609060101010101" pitchFamily="49" charset="-122"/>
                <a:ea typeface="楷体" panose="02010609060101010101" pitchFamily="49" charset="-122"/>
                <a:cs typeface="楷体" panose="02010609060101010101" pitchFamily="49" charset="-122"/>
              </a:rPr>
              <a:t>地球是一个半径约为</a:t>
            </a:r>
            <a:r>
              <a:rPr lang="en-US" altLang="zh-CN" sz="2800" b="1" dirty="0">
                <a:latin typeface="楷体" panose="02010609060101010101" pitchFamily="49" charset="-122"/>
                <a:ea typeface="楷体" panose="02010609060101010101" pitchFamily="49" charset="-122"/>
                <a:cs typeface="楷体" panose="02010609060101010101" pitchFamily="49" charset="-122"/>
              </a:rPr>
              <a:t>6400</a:t>
            </a:r>
            <a:r>
              <a:rPr lang="zh-CN" altLang="en-US" sz="2800" b="1" dirty="0">
                <a:latin typeface="楷体" panose="02010609060101010101" pitchFamily="49" charset="-122"/>
                <a:ea typeface="楷体" panose="02010609060101010101" pitchFamily="49" charset="-122"/>
                <a:cs typeface="楷体" panose="02010609060101010101" pitchFamily="49" charset="-122"/>
              </a:rPr>
              <a:t>千米的星球。（   ）</a:t>
            </a:r>
            <a:endParaRPr lang="zh-CN" altLang="en-US" sz="2800" b="1" dirty="0">
              <a:latin typeface="楷体" panose="02010609060101010101" pitchFamily="49" charset="-122"/>
              <a:ea typeface="楷体" panose="02010609060101010101" pitchFamily="49" charset="-122"/>
              <a:cs typeface="楷体" panose="02010609060101010101" pitchFamily="49" charset="-122"/>
            </a:endParaRPr>
          </a:p>
          <a:p>
            <a:pPr>
              <a:lnSpc>
                <a:spcPct val="120000"/>
              </a:lnSpc>
            </a:pPr>
            <a:r>
              <a:rPr lang="en-US" altLang="zh-CN" sz="2800" b="1" dirty="0">
                <a:latin typeface="楷体" panose="02010609060101010101" pitchFamily="49" charset="-122"/>
                <a:ea typeface="楷体" panose="02010609060101010101" pitchFamily="49" charset="-122"/>
                <a:cs typeface="楷体" panose="02010609060101010101" pitchFamily="49" charset="-122"/>
              </a:rPr>
              <a:t>2.同茫茫宇宙相比，地球是渺小的。（   ）</a:t>
            </a:r>
            <a:endParaRPr lang="en-US" altLang="zh-CN" sz="2800" b="1" dirty="0">
              <a:latin typeface="楷体" panose="02010609060101010101" pitchFamily="49" charset="-122"/>
              <a:ea typeface="楷体" panose="02010609060101010101" pitchFamily="49" charset="-122"/>
              <a:cs typeface="楷体" panose="02010609060101010101" pitchFamily="49" charset="-122"/>
            </a:endParaRPr>
          </a:p>
          <a:p>
            <a:pPr>
              <a:lnSpc>
                <a:spcPct val="120000"/>
              </a:lnSpc>
            </a:pPr>
            <a:r>
              <a:rPr lang="en-US" altLang="zh-CN" sz="2800" b="1" dirty="0">
                <a:latin typeface="楷体" panose="02010609060101010101" pitchFamily="49" charset="-122"/>
                <a:ea typeface="楷体" panose="02010609060101010101" pitchFamily="49" charset="-122"/>
                <a:cs typeface="楷体" panose="02010609060101010101" pitchFamily="49" charset="-122"/>
              </a:rPr>
              <a:t>3.科学家们提出了许多设想，例如，在火星或者月球上建造移民基地。</a:t>
            </a:r>
            <a:r>
              <a:rPr lang="zh-CN" altLang="en-US" sz="2800" b="1" dirty="0">
                <a:latin typeface="楷体" panose="02010609060101010101" pitchFamily="49" charset="-122"/>
                <a:ea typeface="楷体" panose="02010609060101010101" pitchFamily="49" charset="-122"/>
                <a:cs typeface="楷体" panose="02010609060101010101" pitchFamily="49" charset="-122"/>
              </a:rPr>
              <a:t>（   ）</a:t>
            </a:r>
            <a:endParaRPr lang="zh-CN" altLang="en-US" sz="2800" b="1" dirty="0">
              <a:latin typeface="楷体" panose="02010609060101010101" pitchFamily="49" charset="-122"/>
              <a:ea typeface="楷体" panose="02010609060101010101" pitchFamily="49" charset="-122"/>
              <a:cs typeface="楷体" panose="02010609060101010101" pitchFamily="49" charset="-122"/>
            </a:endParaRPr>
          </a:p>
        </p:txBody>
      </p:sp>
      <p:sp>
        <p:nvSpPr>
          <p:cNvPr id="5" name="矩形 4"/>
          <p:cNvSpPr/>
          <p:nvPr/>
        </p:nvSpPr>
        <p:spPr>
          <a:xfrm>
            <a:off x="4716016" y="3922913"/>
            <a:ext cx="319639" cy="500137"/>
          </a:xfrm>
          <a:prstGeom prst="rect">
            <a:avLst/>
          </a:prstGeom>
          <a:noFill/>
          <a:ln w="9525">
            <a:noFill/>
          </a:ln>
        </p:spPr>
        <p:txBody>
          <a:bodyPr wrap="none" lIns="68580" tIns="34290" rIns="68580" bIns="34290">
            <a:spAutoFit/>
          </a:bodyPr>
          <a:lstStyle/>
          <a:p>
            <a:r>
              <a:rPr lang="en-US" altLang="zh-CN" sz="2800" b="1" dirty="0">
                <a:solidFill>
                  <a:srgbClr val="FF0000"/>
                </a:solidFill>
                <a:latin typeface="楷体" panose="02010609060101010101" pitchFamily="49" charset="-122"/>
                <a:ea typeface="楷体" panose="02010609060101010101" pitchFamily="49" charset="-122"/>
                <a:cs typeface="+mn-lt"/>
              </a:rPr>
              <a:t>A</a:t>
            </a:r>
            <a:endParaRPr lang="en-US" altLang="zh-CN" sz="2800" b="1" dirty="0">
              <a:solidFill>
                <a:srgbClr val="FF0000"/>
              </a:solidFill>
              <a:latin typeface="楷体" panose="02010609060101010101" pitchFamily="49" charset="-122"/>
              <a:ea typeface="楷体" panose="02010609060101010101" pitchFamily="49" charset="-122"/>
              <a:cs typeface="+mn-lt"/>
            </a:endParaRPr>
          </a:p>
        </p:txBody>
      </p:sp>
      <p:sp>
        <p:nvSpPr>
          <p:cNvPr id="6" name="矩形 5"/>
          <p:cNvSpPr/>
          <p:nvPr/>
        </p:nvSpPr>
        <p:spPr>
          <a:xfrm>
            <a:off x="7598794" y="2357683"/>
            <a:ext cx="319639" cy="500137"/>
          </a:xfrm>
          <a:prstGeom prst="rect">
            <a:avLst/>
          </a:prstGeom>
          <a:noFill/>
          <a:ln w="9525">
            <a:noFill/>
          </a:ln>
        </p:spPr>
        <p:txBody>
          <a:bodyPr wrap="none" lIns="68580" tIns="34290" rIns="68580" bIns="34290">
            <a:spAutoFit/>
          </a:bodyPr>
          <a:lstStyle/>
          <a:p>
            <a:r>
              <a:rPr lang="en-US" altLang="zh-CN" sz="2800" b="1" dirty="0">
                <a:solidFill>
                  <a:srgbClr val="FF0000"/>
                </a:solidFill>
                <a:latin typeface="楷体" panose="02010609060101010101" pitchFamily="49" charset="-122"/>
                <a:ea typeface="楷体" panose="02010609060101010101" pitchFamily="49" charset="-122"/>
                <a:cs typeface="+mn-lt"/>
              </a:rPr>
              <a:t>D</a:t>
            </a:r>
            <a:endParaRPr lang="en-US" altLang="zh-CN" sz="2800" b="1" dirty="0">
              <a:solidFill>
                <a:srgbClr val="FF0000"/>
              </a:solidFill>
              <a:latin typeface="楷体" panose="02010609060101010101" pitchFamily="49" charset="-122"/>
              <a:ea typeface="楷体" panose="02010609060101010101" pitchFamily="49" charset="-122"/>
              <a:cs typeface="+mn-lt"/>
            </a:endParaRPr>
          </a:p>
        </p:txBody>
      </p:sp>
      <p:sp>
        <p:nvSpPr>
          <p:cNvPr id="7" name="矩形 6"/>
          <p:cNvSpPr/>
          <p:nvPr/>
        </p:nvSpPr>
        <p:spPr>
          <a:xfrm>
            <a:off x="6876256" y="2863701"/>
            <a:ext cx="319639" cy="500137"/>
          </a:xfrm>
          <a:prstGeom prst="rect">
            <a:avLst/>
          </a:prstGeom>
          <a:noFill/>
          <a:ln w="9525">
            <a:noFill/>
          </a:ln>
        </p:spPr>
        <p:txBody>
          <a:bodyPr wrap="none" lIns="68580" tIns="34290" rIns="68580" bIns="34290">
            <a:spAutoFit/>
          </a:bodyPr>
          <a:lstStyle/>
          <a:p>
            <a:r>
              <a:rPr lang="en-US" altLang="zh-CN" sz="2800" b="1" dirty="0">
                <a:solidFill>
                  <a:srgbClr val="FF0000"/>
                </a:solidFill>
                <a:latin typeface="楷体" panose="02010609060101010101" pitchFamily="49" charset="-122"/>
                <a:ea typeface="楷体" panose="02010609060101010101" pitchFamily="49" charset="-122"/>
                <a:cs typeface="+mn-lt"/>
              </a:rPr>
              <a:t>C</a:t>
            </a:r>
            <a:endParaRPr lang="en-US" altLang="zh-CN" sz="2800" b="1" dirty="0">
              <a:solidFill>
                <a:srgbClr val="FF0000"/>
              </a:solidFill>
              <a:latin typeface="楷体" panose="02010609060101010101" pitchFamily="49" charset="-122"/>
              <a:ea typeface="楷体" panose="02010609060101010101" pitchFamily="49" charset="-122"/>
              <a:cs typeface="+mn-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
          <p:cNvSpPr txBox="1">
            <a:spLocks noChangeArrowheads="1"/>
          </p:cNvSpPr>
          <p:nvPr/>
        </p:nvSpPr>
        <p:spPr bwMode="auto">
          <a:xfrm>
            <a:off x="1115616" y="1427997"/>
            <a:ext cx="741682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Aft>
                <a:spcPts val="1200"/>
              </a:spcAft>
            </a:pPr>
            <a:r>
              <a:rPr lang="zh-CN" altLang="en-US" sz="3200" b="1" dirty="0" smtClean="0">
                <a:latin typeface="楷体" panose="02010609060101010101" pitchFamily="49" charset="-122"/>
                <a:ea typeface="楷体" panose="02010609060101010101" pitchFamily="49" charset="-122"/>
              </a:rPr>
              <a:t>阅读</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联合国人类环境宣言</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a:t>
            </a:r>
            <a:endParaRPr lang="zh-CN" altLang="en-US" sz="3200" b="1" dirty="0">
              <a:latin typeface="楷体" panose="02010609060101010101" pitchFamily="49" charset="-122"/>
              <a:ea typeface="楷体" panose="02010609060101010101" pitchFamily="49" charset="-122"/>
            </a:endParaRPr>
          </a:p>
        </p:txBody>
      </p:sp>
      <p:pic>
        <p:nvPicPr>
          <p:cNvPr id="7" name="Picture 2" descr="https://gimg2.baidu.com/image_search/src=http%3A%2F%2Fstatic.jstv.com%2Fimg%2F2018%2F6%2F5%2F2018651528195750046_248.jpg&amp;refer=http%3A%2F%2Fstatic.jstv.com&amp;app=2002&amp;size=f9999,10000&amp;q=a80&amp;n=0&amp;g=0n&amp;fmt=jpeg?sec=1614914311&amp;t=6abcee57e60ffb05a6ad9bbbdbfe11f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74696" y="2355726"/>
            <a:ext cx="3888432" cy="236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1"/>
          <p:cNvGrpSpPr/>
          <p:nvPr/>
        </p:nvGrpSpPr>
        <p:grpSpPr bwMode="auto">
          <a:xfrm>
            <a:off x="323528" y="219149"/>
            <a:ext cx="2251075" cy="584200"/>
            <a:chOff x="251073" y="195486"/>
            <a:chExt cx="2249488" cy="585798"/>
          </a:xfrm>
        </p:grpSpPr>
        <p:sp>
          <p:nvSpPr>
            <p:cNvPr id="12" name="文本框 11"/>
            <p:cNvSpPr txBox="1">
              <a:spLocks noChangeArrowheads="1"/>
            </p:cNvSpPr>
            <p:nvPr/>
          </p:nvSpPr>
          <p:spPr bwMode="auto">
            <a:xfrm>
              <a:off x="252660" y="195486"/>
              <a:ext cx="1943316" cy="58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200" b="1" dirty="0">
                  <a:solidFill>
                    <a:srgbClr val="00B050"/>
                  </a:solidFill>
                  <a:latin typeface="黑体" panose="02010600030101010101" pitchFamily="49" charset="-122"/>
                  <a:ea typeface="黑体" panose="02010600030101010101" pitchFamily="49" charset="-122"/>
                </a:rPr>
                <a:t>课后作业</a:t>
              </a:r>
              <a:endParaRPr lang="zh-CN" altLang="en-US" sz="3200" b="1" dirty="0">
                <a:solidFill>
                  <a:srgbClr val="00B050"/>
                </a:solidFill>
                <a:latin typeface="黑体" panose="02010600030101010101" pitchFamily="49" charset="-122"/>
                <a:ea typeface="黑体" panose="02010600030101010101" pitchFamily="49" charset="-122"/>
              </a:endParaRPr>
            </a:p>
          </p:txBody>
        </p:sp>
        <p:cxnSp>
          <p:nvCxnSpPr>
            <p:cNvPr id="13" name="直接连接符 12"/>
            <p:cNvCxnSpPr/>
            <p:nvPr/>
          </p:nvCxnSpPr>
          <p:spPr>
            <a:xfrm>
              <a:off x="251073" y="771733"/>
              <a:ext cx="2016291"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grpSp>
          <p:nvGrpSpPr>
            <p:cNvPr id="14" name="Group 4"/>
            <p:cNvGrpSpPr>
              <a:grpSpLocks noChangeAspect="1"/>
            </p:cNvGrpSpPr>
            <p:nvPr/>
          </p:nvGrpSpPr>
          <p:grpSpPr bwMode="auto">
            <a:xfrm>
              <a:off x="2051298" y="411386"/>
              <a:ext cx="449263" cy="292100"/>
              <a:chOff x="2432" y="1329"/>
              <a:chExt cx="657" cy="426"/>
            </a:xfrm>
          </p:grpSpPr>
          <p:sp>
            <p:nvSpPr>
              <p:cNvPr id="15" name="AutoShape 3"/>
              <p:cNvSpPr>
                <a:spLocks noChangeAspect="1" noChangeArrowheads="1" noTextEdit="1"/>
              </p:cNvSpPr>
              <p:nvPr/>
            </p:nvSpPr>
            <p:spPr bwMode="auto">
              <a:xfrm>
                <a:off x="2435" y="1330"/>
                <a:ext cx="652"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 name="Freeform 5"/>
              <p:cNvSpPr/>
              <p:nvPr/>
            </p:nvSpPr>
            <p:spPr bwMode="auto">
              <a:xfrm>
                <a:off x="2479" y="1330"/>
                <a:ext cx="610" cy="422"/>
              </a:xfrm>
              <a:custGeom>
                <a:avLst/>
                <a:gdLst>
                  <a:gd name="T0" fmla="*/ 8677 w 351"/>
                  <a:gd name="T1" fmla="*/ 0 h 242"/>
                  <a:gd name="T2" fmla="*/ 8038 w 351"/>
                  <a:gd name="T3" fmla="*/ 258 h 242"/>
                  <a:gd name="T4" fmla="*/ 8019 w 351"/>
                  <a:gd name="T5" fmla="*/ 277 h 242"/>
                  <a:gd name="T6" fmla="*/ 8509 w 351"/>
                  <a:gd name="T7" fmla="*/ 85 h 242"/>
                  <a:gd name="T8" fmla="*/ 8543 w 351"/>
                  <a:gd name="T9" fmla="*/ 113 h 242"/>
                  <a:gd name="T10" fmla="*/ 8740 w 351"/>
                  <a:gd name="T11" fmla="*/ 277 h 242"/>
                  <a:gd name="T12" fmla="*/ 8961 w 351"/>
                  <a:gd name="T13" fmla="*/ 757 h 242"/>
                  <a:gd name="T14" fmla="*/ 9259 w 351"/>
                  <a:gd name="T15" fmla="*/ 1667 h 242"/>
                  <a:gd name="T16" fmla="*/ 7391 w 351"/>
                  <a:gd name="T17" fmla="*/ 2673 h 242"/>
                  <a:gd name="T18" fmla="*/ 7355 w 351"/>
                  <a:gd name="T19" fmla="*/ 2673 h 242"/>
                  <a:gd name="T20" fmla="*/ 7355 w 351"/>
                  <a:gd name="T21" fmla="*/ 2673 h 242"/>
                  <a:gd name="T22" fmla="*/ 667 w 351"/>
                  <a:gd name="T23" fmla="*/ 6157 h 242"/>
                  <a:gd name="T24" fmla="*/ 49 w 351"/>
                  <a:gd name="T25" fmla="*/ 6438 h 242"/>
                  <a:gd name="T26" fmla="*/ 0 w 351"/>
                  <a:gd name="T27" fmla="*/ 6438 h 242"/>
                  <a:gd name="T28" fmla="*/ 156 w 351"/>
                  <a:gd name="T29" fmla="*/ 6759 h 242"/>
                  <a:gd name="T30" fmla="*/ 328 w 351"/>
                  <a:gd name="T31" fmla="*/ 6803 h 242"/>
                  <a:gd name="T32" fmla="*/ 938 w 351"/>
                  <a:gd name="T33" fmla="*/ 6529 h 242"/>
                  <a:gd name="T34" fmla="*/ 9644 w 351"/>
                  <a:gd name="T35" fmla="*/ 1925 h 242"/>
                  <a:gd name="T36" fmla="*/ 9221 w 351"/>
                  <a:gd name="T37" fmla="*/ 821 h 242"/>
                  <a:gd name="T38" fmla="*/ 8922 w 351"/>
                  <a:gd name="T39" fmla="*/ 221 h 242"/>
                  <a:gd name="T40" fmla="*/ 8740 w 351"/>
                  <a:gd name="T41" fmla="*/ 28 h 242"/>
                  <a:gd name="T42" fmla="*/ 8677 w 351"/>
                  <a:gd name="T43" fmla="*/ 0 h 2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51" h="242">
                    <a:moveTo>
                      <a:pt x="315" y="0"/>
                    </a:moveTo>
                    <a:cubicBezTo>
                      <a:pt x="311" y="0"/>
                      <a:pt x="299" y="6"/>
                      <a:pt x="292" y="9"/>
                    </a:cubicBezTo>
                    <a:cubicBezTo>
                      <a:pt x="292" y="9"/>
                      <a:pt x="292" y="9"/>
                      <a:pt x="291" y="10"/>
                    </a:cubicBezTo>
                    <a:cubicBezTo>
                      <a:pt x="298" y="7"/>
                      <a:pt x="306" y="3"/>
                      <a:pt x="309" y="3"/>
                    </a:cubicBezTo>
                    <a:cubicBezTo>
                      <a:pt x="309" y="3"/>
                      <a:pt x="310" y="3"/>
                      <a:pt x="310" y="4"/>
                    </a:cubicBezTo>
                    <a:cubicBezTo>
                      <a:pt x="312" y="6"/>
                      <a:pt x="317" y="10"/>
                      <a:pt x="317" y="10"/>
                    </a:cubicBezTo>
                    <a:cubicBezTo>
                      <a:pt x="317" y="10"/>
                      <a:pt x="321" y="15"/>
                      <a:pt x="325" y="27"/>
                    </a:cubicBezTo>
                    <a:cubicBezTo>
                      <a:pt x="330" y="39"/>
                      <a:pt x="338" y="56"/>
                      <a:pt x="336" y="59"/>
                    </a:cubicBezTo>
                    <a:cubicBezTo>
                      <a:pt x="336" y="60"/>
                      <a:pt x="308" y="75"/>
                      <a:pt x="268" y="95"/>
                    </a:cubicBezTo>
                    <a:cubicBezTo>
                      <a:pt x="268" y="95"/>
                      <a:pt x="268" y="95"/>
                      <a:pt x="267" y="95"/>
                    </a:cubicBezTo>
                    <a:cubicBezTo>
                      <a:pt x="267" y="95"/>
                      <a:pt x="267" y="95"/>
                      <a:pt x="267" y="95"/>
                    </a:cubicBezTo>
                    <a:cubicBezTo>
                      <a:pt x="179" y="140"/>
                      <a:pt x="38" y="211"/>
                      <a:pt x="24" y="219"/>
                    </a:cubicBezTo>
                    <a:cubicBezTo>
                      <a:pt x="11" y="227"/>
                      <a:pt x="5" y="229"/>
                      <a:pt x="2" y="229"/>
                    </a:cubicBezTo>
                    <a:cubicBezTo>
                      <a:pt x="1" y="229"/>
                      <a:pt x="0" y="229"/>
                      <a:pt x="0" y="229"/>
                    </a:cubicBezTo>
                    <a:cubicBezTo>
                      <a:pt x="3" y="235"/>
                      <a:pt x="5" y="239"/>
                      <a:pt x="6" y="240"/>
                    </a:cubicBezTo>
                    <a:cubicBezTo>
                      <a:pt x="8" y="241"/>
                      <a:pt x="9" y="242"/>
                      <a:pt x="12" y="242"/>
                    </a:cubicBezTo>
                    <a:cubicBezTo>
                      <a:pt x="16" y="242"/>
                      <a:pt x="22" y="240"/>
                      <a:pt x="34" y="232"/>
                    </a:cubicBezTo>
                    <a:cubicBezTo>
                      <a:pt x="54" y="220"/>
                      <a:pt x="348" y="72"/>
                      <a:pt x="350" y="68"/>
                    </a:cubicBezTo>
                    <a:cubicBezTo>
                      <a:pt x="351" y="65"/>
                      <a:pt x="341" y="44"/>
                      <a:pt x="335" y="29"/>
                    </a:cubicBezTo>
                    <a:cubicBezTo>
                      <a:pt x="329" y="15"/>
                      <a:pt x="324" y="8"/>
                      <a:pt x="324" y="8"/>
                    </a:cubicBezTo>
                    <a:cubicBezTo>
                      <a:pt x="324" y="8"/>
                      <a:pt x="319" y="3"/>
                      <a:pt x="317" y="1"/>
                    </a:cubicBezTo>
                    <a:cubicBezTo>
                      <a:pt x="316" y="0"/>
                      <a:pt x="316" y="0"/>
                      <a:pt x="315" y="0"/>
                    </a:cubicBezTo>
                  </a:path>
                </a:pathLst>
              </a:custGeom>
              <a:solidFill>
                <a:srgbClr val="66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 name="Freeform 6"/>
              <p:cNvSpPr/>
              <p:nvPr/>
            </p:nvSpPr>
            <p:spPr bwMode="auto">
              <a:xfrm>
                <a:off x="2432" y="1337"/>
                <a:ext cx="633" cy="397"/>
              </a:xfrm>
              <a:custGeom>
                <a:avLst/>
                <a:gdLst>
                  <a:gd name="T0" fmla="*/ 3 w 364"/>
                  <a:gd name="T1" fmla="*/ 171 h 229"/>
                  <a:gd name="T2" fmla="*/ 3 w 364"/>
                  <a:gd name="T3" fmla="*/ 182 h 229"/>
                  <a:gd name="T4" fmla="*/ 23 w 364"/>
                  <a:gd name="T5" fmla="*/ 225 h 229"/>
                  <a:gd name="T6" fmla="*/ 50 w 364"/>
                  <a:gd name="T7" fmla="*/ 217 h 229"/>
                  <a:gd name="T8" fmla="*/ 362 w 364"/>
                  <a:gd name="T9" fmla="*/ 57 h 229"/>
                  <a:gd name="T10" fmla="*/ 351 w 364"/>
                  <a:gd name="T11" fmla="*/ 25 h 229"/>
                  <a:gd name="T12" fmla="*/ 343 w 364"/>
                  <a:gd name="T13" fmla="*/ 8 h 229"/>
                  <a:gd name="T14" fmla="*/ 336 w 364"/>
                  <a:gd name="T15" fmla="*/ 2 h 229"/>
                  <a:gd name="T16" fmla="*/ 312 w 364"/>
                  <a:gd name="T17" fmla="*/ 10 h 229"/>
                  <a:gd name="T18" fmla="*/ 10 w 364"/>
                  <a:gd name="T19" fmla="*/ 166 h 229"/>
                  <a:gd name="T20" fmla="*/ 3 w 364"/>
                  <a:gd name="T21" fmla="*/ 17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229">
                    <a:moveTo>
                      <a:pt x="3" y="171"/>
                    </a:moveTo>
                    <a:cubicBezTo>
                      <a:pt x="3" y="171"/>
                      <a:pt x="0" y="174"/>
                      <a:pt x="3" y="182"/>
                    </a:cubicBezTo>
                    <a:cubicBezTo>
                      <a:pt x="6" y="191"/>
                      <a:pt x="20" y="223"/>
                      <a:pt x="23" y="225"/>
                    </a:cubicBezTo>
                    <a:cubicBezTo>
                      <a:pt x="26" y="227"/>
                      <a:pt x="30" y="229"/>
                      <a:pt x="50" y="217"/>
                    </a:cubicBezTo>
                    <a:cubicBezTo>
                      <a:pt x="70" y="206"/>
                      <a:pt x="361" y="60"/>
                      <a:pt x="362" y="57"/>
                    </a:cubicBezTo>
                    <a:cubicBezTo>
                      <a:pt x="364" y="54"/>
                      <a:pt x="356" y="37"/>
                      <a:pt x="351" y="25"/>
                    </a:cubicBezTo>
                    <a:cubicBezTo>
                      <a:pt x="347" y="13"/>
                      <a:pt x="343" y="8"/>
                      <a:pt x="343" y="8"/>
                    </a:cubicBezTo>
                    <a:cubicBezTo>
                      <a:pt x="343" y="8"/>
                      <a:pt x="338" y="4"/>
                      <a:pt x="336" y="2"/>
                    </a:cubicBezTo>
                    <a:cubicBezTo>
                      <a:pt x="334" y="0"/>
                      <a:pt x="320" y="6"/>
                      <a:pt x="312" y="10"/>
                    </a:cubicBezTo>
                    <a:cubicBezTo>
                      <a:pt x="305" y="14"/>
                      <a:pt x="15" y="163"/>
                      <a:pt x="10" y="166"/>
                    </a:cubicBezTo>
                    <a:cubicBezTo>
                      <a:pt x="5" y="168"/>
                      <a:pt x="3" y="171"/>
                      <a:pt x="3" y="171"/>
                    </a:cubicBezTo>
                  </a:path>
                </a:pathLst>
              </a:custGeom>
              <a:ln>
                <a:solidFill>
                  <a:srgbClr val="00B050"/>
                </a:solidFill>
              </a:ln>
            </p:spPr>
            <p:style>
              <a:lnRef idx="2">
                <a:schemeClr val="accent3"/>
              </a:lnRef>
              <a:fillRef idx="0">
                <a:schemeClr val="accent3"/>
              </a:fillRef>
              <a:effectRef idx="1">
                <a:schemeClr val="accent3"/>
              </a:effectRef>
              <a:fontRef idx="minor">
                <a:schemeClr val="tx1"/>
              </a:fontRef>
            </p:style>
            <p:txBody>
              <a:bodyPr/>
              <a:lstStyle/>
              <a:p>
                <a:pPr>
                  <a:defRPr/>
                </a:pPr>
                <a:endParaRPr lang="zh-CN" altLang="en-US"/>
              </a:p>
            </p:txBody>
          </p:sp>
          <p:sp>
            <p:nvSpPr>
              <p:cNvPr id="18" name="Freeform 7"/>
              <p:cNvSpPr/>
              <p:nvPr/>
            </p:nvSpPr>
            <p:spPr bwMode="auto">
              <a:xfrm>
                <a:off x="2432" y="1606"/>
                <a:ext cx="100" cy="125"/>
              </a:xfrm>
              <a:custGeom>
                <a:avLst/>
                <a:gdLst>
                  <a:gd name="T0" fmla="*/ 57 w 57"/>
                  <a:gd name="T1" fmla="*/ 59 h 73"/>
                  <a:gd name="T2" fmla="*/ 51 w 57"/>
                  <a:gd name="T3" fmla="*/ 50 h 73"/>
                  <a:gd name="T4" fmla="*/ 46 w 57"/>
                  <a:gd name="T5" fmla="*/ 41 h 73"/>
                  <a:gd name="T6" fmla="*/ 44 w 57"/>
                  <a:gd name="T7" fmla="*/ 34 h 73"/>
                  <a:gd name="T8" fmla="*/ 43 w 57"/>
                  <a:gd name="T9" fmla="*/ 22 h 73"/>
                  <a:gd name="T10" fmla="*/ 41 w 57"/>
                  <a:gd name="T11" fmla="*/ 12 h 73"/>
                  <a:gd name="T12" fmla="*/ 39 w 57"/>
                  <a:gd name="T13" fmla="*/ 0 h 73"/>
                  <a:gd name="T14" fmla="*/ 33 w 57"/>
                  <a:gd name="T15" fmla="*/ 0 h 73"/>
                  <a:gd name="T16" fmla="*/ 28 w 57"/>
                  <a:gd name="T17" fmla="*/ 1 h 73"/>
                  <a:gd name="T18" fmla="*/ 10 w 57"/>
                  <a:gd name="T19" fmla="*/ 11 h 73"/>
                  <a:gd name="T20" fmla="*/ 3 w 57"/>
                  <a:gd name="T21" fmla="*/ 16 h 73"/>
                  <a:gd name="T22" fmla="*/ 3 w 57"/>
                  <a:gd name="T23" fmla="*/ 27 h 73"/>
                  <a:gd name="T24" fmla="*/ 19 w 57"/>
                  <a:gd name="T25" fmla="*/ 63 h 73"/>
                  <a:gd name="T26" fmla="*/ 23 w 57"/>
                  <a:gd name="T27" fmla="*/ 70 h 73"/>
                  <a:gd name="T28" fmla="*/ 38 w 57"/>
                  <a:gd name="T29" fmla="*/ 69 h 73"/>
                  <a:gd name="T30" fmla="*/ 47 w 57"/>
                  <a:gd name="T31" fmla="*/ 64 h 73"/>
                  <a:gd name="T32" fmla="*/ 50 w 57"/>
                  <a:gd name="T33" fmla="*/ 62 h 73"/>
                  <a:gd name="T34" fmla="*/ 57 w 57"/>
                  <a:gd name="T35"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73">
                    <a:moveTo>
                      <a:pt x="57" y="59"/>
                    </a:moveTo>
                    <a:cubicBezTo>
                      <a:pt x="55" y="55"/>
                      <a:pt x="51" y="50"/>
                      <a:pt x="51" y="50"/>
                    </a:cubicBezTo>
                    <a:cubicBezTo>
                      <a:pt x="51" y="50"/>
                      <a:pt x="48" y="44"/>
                      <a:pt x="46" y="41"/>
                    </a:cubicBezTo>
                    <a:cubicBezTo>
                      <a:pt x="45" y="39"/>
                      <a:pt x="44" y="34"/>
                      <a:pt x="44" y="34"/>
                    </a:cubicBezTo>
                    <a:cubicBezTo>
                      <a:pt x="44" y="34"/>
                      <a:pt x="43" y="26"/>
                      <a:pt x="43" y="22"/>
                    </a:cubicBezTo>
                    <a:cubicBezTo>
                      <a:pt x="42" y="19"/>
                      <a:pt x="41" y="14"/>
                      <a:pt x="41" y="12"/>
                    </a:cubicBezTo>
                    <a:cubicBezTo>
                      <a:pt x="40" y="10"/>
                      <a:pt x="40" y="4"/>
                      <a:pt x="39" y="0"/>
                    </a:cubicBezTo>
                    <a:cubicBezTo>
                      <a:pt x="36" y="0"/>
                      <a:pt x="33" y="0"/>
                      <a:pt x="33" y="0"/>
                    </a:cubicBezTo>
                    <a:cubicBezTo>
                      <a:pt x="33" y="0"/>
                      <a:pt x="31" y="0"/>
                      <a:pt x="28" y="1"/>
                    </a:cubicBezTo>
                    <a:cubicBezTo>
                      <a:pt x="17" y="7"/>
                      <a:pt x="11" y="10"/>
                      <a:pt x="10" y="11"/>
                    </a:cubicBezTo>
                    <a:cubicBezTo>
                      <a:pt x="5" y="13"/>
                      <a:pt x="3" y="16"/>
                      <a:pt x="3" y="16"/>
                    </a:cubicBezTo>
                    <a:cubicBezTo>
                      <a:pt x="3" y="16"/>
                      <a:pt x="0" y="19"/>
                      <a:pt x="3" y="27"/>
                    </a:cubicBezTo>
                    <a:cubicBezTo>
                      <a:pt x="5" y="33"/>
                      <a:pt x="13" y="52"/>
                      <a:pt x="19" y="63"/>
                    </a:cubicBezTo>
                    <a:cubicBezTo>
                      <a:pt x="20" y="67"/>
                      <a:pt x="22" y="69"/>
                      <a:pt x="23" y="70"/>
                    </a:cubicBezTo>
                    <a:cubicBezTo>
                      <a:pt x="25" y="72"/>
                      <a:pt x="28" y="73"/>
                      <a:pt x="38" y="69"/>
                    </a:cubicBezTo>
                    <a:cubicBezTo>
                      <a:pt x="41" y="67"/>
                      <a:pt x="44" y="66"/>
                      <a:pt x="47" y="64"/>
                    </a:cubicBezTo>
                    <a:cubicBezTo>
                      <a:pt x="48" y="63"/>
                      <a:pt x="49" y="63"/>
                      <a:pt x="50" y="62"/>
                    </a:cubicBezTo>
                    <a:cubicBezTo>
                      <a:pt x="51" y="62"/>
                      <a:pt x="54" y="60"/>
                      <a:pt x="57" y="59"/>
                    </a:cubicBezTo>
                    <a:close/>
                  </a:path>
                </a:pathLst>
              </a:custGeom>
              <a:solidFill>
                <a:srgbClr val="00B050"/>
              </a:solid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pPr>
                  <a:defRPr/>
                </a:pPr>
                <a:endParaRPr lang="zh-CN" altLang="en-US"/>
              </a:p>
            </p:txBody>
          </p:sp>
          <p:sp>
            <p:nvSpPr>
              <p:cNvPr id="19" name="Freeform 8"/>
              <p:cNvSpPr/>
              <p:nvPr/>
            </p:nvSpPr>
            <p:spPr bwMode="auto">
              <a:xfrm>
                <a:off x="2954" y="1362"/>
                <a:ext cx="5" cy="0"/>
              </a:xfrm>
              <a:custGeom>
                <a:avLst/>
                <a:gdLst>
                  <a:gd name="T0" fmla="*/ 520 w 2"/>
                  <a:gd name="T1" fmla="*/ 0 h 1"/>
                  <a:gd name="T2" fmla="*/ 0 w 2"/>
                  <a:gd name="T3" fmla="*/ 1 h 1"/>
                  <a:gd name="T4" fmla="*/ 520 w 2"/>
                  <a:gd name="T5" fmla="*/ 0 h 1"/>
                  <a:gd name="T6" fmla="*/ 52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cubicBezTo>
                      <a:pt x="1" y="0"/>
                      <a:pt x="0" y="0"/>
                      <a:pt x="0" y="1"/>
                    </a:cubicBezTo>
                    <a:cubicBezTo>
                      <a:pt x="0" y="0"/>
                      <a:pt x="1" y="0"/>
                      <a:pt x="2" y="0"/>
                    </a:cubicBezTo>
                    <a:cubicBezTo>
                      <a:pt x="2" y="0"/>
                      <a:pt x="2" y="0"/>
                      <a:pt x="2" y="0"/>
                    </a:cubicBezTo>
                  </a:path>
                </a:pathLst>
              </a:custGeom>
              <a:solidFill>
                <a:srgbClr val="EEEBE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Freeform 9"/>
              <p:cNvSpPr/>
              <p:nvPr/>
            </p:nvSpPr>
            <p:spPr bwMode="auto">
              <a:xfrm>
                <a:off x="2943" y="1497"/>
                <a:ext cx="2" cy="0"/>
              </a:xfrm>
              <a:custGeom>
                <a:avLst/>
                <a:gdLst>
                  <a:gd name="T0" fmla="*/ 64 w 1"/>
                  <a:gd name="T1" fmla="*/ 0 w 1"/>
                  <a:gd name="T2" fmla="*/ 0 w 1"/>
                  <a:gd name="T3" fmla="*/ 6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1" y="0"/>
                      <a:pt x="0" y="0"/>
                    </a:cubicBezTo>
                    <a:cubicBezTo>
                      <a:pt x="0" y="0"/>
                      <a:pt x="0" y="0"/>
                      <a:pt x="0" y="0"/>
                    </a:cubicBezTo>
                    <a:cubicBezTo>
                      <a:pt x="1" y="0"/>
                      <a:pt x="1" y="0"/>
                      <a:pt x="1" y="0"/>
                    </a:cubicBezTo>
                  </a:path>
                </a:pathLst>
              </a:custGeom>
              <a:solidFill>
                <a:srgbClr val="578C9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10"/>
              <p:cNvSpPr>
                <a:spLocks noEditPoints="1"/>
              </p:cNvSpPr>
              <p:nvPr/>
            </p:nvSpPr>
            <p:spPr bwMode="auto">
              <a:xfrm>
                <a:off x="2511" y="1362"/>
                <a:ext cx="538" cy="322"/>
              </a:xfrm>
              <a:custGeom>
                <a:avLst/>
                <a:gdLst>
                  <a:gd name="T0" fmla="*/ 193 w 309"/>
                  <a:gd name="T1" fmla="*/ 5289 h 184"/>
                  <a:gd name="T2" fmla="*/ 258 w 309"/>
                  <a:gd name="T3" fmla="*/ 5289 h 184"/>
                  <a:gd name="T4" fmla="*/ 258 w 309"/>
                  <a:gd name="T5" fmla="*/ 5124 h 184"/>
                  <a:gd name="T6" fmla="*/ 221 w 309"/>
                  <a:gd name="T7" fmla="*/ 5166 h 184"/>
                  <a:gd name="T8" fmla="*/ 258 w 309"/>
                  <a:gd name="T9" fmla="*/ 5124 h 184"/>
                  <a:gd name="T10" fmla="*/ 945 w 309"/>
                  <a:gd name="T11" fmla="*/ 5010 h 184"/>
                  <a:gd name="T12" fmla="*/ 945 w 309"/>
                  <a:gd name="T13" fmla="*/ 5140 h 184"/>
                  <a:gd name="T14" fmla="*/ 1013 w 309"/>
                  <a:gd name="T15" fmla="*/ 5054 h 184"/>
                  <a:gd name="T16" fmla="*/ 1055 w 309"/>
                  <a:gd name="T17" fmla="*/ 5054 h 184"/>
                  <a:gd name="T18" fmla="*/ 2335 w 309"/>
                  <a:gd name="T19" fmla="*/ 4137 h 184"/>
                  <a:gd name="T20" fmla="*/ 2371 w 309"/>
                  <a:gd name="T21" fmla="*/ 4174 h 184"/>
                  <a:gd name="T22" fmla="*/ 2335 w 309"/>
                  <a:gd name="T23" fmla="*/ 4137 h 184"/>
                  <a:gd name="T24" fmla="*/ 0 w 309"/>
                  <a:gd name="T25" fmla="*/ 3875 h 184"/>
                  <a:gd name="T26" fmla="*/ 28 w 309"/>
                  <a:gd name="T27" fmla="*/ 3875 h 184"/>
                  <a:gd name="T28" fmla="*/ 3844 w 309"/>
                  <a:gd name="T29" fmla="*/ 3528 h 184"/>
                  <a:gd name="T30" fmla="*/ 3869 w 309"/>
                  <a:gd name="T31" fmla="*/ 3528 h 184"/>
                  <a:gd name="T32" fmla="*/ 4292 w 309"/>
                  <a:gd name="T33" fmla="*/ 3302 h 184"/>
                  <a:gd name="T34" fmla="*/ 4292 w 309"/>
                  <a:gd name="T35" fmla="*/ 3329 h 184"/>
                  <a:gd name="T36" fmla="*/ 4292 w 309"/>
                  <a:gd name="T37" fmla="*/ 3302 h 184"/>
                  <a:gd name="T38" fmla="*/ 1388 w 309"/>
                  <a:gd name="T39" fmla="*/ 3253 h 184"/>
                  <a:gd name="T40" fmla="*/ 1473 w 309"/>
                  <a:gd name="T41" fmla="*/ 3302 h 184"/>
                  <a:gd name="T42" fmla="*/ 4065 w 309"/>
                  <a:gd name="T43" fmla="*/ 3253 h 184"/>
                  <a:gd name="T44" fmla="*/ 4102 w 309"/>
                  <a:gd name="T45" fmla="*/ 3287 h 184"/>
                  <a:gd name="T46" fmla="*/ 4065 w 309"/>
                  <a:gd name="T47" fmla="*/ 3253 h 184"/>
                  <a:gd name="T48" fmla="*/ 4144 w 309"/>
                  <a:gd name="T49" fmla="*/ 3189 h 184"/>
                  <a:gd name="T50" fmla="*/ 4208 w 309"/>
                  <a:gd name="T51" fmla="*/ 3189 h 184"/>
                  <a:gd name="T52" fmla="*/ 4597 w 309"/>
                  <a:gd name="T53" fmla="*/ 3136 h 184"/>
                  <a:gd name="T54" fmla="*/ 4513 w 309"/>
                  <a:gd name="T55" fmla="*/ 3253 h 184"/>
                  <a:gd name="T56" fmla="*/ 4623 w 309"/>
                  <a:gd name="T57" fmla="*/ 3189 h 184"/>
                  <a:gd name="T58" fmla="*/ 5121 w 309"/>
                  <a:gd name="T59" fmla="*/ 3066 h 184"/>
                  <a:gd name="T60" fmla="*/ 5121 w 309"/>
                  <a:gd name="T61" fmla="*/ 3136 h 184"/>
                  <a:gd name="T62" fmla="*/ 5121 w 309"/>
                  <a:gd name="T63" fmla="*/ 3066 h 184"/>
                  <a:gd name="T64" fmla="*/ 1388 w 309"/>
                  <a:gd name="T65" fmla="*/ 3136 h 184"/>
                  <a:gd name="T66" fmla="*/ 1473 w 309"/>
                  <a:gd name="T67" fmla="*/ 3189 h 184"/>
                  <a:gd name="T68" fmla="*/ 1473 w 309"/>
                  <a:gd name="T69" fmla="*/ 3066 h 184"/>
                  <a:gd name="T70" fmla="*/ 6909 w 309"/>
                  <a:gd name="T71" fmla="*/ 2214 h 184"/>
                  <a:gd name="T72" fmla="*/ 6945 w 309"/>
                  <a:gd name="T73" fmla="*/ 2214 h 184"/>
                  <a:gd name="T74" fmla="*/ 6945 w 309"/>
                  <a:gd name="T75" fmla="*/ 2151 h 184"/>
                  <a:gd name="T76" fmla="*/ 7020 w 309"/>
                  <a:gd name="T77" fmla="*/ 1923 h 184"/>
                  <a:gd name="T78" fmla="*/ 7020 w 309"/>
                  <a:gd name="T79" fmla="*/ 2016 h 184"/>
                  <a:gd name="T80" fmla="*/ 7473 w 309"/>
                  <a:gd name="T81" fmla="*/ 1838 h 184"/>
                  <a:gd name="T82" fmla="*/ 7407 w 309"/>
                  <a:gd name="T83" fmla="*/ 1902 h 184"/>
                  <a:gd name="T84" fmla="*/ 7473 w 309"/>
                  <a:gd name="T85" fmla="*/ 1902 h 184"/>
                  <a:gd name="T86" fmla="*/ 7690 w 309"/>
                  <a:gd name="T87" fmla="*/ 1559 h 184"/>
                  <a:gd name="T88" fmla="*/ 7690 w 309"/>
                  <a:gd name="T89" fmla="*/ 1577 h 184"/>
                  <a:gd name="T90" fmla="*/ 7690 w 309"/>
                  <a:gd name="T91" fmla="*/ 1559 h 184"/>
                  <a:gd name="T92" fmla="*/ 8554 w 309"/>
                  <a:gd name="T93" fmla="*/ 499 h 184"/>
                  <a:gd name="T94" fmla="*/ 8610 w 309"/>
                  <a:gd name="T95" fmla="*/ 499 h 184"/>
                  <a:gd name="T96" fmla="*/ 7078 w 309"/>
                  <a:gd name="T97" fmla="*/ 313 h 184"/>
                  <a:gd name="T98" fmla="*/ 7078 w 309"/>
                  <a:gd name="T99" fmla="*/ 350 h 184"/>
                  <a:gd name="T100" fmla="*/ 7078 w 309"/>
                  <a:gd name="T101" fmla="*/ 313 h 184"/>
                  <a:gd name="T102" fmla="*/ 8467 w 309"/>
                  <a:gd name="T103" fmla="*/ 350 h 184"/>
                  <a:gd name="T104" fmla="*/ 8573 w 309"/>
                  <a:gd name="T105" fmla="*/ 413 h 184"/>
                  <a:gd name="T106" fmla="*/ 8554 w 309"/>
                  <a:gd name="T107" fmla="*/ 313 h 184"/>
                  <a:gd name="T108" fmla="*/ 8504 w 309"/>
                  <a:gd name="T109" fmla="*/ 301 h 184"/>
                  <a:gd name="T110" fmla="*/ 6830 w 309"/>
                  <a:gd name="T111" fmla="*/ 350 h 184"/>
                  <a:gd name="T112" fmla="*/ 6830 w 309"/>
                  <a:gd name="T113" fmla="*/ 301 h 184"/>
                  <a:gd name="T114" fmla="*/ 7151 w 309"/>
                  <a:gd name="T115" fmla="*/ 0 h 184"/>
                  <a:gd name="T116" fmla="*/ 7078 w 309"/>
                  <a:gd name="T117" fmla="*/ 37 h 184"/>
                  <a:gd name="T118" fmla="*/ 7105 w 309"/>
                  <a:gd name="T119" fmla="*/ 86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9" h="184">
                    <a:moveTo>
                      <a:pt x="8" y="183"/>
                    </a:moveTo>
                    <a:cubicBezTo>
                      <a:pt x="7" y="183"/>
                      <a:pt x="7" y="183"/>
                      <a:pt x="7" y="184"/>
                    </a:cubicBezTo>
                    <a:cubicBezTo>
                      <a:pt x="7" y="184"/>
                      <a:pt x="8" y="184"/>
                      <a:pt x="8" y="184"/>
                    </a:cubicBezTo>
                    <a:cubicBezTo>
                      <a:pt x="8" y="184"/>
                      <a:pt x="9" y="184"/>
                      <a:pt x="9" y="184"/>
                    </a:cubicBezTo>
                    <a:cubicBezTo>
                      <a:pt x="9" y="183"/>
                      <a:pt x="8" y="183"/>
                      <a:pt x="8" y="183"/>
                    </a:cubicBezTo>
                    <a:moveTo>
                      <a:pt x="9" y="178"/>
                    </a:moveTo>
                    <a:cubicBezTo>
                      <a:pt x="8" y="178"/>
                      <a:pt x="7" y="180"/>
                      <a:pt x="8" y="180"/>
                    </a:cubicBezTo>
                    <a:cubicBezTo>
                      <a:pt x="8" y="180"/>
                      <a:pt x="8" y="180"/>
                      <a:pt x="8" y="180"/>
                    </a:cubicBezTo>
                    <a:cubicBezTo>
                      <a:pt x="9" y="180"/>
                      <a:pt x="10" y="178"/>
                      <a:pt x="9" y="178"/>
                    </a:cubicBezTo>
                    <a:cubicBezTo>
                      <a:pt x="9" y="178"/>
                      <a:pt x="9" y="178"/>
                      <a:pt x="9" y="178"/>
                    </a:cubicBezTo>
                    <a:moveTo>
                      <a:pt x="35" y="171"/>
                    </a:moveTo>
                    <a:cubicBezTo>
                      <a:pt x="35" y="171"/>
                      <a:pt x="34" y="172"/>
                      <a:pt x="34" y="174"/>
                    </a:cubicBezTo>
                    <a:cubicBezTo>
                      <a:pt x="34" y="174"/>
                      <a:pt x="34" y="174"/>
                      <a:pt x="34" y="174"/>
                    </a:cubicBezTo>
                    <a:cubicBezTo>
                      <a:pt x="33" y="175"/>
                      <a:pt x="32" y="179"/>
                      <a:pt x="34" y="179"/>
                    </a:cubicBezTo>
                    <a:cubicBezTo>
                      <a:pt x="34" y="179"/>
                      <a:pt x="34" y="179"/>
                      <a:pt x="35" y="179"/>
                    </a:cubicBezTo>
                    <a:cubicBezTo>
                      <a:pt x="35" y="178"/>
                      <a:pt x="36" y="177"/>
                      <a:pt x="36" y="176"/>
                    </a:cubicBezTo>
                    <a:cubicBezTo>
                      <a:pt x="37" y="176"/>
                      <a:pt x="37" y="176"/>
                      <a:pt x="38" y="176"/>
                    </a:cubicBezTo>
                    <a:cubicBezTo>
                      <a:pt x="38" y="176"/>
                      <a:pt x="38" y="176"/>
                      <a:pt x="38" y="176"/>
                    </a:cubicBezTo>
                    <a:cubicBezTo>
                      <a:pt x="39" y="176"/>
                      <a:pt x="37" y="171"/>
                      <a:pt x="35" y="171"/>
                    </a:cubicBezTo>
                    <a:moveTo>
                      <a:pt x="84" y="144"/>
                    </a:moveTo>
                    <a:cubicBezTo>
                      <a:pt x="84" y="144"/>
                      <a:pt x="84" y="144"/>
                      <a:pt x="84" y="145"/>
                    </a:cubicBezTo>
                    <a:cubicBezTo>
                      <a:pt x="84" y="145"/>
                      <a:pt x="84" y="145"/>
                      <a:pt x="85" y="145"/>
                    </a:cubicBezTo>
                    <a:cubicBezTo>
                      <a:pt x="85" y="145"/>
                      <a:pt x="85" y="145"/>
                      <a:pt x="86" y="145"/>
                    </a:cubicBezTo>
                    <a:cubicBezTo>
                      <a:pt x="86" y="145"/>
                      <a:pt x="85" y="144"/>
                      <a:pt x="84" y="144"/>
                    </a:cubicBezTo>
                    <a:moveTo>
                      <a:pt x="1" y="134"/>
                    </a:moveTo>
                    <a:cubicBezTo>
                      <a:pt x="0" y="135"/>
                      <a:pt x="0" y="135"/>
                      <a:pt x="0" y="135"/>
                    </a:cubicBezTo>
                    <a:cubicBezTo>
                      <a:pt x="0" y="135"/>
                      <a:pt x="0" y="135"/>
                      <a:pt x="1" y="135"/>
                    </a:cubicBezTo>
                    <a:cubicBezTo>
                      <a:pt x="1" y="135"/>
                      <a:pt x="1" y="135"/>
                      <a:pt x="1" y="135"/>
                    </a:cubicBezTo>
                    <a:cubicBezTo>
                      <a:pt x="1" y="134"/>
                      <a:pt x="1" y="134"/>
                      <a:pt x="1" y="134"/>
                    </a:cubicBezTo>
                    <a:moveTo>
                      <a:pt x="138" y="123"/>
                    </a:moveTo>
                    <a:cubicBezTo>
                      <a:pt x="137" y="123"/>
                      <a:pt x="136" y="124"/>
                      <a:pt x="137" y="125"/>
                    </a:cubicBezTo>
                    <a:cubicBezTo>
                      <a:pt x="138" y="124"/>
                      <a:pt x="139" y="125"/>
                      <a:pt x="139" y="123"/>
                    </a:cubicBezTo>
                    <a:cubicBezTo>
                      <a:pt x="139" y="123"/>
                      <a:pt x="138" y="123"/>
                      <a:pt x="138" y="123"/>
                    </a:cubicBezTo>
                    <a:moveTo>
                      <a:pt x="154" y="115"/>
                    </a:moveTo>
                    <a:cubicBezTo>
                      <a:pt x="154" y="115"/>
                      <a:pt x="153" y="115"/>
                      <a:pt x="153" y="115"/>
                    </a:cubicBezTo>
                    <a:cubicBezTo>
                      <a:pt x="153" y="116"/>
                      <a:pt x="154" y="116"/>
                      <a:pt x="154" y="116"/>
                    </a:cubicBezTo>
                    <a:cubicBezTo>
                      <a:pt x="155" y="116"/>
                      <a:pt x="155" y="116"/>
                      <a:pt x="155" y="116"/>
                    </a:cubicBezTo>
                    <a:cubicBezTo>
                      <a:pt x="155" y="115"/>
                      <a:pt x="155" y="115"/>
                      <a:pt x="154" y="115"/>
                    </a:cubicBezTo>
                    <a:moveTo>
                      <a:pt x="50" y="113"/>
                    </a:moveTo>
                    <a:cubicBezTo>
                      <a:pt x="50" y="113"/>
                      <a:pt x="50" y="113"/>
                      <a:pt x="50" y="113"/>
                    </a:cubicBezTo>
                    <a:cubicBezTo>
                      <a:pt x="50" y="114"/>
                      <a:pt x="52" y="115"/>
                      <a:pt x="52" y="115"/>
                    </a:cubicBezTo>
                    <a:cubicBezTo>
                      <a:pt x="53" y="115"/>
                      <a:pt x="53" y="115"/>
                      <a:pt x="53" y="115"/>
                    </a:cubicBezTo>
                    <a:cubicBezTo>
                      <a:pt x="53" y="114"/>
                      <a:pt x="51" y="113"/>
                      <a:pt x="50" y="113"/>
                    </a:cubicBezTo>
                    <a:moveTo>
                      <a:pt x="146" y="113"/>
                    </a:moveTo>
                    <a:cubicBezTo>
                      <a:pt x="146" y="113"/>
                      <a:pt x="146" y="113"/>
                      <a:pt x="146" y="113"/>
                    </a:cubicBezTo>
                    <a:cubicBezTo>
                      <a:pt x="145" y="114"/>
                      <a:pt x="146" y="114"/>
                      <a:pt x="147" y="114"/>
                    </a:cubicBezTo>
                    <a:cubicBezTo>
                      <a:pt x="147" y="114"/>
                      <a:pt x="147" y="114"/>
                      <a:pt x="147" y="113"/>
                    </a:cubicBezTo>
                    <a:cubicBezTo>
                      <a:pt x="148" y="113"/>
                      <a:pt x="147" y="113"/>
                      <a:pt x="146" y="113"/>
                    </a:cubicBezTo>
                    <a:moveTo>
                      <a:pt x="150" y="110"/>
                    </a:moveTo>
                    <a:cubicBezTo>
                      <a:pt x="149" y="110"/>
                      <a:pt x="149" y="110"/>
                      <a:pt x="149" y="111"/>
                    </a:cubicBezTo>
                    <a:cubicBezTo>
                      <a:pt x="149" y="111"/>
                      <a:pt x="150" y="111"/>
                      <a:pt x="150" y="111"/>
                    </a:cubicBezTo>
                    <a:cubicBezTo>
                      <a:pt x="151" y="111"/>
                      <a:pt x="151" y="111"/>
                      <a:pt x="151" y="111"/>
                    </a:cubicBezTo>
                    <a:cubicBezTo>
                      <a:pt x="151" y="111"/>
                      <a:pt x="150" y="110"/>
                      <a:pt x="150" y="110"/>
                    </a:cubicBezTo>
                    <a:moveTo>
                      <a:pt x="165" y="109"/>
                    </a:moveTo>
                    <a:cubicBezTo>
                      <a:pt x="165" y="109"/>
                      <a:pt x="163" y="110"/>
                      <a:pt x="162" y="111"/>
                    </a:cubicBezTo>
                    <a:cubicBezTo>
                      <a:pt x="161" y="112"/>
                      <a:pt x="161" y="113"/>
                      <a:pt x="162" y="113"/>
                    </a:cubicBezTo>
                    <a:cubicBezTo>
                      <a:pt x="162" y="113"/>
                      <a:pt x="163" y="113"/>
                      <a:pt x="164" y="113"/>
                    </a:cubicBezTo>
                    <a:cubicBezTo>
                      <a:pt x="166" y="111"/>
                      <a:pt x="166" y="111"/>
                      <a:pt x="166" y="111"/>
                    </a:cubicBezTo>
                    <a:cubicBezTo>
                      <a:pt x="166" y="110"/>
                      <a:pt x="166" y="109"/>
                      <a:pt x="165" y="109"/>
                    </a:cubicBezTo>
                    <a:moveTo>
                      <a:pt x="184" y="107"/>
                    </a:moveTo>
                    <a:cubicBezTo>
                      <a:pt x="184" y="107"/>
                      <a:pt x="183" y="109"/>
                      <a:pt x="184" y="109"/>
                    </a:cubicBezTo>
                    <a:cubicBezTo>
                      <a:pt x="184" y="109"/>
                      <a:pt x="184" y="109"/>
                      <a:pt x="184" y="109"/>
                    </a:cubicBezTo>
                    <a:cubicBezTo>
                      <a:pt x="184" y="109"/>
                      <a:pt x="185" y="107"/>
                      <a:pt x="184" y="107"/>
                    </a:cubicBezTo>
                    <a:cubicBezTo>
                      <a:pt x="184" y="107"/>
                      <a:pt x="184" y="107"/>
                      <a:pt x="184" y="107"/>
                    </a:cubicBezTo>
                    <a:moveTo>
                      <a:pt x="53" y="107"/>
                    </a:moveTo>
                    <a:cubicBezTo>
                      <a:pt x="51" y="107"/>
                      <a:pt x="50" y="108"/>
                      <a:pt x="50" y="109"/>
                    </a:cubicBezTo>
                    <a:cubicBezTo>
                      <a:pt x="50" y="110"/>
                      <a:pt x="50" y="111"/>
                      <a:pt x="51" y="111"/>
                    </a:cubicBezTo>
                    <a:cubicBezTo>
                      <a:pt x="52" y="111"/>
                      <a:pt x="52" y="111"/>
                      <a:pt x="53" y="111"/>
                    </a:cubicBezTo>
                    <a:cubicBezTo>
                      <a:pt x="54" y="111"/>
                      <a:pt x="54" y="108"/>
                      <a:pt x="54" y="107"/>
                    </a:cubicBezTo>
                    <a:cubicBezTo>
                      <a:pt x="53" y="107"/>
                      <a:pt x="53" y="107"/>
                      <a:pt x="53" y="107"/>
                    </a:cubicBezTo>
                    <a:moveTo>
                      <a:pt x="249" y="75"/>
                    </a:moveTo>
                    <a:cubicBezTo>
                      <a:pt x="249" y="75"/>
                      <a:pt x="249" y="76"/>
                      <a:pt x="248" y="77"/>
                    </a:cubicBezTo>
                    <a:cubicBezTo>
                      <a:pt x="248" y="77"/>
                      <a:pt x="248" y="77"/>
                      <a:pt x="248" y="77"/>
                    </a:cubicBezTo>
                    <a:cubicBezTo>
                      <a:pt x="249" y="77"/>
                      <a:pt x="249" y="77"/>
                      <a:pt x="249" y="77"/>
                    </a:cubicBezTo>
                    <a:cubicBezTo>
                      <a:pt x="250" y="77"/>
                      <a:pt x="250" y="76"/>
                      <a:pt x="251" y="76"/>
                    </a:cubicBezTo>
                    <a:cubicBezTo>
                      <a:pt x="250" y="76"/>
                      <a:pt x="250" y="75"/>
                      <a:pt x="249" y="75"/>
                    </a:cubicBezTo>
                    <a:moveTo>
                      <a:pt x="253" y="66"/>
                    </a:moveTo>
                    <a:cubicBezTo>
                      <a:pt x="252" y="67"/>
                      <a:pt x="252" y="67"/>
                      <a:pt x="252" y="67"/>
                    </a:cubicBezTo>
                    <a:cubicBezTo>
                      <a:pt x="250" y="67"/>
                      <a:pt x="250" y="67"/>
                      <a:pt x="250" y="67"/>
                    </a:cubicBezTo>
                    <a:cubicBezTo>
                      <a:pt x="250" y="70"/>
                      <a:pt x="251" y="70"/>
                      <a:pt x="252" y="70"/>
                    </a:cubicBezTo>
                    <a:cubicBezTo>
                      <a:pt x="254" y="70"/>
                      <a:pt x="258" y="66"/>
                      <a:pt x="253" y="66"/>
                    </a:cubicBezTo>
                    <a:moveTo>
                      <a:pt x="268" y="64"/>
                    </a:moveTo>
                    <a:cubicBezTo>
                      <a:pt x="268" y="64"/>
                      <a:pt x="268" y="65"/>
                      <a:pt x="268" y="65"/>
                    </a:cubicBezTo>
                    <a:cubicBezTo>
                      <a:pt x="266" y="66"/>
                      <a:pt x="266" y="66"/>
                      <a:pt x="266" y="66"/>
                    </a:cubicBezTo>
                    <a:cubicBezTo>
                      <a:pt x="266" y="67"/>
                      <a:pt x="266" y="67"/>
                      <a:pt x="267" y="67"/>
                    </a:cubicBezTo>
                    <a:cubicBezTo>
                      <a:pt x="267" y="67"/>
                      <a:pt x="268" y="67"/>
                      <a:pt x="268" y="66"/>
                    </a:cubicBezTo>
                    <a:cubicBezTo>
                      <a:pt x="269" y="66"/>
                      <a:pt x="269" y="64"/>
                      <a:pt x="268" y="64"/>
                    </a:cubicBezTo>
                    <a:moveTo>
                      <a:pt x="276" y="54"/>
                    </a:moveTo>
                    <a:cubicBezTo>
                      <a:pt x="276" y="54"/>
                      <a:pt x="275" y="55"/>
                      <a:pt x="276" y="55"/>
                    </a:cubicBezTo>
                    <a:cubicBezTo>
                      <a:pt x="276" y="55"/>
                      <a:pt x="276" y="55"/>
                      <a:pt x="276" y="55"/>
                    </a:cubicBezTo>
                    <a:cubicBezTo>
                      <a:pt x="276" y="55"/>
                      <a:pt x="277" y="54"/>
                      <a:pt x="276" y="54"/>
                    </a:cubicBezTo>
                    <a:cubicBezTo>
                      <a:pt x="276" y="54"/>
                      <a:pt x="276" y="54"/>
                      <a:pt x="276" y="54"/>
                    </a:cubicBezTo>
                    <a:moveTo>
                      <a:pt x="308" y="17"/>
                    </a:moveTo>
                    <a:cubicBezTo>
                      <a:pt x="308" y="17"/>
                      <a:pt x="307" y="17"/>
                      <a:pt x="307" y="17"/>
                    </a:cubicBezTo>
                    <a:cubicBezTo>
                      <a:pt x="307" y="18"/>
                      <a:pt x="308" y="18"/>
                      <a:pt x="308" y="18"/>
                    </a:cubicBezTo>
                    <a:cubicBezTo>
                      <a:pt x="309" y="18"/>
                      <a:pt x="309" y="18"/>
                      <a:pt x="309" y="17"/>
                    </a:cubicBezTo>
                    <a:cubicBezTo>
                      <a:pt x="309" y="17"/>
                      <a:pt x="308" y="17"/>
                      <a:pt x="308" y="17"/>
                    </a:cubicBezTo>
                    <a:moveTo>
                      <a:pt x="254" y="11"/>
                    </a:moveTo>
                    <a:cubicBezTo>
                      <a:pt x="253" y="11"/>
                      <a:pt x="253" y="11"/>
                      <a:pt x="253" y="11"/>
                    </a:cubicBezTo>
                    <a:cubicBezTo>
                      <a:pt x="253" y="11"/>
                      <a:pt x="254" y="12"/>
                      <a:pt x="254" y="12"/>
                    </a:cubicBezTo>
                    <a:cubicBezTo>
                      <a:pt x="254" y="12"/>
                      <a:pt x="255" y="12"/>
                      <a:pt x="255" y="11"/>
                    </a:cubicBezTo>
                    <a:cubicBezTo>
                      <a:pt x="255" y="11"/>
                      <a:pt x="254" y="11"/>
                      <a:pt x="254" y="11"/>
                    </a:cubicBezTo>
                    <a:moveTo>
                      <a:pt x="305" y="10"/>
                    </a:moveTo>
                    <a:cubicBezTo>
                      <a:pt x="304" y="10"/>
                      <a:pt x="304" y="11"/>
                      <a:pt x="304" y="12"/>
                    </a:cubicBezTo>
                    <a:cubicBezTo>
                      <a:pt x="305" y="13"/>
                      <a:pt x="306" y="14"/>
                      <a:pt x="307" y="14"/>
                    </a:cubicBezTo>
                    <a:cubicBezTo>
                      <a:pt x="307" y="14"/>
                      <a:pt x="308" y="14"/>
                      <a:pt x="308" y="14"/>
                    </a:cubicBezTo>
                    <a:cubicBezTo>
                      <a:pt x="308" y="14"/>
                      <a:pt x="308" y="14"/>
                      <a:pt x="308" y="14"/>
                    </a:cubicBezTo>
                    <a:cubicBezTo>
                      <a:pt x="308" y="13"/>
                      <a:pt x="308" y="12"/>
                      <a:pt x="307" y="11"/>
                    </a:cubicBezTo>
                    <a:cubicBezTo>
                      <a:pt x="307" y="11"/>
                      <a:pt x="306" y="10"/>
                      <a:pt x="306" y="10"/>
                    </a:cubicBezTo>
                    <a:cubicBezTo>
                      <a:pt x="306" y="10"/>
                      <a:pt x="306" y="10"/>
                      <a:pt x="305" y="10"/>
                    </a:cubicBezTo>
                    <a:moveTo>
                      <a:pt x="245" y="10"/>
                    </a:moveTo>
                    <a:cubicBezTo>
                      <a:pt x="244" y="10"/>
                      <a:pt x="243" y="12"/>
                      <a:pt x="245" y="12"/>
                    </a:cubicBezTo>
                    <a:cubicBezTo>
                      <a:pt x="245" y="12"/>
                      <a:pt x="245" y="12"/>
                      <a:pt x="245" y="12"/>
                    </a:cubicBezTo>
                    <a:cubicBezTo>
                      <a:pt x="246" y="12"/>
                      <a:pt x="247" y="10"/>
                      <a:pt x="245" y="10"/>
                    </a:cubicBezTo>
                    <a:cubicBezTo>
                      <a:pt x="245" y="10"/>
                      <a:pt x="245" y="10"/>
                      <a:pt x="245" y="10"/>
                    </a:cubicBezTo>
                    <a:moveTo>
                      <a:pt x="257" y="0"/>
                    </a:moveTo>
                    <a:cubicBezTo>
                      <a:pt x="256" y="0"/>
                      <a:pt x="255" y="0"/>
                      <a:pt x="255" y="1"/>
                    </a:cubicBezTo>
                    <a:cubicBezTo>
                      <a:pt x="254" y="1"/>
                      <a:pt x="254" y="1"/>
                      <a:pt x="254" y="1"/>
                    </a:cubicBezTo>
                    <a:cubicBezTo>
                      <a:pt x="254" y="1"/>
                      <a:pt x="254" y="1"/>
                      <a:pt x="254" y="1"/>
                    </a:cubicBezTo>
                    <a:cubicBezTo>
                      <a:pt x="254" y="2"/>
                      <a:pt x="254" y="3"/>
                      <a:pt x="255" y="3"/>
                    </a:cubicBezTo>
                    <a:cubicBezTo>
                      <a:pt x="256" y="3"/>
                      <a:pt x="258" y="1"/>
                      <a:pt x="257" y="0"/>
                    </a:cubicBezTo>
                  </a:path>
                </a:pathLst>
              </a:custGeom>
              <a:solidFill>
                <a:srgbClr val="66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spect="1"/>
          </p:cNvSpPr>
          <p:nvPr/>
        </p:nvSpPr>
        <p:spPr>
          <a:xfrm>
            <a:off x="3344707" y="1349988"/>
            <a:ext cx="2068649" cy="2067225"/>
          </a:xfrm>
          <a:prstGeom prst="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651" name="矩形 36"/>
          <p:cNvSpPr>
            <a:spLocks noChangeArrowheads="1"/>
          </p:cNvSpPr>
          <p:nvPr/>
        </p:nvSpPr>
        <p:spPr bwMode="auto">
          <a:xfrm>
            <a:off x="2985108" y="736513"/>
            <a:ext cx="238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 </a:t>
            </a:r>
            <a:endParaRPr lang="zh-CN" altLang="en-US"/>
          </a:p>
        </p:txBody>
      </p:sp>
      <p:sp>
        <p:nvSpPr>
          <p:cNvPr id="27652" name="文本框 92"/>
          <p:cNvSpPr txBox="1">
            <a:spLocks noChangeArrowheads="1"/>
          </p:cNvSpPr>
          <p:nvPr/>
        </p:nvSpPr>
        <p:spPr bwMode="auto">
          <a:xfrm>
            <a:off x="3344707" y="1275606"/>
            <a:ext cx="25019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800" b="1" dirty="0" smtClean="0">
                <a:latin typeface="华文楷体" panose="02010600040101010101" pitchFamily="2" charset="-122"/>
                <a:ea typeface="华文楷体" panose="02010600040101010101" pitchFamily="2" charset="-122"/>
              </a:rPr>
              <a:t>慷</a:t>
            </a:r>
            <a:endParaRPr lang="zh-CN" altLang="en-US" sz="13800" b="1" dirty="0">
              <a:latin typeface="华文楷体" panose="02010600040101010101" pitchFamily="2" charset="-122"/>
              <a:ea typeface="华文楷体" panose="02010600040101010101" pitchFamily="2" charset="-122"/>
            </a:endParaRPr>
          </a:p>
        </p:txBody>
      </p:sp>
      <p:sp>
        <p:nvSpPr>
          <p:cNvPr id="46" name="Freeform 13"/>
          <p:cNvSpPr/>
          <p:nvPr/>
        </p:nvSpPr>
        <p:spPr bwMode="auto">
          <a:xfrm>
            <a:off x="4097509" y="2741104"/>
            <a:ext cx="357564" cy="206912"/>
          </a:xfrm>
          <a:custGeom>
            <a:avLst/>
            <a:gdLst>
              <a:gd name="T0" fmla="*/ 126 w 214"/>
              <a:gd name="T1" fmla="*/ 78 h 118"/>
              <a:gd name="T2" fmla="*/ 98 w 214"/>
              <a:gd name="T3" fmla="*/ 97 h 118"/>
              <a:gd name="T4" fmla="*/ 86 w 214"/>
              <a:gd name="T5" fmla="*/ 105 h 118"/>
              <a:gd name="T6" fmla="*/ 79 w 214"/>
              <a:gd name="T7" fmla="*/ 111 h 118"/>
              <a:gd name="T8" fmla="*/ 71 w 214"/>
              <a:gd name="T9" fmla="*/ 114 h 118"/>
              <a:gd name="T10" fmla="*/ 65 w 214"/>
              <a:gd name="T11" fmla="*/ 116 h 118"/>
              <a:gd name="T12" fmla="*/ 63 w 214"/>
              <a:gd name="T13" fmla="*/ 116 h 118"/>
              <a:gd name="T14" fmla="*/ 58 w 214"/>
              <a:gd name="T15" fmla="*/ 118 h 118"/>
              <a:gd name="T16" fmla="*/ 50 w 214"/>
              <a:gd name="T17" fmla="*/ 114 h 118"/>
              <a:gd name="T18" fmla="*/ 40 w 214"/>
              <a:gd name="T19" fmla="*/ 107 h 118"/>
              <a:gd name="T20" fmla="*/ 29 w 214"/>
              <a:gd name="T21" fmla="*/ 95 h 118"/>
              <a:gd name="T22" fmla="*/ 16 w 214"/>
              <a:gd name="T23" fmla="*/ 86 h 118"/>
              <a:gd name="T24" fmla="*/ 6 w 214"/>
              <a:gd name="T25" fmla="*/ 76 h 118"/>
              <a:gd name="T26" fmla="*/ 2 w 214"/>
              <a:gd name="T27" fmla="*/ 70 h 118"/>
              <a:gd name="T28" fmla="*/ 0 w 214"/>
              <a:gd name="T29" fmla="*/ 65 h 118"/>
              <a:gd name="T30" fmla="*/ 2 w 214"/>
              <a:gd name="T31" fmla="*/ 63 h 118"/>
              <a:gd name="T32" fmla="*/ 6 w 214"/>
              <a:gd name="T33" fmla="*/ 61 h 118"/>
              <a:gd name="T34" fmla="*/ 14 w 214"/>
              <a:gd name="T35" fmla="*/ 61 h 118"/>
              <a:gd name="T36" fmla="*/ 25 w 214"/>
              <a:gd name="T37" fmla="*/ 61 h 118"/>
              <a:gd name="T38" fmla="*/ 44 w 214"/>
              <a:gd name="T39" fmla="*/ 61 h 118"/>
              <a:gd name="T40" fmla="*/ 63 w 214"/>
              <a:gd name="T41" fmla="*/ 57 h 118"/>
              <a:gd name="T42" fmla="*/ 73 w 214"/>
              <a:gd name="T43" fmla="*/ 53 h 118"/>
              <a:gd name="T44" fmla="*/ 88 w 214"/>
              <a:gd name="T45" fmla="*/ 48 h 118"/>
              <a:gd name="T46" fmla="*/ 105 w 214"/>
              <a:gd name="T47" fmla="*/ 40 h 118"/>
              <a:gd name="T48" fmla="*/ 126 w 214"/>
              <a:gd name="T49" fmla="*/ 30 h 118"/>
              <a:gd name="T50" fmla="*/ 146 w 214"/>
              <a:gd name="T51" fmla="*/ 21 h 118"/>
              <a:gd name="T52" fmla="*/ 165 w 214"/>
              <a:gd name="T53" fmla="*/ 13 h 118"/>
              <a:gd name="T54" fmla="*/ 180 w 214"/>
              <a:gd name="T55" fmla="*/ 6 h 118"/>
              <a:gd name="T56" fmla="*/ 193 w 214"/>
              <a:gd name="T57" fmla="*/ 2 h 118"/>
              <a:gd name="T58" fmla="*/ 201 w 214"/>
              <a:gd name="T59" fmla="*/ 0 h 118"/>
              <a:gd name="T60" fmla="*/ 209 w 214"/>
              <a:gd name="T61" fmla="*/ 0 h 118"/>
              <a:gd name="T62" fmla="*/ 212 w 214"/>
              <a:gd name="T63" fmla="*/ 2 h 118"/>
              <a:gd name="T64" fmla="*/ 214 w 214"/>
              <a:gd name="T65" fmla="*/ 6 h 118"/>
              <a:gd name="T66" fmla="*/ 212 w 214"/>
              <a:gd name="T67" fmla="*/ 7 h 118"/>
              <a:gd name="T68" fmla="*/ 209 w 214"/>
              <a:gd name="T69" fmla="*/ 11 h 118"/>
              <a:gd name="T70" fmla="*/ 203 w 214"/>
              <a:gd name="T71" fmla="*/ 17 h 118"/>
              <a:gd name="T72" fmla="*/ 195 w 214"/>
              <a:gd name="T73" fmla="*/ 25 h 118"/>
              <a:gd name="T74" fmla="*/ 186 w 214"/>
              <a:gd name="T75" fmla="*/ 32 h 118"/>
              <a:gd name="T76" fmla="*/ 172 w 214"/>
              <a:gd name="T77" fmla="*/ 42 h 118"/>
              <a:gd name="T78" fmla="*/ 159 w 214"/>
              <a:gd name="T79" fmla="*/ 53 h 118"/>
              <a:gd name="T80" fmla="*/ 142 w 214"/>
              <a:gd name="T81" fmla="*/ 6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 h="118">
                <a:moveTo>
                  <a:pt x="142" y="65"/>
                </a:moveTo>
                <a:lnTo>
                  <a:pt x="126" y="78"/>
                </a:lnTo>
                <a:lnTo>
                  <a:pt x="111" y="88"/>
                </a:lnTo>
                <a:lnTo>
                  <a:pt x="98" y="97"/>
                </a:lnTo>
                <a:lnTo>
                  <a:pt x="92" y="101"/>
                </a:lnTo>
                <a:lnTo>
                  <a:pt x="86" y="105"/>
                </a:lnTo>
                <a:lnTo>
                  <a:pt x="83" y="107"/>
                </a:lnTo>
                <a:lnTo>
                  <a:pt x="79" y="111"/>
                </a:lnTo>
                <a:lnTo>
                  <a:pt x="75" y="113"/>
                </a:lnTo>
                <a:lnTo>
                  <a:pt x="71" y="114"/>
                </a:lnTo>
                <a:lnTo>
                  <a:pt x="67" y="114"/>
                </a:lnTo>
                <a:lnTo>
                  <a:pt x="65" y="116"/>
                </a:lnTo>
                <a:lnTo>
                  <a:pt x="63" y="116"/>
                </a:lnTo>
                <a:lnTo>
                  <a:pt x="63" y="116"/>
                </a:lnTo>
                <a:lnTo>
                  <a:pt x="62" y="118"/>
                </a:lnTo>
                <a:lnTo>
                  <a:pt x="58" y="118"/>
                </a:lnTo>
                <a:lnTo>
                  <a:pt x="56" y="116"/>
                </a:lnTo>
                <a:lnTo>
                  <a:pt x="50" y="114"/>
                </a:lnTo>
                <a:lnTo>
                  <a:pt x="46" y="111"/>
                </a:lnTo>
                <a:lnTo>
                  <a:pt x="40" y="107"/>
                </a:lnTo>
                <a:lnTo>
                  <a:pt x="35" y="101"/>
                </a:lnTo>
                <a:lnTo>
                  <a:pt x="29" y="95"/>
                </a:lnTo>
                <a:lnTo>
                  <a:pt x="21" y="90"/>
                </a:lnTo>
                <a:lnTo>
                  <a:pt x="16" y="86"/>
                </a:lnTo>
                <a:lnTo>
                  <a:pt x="12" y="82"/>
                </a:lnTo>
                <a:lnTo>
                  <a:pt x="6" y="76"/>
                </a:lnTo>
                <a:lnTo>
                  <a:pt x="4" y="72"/>
                </a:lnTo>
                <a:lnTo>
                  <a:pt x="2" y="70"/>
                </a:lnTo>
                <a:lnTo>
                  <a:pt x="0" y="67"/>
                </a:lnTo>
                <a:lnTo>
                  <a:pt x="0" y="65"/>
                </a:lnTo>
                <a:lnTo>
                  <a:pt x="0" y="65"/>
                </a:lnTo>
                <a:lnTo>
                  <a:pt x="2" y="63"/>
                </a:lnTo>
                <a:lnTo>
                  <a:pt x="4" y="63"/>
                </a:lnTo>
                <a:lnTo>
                  <a:pt x="6" y="61"/>
                </a:lnTo>
                <a:lnTo>
                  <a:pt x="10" y="61"/>
                </a:lnTo>
                <a:lnTo>
                  <a:pt x="14" y="61"/>
                </a:lnTo>
                <a:lnTo>
                  <a:pt x="19" y="61"/>
                </a:lnTo>
                <a:lnTo>
                  <a:pt x="25" y="61"/>
                </a:lnTo>
                <a:lnTo>
                  <a:pt x="35" y="61"/>
                </a:lnTo>
                <a:lnTo>
                  <a:pt x="44" y="61"/>
                </a:lnTo>
                <a:lnTo>
                  <a:pt x="54" y="59"/>
                </a:lnTo>
                <a:lnTo>
                  <a:pt x="63" y="57"/>
                </a:lnTo>
                <a:lnTo>
                  <a:pt x="67" y="55"/>
                </a:lnTo>
                <a:lnTo>
                  <a:pt x="73" y="53"/>
                </a:lnTo>
                <a:lnTo>
                  <a:pt x="81" y="49"/>
                </a:lnTo>
                <a:lnTo>
                  <a:pt x="88" y="48"/>
                </a:lnTo>
                <a:lnTo>
                  <a:pt x="96" y="44"/>
                </a:lnTo>
                <a:lnTo>
                  <a:pt x="105" y="40"/>
                </a:lnTo>
                <a:lnTo>
                  <a:pt x="115" y="36"/>
                </a:lnTo>
                <a:lnTo>
                  <a:pt x="126" y="30"/>
                </a:lnTo>
                <a:lnTo>
                  <a:pt x="136" y="27"/>
                </a:lnTo>
                <a:lnTo>
                  <a:pt x="146" y="21"/>
                </a:lnTo>
                <a:lnTo>
                  <a:pt x="155" y="17"/>
                </a:lnTo>
                <a:lnTo>
                  <a:pt x="165" y="13"/>
                </a:lnTo>
                <a:lnTo>
                  <a:pt x="172" y="9"/>
                </a:lnTo>
                <a:lnTo>
                  <a:pt x="180" y="6"/>
                </a:lnTo>
                <a:lnTo>
                  <a:pt x="186" y="4"/>
                </a:lnTo>
                <a:lnTo>
                  <a:pt x="193" y="2"/>
                </a:lnTo>
                <a:lnTo>
                  <a:pt x="197" y="0"/>
                </a:lnTo>
                <a:lnTo>
                  <a:pt x="201" y="0"/>
                </a:lnTo>
                <a:lnTo>
                  <a:pt x="205" y="0"/>
                </a:lnTo>
                <a:lnTo>
                  <a:pt x="209" y="0"/>
                </a:lnTo>
                <a:lnTo>
                  <a:pt x="211" y="2"/>
                </a:lnTo>
                <a:lnTo>
                  <a:pt x="212" y="2"/>
                </a:lnTo>
                <a:lnTo>
                  <a:pt x="212" y="4"/>
                </a:lnTo>
                <a:lnTo>
                  <a:pt x="214" y="6"/>
                </a:lnTo>
                <a:lnTo>
                  <a:pt x="212" y="6"/>
                </a:lnTo>
                <a:lnTo>
                  <a:pt x="212" y="7"/>
                </a:lnTo>
                <a:lnTo>
                  <a:pt x="211" y="9"/>
                </a:lnTo>
                <a:lnTo>
                  <a:pt x="209" y="11"/>
                </a:lnTo>
                <a:lnTo>
                  <a:pt x="207" y="13"/>
                </a:lnTo>
                <a:lnTo>
                  <a:pt x="203" y="17"/>
                </a:lnTo>
                <a:lnTo>
                  <a:pt x="199" y="21"/>
                </a:lnTo>
                <a:lnTo>
                  <a:pt x="195" y="25"/>
                </a:lnTo>
                <a:lnTo>
                  <a:pt x="189" y="28"/>
                </a:lnTo>
                <a:lnTo>
                  <a:pt x="186" y="32"/>
                </a:lnTo>
                <a:lnTo>
                  <a:pt x="180" y="36"/>
                </a:lnTo>
                <a:lnTo>
                  <a:pt x="172" y="42"/>
                </a:lnTo>
                <a:lnTo>
                  <a:pt x="167" y="48"/>
                </a:lnTo>
                <a:lnTo>
                  <a:pt x="159" y="53"/>
                </a:lnTo>
                <a:lnTo>
                  <a:pt x="151" y="59"/>
                </a:lnTo>
                <a:lnTo>
                  <a:pt x="142" y="65"/>
                </a:lnTo>
                <a:lnTo>
                  <a:pt x="142" y="65"/>
                </a:lnTo>
              </a:path>
            </a:pathLst>
          </a:custGeom>
          <a:solidFill>
            <a:srgbClr val="FF0000"/>
          </a:solidFill>
          <a:ln w="9525">
            <a:solidFill>
              <a:srgbClr val="FF0000"/>
            </a:solidFill>
            <a:prstDash val="solid"/>
            <a:round/>
          </a:ln>
        </p:spPr>
        <p:txBody>
          <a:bodyPr vert="horz" wrap="square" lIns="91440" tIns="45720" rIns="91440" bIns="45720" numCol="1" anchor="t" anchorCtr="0" compatLnSpc="1"/>
          <a:lstStyle/>
          <a:p>
            <a:endParaRPr lang="zh-CN" altLang="en-US"/>
          </a:p>
        </p:txBody>
      </p:sp>
      <p:sp>
        <p:nvSpPr>
          <p:cNvPr id="48" name="Freeform 15"/>
          <p:cNvSpPr/>
          <p:nvPr/>
        </p:nvSpPr>
        <p:spPr bwMode="auto">
          <a:xfrm>
            <a:off x="4627694" y="2497763"/>
            <a:ext cx="215934" cy="230329"/>
          </a:xfrm>
          <a:custGeom>
            <a:avLst/>
            <a:gdLst>
              <a:gd name="T0" fmla="*/ 4 w 121"/>
              <a:gd name="T1" fmla="*/ 128 h 128"/>
              <a:gd name="T2" fmla="*/ 0 w 121"/>
              <a:gd name="T3" fmla="*/ 119 h 128"/>
              <a:gd name="T4" fmla="*/ 6 w 121"/>
              <a:gd name="T5" fmla="*/ 109 h 128"/>
              <a:gd name="T6" fmla="*/ 12 w 121"/>
              <a:gd name="T7" fmla="*/ 99 h 128"/>
              <a:gd name="T8" fmla="*/ 17 w 121"/>
              <a:gd name="T9" fmla="*/ 90 h 128"/>
              <a:gd name="T10" fmla="*/ 23 w 121"/>
              <a:gd name="T11" fmla="*/ 82 h 128"/>
              <a:gd name="T12" fmla="*/ 29 w 121"/>
              <a:gd name="T13" fmla="*/ 75 h 128"/>
              <a:gd name="T14" fmla="*/ 33 w 121"/>
              <a:gd name="T15" fmla="*/ 67 h 128"/>
              <a:gd name="T16" fmla="*/ 36 w 121"/>
              <a:gd name="T17" fmla="*/ 59 h 128"/>
              <a:gd name="T18" fmla="*/ 40 w 121"/>
              <a:gd name="T19" fmla="*/ 54 h 128"/>
              <a:gd name="T20" fmla="*/ 44 w 121"/>
              <a:gd name="T21" fmla="*/ 48 h 128"/>
              <a:gd name="T22" fmla="*/ 46 w 121"/>
              <a:gd name="T23" fmla="*/ 42 h 128"/>
              <a:gd name="T24" fmla="*/ 50 w 121"/>
              <a:gd name="T25" fmla="*/ 34 h 128"/>
              <a:gd name="T26" fmla="*/ 54 w 121"/>
              <a:gd name="T27" fmla="*/ 27 h 128"/>
              <a:gd name="T28" fmla="*/ 54 w 121"/>
              <a:gd name="T29" fmla="*/ 21 h 128"/>
              <a:gd name="T30" fmla="*/ 54 w 121"/>
              <a:gd name="T31" fmla="*/ 15 h 128"/>
              <a:gd name="T32" fmla="*/ 54 w 121"/>
              <a:gd name="T33" fmla="*/ 12 h 128"/>
              <a:gd name="T34" fmla="*/ 56 w 121"/>
              <a:gd name="T35" fmla="*/ 10 h 128"/>
              <a:gd name="T36" fmla="*/ 58 w 121"/>
              <a:gd name="T37" fmla="*/ 6 h 128"/>
              <a:gd name="T38" fmla="*/ 59 w 121"/>
              <a:gd name="T39" fmla="*/ 2 h 128"/>
              <a:gd name="T40" fmla="*/ 63 w 121"/>
              <a:gd name="T41" fmla="*/ 0 h 128"/>
              <a:gd name="T42" fmla="*/ 63 w 121"/>
              <a:gd name="T43" fmla="*/ 0 h 128"/>
              <a:gd name="T44" fmla="*/ 67 w 121"/>
              <a:gd name="T45" fmla="*/ 0 h 128"/>
              <a:gd name="T46" fmla="*/ 69 w 121"/>
              <a:gd name="T47" fmla="*/ 2 h 128"/>
              <a:gd name="T48" fmla="*/ 73 w 121"/>
              <a:gd name="T49" fmla="*/ 2 h 128"/>
              <a:gd name="T50" fmla="*/ 77 w 121"/>
              <a:gd name="T51" fmla="*/ 6 h 128"/>
              <a:gd name="T52" fmla="*/ 82 w 121"/>
              <a:gd name="T53" fmla="*/ 8 h 128"/>
              <a:gd name="T54" fmla="*/ 88 w 121"/>
              <a:gd name="T55" fmla="*/ 12 h 128"/>
              <a:gd name="T56" fmla="*/ 96 w 121"/>
              <a:gd name="T57" fmla="*/ 17 h 128"/>
              <a:gd name="T58" fmla="*/ 101 w 121"/>
              <a:gd name="T59" fmla="*/ 21 h 128"/>
              <a:gd name="T60" fmla="*/ 107 w 121"/>
              <a:gd name="T61" fmla="*/ 25 h 128"/>
              <a:gd name="T62" fmla="*/ 111 w 121"/>
              <a:gd name="T63" fmla="*/ 29 h 128"/>
              <a:gd name="T64" fmla="*/ 115 w 121"/>
              <a:gd name="T65" fmla="*/ 33 h 128"/>
              <a:gd name="T66" fmla="*/ 117 w 121"/>
              <a:gd name="T67" fmla="*/ 36 h 128"/>
              <a:gd name="T68" fmla="*/ 119 w 121"/>
              <a:gd name="T69" fmla="*/ 38 h 128"/>
              <a:gd name="T70" fmla="*/ 121 w 121"/>
              <a:gd name="T71" fmla="*/ 40 h 128"/>
              <a:gd name="T72" fmla="*/ 121 w 121"/>
              <a:gd name="T73" fmla="*/ 42 h 128"/>
              <a:gd name="T74" fmla="*/ 121 w 121"/>
              <a:gd name="T75" fmla="*/ 44 h 128"/>
              <a:gd name="T76" fmla="*/ 119 w 121"/>
              <a:gd name="T77" fmla="*/ 46 h 128"/>
              <a:gd name="T78" fmla="*/ 117 w 121"/>
              <a:gd name="T79" fmla="*/ 50 h 128"/>
              <a:gd name="T80" fmla="*/ 115 w 121"/>
              <a:gd name="T81" fmla="*/ 54 h 128"/>
              <a:gd name="T82" fmla="*/ 109 w 121"/>
              <a:gd name="T83" fmla="*/ 57 h 128"/>
              <a:gd name="T84" fmla="*/ 105 w 121"/>
              <a:gd name="T85" fmla="*/ 63 h 128"/>
              <a:gd name="T86" fmla="*/ 100 w 121"/>
              <a:gd name="T87" fmla="*/ 67 h 128"/>
              <a:gd name="T88" fmla="*/ 92 w 121"/>
              <a:gd name="T89" fmla="*/ 73 h 128"/>
              <a:gd name="T90" fmla="*/ 84 w 121"/>
              <a:gd name="T91" fmla="*/ 76 h 128"/>
              <a:gd name="T92" fmla="*/ 75 w 121"/>
              <a:gd name="T93" fmla="*/ 84 h 128"/>
              <a:gd name="T94" fmla="*/ 65 w 121"/>
              <a:gd name="T95" fmla="*/ 90 h 128"/>
              <a:gd name="T96" fmla="*/ 54 w 121"/>
              <a:gd name="T97" fmla="*/ 98 h 128"/>
              <a:gd name="T98" fmla="*/ 42 w 121"/>
              <a:gd name="T99" fmla="*/ 103 h 128"/>
              <a:gd name="T100" fmla="*/ 31 w 121"/>
              <a:gd name="T101" fmla="*/ 111 h 128"/>
              <a:gd name="T102" fmla="*/ 17 w 121"/>
              <a:gd name="T103" fmla="*/ 120 h 128"/>
              <a:gd name="T104" fmla="*/ 4 w 121"/>
              <a:gd name="T105" fmla="*/ 128 h 128"/>
              <a:gd name="T106" fmla="*/ 4 w 121"/>
              <a:gd name="T10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1" h="128">
                <a:moveTo>
                  <a:pt x="4" y="128"/>
                </a:moveTo>
                <a:lnTo>
                  <a:pt x="0" y="119"/>
                </a:lnTo>
                <a:lnTo>
                  <a:pt x="6" y="109"/>
                </a:lnTo>
                <a:lnTo>
                  <a:pt x="12" y="99"/>
                </a:lnTo>
                <a:lnTo>
                  <a:pt x="17" y="90"/>
                </a:lnTo>
                <a:lnTo>
                  <a:pt x="23" y="82"/>
                </a:lnTo>
                <a:lnTo>
                  <a:pt x="29" y="75"/>
                </a:lnTo>
                <a:lnTo>
                  <a:pt x="33" y="67"/>
                </a:lnTo>
                <a:lnTo>
                  <a:pt x="36" y="59"/>
                </a:lnTo>
                <a:lnTo>
                  <a:pt x="40" y="54"/>
                </a:lnTo>
                <a:lnTo>
                  <a:pt x="44" y="48"/>
                </a:lnTo>
                <a:lnTo>
                  <a:pt x="46" y="42"/>
                </a:lnTo>
                <a:lnTo>
                  <a:pt x="50" y="34"/>
                </a:lnTo>
                <a:lnTo>
                  <a:pt x="54" y="27"/>
                </a:lnTo>
                <a:lnTo>
                  <a:pt x="54" y="21"/>
                </a:lnTo>
                <a:lnTo>
                  <a:pt x="54" y="15"/>
                </a:lnTo>
                <a:lnTo>
                  <a:pt x="54" y="12"/>
                </a:lnTo>
                <a:lnTo>
                  <a:pt x="56" y="10"/>
                </a:lnTo>
                <a:lnTo>
                  <a:pt x="58" y="6"/>
                </a:lnTo>
                <a:lnTo>
                  <a:pt x="59" y="2"/>
                </a:lnTo>
                <a:lnTo>
                  <a:pt x="63" y="0"/>
                </a:lnTo>
                <a:lnTo>
                  <a:pt x="63" y="0"/>
                </a:lnTo>
                <a:lnTo>
                  <a:pt x="67" y="0"/>
                </a:lnTo>
                <a:lnTo>
                  <a:pt x="69" y="2"/>
                </a:lnTo>
                <a:lnTo>
                  <a:pt x="73" y="2"/>
                </a:lnTo>
                <a:lnTo>
                  <a:pt x="77" y="6"/>
                </a:lnTo>
                <a:lnTo>
                  <a:pt x="82" y="8"/>
                </a:lnTo>
                <a:lnTo>
                  <a:pt x="88" y="12"/>
                </a:lnTo>
                <a:lnTo>
                  <a:pt x="96" y="17"/>
                </a:lnTo>
                <a:lnTo>
                  <a:pt x="101" y="21"/>
                </a:lnTo>
                <a:lnTo>
                  <a:pt x="107" y="25"/>
                </a:lnTo>
                <a:lnTo>
                  <a:pt x="111" y="29"/>
                </a:lnTo>
                <a:lnTo>
                  <a:pt x="115" y="33"/>
                </a:lnTo>
                <a:lnTo>
                  <a:pt x="117" y="36"/>
                </a:lnTo>
                <a:lnTo>
                  <a:pt x="119" y="38"/>
                </a:lnTo>
                <a:lnTo>
                  <a:pt x="121" y="40"/>
                </a:lnTo>
                <a:lnTo>
                  <a:pt x="121" y="42"/>
                </a:lnTo>
                <a:lnTo>
                  <a:pt x="121" y="44"/>
                </a:lnTo>
                <a:lnTo>
                  <a:pt x="119" y="46"/>
                </a:lnTo>
                <a:lnTo>
                  <a:pt x="117" y="50"/>
                </a:lnTo>
                <a:lnTo>
                  <a:pt x="115" y="54"/>
                </a:lnTo>
                <a:lnTo>
                  <a:pt x="109" y="57"/>
                </a:lnTo>
                <a:lnTo>
                  <a:pt x="105" y="63"/>
                </a:lnTo>
                <a:lnTo>
                  <a:pt x="100" y="67"/>
                </a:lnTo>
                <a:lnTo>
                  <a:pt x="92" y="73"/>
                </a:lnTo>
                <a:lnTo>
                  <a:pt x="84" y="76"/>
                </a:lnTo>
                <a:lnTo>
                  <a:pt x="75" y="84"/>
                </a:lnTo>
                <a:lnTo>
                  <a:pt x="65" y="90"/>
                </a:lnTo>
                <a:lnTo>
                  <a:pt x="54" y="98"/>
                </a:lnTo>
                <a:lnTo>
                  <a:pt x="42" y="103"/>
                </a:lnTo>
                <a:lnTo>
                  <a:pt x="31" y="111"/>
                </a:lnTo>
                <a:lnTo>
                  <a:pt x="17" y="120"/>
                </a:lnTo>
                <a:lnTo>
                  <a:pt x="4" y="128"/>
                </a:lnTo>
                <a:lnTo>
                  <a:pt x="4" y="128"/>
                </a:lnTo>
              </a:path>
            </a:pathLst>
          </a:custGeom>
          <a:solidFill>
            <a:srgbClr val="FF0000"/>
          </a:solidFill>
          <a:ln w="9525">
            <a:solidFill>
              <a:srgbClr val="FF0000"/>
            </a:solidFill>
            <a:prstDash val="solid"/>
            <a:round/>
          </a:ln>
        </p:spPr>
        <p:txBody>
          <a:bodyPr vert="horz" wrap="square" lIns="91440" tIns="45720" rIns="91440" bIns="45720" numCol="1" anchor="t" anchorCtr="0" compatLnSpc="1"/>
          <a:lstStyle/>
          <a:p>
            <a:endParaRPr lang="zh-CN" altLang="en-US"/>
          </a:p>
        </p:txBody>
      </p:sp>
      <p:sp>
        <p:nvSpPr>
          <p:cNvPr id="50" name="Freeform 29"/>
          <p:cNvSpPr/>
          <p:nvPr/>
        </p:nvSpPr>
        <p:spPr bwMode="auto">
          <a:xfrm>
            <a:off x="4198278" y="2584136"/>
            <a:ext cx="183543" cy="143956"/>
          </a:xfrm>
          <a:custGeom>
            <a:avLst/>
            <a:gdLst>
              <a:gd name="T0" fmla="*/ 100 w 102"/>
              <a:gd name="T1" fmla="*/ 58 h 80"/>
              <a:gd name="T2" fmla="*/ 100 w 102"/>
              <a:gd name="T3" fmla="*/ 63 h 80"/>
              <a:gd name="T4" fmla="*/ 100 w 102"/>
              <a:gd name="T5" fmla="*/ 67 h 80"/>
              <a:gd name="T6" fmla="*/ 98 w 102"/>
              <a:gd name="T7" fmla="*/ 71 h 80"/>
              <a:gd name="T8" fmla="*/ 98 w 102"/>
              <a:gd name="T9" fmla="*/ 75 h 80"/>
              <a:gd name="T10" fmla="*/ 96 w 102"/>
              <a:gd name="T11" fmla="*/ 77 h 80"/>
              <a:gd name="T12" fmla="*/ 94 w 102"/>
              <a:gd name="T13" fmla="*/ 79 h 80"/>
              <a:gd name="T14" fmla="*/ 90 w 102"/>
              <a:gd name="T15" fmla="*/ 79 h 80"/>
              <a:gd name="T16" fmla="*/ 88 w 102"/>
              <a:gd name="T17" fmla="*/ 80 h 80"/>
              <a:gd name="T18" fmla="*/ 86 w 102"/>
              <a:gd name="T19" fmla="*/ 79 h 80"/>
              <a:gd name="T20" fmla="*/ 84 w 102"/>
              <a:gd name="T21" fmla="*/ 79 h 80"/>
              <a:gd name="T22" fmla="*/ 81 w 102"/>
              <a:gd name="T23" fmla="*/ 77 h 80"/>
              <a:gd name="T24" fmla="*/ 77 w 102"/>
              <a:gd name="T25" fmla="*/ 77 h 80"/>
              <a:gd name="T26" fmla="*/ 73 w 102"/>
              <a:gd name="T27" fmla="*/ 73 h 80"/>
              <a:gd name="T28" fmla="*/ 69 w 102"/>
              <a:gd name="T29" fmla="*/ 71 h 80"/>
              <a:gd name="T30" fmla="*/ 65 w 102"/>
              <a:gd name="T31" fmla="*/ 67 h 80"/>
              <a:gd name="T32" fmla="*/ 60 w 102"/>
              <a:gd name="T33" fmla="*/ 63 h 80"/>
              <a:gd name="T34" fmla="*/ 54 w 102"/>
              <a:gd name="T35" fmla="*/ 59 h 80"/>
              <a:gd name="T36" fmla="*/ 48 w 102"/>
              <a:gd name="T37" fmla="*/ 54 h 80"/>
              <a:gd name="T38" fmla="*/ 41 w 102"/>
              <a:gd name="T39" fmla="*/ 48 h 80"/>
              <a:gd name="T40" fmla="*/ 33 w 102"/>
              <a:gd name="T41" fmla="*/ 42 h 80"/>
              <a:gd name="T42" fmla="*/ 25 w 102"/>
              <a:gd name="T43" fmla="*/ 35 h 80"/>
              <a:gd name="T44" fmla="*/ 18 w 102"/>
              <a:gd name="T45" fmla="*/ 27 h 80"/>
              <a:gd name="T46" fmla="*/ 8 w 102"/>
              <a:gd name="T47" fmla="*/ 19 h 80"/>
              <a:gd name="T48" fmla="*/ 0 w 102"/>
              <a:gd name="T49" fmla="*/ 12 h 80"/>
              <a:gd name="T50" fmla="*/ 4 w 102"/>
              <a:gd name="T51" fmla="*/ 8 h 80"/>
              <a:gd name="T52" fmla="*/ 8 w 102"/>
              <a:gd name="T53" fmla="*/ 6 h 80"/>
              <a:gd name="T54" fmla="*/ 12 w 102"/>
              <a:gd name="T55" fmla="*/ 4 h 80"/>
              <a:gd name="T56" fmla="*/ 18 w 102"/>
              <a:gd name="T57" fmla="*/ 2 h 80"/>
              <a:gd name="T58" fmla="*/ 23 w 102"/>
              <a:gd name="T59" fmla="*/ 0 h 80"/>
              <a:gd name="T60" fmla="*/ 31 w 102"/>
              <a:gd name="T61" fmla="*/ 0 h 80"/>
              <a:gd name="T62" fmla="*/ 39 w 102"/>
              <a:gd name="T63" fmla="*/ 2 h 80"/>
              <a:gd name="T64" fmla="*/ 46 w 102"/>
              <a:gd name="T65" fmla="*/ 2 h 80"/>
              <a:gd name="T66" fmla="*/ 54 w 102"/>
              <a:gd name="T67" fmla="*/ 4 h 80"/>
              <a:gd name="T68" fmla="*/ 62 w 102"/>
              <a:gd name="T69" fmla="*/ 6 h 80"/>
              <a:gd name="T70" fmla="*/ 67 w 102"/>
              <a:gd name="T71" fmla="*/ 10 h 80"/>
              <a:gd name="T72" fmla="*/ 73 w 102"/>
              <a:gd name="T73" fmla="*/ 12 h 80"/>
              <a:gd name="T74" fmla="*/ 79 w 102"/>
              <a:gd name="T75" fmla="*/ 15 h 80"/>
              <a:gd name="T76" fmla="*/ 84 w 102"/>
              <a:gd name="T77" fmla="*/ 17 h 80"/>
              <a:gd name="T78" fmla="*/ 88 w 102"/>
              <a:gd name="T79" fmla="*/ 21 h 80"/>
              <a:gd name="T80" fmla="*/ 92 w 102"/>
              <a:gd name="T81" fmla="*/ 23 h 80"/>
              <a:gd name="T82" fmla="*/ 94 w 102"/>
              <a:gd name="T83" fmla="*/ 27 h 80"/>
              <a:gd name="T84" fmla="*/ 98 w 102"/>
              <a:gd name="T85" fmla="*/ 31 h 80"/>
              <a:gd name="T86" fmla="*/ 100 w 102"/>
              <a:gd name="T87" fmla="*/ 35 h 80"/>
              <a:gd name="T88" fmla="*/ 102 w 102"/>
              <a:gd name="T89" fmla="*/ 40 h 80"/>
              <a:gd name="T90" fmla="*/ 102 w 102"/>
              <a:gd name="T91" fmla="*/ 44 h 80"/>
              <a:gd name="T92" fmla="*/ 102 w 102"/>
              <a:gd name="T93" fmla="*/ 48 h 80"/>
              <a:gd name="T94" fmla="*/ 102 w 102"/>
              <a:gd name="T95" fmla="*/ 54 h 80"/>
              <a:gd name="T96" fmla="*/ 100 w 102"/>
              <a:gd name="T97" fmla="*/ 58 h 80"/>
              <a:gd name="T98" fmla="*/ 100 w 102"/>
              <a:gd name="T99" fmla="*/ 5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80">
                <a:moveTo>
                  <a:pt x="100" y="58"/>
                </a:moveTo>
                <a:lnTo>
                  <a:pt x="100" y="63"/>
                </a:lnTo>
                <a:lnTo>
                  <a:pt x="100" y="67"/>
                </a:lnTo>
                <a:lnTo>
                  <a:pt x="98" y="71"/>
                </a:lnTo>
                <a:lnTo>
                  <a:pt x="98" y="75"/>
                </a:lnTo>
                <a:lnTo>
                  <a:pt x="96" y="77"/>
                </a:lnTo>
                <a:lnTo>
                  <a:pt x="94" y="79"/>
                </a:lnTo>
                <a:lnTo>
                  <a:pt x="90" y="79"/>
                </a:lnTo>
                <a:lnTo>
                  <a:pt x="88" y="80"/>
                </a:lnTo>
                <a:lnTo>
                  <a:pt x="86" y="79"/>
                </a:lnTo>
                <a:lnTo>
                  <a:pt x="84" y="79"/>
                </a:lnTo>
                <a:lnTo>
                  <a:pt x="81" y="77"/>
                </a:lnTo>
                <a:lnTo>
                  <a:pt x="77" y="77"/>
                </a:lnTo>
                <a:lnTo>
                  <a:pt x="73" y="73"/>
                </a:lnTo>
                <a:lnTo>
                  <a:pt x="69" y="71"/>
                </a:lnTo>
                <a:lnTo>
                  <a:pt x="65" y="67"/>
                </a:lnTo>
                <a:lnTo>
                  <a:pt x="60" y="63"/>
                </a:lnTo>
                <a:lnTo>
                  <a:pt x="54" y="59"/>
                </a:lnTo>
                <a:lnTo>
                  <a:pt x="48" y="54"/>
                </a:lnTo>
                <a:lnTo>
                  <a:pt x="41" y="48"/>
                </a:lnTo>
                <a:lnTo>
                  <a:pt x="33" y="42"/>
                </a:lnTo>
                <a:lnTo>
                  <a:pt x="25" y="35"/>
                </a:lnTo>
                <a:lnTo>
                  <a:pt x="18" y="27"/>
                </a:lnTo>
                <a:lnTo>
                  <a:pt x="8" y="19"/>
                </a:lnTo>
                <a:lnTo>
                  <a:pt x="0" y="12"/>
                </a:lnTo>
                <a:lnTo>
                  <a:pt x="4" y="8"/>
                </a:lnTo>
                <a:lnTo>
                  <a:pt x="8" y="6"/>
                </a:lnTo>
                <a:lnTo>
                  <a:pt x="12" y="4"/>
                </a:lnTo>
                <a:lnTo>
                  <a:pt x="18" y="2"/>
                </a:lnTo>
                <a:lnTo>
                  <a:pt x="23" y="0"/>
                </a:lnTo>
                <a:lnTo>
                  <a:pt x="31" y="0"/>
                </a:lnTo>
                <a:lnTo>
                  <a:pt x="39" y="2"/>
                </a:lnTo>
                <a:lnTo>
                  <a:pt x="46" y="2"/>
                </a:lnTo>
                <a:lnTo>
                  <a:pt x="54" y="4"/>
                </a:lnTo>
                <a:lnTo>
                  <a:pt x="62" y="6"/>
                </a:lnTo>
                <a:lnTo>
                  <a:pt x="67" y="10"/>
                </a:lnTo>
                <a:lnTo>
                  <a:pt x="73" y="12"/>
                </a:lnTo>
                <a:lnTo>
                  <a:pt x="79" y="15"/>
                </a:lnTo>
                <a:lnTo>
                  <a:pt x="84" y="17"/>
                </a:lnTo>
                <a:lnTo>
                  <a:pt x="88" y="21"/>
                </a:lnTo>
                <a:lnTo>
                  <a:pt x="92" y="23"/>
                </a:lnTo>
                <a:lnTo>
                  <a:pt x="94" y="27"/>
                </a:lnTo>
                <a:lnTo>
                  <a:pt x="98" y="31"/>
                </a:lnTo>
                <a:lnTo>
                  <a:pt x="100" y="35"/>
                </a:lnTo>
                <a:lnTo>
                  <a:pt x="102" y="40"/>
                </a:lnTo>
                <a:lnTo>
                  <a:pt x="102" y="44"/>
                </a:lnTo>
                <a:lnTo>
                  <a:pt x="102" y="48"/>
                </a:lnTo>
                <a:lnTo>
                  <a:pt x="102" y="54"/>
                </a:lnTo>
                <a:lnTo>
                  <a:pt x="100" y="58"/>
                </a:lnTo>
                <a:lnTo>
                  <a:pt x="100" y="58"/>
                </a:lnTo>
              </a:path>
            </a:pathLst>
          </a:custGeom>
          <a:solidFill>
            <a:srgbClr val="FF0000"/>
          </a:solidFill>
          <a:ln w="9525">
            <a:solidFill>
              <a:srgbClr val="FF0000"/>
            </a:solidFill>
            <a:prstDash val="solid"/>
            <a:round/>
          </a:ln>
        </p:spPr>
        <p:txBody>
          <a:bodyPr vert="horz" wrap="square" lIns="91440" tIns="45720" rIns="91440" bIns="45720" numCol="1" anchor="t" anchorCtr="0" compatLnSpc="1"/>
          <a:lstStyle/>
          <a:p>
            <a:endParaRPr lang="zh-CN" altLang="en-US"/>
          </a:p>
        </p:txBody>
      </p:sp>
      <p:sp>
        <p:nvSpPr>
          <p:cNvPr id="13" name="Freeform 88"/>
          <p:cNvSpPr/>
          <p:nvPr/>
        </p:nvSpPr>
        <p:spPr bwMode="auto">
          <a:xfrm>
            <a:off x="4494234" y="2552443"/>
            <a:ext cx="665273" cy="383933"/>
          </a:xfrm>
          <a:custGeom>
            <a:avLst/>
            <a:gdLst>
              <a:gd name="T0" fmla="*/ 262 w 331"/>
              <a:gd name="T1" fmla="*/ 201 h 207"/>
              <a:gd name="T2" fmla="*/ 239 w 331"/>
              <a:gd name="T3" fmla="*/ 205 h 207"/>
              <a:gd name="T4" fmla="*/ 220 w 331"/>
              <a:gd name="T5" fmla="*/ 207 h 207"/>
              <a:gd name="T6" fmla="*/ 206 w 331"/>
              <a:gd name="T7" fmla="*/ 207 h 207"/>
              <a:gd name="T8" fmla="*/ 201 w 331"/>
              <a:gd name="T9" fmla="*/ 207 h 207"/>
              <a:gd name="T10" fmla="*/ 189 w 331"/>
              <a:gd name="T11" fmla="*/ 201 h 207"/>
              <a:gd name="T12" fmla="*/ 174 w 331"/>
              <a:gd name="T13" fmla="*/ 190 h 207"/>
              <a:gd name="T14" fmla="*/ 155 w 331"/>
              <a:gd name="T15" fmla="*/ 170 h 207"/>
              <a:gd name="T16" fmla="*/ 128 w 331"/>
              <a:gd name="T17" fmla="*/ 147 h 207"/>
              <a:gd name="T18" fmla="*/ 97 w 331"/>
              <a:gd name="T19" fmla="*/ 117 h 207"/>
              <a:gd name="T20" fmla="*/ 63 w 331"/>
              <a:gd name="T21" fmla="*/ 82 h 207"/>
              <a:gd name="T22" fmla="*/ 23 w 331"/>
              <a:gd name="T23" fmla="*/ 40 h 207"/>
              <a:gd name="T24" fmla="*/ 0 w 331"/>
              <a:gd name="T25" fmla="*/ 0 h 207"/>
              <a:gd name="T26" fmla="*/ 48 w 331"/>
              <a:gd name="T27" fmla="*/ 38 h 207"/>
              <a:gd name="T28" fmla="*/ 90 w 331"/>
              <a:gd name="T29" fmla="*/ 69 h 207"/>
              <a:gd name="T30" fmla="*/ 124 w 331"/>
              <a:gd name="T31" fmla="*/ 94 h 207"/>
              <a:gd name="T32" fmla="*/ 155 w 331"/>
              <a:gd name="T33" fmla="*/ 113 h 207"/>
              <a:gd name="T34" fmla="*/ 195 w 331"/>
              <a:gd name="T35" fmla="*/ 134 h 207"/>
              <a:gd name="T36" fmla="*/ 224 w 331"/>
              <a:gd name="T37" fmla="*/ 146 h 207"/>
              <a:gd name="T38" fmla="*/ 252 w 331"/>
              <a:gd name="T39" fmla="*/ 155 h 207"/>
              <a:gd name="T40" fmla="*/ 275 w 331"/>
              <a:gd name="T41" fmla="*/ 163 h 207"/>
              <a:gd name="T42" fmla="*/ 289 w 331"/>
              <a:gd name="T43" fmla="*/ 167 h 207"/>
              <a:gd name="T44" fmla="*/ 302 w 331"/>
              <a:gd name="T45" fmla="*/ 172 h 207"/>
              <a:gd name="T46" fmla="*/ 312 w 331"/>
              <a:gd name="T47" fmla="*/ 176 h 207"/>
              <a:gd name="T48" fmla="*/ 319 w 331"/>
              <a:gd name="T49" fmla="*/ 178 h 207"/>
              <a:gd name="T50" fmla="*/ 325 w 331"/>
              <a:gd name="T51" fmla="*/ 182 h 207"/>
              <a:gd name="T52" fmla="*/ 329 w 331"/>
              <a:gd name="T53" fmla="*/ 184 h 207"/>
              <a:gd name="T54" fmla="*/ 331 w 331"/>
              <a:gd name="T55" fmla="*/ 188 h 207"/>
              <a:gd name="T56" fmla="*/ 327 w 331"/>
              <a:gd name="T57" fmla="*/ 190 h 207"/>
              <a:gd name="T58" fmla="*/ 315 w 331"/>
              <a:gd name="T59" fmla="*/ 193 h 207"/>
              <a:gd name="T60" fmla="*/ 298 w 331"/>
              <a:gd name="T61" fmla="*/ 197 h 207"/>
              <a:gd name="T62" fmla="*/ 275 w 331"/>
              <a:gd name="T63" fmla="*/ 20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1" h="207">
                <a:moveTo>
                  <a:pt x="275" y="201"/>
                </a:moveTo>
                <a:lnTo>
                  <a:pt x="262" y="201"/>
                </a:lnTo>
                <a:lnTo>
                  <a:pt x="250" y="203"/>
                </a:lnTo>
                <a:lnTo>
                  <a:pt x="239" y="205"/>
                </a:lnTo>
                <a:lnTo>
                  <a:pt x="229" y="205"/>
                </a:lnTo>
                <a:lnTo>
                  <a:pt x="220" y="207"/>
                </a:lnTo>
                <a:lnTo>
                  <a:pt x="214" y="207"/>
                </a:lnTo>
                <a:lnTo>
                  <a:pt x="206" y="207"/>
                </a:lnTo>
                <a:lnTo>
                  <a:pt x="203" y="207"/>
                </a:lnTo>
                <a:lnTo>
                  <a:pt x="201" y="207"/>
                </a:lnTo>
                <a:lnTo>
                  <a:pt x="195" y="205"/>
                </a:lnTo>
                <a:lnTo>
                  <a:pt x="189" y="201"/>
                </a:lnTo>
                <a:lnTo>
                  <a:pt x="183" y="195"/>
                </a:lnTo>
                <a:lnTo>
                  <a:pt x="174" y="190"/>
                </a:lnTo>
                <a:lnTo>
                  <a:pt x="164" y="180"/>
                </a:lnTo>
                <a:lnTo>
                  <a:pt x="155" y="170"/>
                </a:lnTo>
                <a:lnTo>
                  <a:pt x="141" y="159"/>
                </a:lnTo>
                <a:lnTo>
                  <a:pt x="128" y="147"/>
                </a:lnTo>
                <a:lnTo>
                  <a:pt x="115" y="134"/>
                </a:lnTo>
                <a:lnTo>
                  <a:pt x="97" y="117"/>
                </a:lnTo>
                <a:lnTo>
                  <a:pt x="80" y="100"/>
                </a:lnTo>
                <a:lnTo>
                  <a:pt x="63" y="82"/>
                </a:lnTo>
                <a:lnTo>
                  <a:pt x="44" y="61"/>
                </a:lnTo>
                <a:lnTo>
                  <a:pt x="23" y="40"/>
                </a:lnTo>
                <a:lnTo>
                  <a:pt x="0" y="17"/>
                </a:lnTo>
                <a:lnTo>
                  <a:pt x="0" y="0"/>
                </a:lnTo>
                <a:lnTo>
                  <a:pt x="25" y="19"/>
                </a:lnTo>
                <a:lnTo>
                  <a:pt x="48" y="38"/>
                </a:lnTo>
                <a:lnTo>
                  <a:pt x="69" y="54"/>
                </a:lnTo>
                <a:lnTo>
                  <a:pt x="90" y="69"/>
                </a:lnTo>
                <a:lnTo>
                  <a:pt x="107" y="82"/>
                </a:lnTo>
                <a:lnTo>
                  <a:pt x="124" y="94"/>
                </a:lnTo>
                <a:lnTo>
                  <a:pt x="139" y="103"/>
                </a:lnTo>
                <a:lnTo>
                  <a:pt x="155" y="113"/>
                </a:lnTo>
                <a:lnTo>
                  <a:pt x="182" y="126"/>
                </a:lnTo>
                <a:lnTo>
                  <a:pt x="195" y="134"/>
                </a:lnTo>
                <a:lnTo>
                  <a:pt x="208" y="140"/>
                </a:lnTo>
                <a:lnTo>
                  <a:pt x="224" y="146"/>
                </a:lnTo>
                <a:lnTo>
                  <a:pt x="237" y="151"/>
                </a:lnTo>
                <a:lnTo>
                  <a:pt x="252" y="155"/>
                </a:lnTo>
                <a:lnTo>
                  <a:pt x="268" y="159"/>
                </a:lnTo>
                <a:lnTo>
                  <a:pt x="275" y="163"/>
                </a:lnTo>
                <a:lnTo>
                  <a:pt x="283" y="165"/>
                </a:lnTo>
                <a:lnTo>
                  <a:pt x="289" y="167"/>
                </a:lnTo>
                <a:lnTo>
                  <a:pt x="296" y="169"/>
                </a:lnTo>
                <a:lnTo>
                  <a:pt x="302" y="172"/>
                </a:lnTo>
                <a:lnTo>
                  <a:pt x="306" y="174"/>
                </a:lnTo>
                <a:lnTo>
                  <a:pt x="312" y="176"/>
                </a:lnTo>
                <a:lnTo>
                  <a:pt x="315" y="178"/>
                </a:lnTo>
                <a:lnTo>
                  <a:pt x="319" y="178"/>
                </a:lnTo>
                <a:lnTo>
                  <a:pt x="321" y="180"/>
                </a:lnTo>
                <a:lnTo>
                  <a:pt x="325" y="182"/>
                </a:lnTo>
                <a:lnTo>
                  <a:pt x="327" y="184"/>
                </a:lnTo>
                <a:lnTo>
                  <a:pt x="329" y="184"/>
                </a:lnTo>
                <a:lnTo>
                  <a:pt x="329" y="186"/>
                </a:lnTo>
                <a:lnTo>
                  <a:pt x="331" y="188"/>
                </a:lnTo>
                <a:lnTo>
                  <a:pt x="329" y="188"/>
                </a:lnTo>
                <a:lnTo>
                  <a:pt x="327" y="190"/>
                </a:lnTo>
                <a:lnTo>
                  <a:pt x="321" y="191"/>
                </a:lnTo>
                <a:lnTo>
                  <a:pt x="315" y="193"/>
                </a:lnTo>
                <a:lnTo>
                  <a:pt x="308" y="195"/>
                </a:lnTo>
                <a:lnTo>
                  <a:pt x="298" y="197"/>
                </a:lnTo>
                <a:lnTo>
                  <a:pt x="287" y="199"/>
                </a:lnTo>
                <a:lnTo>
                  <a:pt x="275" y="201"/>
                </a:lnTo>
                <a:lnTo>
                  <a:pt x="275" y="201"/>
                </a:lnTo>
              </a:path>
            </a:pathLst>
          </a:custGeom>
          <a:solidFill>
            <a:srgbClr val="FF0000"/>
          </a:solidFill>
          <a:ln w="9525">
            <a:solidFill>
              <a:srgbClr val="FF0000"/>
            </a:solidFill>
            <a:prstDash val="solid"/>
            <a:round/>
          </a:ln>
        </p:spPr>
        <p:txBody>
          <a:bodyPr vert="horz" wrap="square" lIns="91440" tIns="45720" rIns="91440" bIns="45720" numCol="1" anchor="t" anchorCtr="0" compatLnSpc="1"/>
          <a:lstStyle/>
          <a:p>
            <a:endParaRPr lang="zh-CN" altLang="en-US"/>
          </a:p>
        </p:txBody>
      </p:sp>
      <p:sp>
        <p:nvSpPr>
          <p:cNvPr id="12" name="矩形 11"/>
          <p:cNvSpPr>
            <a:spLocks noChangeAspect="1"/>
          </p:cNvSpPr>
          <p:nvPr/>
        </p:nvSpPr>
        <p:spPr>
          <a:xfrm>
            <a:off x="525442" y="1349988"/>
            <a:ext cx="2068649" cy="2067225"/>
          </a:xfrm>
          <a:prstGeom prst="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文本框 92"/>
          <p:cNvSpPr txBox="1">
            <a:spLocks noChangeArrowheads="1"/>
          </p:cNvSpPr>
          <p:nvPr/>
        </p:nvSpPr>
        <p:spPr bwMode="auto">
          <a:xfrm>
            <a:off x="525442" y="1275606"/>
            <a:ext cx="25019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800" b="1" dirty="0" smtClean="0">
                <a:latin typeface="华文楷体" panose="02010600040101010101" pitchFamily="2" charset="-122"/>
                <a:ea typeface="华文楷体" panose="02010600040101010101" pitchFamily="2" charset="-122"/>
              </a:rPr>
              <a:t>裹</a:t>
            </a:r>
            <a:endParaRPr lang="zh-CN" altLang="en-US" sz="13800" b="1" dirty="0">
              <a:latin typeface="华文楷体" panose="02010600040101010101" pitchFamily="2" charset="-122"/>
              <a:ea typeface="华文楷体" panose="02010600040101010101" pitchFamily="2" charset="-122"/>
            </a:endParaRPr>
          </a:p>
        </p:txBody>
      </p:sp>
      <p:sp>
        <p:nvSpPr>
          <p:cNvPr id="19" name="矩形 18"/>
          <p:cNvSpPr>
            <a:spLocks noChangeAspect="1"/>
          </p:cNvSpPr>
          <p:nvPr/>
        </p:nvSpPr>
        <p:spPr>
          <a:xfrm>
            <a:off x="6300192" y="1349988"/>
            <a:ext cx="2068649" cy="2067225"/>
          </a:xfrm>
          <a:prstGeom prst="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文本框 92"/>
          <p:cNvSpPr txBox="1">
            <a:spLocks noChangeArrowheads="1"/>
          </p:cNvSpPr>
          <p:nvPr/>
        </p:nvSpPr>
        <p:spPr bwMode="auto">
          <a:xfrm>
            <a:off x="6300192" y="1275606"/>
            <a:ext cx="25019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800" b="1" dirty="0" smtClean="0">
                <a:latin typeface="华文楷体" panose="02010600040101010101" pitchFamily="2" charset="-122"/>
                <a:ea typeface="华文楷体" panose="02010600040101010101" pitchFamily="2" charset="-122"/>
              </a:rPr>
              <a:t>基</a:t>
            </a:r>
            <a:endParaRPr lang="zh-CN" altLang="en-US" sz="13800" b="1" dirty="0">
              <a:latin typeface="华文楷体" panose="02010600040101010101" pitchFamily="2" charset="-122"/>
              <a:ea typeface="华文楷体" panose="02010600040101010101" pitchFamily="2" charset="-122"/>
            </a:endParaRPr>
          </a:p>
        </p:txBody>
      </p:sp>
      <p:sp>
        <p:nvSpPr>
          <p:cNvPr id="25" name="任意多边形 24"/>
          <p:cNvSpPr/>
          <p:nvPr/>
        </p:nvSpPr>
        <p:spPr>
          <a:xfrm>
            <a:off x="1012871" y="1882120"/>
            <a:ext cx="972090" cy="746800"/>
          </a:xfrm>
          <a:custGeom>
            <a:avLst/>
            <a:gdLst/>
            <a:ahLst/>
            <a:cxnLst/>
            <a:rect l="l" t="t" r="r" b="b"/>
            <a:pathLst>
              <a:path w="972090" h="746800">
                <a:moveTo>
                  <a:pt x="753399" y="0"/>
                </a:moveTo>
                <a:cubicBezTo>
                  <a:pt x="788834" y="0"/>
                  <a:pt x="828697" y="13601"/>
                  <a:pt x="872986" y="40803"/>
                </a:cubicBezTo>
                <a:cubicBezTo>
                  <a:pt x="917276" y="68005"/>
                  <a:pt x="939421" y="92897"/>
                  <a:pt x="939421" y="115480"/>
                </a:cubicBezTo>
                <a:cubicBezTo>
                  <a:pt x="939421" y="130962"/>
                  <a:pt x="927928" y="148990"/>
                  <a:pt x="904944" y="169564"/>
                </a:cubicBezTo>
                <a:cubicBezTo>
                  <a:pt x="881959" y="190139"/>
                  <a:pt x="857642" y="222161"/>
                  <a:pt x="831992" y="265629"/>
                </a:cubicBezTo>
                <a:cubicBezTo>
                  <a:pt x="810030" y="298563"/>
                  <a:pt x="792389" y="319941"/>
                  <a:pt x="779072" y="329763"/>
                </a:cubicBezTo>
                <a:cubicBezTo>
                  <a:pt x="765754" y="339585"/>
                  <a:pt x="754170" y="344496"/>
                  <a:pt x="744321" y="344496"/>
                </a:cubicBezTo>
                <a:cubicBezTo>
                  <a:pt x="734471" y="344496"/>
                  <a:pt x="725667" y="342205"/>
                  <a:pt x="717909" y="337622"/>
                </a:cubicBezTo>
                <a:cubicBezTo>
                  <a:pt x="695179" y="338700"/>
                  <a:pt x="640767" y="343391"/>
                  <a:pt x="554670" y="351698"/>
                </a:cubicBezTo>
                <a:cubicBezTo>
                  <a:pt x="554415" y="355459"/>
                  <a:pt x="554287" y="372318"/>
                  <a:pt x="554287" y="402277"/>
                </a:cubicBezTo>
                <a:cubicBezTo>
                  <a:pt x="680675" y="383144"/>
                  <a:pt x="766890" y="367827"/>
                  <a:pt x="812932" y="356326"/>
                </a:cubicBezTo>
                <a:cubicBezTo>
                  <a:pt x="820655" y="353752"/>
                  <a:pt x="836725" y="352465"/>
                  <a:pt x="861143" y="352465"/>
                </a:cubicBezTo>
                <a:cubicBezTo>
                  <a:pt x="885560" y="352465"/>
                  <a:pt x="910156" y="357768"/>
                  <a:pt x="934930" y="368375"/>
                </a:cubicBezTo>
                <a:cubicBezTo>
                  <a:pt x="959704" y="378982"/>
                  <a:pt x="972090" y="391743"/>
                  <a:pt x="972090" y="406658"/>
                </a:cubicBezTo>
                <a:cubicBezTo>
                  <a:pt x="972090" y="421574"/>
                  <a:pt x="964838" y="432660"/>
                  <a:pt x="950333" y="439917"/>
                </a:cubicBezTo>
                <a:cubicBezTo>
                  <a:pt x="935829" y="447174"/>
                  <a:pt x="869545" y="455138"/>
                  <a:pt x="751482" y="463810"/>
                </a:cubicBezTo>
                <a:cubicBezTo>
                  <a:pt x="692450" y="468145"/>
                  <a:pt x="646358" y="471482"/>
                  <a:pt x="613204" y="473819"/>
                </a:cubicBezTo>
                <a:lnTo>
                  <a:pt x="612226" y="473887"/>
                </a:lnTo>
                <a:lnTo>
                  <a:pt x="618642" y="474588"/>
                </a:lnTo>
                <a:cubicBezTo>
                  <a:pt x="645509" y="478126"/>
                  <a:pt x="687909" y="486970"/>
                  <a:pt x="745841" y="501121"/>
                </a:cubicBezTo>
                <a:cubicBezTo>
                  <a:pt x="823083" y="519989"/>
                  <a:pt x="877235" y="543361"/>
                  <a:pt x="908299" y="571238"/>
                </a:cubicBezTo>
                <a:cubicBezTo>
                  <a:pt x="939361" y="599116"/>
                  <a:pt x="954893" y="623310"/>
                  <a:pt x="954893" y="643821"/>
                </a:cubicBezTo>
                <a:cubicBezTo>
                  <a:pt x="954893" y="664332"/>
                  <a:pt x="943350" y="674587"/>
                  <a:pt x="920265" y="674587"/>
                </a:cubicBezTo>
                <a:cubicBezTo>
                  <a:pt x="897180" y="674587"/>
                  <a:pt x="862836" y="664989"/>
                  <a:pt x="817232" y="645792"/>
                </a:cubicBezTo>
                <a:cubicBezTo>
                  <a:pt x="771628" y="626596"/>
                  <a:pt x="721336" y="602393"/>
                  <a:pt x="666357" y="573183"/>
                </a:cubicBezTo>
                <a:cubicBezTo>
                  <a:pt x="611379" y="543973"/>
                  <a:pt x="579992" y="526342"/>
                  <a:pt x="572196" y="520290"/>
                </a:cubicBezTo>
                <a:cubicBezTo>
                  <a:pt x="564401" y="514238"/>
                  <a:pt x="560503" y="504813"/>
                  <a:pt x="560503" y="492015"/>
                </a:cubicBezTo>
                <a:cubicBezTo>
                  <a:pt x="560503" y="485617"/>
                  <a:pt x="563541" y="480818"/>
                  <a:pt x="569615" y="477618"/>
                </a:cubicBezTo>
                <a:lnTo>
                  <a:pt x="572853" y="476595"/>
                </a:lnTo>
                <a:lnTo>
                  <a:pt x="560444" y="477390"/>
                </a:lnTo>
                <a:cubicBezTo>
                  <a:pt x="557008" y="477599"/>
                  <a:pt x="554380" y="477746"/>
                  <a:pt x="552562" y="477830"/>
                </a:cubicBezTo>
                <a:cubicBezTo>
                  <a:pt x="552562" y="510253"/>
                  <a:pt x="553137" y="532773"/>
                  <a:pt x="554287" y="545388"/>
                </a:cubicBezTo>
                <a:cubicBezTo>
                  <a:pt x="555437" y="558003"/>
                  <a:pt x="556012" y="580946"/>
                  <a:pt x="556012" y="614218"/>
                </a:cubicBezTo>
                <a:cubicBezTo>
                  <a:pt x="556012" y="647490"/>
                  <a:pt x="551220" y="671315"/>
                  <a:pt x="541635" y="685692"/>
                </a:cubicBezTo>
                <a:cubicBezTo>
                  <a:pt x="532051" y="700068"/>
                  <a:pt x="519144" y="707257"/>
                  <a:pt x="502914" y="707257"/>
                </a:cubicBezTo>
                <a:cubicBezTo>
                  <a:pt x="486684" y="707257"/>
                  <a:pt x="472453" y="697544"/>
                  <a:pt x="460222" y="678120"/>
                </a:cubicBezTo>
                <a:cubicBezTo>
                  <a:pt x="447990" y="658695"/>
                  <a:pt x="441874" y="638846"/>
                  <a:pt x="441874" y="618572"/>
                </a:cubicBezTo>
                <a:cubicBezTo>
                  <a:pt x="441874" y="598299"/>
                  <a:pt x="444462" y="578381"/>
                  <a:pt x="449638" y="558820"/>
                </a:cubicBezTo>
                <a:cubicBezTo>
                  <a:pt x="454813" y="539258"/>
                  <a:pt x="457958" y="514233"/>
                  <a:pt x="459071" y="483745"/>
                </a:cubicBezTo>
                <a:cubicBezTo>
                  <a:pt x="402641" y="571960"/>
                  <a:pt x="328786" y="637855"/>
                  <a:pt x="237504" y="681433"/>
                </a:cubicBezTo>
                <a:cubicBezTo>
                  <a:pt x="146223" y="725011"/>
                  <a:pt x="78629" y="746800"/>
                  <a:pt x="34723" y="746800"/>
                </a:cubicBezTo>
                <a:cubicBezTo>
                  <a:pt x="11574" y="746800"/>
                  <a:pt x="0" y="738657"/>
                  <a:pt x="0" y="722373"/>
                </a:cubicBezTo>
                <a:cubicBezTo>
                  <a:pt x="0" y="706088"/>
                  <a:pt x="15207" y="692560"/>
                  <a:pt x="45622" y="681789"/>
                </a:cubicBezTo>
                <a:cubicBezTo>
                  <a:pt x="76037" y="671018"/>
                  <a:pt x="126858" y="643022"/>
                  <a:pt x="198085" y="597801"/>
                </a:cubicBezTo>
                <a:cubicBezTo>
                  <a:pt x="269311" y="552581"/>
                  <a:pt x="323062" y="519719"/>
                  <a:pt x="359338" y="499218"/>
                </a:cubicBezTo>
                <a:cubicBezTo>
                  <a:pt x="282807" y="512873"/>
                  <a:pt x="236062" y="522531"/>
                  <a:pt x="219102" y="528190"/>
                </a:cubicBezTo>
                <a:cubicBezTo>
                  <a:pt x="178172" y="537537"/>
                  <a:pt x="148136" y="542211"/>
                  <a:pt x="128994" y="542211"/>
                </a:cubicBezTo>
                <a:cubicBezTo>
                  <a:pt x="109852" y="542211"/>
                  <a:pt x="88155" y="534936"/>
                  <a:pt x="63901" y="520386"/>
                </a:cubicBezTo>
                <a:cubicBezTo>
                  <a:pt x="39648" y="505835"/>
                  <a:pt x="27521" y="491710"/>
                  <a:pt x="27521" y="478008"/>
                </a:cubicBezTo>
                <a:cubicBezTo>
                  <a:pt x="27521" y="464307"/>
                  <a:pt x="32756" y="456288"/>
                  <a:pt x="43226" y="453951"/>
                </a:cubicBezTo>
                <a:cubicBezTo>
                  <a:pt x="53696" y="451614"/>
                  <a:pt x="72641" y="450446"/>
                  <a:pt x="100062" y="450446"/>
                </a:cubicBezTo>
                <a:cubicBezTo>
                  <a:pt x="142326" y="450446"/>
                  <a:pt x="262570" y="437986"/>
                  <a:pt x="460797" y="413066"/>
                </a:cubicBezTo>
                <a:lnTo>
                  <a:pt x="460797" y="359968"/>
                </a:lnTo>
                <a:cubicBezTo>
                  <a:pt x="423882" y="365701"/>
                  <a:pt x="384677" y="372455"/>
                  <a:pt x="343181" y="380232"/>
                </a:cubicBezTo>
                <a:cubicBezTo>
                  <a:pt x="339219" y="390785"/>
                  <a:pt x="325723" y="396061"/>
                  <a:pt x="302693" y="396061"/>
                </a:cubicBezTo>
                <a:cubicBezTo>
                  <a:pt x="279663" y="396061"/>
                  <a:pt x="258773" y="378662"/>
                  <a:pt x="240024" y="343866"/>
                </a:cubicBezTo>
                <a:cubicBezTo>
                  <a:pt x="205611" y="270476"/>
                  <a:pt x="183064" y="223936"/>
                  <a:pt x="172384" y="204247"/>
                </a:cubicBezTo>
                <a:cubicBezTo>
                  <a:pt x="161705" y="184557"/>
                  <a:pt x="149505" y="168168"/>
                  <a:pt x="135785" y="155078"/>
                </a:cubicBezTo>
                <a:cubicBezTo>
                  <a:pt x="122066" y="141988"/>
                  <a:pt x="115206" y="126626"/>
                  <a:pt x="115206" y="108990"/>
                </a:cubicBezTo>
                <a:cubicBezTo>
                  <a:pt x="115206" y="91355"/>
                  <a:pt x="131938" y="82537"/>
                  <a:pt x="165401" y="82537"/>
                </a:cubicBezTo>
                <a:cubicBezTo>
                  <a:pt x="176556" y="82537"/>
                  <a:pt x="189089" y="83687"/>
                  <a:pt x="203000" y="85987"/>
                </a:cubicBezTo>
                <a:cubicBezTo>
                  <a:pt x="263410" y="81679"/>
                  <a:pt x="355782" y="69164"/>
                  <a:pt x="480116" y="48443"/>
                </a:cubicBezTo>
                <a:cubicBezTo>
                  <a:pt x="604450" y="27723"/>
                  <a:pt x="677325" y="14468"/>
                  <a:pt x="698739" y="8681"/>
                </a:cubicBezTo>
                <a:cubicBezTo>
                  <a:pt x="720154" y="2894"/>
                  <a:pt x="738374" y="0"/>
                  <a:pt x="753399" y="0"/>
                </a:cubicBezTo>
                <a:close/>
                <a:moveTo>
                  <a:pt x="729328" y="90040"/>
                </a:moveTo>
                <a:cubicBezTo>
                  <a:pt x="693290" y="90040"/>
                  <a:pt x="652107" y="93039"/>
                  <a:pt x="605780" y="99036"/>
                </a:cubicBezTo>
                <a:lnTo>
                  <a:pt x="563372" y="105212"/>
                </a:lnTo>
                <a:lnTo>
                  <a:pt x="565460" y="106563"/>
                </a:lnTo>
                <a:cubicBezTo>
                  <a:pt x="567176" y="109163"/>
                  <a:pt x="568034" y="114184"/>
                  <a:pt x="568034" y="121628"/>
                </a:cubicBezTo>
                <a:cubicBezTo>
                  <a:pt x="568034" y="136516"/>
                  <a:pt x="566893" y="145247"/>
                  <a:pt x="564611" y="147821"/>
                </a:cubicBezTo>
                <a:cubicBezTo>
                  <a:pt x="579453" y="144407"/>
                  <a:pt x="606372" y="142700"/>
                  <a:pt x="645367" y="142700"/>
                </a:cubicBezTo>
                <a:cubicBezTo>
                  <a:pt x="684363" y="142700"/>
                  <a:pt x="703860" y="154832"/>
                  <a:pt x="703860" y="179094"/>
                </a:cubicBezTo>
                <a:cubicBezTo>
                  <a:pt x="703860" y="197131"/>
                  <a:pt x="686622" y="211120"/>
                  <a:pt x="652145" y="221061"/>
                </a:cubicBezTo>
                <a:cubicBezTo>
                  <a:pt x="617668" y="231001"/>
                  <a:pt x="586564" y="237268"/>
                  <a:pt x="558833" y="239860"/>
                </a:cubicBezTo>
                <a:lnTo>
                  <a:pt x="557737" y="280225"/>
                </a:lnTo>
                <a:cubicBezTo>
                  <a:pt x="604254" y="273634"/>
                  <a:pt x="653327" y="268230"/>
                  <a:pt x="704956" y="264013"/>
                </a:cubicBezTo>
                <a:cubicBezTo>
                  <a:pt x="716128" y="246834"/>
                  <a:pt x="728086" y="218583"/>
                  <a:pt x="740829" y="179259"/>
                </a:cubicBezTo>
                <a:cubicBezTo>
                  <a:pt x="753572" y="139935"/>
                  <a:pt x="759944" y="116046"/>
                  <a:pt x="759944" y="107594"/>
                </a:cubicBezTo>
                <a:cubicBezTo>
                  <a:pt x="759944" y="99141"/>
                  <a:pt x="758552" y="94102"/>
                  <a:pt x="755767" y="92477"/>
                </a:cubicBezTo>
                <a:cubicBezTo>
                  <a:pt x="752983" y="90853"/>
                  <a:pt x="744170" y="90040"/>
                  <a:pt x="729328" y="90040"/>
                </a:cubicBezTo>
                <a:close/>
                <a:moveTo>
                  <a:pt x="460304" y="126133"/>
                </a:moveTo>
                <a:cubicBezTo>
                  <a:pt x="386585" y="139789"/>
                  <a:pt x="322779" y="147931"/>
                  <a:pt x="268887" y="150560"/>
                </a:cubicBezTo>
                <a:cubicBezTo>
                  <a:pt x="279822" y="160966"/>
                  <a:pt x="302022" y="214502"/>
                  <a:pt x="335486" y="311169"/>
                </a:cubicBezTo>
                <a:cubicBezTo>
                  <a:pt x="379575" y="302260"/>
                  <a:pt x="421345" y="295962"/>
                  <a:pt x="460797" y="292274"/>
                </a:cubicBezTo>
                <a:cubicBezTo>
                  <a:pt x="460797" y="267208"/>
                  <a:pt x="460742" y="253096"/>
                  <a:pt x="460632" y="249938"/>
                </a:cubicBezTo>
                <a:cubicBezTo>
                  <a:pt x="447524" y="253370"/>
                  <a:pt x="430710" y="255086"/>
                  <a:pt x="410190" y="255086"/>
                </a:cubicBezTo>
                <a:cubicBezTo>
                  <a:pt x="389670" y="255086"/>
                  <a:pt x="369474" y="252416"/>
                  <a:pt x="349602" y="247076"/>
                </a:cubicBezTo>
                <a:cubicBezTo>
                  <a:pt x="329730" y="241736"/>
                  <a:pt x="319794" y="231946"/>
                  <a:pt x="319794" y="217706"/>
                </a:cubicBezTo>
                <a:cubicBezTo>
                  <a:pt x="319794" y="203466"/>
                  <a:pt x="327736" y="194361"/>
                  <a:pt x="343619" y="190390"/>
                </a:cubicBezTo>
                <a:cubicBezTo>
                  <a:pt x="359502" y="186420"/>
                  <a:pt x="397986" y="179441"/>
                  <a:pt x="459071" y="169455"/>
                </a:cubicBezTo>
                <a:cubicBezTo>
                  <a:pt x="457994" y="137360"/>
                  <a:pt x="458405" y="122920"/>
                  <a:pt x="460304" y="126133"/>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66"/>
          <p:cNvSpPr/>
          <p:nvPr/>
        </p:nvSpPr>
        <p:spPr bwMode="auto">
          <a:xfrm>
            <a:off x="6541963" y="2419471"/>
            <a:ext cx="566711" cy="565002"/>
          </a:xfrm>
          <a:custGeom>
            <a:avLst/>
            <a:gdLst>
              <a:gd name="T0" fmla="*/ 160 w 275"/>
              <a:gd name="T1" fmla="*/ 188 h 280"/>
              <a:gd name="T2" fmla="*/ 132 w 275"/>
              <a:gd name="T3" fmla="*/ 211 h 280"/>
              <a:gd name="T4" fmla="*/ 101 w 275"/>
              <a:gd name="T5" fmla="*/ 232 h 280"/>
              <a:gd name="T6" fmla="*/ 72 w 275"/>
              <a:gd name="T7" fmla="*/ 249 h 280"/>
              <a:gd name="T8" fmla="*/ 44 w 275"/>
              <a:gd name="T9" fmla="*/ 261 h 280"/>
              <a:gd name="T10" fmla="*/ 22 w 275"/>
              <a:gd name="T11" fmla="*/ 272 h 280"/>
              <a:gd name="T12" fmla="*/ 7 w 275"/>
              <a:gd name="T13" fmla="*/ 278 h 280"/>
              <a:gd name="T14" fmla="*/ 0 w 275"/>
              <a:gd name="T15" fmla="*/ 280 h 280"/>
              <a:gd name="T16" fmla="*/ 0 w 275"/>
              <a:gd name="T17" fmla="*/ 278 h 280"/>
              <a:gd name="T18" fmla="*/ 5 w 275"/>
              <a:gd name="T19" fmla="*/ 270 h 280"/>
              <a:gd name="T20" fmla="*/ 17 w 275"/>
              <a:gd name="T21" fmla="*/ 261 h 280"/>
              <a:gd name="T22" fmla="*/ 34 w 275"/>
              <a:gd name="T23" fmla="*/ 247 h 280"/>
              <a:gd name="T24" fmla="*/ 55 w 275"/>
              <a:gd name="T25" fmla="*/ 230 h 280"/>
              <a:gd name="T26" fmla="*/ 78 w 275"/>
              <a:gd name="T27" fmla="*/ 213 h 280"/>
              <a:gd name="T28" fmla="*/ 101 w 275"/>
              <a:gd name="T29" fmla="*/ 194 h 280"/>
              <a:gd name="T30" fmla="*/ 135 w 275"/>
              <a:gd name="T31" fmla="*/ 161 h 280"/>
              <a:gd name="T32" fmla="*/ 147 w 275"/>
              <a:gd name="T33" fmla="*/ 148 h 280"/>
              <a:gd name="T34" fmla="*/ 158 w 275"/>
              <a:gd name="T35" fmla="*/ 134 h 280"/>
              <a:gd name="T36" fmla="*/ 172 w 275"/>
              <a:gd name="T37" fmla="*/ 117 h 280"/>
              <a:gd name="T38" fmla="*/ 185 w 275"/>
              <a:gd name="T39" fmla="*/ 98 h 280"/>
              <a:gd name="T40" fmla="*/ 199 w 275"/>
              <a:gd name="T41" fmla="*/ 77 h 280"/>
              <a:gd name="T42" fmla="*/ 214 w 275"/>
              <a:gd name="T43" fmla="*/ 54 h 280"/>
              <a:gd name="T44" fmla="*/ 227 w 275"/>
              <a:gd name="T45" fmla="*/ 29 h 280"/>
              <a:gd name="T46" fmla="*/ 243 w 275"/>
              <a:gd name="T47" fmla="*/ 0 h 280"/>
              <a:gd name="T48" fmla="*/ 258 w 275"/>
              <a:gd name="T49" fmla="*/ 18 h 280"/>
              <a:gd name="T50" fmla="*/ 267 w 275"/>
              <a:gd name="T51" fmla="*/ 31 h 280"/>
              <a:gd name="T52" fmla="*/ 273 w 275"/>
              <a:gd name="T53" fmla="*/ 40 h 280"/>
              <a:gd name="T54" fmla="*/ 275 w 275"/>
              <a:gd name="T55" fmla="*/ 44 h 280"/>
              <a:gd name="T56" fmla="*/ 275 w 275"/>
              <a:gd name="T57" fmla="*/ 52 h 280"/>
              <a:gd name="T58" fmla="*/ 271 w 275"/>
              <a:gd name="T59" fmla="*/ 60 h 280"/>
              <a:gd name="T60" fmla="*/ 266 w 275"/>
              <a:gd name="T61" fmla="*/ 71 h 280"/>
              <a:gd name="T62" fmla="*/ 256 w 275"/>
              <a:gd name="T63" fmla="*/ 86 h 280"/>
              <a:gd name="T64" fmla="*/ 243 w 275"/>
              <a:gd name="T65" fmla="*/ 102 h 280"/>
              <a:gd name="T66" fmla="*/ 223 w 275"/>
              <a:gd name="T67" fmla="*/ 123 h 280"/>
              <a:gd name="T68" fmla="*/ 202 w 275"/>
              <a:gd name="T69" fmla="*/ 148 h 280"/>
              <a:gd name="T70" fmla="*/ 176 w 275"/>
              <a:gd name="T71" fmla="*/ 17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5" h="280">
                <a:moveTo>
                  <a:pt x="176" y="174"/>
                </a:moveTo>
                <a:lnTo>
                  <a:pt x="160" y="188"/>
                </a:lnTo>
                <a:lnTo>
                  <a:pt x="145" y="199"/>
                </a:lnTo>
                <a:lnTo>
                  <a:pt x="132" y="211"/>
                </a:lnTo>
                <a:lnTo>
                  <a:pt x="116" y="222"/>
                </a:lnTo>
                <a:lnTo>
                  <a:pt x="101" y="232"/>
                </a:lnTo>
                <a:lnTo>
                  <a:pt x="88" y="241"/>
                </a:lnTo>
                <a:lnTo>
                  <a:pt x="72" y="249"/>
                </a:lnTo>
                <a:lnTo>
                  <a:pt x="57" y="255"/>
                </a:lnTo>
                <a:lnTo>
                  <a:pt x="44" y="261"/>
                </a:lnTo>
                <a:lnTo>
                  <a:pt x="32" y="266"/>
                </a:lnTo>
                <a:lnTo>
                  <a:pt x="22" y="272"/>
                </a:lnTo>
                <a:lnTo>
                  <a:pt x="13" y="276"/>
                </a:lnTo>
                <a:lnTo>
                  <a:pt x="7" y="278"/>
                </a:lnTo>
                <a:lnTo>
                  <a:pt x="1" y="280"/>
                </a:lnTo>
                <a:lnTo>
                  <a:pt x="0" y="280"/>
                </a:lnTo>
                <a:lnTo>
                  <a:pt x="0" y="280"/>
                </a:lnTo>
                <a:lnTo>
                  <a:pt x="0" y="278"/>
                </a:lnTo>
                <a:lnTo>
                  <a:pt x="1" y="274"/>
                </a:lnTo>
                <a:lnTo>
                  <a:pt x="5" y="270"/>
                </a:lnTo>
                <a:lnTo>
                  <a:pt x="11" y="266"/>
                </a:lnTo>
                <a:lnTo>
                  <a:pt x="17" y="261"/>
                </a:lnTo>
                <a:lnTo>
                  <a:pt x="24" y="255"/>
                </a:lnTo>
                <a:lnTo>
                  <a:pt x="34" y="247"/>
                </a:lnTo>
                <a:lnTo>
                  <a:pt x="44" y="238"/>
                </a:lnTo>
                <a:lnTo>
                  <a:pt x="55" y="230"/>
                </a:lnTo>
                <a:lnTo>
                  <a:pt x="66" y="222"/>
                </a:lnTo>
                <a:lnTo>
                  <a:pt x="78" y="213"/>
                </a:lnTo>
                <a:lnTo>
                  <a:pt x="89" y="203"/>
                </a:lnTo>
                <a:lnTo>
                  <a:pt x="101" y="194"/>
                </a:lnTo>
                <a:lnTo>
                  <a:pt x="112" y="182"/>
                </a:lnTo>
                <a:lnTo>
                  <a:pt x="135" y="161"/>
                </a:lnTo>
                <a:lnTo>
                  <a:pt x="141" y="155"/>
                </a:lnTo>
                <a:lnTo>
                  <a:pt x="147" y="148"/>
                </a:lnTo>
                <a:lnTo>
                  <a:pt x="153" y="140"/>
                </a:lnTo>
                <a:lnTo>
                  <a:pt x="158" y="134"/>
                </a:lnTo>
                <a:lnTo>
                  <a:pt x="164" y="125"/>
                </a:lnTo>
                <a:lnTo>
                  <a:pt x="172" y="117"/>
                </a:lnTo>
                <a:lnTo>
                  <a:pt x="177" y="107"/>
                </a:lnTo>
                <a:lnTo>
                  <a:pt x="185" y="98"/>
                </a:lnTo>
                <a:lnTo>
                  <a:pt x="191" y="88"/>
                </a:lnTo>
                <a:lnTo>
                  <a:pt x="199" y="77"/>
                </a:lnTo>
                <a:lnTo>
                  <a:pt x="206" y="65"/>
                </a:lnTo>
                <a:lnTo>
                  <a:pt x="214" y="54"/>
                </a:lnTo>
                <a:lnTo>
                  <a:pt x="220" y="42"/>
                </a:lnTo>
                <a:lnTo>
                  <a:pt x="227" y="29"/>
                </a:lnTo>
                <a:lnTo>
                  <a:pt x="235" y="16"/>
                </a:lnTo>
                <a:lnTo>
                  <a:pt x="243" y="0"/>
                </a:lnTo>
                <a:lnTo>
                  <a:pt x="250" y="10"/>
                </a:lnTo>
                <a:lnTo>
                  <a:pt x="258" y="18"/>
                </a:lnTo>
                <a:lnTo>
                  <a:pt x="264" y="25"/>
                </a:lnTo>
                <a:lnTo>
                  <a:pt x="267" y="31"/>
                </a:lnTo>
                <a:lnTo>
                  <a:pt x="271" y="37"/>
                </a:lnTo>
                <a:lnTo>
                  <a:pt x="273" y="40"/>
                </a:lnTo>
                <a:lnTo>
                  <a:pt x="275" y="42"/>
                </a:lnTo>
                <a:lnTo>
                  <a:pt x="275" y="44"/>
                </a:lnTo>
                <a:lnTo>
                  <a:pt x="275" y="48"/>
                </a:lnTo>
                <a:lnTo>
                  <a:pt x="275" y="52"/>
                </a:lnTo>
                <a:lnTo>
                  <a:pt x="273" y="56"/>
                </a:lnTo>
                <a:lnTo>
                  <a:pt x="271" y="60"/>
                </a:lnTo>
                <a:lnTo>
                  <a:pt x="267" y="65"/>
                </a:lnTo>
                <a:lnTo>
                  <a:pt x="266" y="71"/>
                </a:lnTo>
                <a:lnTo>
                  <a:pt x="262" y="79"/>
                </a:lnTo>
                <a:lnTo>
                  <a:pt x="256" y="86"/>
                </a:lnTo>
                <a:lnTo>
                  <a:pt x="250" y="94"/>
                </a:lnTo>
                <a:lnTo>
                  <a:pt x="243" y="102"/>
                </a:lnTo>
                <a:lnTo>
                  <a:pt x="233" y="113"/>
                </a:lnTo>
                <a:lnTo>
                  <a:pt x="223" y="123"/>
                </a:lnTo>
                <a:lnTo>
                  <a:pt x="214" y="134"/>
                </a:lnTo>
                <a:lnTo>
                  <a:pt x="202" y="148"/>
                </a:lnTo>
                <a:lnTo>
                  <a:pt x="189" y="159"/>
                </a:lnTo>
                <a:lnTo>
                  <a:pt x="176" y="174"/>
                </a:lnTo>
                <a:lnTo>
                  <a:pt x="176" y="174"/>
                </a:lnTo>
              </a:path>
            </a:pathLst>
          </a:custGeom>
          <a:solidFill>
            <a:srgbClr val="FF0000"/>
          </a:solidFill>
          <a:ln w="9525">
            <a:solidFill>
              <a:srgbClr val="FF0000"/>
            </a:solidFill>
            <a:prstDash val="solid"/>
            <a:round/>
          </a:ln>
        </p:spPr>
        <p:txBody>
          <a:bodyPr vert="horz" wrap="square" lIns="91440" tIns="45720" rIns="91440" bIns="45720" numCol="1" anchor="t" anchorCtr="0" compatLnSpc="1"/>
          <a:lstStyle/>
          <a:p>
            <a:endParaRPr lang="zh-CN" altLang="en-US"/>
          </a:p>
        </p:txBody>
      </p:sp>
      <p:sp>
        <p:nvSpPr>
          <p:cNvPr id="27" name="Freeform 67"/>
          <p:cNvSpPr/>
          <p:nvPr/>
        </p:nvSpPr>
        <p:spPr bwMode="auto">
          <a:xfrm>
            <a:off x="7350445" y="2393727"/>
            <a:ext cx="862410" cy="447368"/>
          </a:xfrm>
          <a:custGeom>
            <a:avLst/>
            <a:gdLst>
              <a:gd name="T0" fmla="*/ 259 w 418"/>
              <a:gd name="T1" fmla="*/ 239 h 243"/>
              <a:gd name="T2" fmla="*/ 238 w 418"/>
              <a:gd name="T3" fmla="*/ 229 h 243"/>
              <a:gd name="T4" fmla="*/ 226 w 418"/>
              <a:gd name="T5" fmla="*/ 220 h 243"/>
              <a:gd name="T6" fmla="*/ 215 w 418"/>
              <a:gd name="T7" fmla="*/ 210 h 243"/>
              <a:gd name="T8" fmla="*/ 201 w 418"/>
              <a:gd name="T9" fmla="*/ 199 h 243"/>
              <a:gd name="T10" fmla="*/ 188 w 418"/>
              <a:gd name="T11" fmla="*/ 185 h 243"/>
              <a:gd name="T12" fmla="*/ 175 w 418"/>
              <a:gd name="T13" fmla="*/ 170 h 243"/>
              <a:gd name="T14" fmla="*/ 140 w 418"/>
              <a:gd name="T15" fmla="*/ 133 h 243"/>
              <a:gd name="T16" fmla="*/ 100 w 418"/>
              <a:gd name="T17" fmla="*/ 95 h 243"/>
              <a:gd name="T18" fmla="*/ 54 w 418"/>
              <a:gd name="T19" fmla="*/ 49 h 243"/>
              <a:gd name="T20" fmla="*/ 0 w 418"/>
              <a:gd name="T21" fmla="*/ 0 h 243"/>
              <a:gd name="T22" fmla="*/ 18 w 418"/>
              <a:gd name="T23" fmla="*/ 1 h 243"/>
              <a:gd name="T24" fmla="*/ 35 w 418"/>
              <a:gd name="T25" fmla="*/ 7 h 243"/>
              <a:gd name="T26" fmla="*/ 50 w 418"/>
              <a:gd name="T27" fmla="*/ 15 h 243"/>
              <a:gd name="T28" fmla="*/ 66 w 418"/>
              <a:gd name="T29" fmla="*/ 26 h 243"/>
              <a:gd name="T30" fmla="*/ 83 w 418"/>
              <a:gd name="T31" fmla="*/ 42 h 243"/>
              <a:gd name="T32" fmla="*/ 106 w 418"/>
              <a:gd name="T33" fmla="*/ 59 h 243"/>
              <a:gd name="T34" fmla="*/ 131 w 418"/>
              <a:gd name="T35" fmla="*/ 80 h 243"/>
              <a:gd name="T36" fmla="*/ 161 w 418"/>
              <a:gd name="T37" fmla="*/ 101 h 243"/>
              <a:gd name="T38" fmla="*/ 194 w 418"/>
              <a:gd name="T39" fmla="*/ 126 h 243"/>
              <a:gd name="T40" fmla="*/ 232 w 418"/>
              <a:gd name="T41" fmla="*/ 147 h 243"/>
              <a:gd name="T42" fmla="*/ 274 w 418"/>
              <a:gd name="T43" fmla="*/ 166 h 243"/>
              <a:gd name="T44" fmla="*/ 320 w 418"/>
              <a:gd name="T45" fmla="*/ 183 h 243"/>
              <a:gd name="T46" fmla="*/ 343 w 418"/>
              <a:gd name="T47" fmla="*/ 191 h 243"/>
              <a:gd name="T48" fmla="*/ 362 w 418"/>
              <a:gd name="T49" fmla="*/ 197 h 243"/>
              <a:gd name="T50" fmla="*/ 379 w 418"/>
              <a:gd name="T51" fmla="*/ 202 h 243"/>
              <a:gd name="T52" fmla="*/ 393 w 418"/>
              <a:gd name="T53" fmla="*/ 208 h 243"/>
              <a:gd name="T54" fmla="*/ 404 w 418"/>
              <a:gd name="T55" fmla="*/ 212 h 243"/>
              <a:gd name="T56" fmla="*/ 412 w 418"/>
              <a:gd name="T57" fmla="*/ 216 h 243"/>
              <a:gd name="T58" fmla="*/ 416 w 418"/>
              <a:gd name="T59" fmla="*/ 218 h 243"/>
              <a:gd name="T60" fmla="*/ 418 w 418"/>
              <a:gd name="T61" fmla="*/ 220 h 243"/>
              <a:gd name="T62" fmla="*/ 414 w 418"/>
              <a:gd name="T63" fmla="*/ 223 h 243"/>
              <a:gd name="T64" fmla="*/ 404 w 418"/>
              <a:gd name="T65" fmla="*/ 227 h 243"/>
              <a:gd name="T66" fmla="*/ 387 w 418"/>
              <a:gd name="T67" fmla="*/ 231 h 243"/>
              <a:gd name="T68" fmla="*/ 362 w 418"/>
              <a:gd name="T69" fmla="*/ 233 h 243"/>
              <a:gd name="T70" fmla="*/ 335 w 418"/>
              <a:gd name="T71" fmla="*/ 239 h 243"/>
              <a:gd name="T72" fmla="*/ 309 w 418"/>
              <a:gd name="T73" fmla="*/ 241 h 243"/>
              <a:gd name="T74" fmla="*/ 287 w 418"/>
              <a:gd name="T75" fmla="*/ 243 h 243"/>
              <a:gd name="T76" fmla="*/ 268 w 418"/>
              <a:gd name="T77" fmla="*/ 24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8" h="243">
                <a:moveTo>
                  <a:pt x="268" y="241"/>
                </a:moveTo>
                <a:lnTo>
                  <a:pt x="259" y="239"/>
                </a:lnTo>
                <a:lnTo>
                  <a:pt x="249" y="235"/>
                </a:lnTo>
                <a:lnTo>
                  <a:pt x="238" y="229"/>
                </a:lnTo>
                <a:lnTo>
                  <a:pt x="232" y="225"/>
                </a:lnTo>
                <a:lnTo>
                  <a:pt x="226" y="220"/>
                </a:lnTo>
                <a:lnTo>
                  <a:pt x="221" y="216"/>
                </a:lnTo>
                <a:lnTo>
                  <a:pt x="215" y="210"/>
                </a:lnTo>
                <a:lnTo>
                  <a:pt x="207" y="204"/>
                </a:lnTo>
                <a:lnTo>
                  <a:pt x="201" y="199"/>
                </a:lnTo>
                <a:lnTo>
                  <a:pt x="196" y="193"/>
                </a:lnTo>
                <a:lnTo>
                  <a:pt x="188" y="185"/>
                </a:lnTo>
                <a:lnTo>
                  <a:pt x="180" y="177"/>
                </a:lnTo>
                <a:lnTo>
                  <a:pt x="175" y="170"/>
                </a:lnTo>
                <a:lnTo>
                  <a:pt x="157" y="153"/>
                </a:lnTo>
                <a:lnTo>
                  <a:pt x="140" y="133"/>
                </a:lnTo>
                <a:lnTo>
                  <a:pt x="121" y="114"/>
                </a:lnTo>
                <a:lnTo>
                  <a:pt x="100" y="95"/>
                </a:lnTo>
                <a:lnTo>
                  <a:pt x="77" y="72"/>
                </a:lnTo>
                <a:lnTo>
                  <a:pt x="54" y="49"/>
                </a:lnTo>
                <a:lnTo>
                  <a:pt x="27" y="26"/>
                </a:lnTo>
                <a:lnTo>
                  <a:pt x="0" y="0"/>
                </a:lnTo>
                <a:lnTo>
                  <a:pt x="10" y="0"/>
                </a:lnTo>
                <a:lnTo>
                  <a:pt x="18" y="1"/>
                </a:lnTo>
                <a:lnTo>
                  <a:pt x="25" y="3"/>
                </a:lnTo>
                <a:lnTo>
                  <a:pt x="35" y="7"/>
                </a:lnTo>
                <a:lnTo>
                  <a:pt x="43" y="11"/>
                </a:lnTo>
                <a:lnTo>
                  <a:pt x="50" y="15"/>
                </a:lnTo>
                <a:lnTo>
                  <a:pt x="58" y="21"/>
                </a:lnTo>
                <a:lnTo>
                  <a:pt x="66" y="26"/>
                </a:lnTo>
                <a:lnTo>
                  <a:pt x="73" y="34"/>
                </a:lnTo>
                <a:lnTo>
                  <a:pt x="83" y="42"/>
                </a:lnTo>
                <a:lnTo>
                  <a:pt x="94" y="49"/>
                </a:lnTo>
                <a:lnTo>
                  <a:pt x="106" y="59"/>
                </a:lnTo>
                <a:lnTo>
                  <a:pt x="117" y="68"/>
                </a:lnTo>
                <a:lnTo>
                  <a:pt x="131" y="80"/>
                </a:lnTo>
                <a:lnTo>
                  <a:pt x="146" y="89"/>
                </a:lnTo>
                <a:lnTo>
                  <a:pt x="161" y="101"/>
                </a:lnTo>
                <a:lnTo>
                  <a:pt x="176" y="114"/>
                </a:lnTo>
                <a:lnTo>
                  <a:pt x="194" y="126"/>
                </a:lnTo>
                <a:lnTo>
                  <a:pt x="213" y="137"/>
                </a:lnTo>
                <a:lnTo>
                  <a:pt x="232" y="147"/>
                </a:lnTo>
                <a:lnTo>
                  <a:pt x="253" y="156"/>
                </a:lnTo>
                <a:lnTo>
                  <a:pt x="274" y="166"/>
                </a:lnTo>
                <a:lnTo>
                  <a:pt x="297" y="176"/>
                </a:lnTo>
                <a:lnTo>
                  <a:pt x="320" y="183"/>
                </a:lnTo>
                <a:lnTo>
                  <a:pt x="331" y="187"/>
                </a:lnTo>
                <a:lnTo>
                  <a:pt x="343" y="191"/>
                </a:lnTo>
                <a:lnTo>
                  <a:pt x="353" y="193"/>
                </a:lnTo>
                <a:lnTo>
                  <a:pt x="362" y="197"/>
                </a:lnTo>
                <a:lnTo>
                  <a:pt x="372" y="200"/>
                </a:lnTo>
                <a:lnTo>
                  <a:pt x="379" y="202"/>
                </a:lnTo>
                <a:lnTo>
                  <a:pt x="387" y="206"/>
                </a:lnTo>
                <a:lnTo>
                  <a:pt x="393" y="208"/>
                </a:lnTo>
                <a:lnTo>
                  <a:pt x="398" y="210"/>
                </a:lnTo>
                <a:lnTo>
                  <a:pt x="404" y="212"/>
                </a:lnTo>
                <a:lnTo>
                  <a:pt x="408" y="214"/>
                </a:lnTo>
                <a:lnTo>
                  <a:pt x="412" y="216"/>
                </a:lnTo>
                <a:lnTo>
                  <a:pt x="414" y="218"/>
                </a:lnTo>
                <a:lnTo>
                  <a:pt x="416" y="218"/>
                </a:lnTo>
                <a:lnTo>
                  <a:pt x="418" y="220"/>
                </a:lnTo>
                <a:lnTo>
                  <a:pt x="418" y="220"/>
                </a:lnTo>
                <a:lnTo>
                  <a:pt x="418" y="221"/>
                </a:lnTo>
                <a:lnTo>
                  <a:pt x="414" y="223"/>
                </a:lnTo>
                <a:lnTo>
                  <a:pt x="410" y="225"/>
                </a:lnTo>
                <a:lnTo>
                  <a:pt x="404" y="227"/>
                </a:lnTo>
                <a:lnTo>
                  <a:pt x="397" y="229"/>
                </a:lnTo>
                <a:lnTo>
                  <a:pt x="387" y="231"/>
                </a:lnTo>
                <a:lnTo>
                  <a:pt x="375" y="233"/>
                </a:lnTo>
                <a:lnTo>
                  <a:pt x="362" y="233"/>
                </a:lnTo>
                <a:lnTo>
                  <a:pt x="349" y="237"/>
                </a:lnTo>
                <a:lnTo>
                  <a:pt x="335" y="239"/>
                </a:lnTo>
                <a:lnTo>
                  <a:pt x="322" y="241"/>
                </a:lnTo>
                <a:lnTo>
                  <a:pt x="309" y="241"/>
                </a:lnTo>
                <a:lnTo>
                  <a:pt x="297" y="243"/>
                </a:lnTo>
                <a:lnTo>
                  <a:pt x="287" y="243"/>
                </a:lnTo>
                <a:lnTo>
                  <a:pt x="278" y="243"/>
                </a:lnTo>
                <a:lnTo>
                  <a:pt x="268" y="241"/>
                </a:lnTo>
                <a:lnTo>
                  <a:pt x="268" y="241"/>
                </a:lnTo>
              </a:path>
            </a:pathLst>
          </a:custGeom>
          <a:solidFill>
            <a:srgbClr val="FF0000"/>
          </a:solidFill>
          <a:ln w="9525">
            <a:solidFill>
              <a:srgbClr val="FF0000"/>
            </a:solidFill>
            <a:prstDash val="solid"/>
            <a:round/>
          </a:ln>
        </p:spPr>
        <p:txBody>
          <a:bodyPr vert="horz" wrap="square" lIns="91440" tIns="45720" rIns="91440" bIns="45720" numCol="1" anchor="t" anchorCtr="0" compatLnSpc="1"/>
          <a:lstStyle/>
          <a:p>
            <a:endParaRPr lang="zh-CN" altLang="en-US"/>
          </a:p>
        </p:txBody>
      </p:sp>
      <p:grpSp>
        <p:nvGrpSpPr>
          <p:cNvPr id="28" name="组合 27"/>
          <p:cNvGrpSpPr/>
          <p:nvPr/>
        </p:nvGrpSpPr>
        <p:grpSpPr bwMode="auto">
          <a:xfrm>
            <a:off x="251520" y="280209"/>
            <a:ext cx="3254472" cy="1040284"/>
            <a:chOff x="2851911" y="595793"/>
            <a:chExt cx="1427886" cy="217348"/>
          </a:xfrm>
        </p:grpSpPr>
        <p:sp>
          <p:nvSpPr>
            <p:cNvPr id="29" name="对话气泡: 圆角矩形 3"/>
            <p:cNvSpPr/>
            <p:nvPr/>
          </p:nvSpPr>
          <p:spPr>
            <a:xfrm>
              <a:off x="2851911" y="606076"/>
              <a:ext cx="1427886" cy="194968"/>
            </a:xfrm>
            <a:prstGeom prst="wedgeRoundRectCallout">
              <a:avLst>
                <a:gd name="adj1" fmla="val -15673"/>
                <a:gd name="adj2" fmla="val 70975"/>
                <a:gd name="adj3" fmla="val 16667"/>
              </a:avLst>
            </a:prstGeom>
            <a:solidFill>
              <a:schemeClr val="accent6">
                <a:lumMod val="20000"/>
                <a:lumOff val="80000"/>
              </a:schemeClr>
            </a:solidFill>
            <a:ln>
              <a:solidFill>
                <a:schemeClr val="accent6">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CN" altLang="en-US" sz="3200" b="1" dirty="0">
                <a:solidFill>
                  <a:srgbClr val="0000FF"/>
                </a:solidFill>
                <a:latin typeface="仿宋" panose="02010609060101010101" pitchFamily="49" charset="-122"/>
                <a:ea typeface="仿宋" panose="02010609060101010101" pitchFamily="49" charset="-122"/>
              </a:endParaRPr>
            </a:p>
          </p:txBody>
        </p:sp>
        <p:sp>
          <p:nvSpPr>
            <p:cNvPr id="30" name="矩形 2"/>
            <p:cNvSpPr>
              <a:spLocks noChangeArrowheads="1"/>
            </p:cNvSpPr>
            <p:nvPr/>
          </p:nvSpPr>
          <p:spPr bwMode="auto">
            <a:xfrm>
              <a:off x="2883271" y="595793"/>
              <a:ext cx="1396526" cy="21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10000"/>
                </a:lnSpc>
              </a:pPr>
              <a:r>
                <a:rPr lang="zh-CN" altLang="en-US" sz="2800" b="1" dirty="0" smtClean="0">
                  <a:solidFill>
                    <a:srgbClr val="0000FF"/>
                  </a:solidFill>
                  <a:latin typeface="仿宋" panose="02010609060101010101" pitchFamily="49" charset="-122"/>
                  <a:ea typeface="仿宋" panose="02010609060101010101" pitchFamily="49" charset="-122"/>
                </a:rPr>
                <a:t>   “</a:t>
              </a:r>
              <a:r>
                <a:rPr lang="zh-CN" altLang="en-US" sz="2800" b="1" dirty="0" smtClean="0">
                  <a:solidFill>
                    <a:srgbClr val="FF0000"/>
                  </a:solidFill>
                  <a:latin typeface="仿宋" panose="02010609060101010101" pitchFamily="49" charset="-122"/>
                  <a:ea typeface="仿宋" panose="02010609060101010101" pitchFamily="49" charset="-122"/>
                </a:rPr>
                <a:t>果</a:t>
              </a:r>
              <a:r>
                <a:rPr lang="zh-CN" altLang="en-US" sz="2800" b="1" dirty="0" smtClean="0">
                  <a:solidFill>
                    <a:srgbClr val="0000FF"/>
                  </a:solidFill>
                  <a:latin typeface="仿宋" panose="02010609060101010101" pitchFamily="49" charset="-122"/>
                  <a:ea typeface="仿宋" panose="02010609060101010101" pitchFamily="49" charset="-122"/>
                </a:rPr>
                <a:t>”要写得小一些，扁一些。</a:t>
              </a:r>
              <a:endParaRPr lang="zh-CN" altLang="en-US" sz="2800" b="1" dirty="0">
                <a:solidFill>
                  <a:srgbClr val="0000FF"/>
                </a:solidFill>
                <a:latin typeface="仿宋" panose="02010609060101010101" pitchFamily="49" charset="-122"/>
                <a:ea typeface="仿宋" panose="02010609060101010101" pitchFamily="49" charset="-122"/>
              </a:endParaRPr>
            </a:p>
          </p:txBody>
        </p:sp>
      </p:grpSp>
      <p:grpSp>
        <p:nvGrpSpPr>
          <p:cNvPr id="31" name="组合 30"/>
          <p:cNvGrpSpPr/>
          <p:nvPr/>
        </p:nvGrpSpPr>
        <p:grpSpPr bwMode="auto">
          <a:xfrm>
            <a:off x="2599186" y="3663012"/>
            <a:ext cx="4272949" cy="1042601"/>
            <a:chOff x="2877540" y="607974"/>
            <a:chExt cx="1628438" cy="217832"/>
          </a:xfrm>
        </p:grpSpPr>
        <p:sp>
          <p:nvSpPr>
            <p:cNvPr id="32" name="对话气泡: 圆角矩形 3"/>
            <p:cNvSpPr/>
            <p:nvPr/>
          </p:nvSpPr>
          <p:spPr>
            <a:xfrm>
              <a:off x="2877540" y="607974"/>
              <a:ext cx="1628438" cy="205737"/>
            </a:xfrm>
            <a:prstGeom prst="wedgeRoundRectCallout">
              <a:avLst>
                <a:gd name="adj1" fmla="val -16194"/>
                <a:gd name="adj2" fmla="val -79073"/>
                <a:gd name="adj3" fmla="val 16667"/>
              </a:avLst>
            </a:prstGeom>
            <a:solidFill>
              <a:schemeClr val="accent6">
                <a:lumMod val="20000"/>
                <a:lumOff val="80000"/>
              </a:schemeClr>
            </a:solidFill>
            <a:ln>
              <a:solidFill>
                <a:schemeClr val="accent6">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CN" altLang="en-US" sz="3200" b="1" dirty="0">
                <a:solidFill>
                  <a:srgbClr val="0000FF"/>
                </a:solidFill>
                <a:latin typeface="仿宋" panose="02010609060101010101" pitchFamily="49" charset="-122"/>
                <a:ea typeface="仿宋" panose="02010609060101010101" pitchFamily="49" charset="-122"/>
              </a:endParaRPr>
            </a:p>
          </p:txBody>
        </p:sp>
        <p:sp>
          <p:nvSpPr>
            <p:cNvPr id="33" name="矩形 2"/>
            <p:cNvSpPr>
              <a:spLocks noChangeArrowheads="1"/>
            </p:cNvSpPr>
            <p:nvPr/>
          </p:nvSpPr>
          <p:spPr bwMode="auto">
            <a:xfrm>
              <a:off x="2883230" y="608458"/>
              <a:ext cx="1612758" cy="21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10000"/>
                </a:lnSpc>
              </a:pPr>
              <a:r>
                <a:rPr lang="zh-CN" altLang="en-US" sz="2800" b="1" dirty="0" smtClean="0">
                  <a:solidFill>
                    <a:srgbClr val="0000FF"/>
                  </a:solidFill>
                  <a:latin typeface="仿宋" panose="02010609060101010101" pitchFamily="49" charset="-122"/>
                  <a:ea typeface="仿宋" panose="02010609060101010101" pitchFamily="49" charset="-122"/>
                </a:rPr>
                <a:t>   最后</a:t>
              </a:r>
              <a:r>
                <a:rPr lang="zh-CN" altLang="en-US" sz="2800" b="1" dirty="0">
                  <a:solidFill>
                    <a:srgbClr val="0000FF"/>
                  </a:solidFill>
                  <a:latin typeface="仿宋" panose="02010609060101010101" pitchFamily="49" charset="-122"/>
                  <a:ea typeface="仿宋" panose="02010609060101010101" pitchFamily="49" charset="-122"/>
                </a:rPr>
                <a:t>四笔是</a:t>
              </a:r>
              <a:r>
                <a:rPr lang="zh-CN" altLang="en-US" sz="2800" b="1" dirty="0">
                  <a:solidFill>
                    <a:srgbClr val="FF0000"/>
                  </a:solidFill>
                  <a:latin typeface="仿宋" panose="02010609060101010101" pitchFamily="49" charset="-122"/>
                  <a:ea typeface="仿宋" panose="02010609060101010101" pitchFamily="49" charset="-122"/>
                </a:rPr>
                <a:t>点</a:t>
              </a:r>
              <a:r>
                <a:rPr lang="zh-CN" altLang="en-US" sz="2800" b="1" dirty="0">
                  <a:solidFill>
                    <a:srgbClr val="0000FF"/>
                  </a:solidFill>
                  <a:latin typeface="仿宋" panose="02010609060101010101" pitchFamily="49" charset="-122"/>
                  <a:ea typeface="仿宋" panose="02010609060101010101" pitchFamily="49" charset="-122"/>
                </a:rPr>
                <a:t>、</a:t>
              </a:r>
              <a:r>
                <a:rPr lang="zh-CN" altLang="en-US" sz="2800" b="1" dirty="0">
                  <a:solidFill>
                    <a:srgbClr val="FF0000"/>
                  </a:solidFill>
                  <a:latin typeface="仿宋" panose="02010609060101010101" pitchFamily="49" charset="-122"/>
                  <a:ea typeface="仿宋" panose="02010609060101010101" pitchFamily="49" charset="-122"/>
                </a:rPr>
                <a:t>提</a:t>
              </a:r>
              <a:r>
                <a:rPr lang="zh-CN" altLang="en-US" sz="2800" b="1" dirty="0">
                  <a:solidFill>
                    <a:srgbClr val="0000FF"/>
                  </a:solidFill>
                  <a:latin typeface="仿宋" panose="02010609060101010101" pitchFamily="49" charset="-122"/>
                  <a:ea typeface="仿宋" panose="02010609060101010101" pitchFamily="49" charset="-122"/>
                </a:rPr>
                <a:t>、</a:t>
              </a:r>
              <a:r>
                <a:rPr lang="zh-CN" altLang="en-US" sz="2800" b="1" dirty="0">
                  <a:solidFill>
                    <a:srgbClr val="FF0000"/>
                  </a:solidFill>
                  <a:latin typeface="仿宋" panose="02010609060101010101" pitchFamily="49" charset="-122"/>
                  <a:ea typeface="仿宋" panose="02010609060101010101" pitchFamily="49" charset="-122"/>
                </a:rPr>
                <a:t>撇</a:t>
              </a:r>
              <a:r>
                <a:rPr lang="zh-CN" altLang="en-US" sz="2800" b="1" dirty="0">
                  <a:solidFill>
                    <a:srgbClr val="0000FF"/>
                  </a:solidFill>
                  <a:latin typeface="仿宋" panose="02010609060101010101" pitchFamily="49" charset="-122"/>
                  <a:ea typeface="仿宋" panose="02010609060101010101" pitchFamily="49" charset="-122"/>
                </a:rPr>
                <a:t>、</a:t>
              </a:r>
              <a:r>
                <a:rPr lang="zh-CN" altLang="en-US" sz="2800" b="1" dirty="0">
                  <a:solidFill>
                    <a:srgbClr val="FF0000"/>
                  </a:solidFill>
                  <a:latin typeface="仿宋" panose="02010609060101010101" pitchFamily="49" charset="-122"/>
                  <a:ea typeface="仿宋" panose="02010609060101010101" pitchFamily="49" charset="-122"/>
                </a:rPr>
                <a:t>捺</a:t>
              </a:r>
              <a:r>
                <a:rPr lang="zh-CN" altLang="en-US" sz="2800" b="1" dirty="0">
                  <a:solidFill>
                    <a:srgbClr val="0000FF"/>
                  </a:solidFill>
                  <a:latin typeface="仿宋" panose="02010609060101010101" pitchFamily="49" charset="-122"/>
                  <a:ea typeface="仿宋" panose="02010609060101010101" pitchFamily="49" charset="-122"/>
                </a:rPr>
                <a:t>，不要写成“水”</a:t>
              </a:r>
              <a:r>
                <a:rPr lang="zh-CN" altLang="en-US" sz="2800" b="1" dirty="0" smtClean="0">
                  <a:solidFill>
                    <a:srgbClr val="0000FF"/>
                  </a:solidFill>
                  <a:latin typeface="仿宋" panose="02010609060101010101" pitchFamily="49" charset="-122"/>
                  <a:ea typeface="仿宋" panose="02010609060101010101" pitchFamily="49" charset="-122"/>
                </a:rPr>
                <a:t>。</a:t>
              </a:r>
              <a:endParaRPr lang="zh-CN" altLang="en-US" sz="2800" b="1" dirty="0">
                <a:solidFill>
                  <a:srgbClr val="0000FF"/>
                </a:solidFill>
                <a:latin typeface="仿宋" panose="02010609060101010101" pitchFamily="49" charset="-122"/>
                <a:ea typeface="仿宋" panose="02010609060101010101" pitchFamily="49" charset="-122"/>
              </a:endParaRPr>
            </a:p>
          </p:txBody>
        </p:sp>
      </p:grpSp>
      <p:grpSp>
        <p:nvGrpSpPr>
          <p:cNvPr id="34" name="组合 33"/>
          <p:cNvGrpSpPr/>
          <p:nvPr/>
        </p:nvGrpSpPr>
        <p:grpSpPr bwMode="auto">
          <a:xfrm>
            <a:off x="5313132" y="216372"/>
            <a:ext cx="3655285" cy="1040284"/>
            <a:chOff x="2807938" y="600691"/>
            <a:chExt cx="1603741" cy="217348"/>
          </a:xfrm>
        </p:grpSpPr>
        <p:sp>
          <p:nvSpPr>
            <p:cNvPr id="35" name="对话气泡: 圆角矩形 3"/>
            <p:cNvSpPr/>
            <p:nvPr/>
          </p:nvSpPr>
          <p:spPr>
            <a:xfrm>
              <a:off x="2851911" y="606076"/>
              <a:ext cx="1559768" cy="194968"/>
            </a:xfrm>
            <a:prstGeom prst="wedgeRoundRectCallout">
              <a:avLst>
                <a:gd name="adj1" fmla="val 16478"/>
                <a:gd name="adj2" fmla="val 72665"/>
                <a:gd name="adj3" fmla="val 16667"/>
              </a:avLst>
            </a:prstGeom>
            <a:solidFill>
              <a:schemeClr val="accent6">
                <a:lumMod val="20000"/>
                <a:lumOff val="80000"/>
              </a:schemeClr>
            </a:solidFill>
            <a:ln>
              <a:solidFill>
                <a:schemeClr val="accent6">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CN" altLang="en-US" sz="3200" b="1" dirty="0">
                <a:solidFill>
                  <a:srgbClr val="0000FF"/>
                </a:solidFill>
                <a:latin typeface="仿宋" panose="02010609060101010101" pitchFamily="49" charset="-122"/>
                <a:ea typeface="仿宋" panose="02010609060101010101" pitchFamily="49" charset="-122"/>
              </a:endParaRPr>
            </a:p>
          </p:txBody>
        </p:sp>
        <p:sp>
          <p:nvSpPr>
            <p:cNvPr id="36" name="矩形 2"/>
            <p:cNvSpPr>
              <a:spLocks noChangeArrowheads="1"/>
            </p:cNvSpPr>
            <p:nvPr/>
          </p:nvSpPr>
          <p:spPr bwMode="auto">
            <a:xfrm>
              <a:off x="2807938" y="600691"/>
              <a:ext cx="1575574" cy="21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10000"/>
                </a:lnSpc>
              </a:pPr>
              <a:r>
                <a:rPr lang="zh-CN" altLang="en-US" sz="2800" b="1" dirty="0" smtClean="0">
                  <a:solidFill>
                    <a:srgbClr val="0000FF"/>
                  </a:solidFill>
                  <a:latin typeface="仿宋" panose="02010609060101010101" pitchFamily="49" charset="-122"/>
                  <a:ea typeface="仿宋" panose="02010609060101010101" pitchFamily="49" charset="-122"/>
                </a:rPr>
                <a:t>   </a:t>
              </a:r>
              <a:r>
                <a:rPr lang="zh-CN" altLang="en-US" sz="2800" b="1" dirty="0" smtClean="0">
                  <a:solidFill>
                    <a:srgbClr val="0000FF"/>
                  </a:solidFill>
                  <a:latin typeface="仿宋" panose="02010609060101010101" pitchFamily="49" charset="-122"/>
                  <a:ea typeface="仿宋" panose="02010609060101010101" pitchFamily="49" charset="-122"/>
                </a:rPr>
                <a:t>撇</a:t>
              </a:r>
              <a:r>
                <a:rPr lang="zh-CN" altLang="en-US" sz="2800" b="1" dirty="0">
                  <a:solidFill>
                    <a:srgbClr val="0000FF"/>
                  </a:solidFill>
                  <a:latin typeface="仿宋" panose="02010609060101010101" pitchFamily="49" charset="-122"/>
                  <a:ea typeface="仿宋" panose="02010609060101010101" pitchFamily="49" charset="-122"/>
                </a:rPr>
                <a:t>捺要舒展，包住下半部分的</a:t>
              </a:r>
              <a:r>
                <a:rPr lang="zh-CN" altLang="en-US" sz="2800" b="1" dirty="0" smtClean="0">
                  <a:solidFill>
                    <a:srgbClr val="0000FF"/>
                  </a:solidFill>
                  <a:latin typeface="仿宋" panose="02010609060101010101" pitchFamily="49" charset="-122"/>
                  <a:ea typeface="仿宋" panose="02010609060101010101" pitchFamily="49" charset="-122"/>
                </a:rPr>
                <a:t>“土”。</a:t>
              </a:r>
              <a:endParaRPr lang="zh-CN" altLang="en-US" sz="2800" b="1" dirty="0">
                <a:solidFill>
                  <a:srgbClr val="0000FF"/>
                </a:solidFill>
                <a:latin typeface="仿宋" panose="02010609060101010101" pitchFamily="49" charset="-122"/>
                <a:ea typeface="仿宋"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13" grpId="0" animBg="1"/>
      <p:bldP spid="25" grpId="0" animBg="1"/>
      <p:bldP spid="26" grpId="0" animBg="1"/>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001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406" name="Freeform 118"/>
          <p:cNvSpPr/>
          <p:nvPr/>
        </p:nvSpPr>
        <p:spPr bwMode="auto">
          <a:xfrm>
            <a:off x="6080125" y="1717675"/>
            <a:ext cx="192088" cy="366713"/>
          </a:xfrm>
          <a:custGeom>
            <a:avLst/>
            <a:gdLst>
              <a:gd name="T0" fmla="*/ 2147483646 w 304"/>
              <a:gd name="T1" fmla="*/ 2147483646 h 577"/>
              <a:gd name="T2" fmla="*/ 2147483646 w 304"/>
              <a:gd name="T3" fmla="*/ 2147483646 h 577"/>
              <a:gd name="T4" fmla="*/ 0 w 304"/>
              <a:gd name="T5" fmla="*/ 2147483646 h 577"/>
              <a:gd name="T6" fmla="*/ 0 w 304"/>
              <a:gd name="T7" fmla="*/ 2147483646 h 577"/>
              <a:gd name="T8" fmla="*/ 0 w 304"/>
              <a:gd name="T9" fmla="*/ 2147483646 h 577"/>
              <a:gd name="T10" fmla="*/ 0 w 304"/>
              <a:gd name="T11" fmla="*/ 2147483646 h 577"/>
              <a:gd name="T12" fmla="*/ 2147483646 w 304"/>
              <a:gd name="T13" fmla="*/ 2147483646 h 577"/>
              <a:gd name="T14" fmla="*/ 2147483646 w 304"/>
              <a:gd name="T15" fmla="*/ 2147483646 h 577"/>
              <a:gd name="T16" fmla="*/ 2147483646 w 304"/>
              <a:gd name="T17" fmla="*/ 2147483646 h 577"/>
              <a:gd name="T18" fmla="*/ 2147483646 w 304"/>
              <a:gd name="T19" fmla="*/ 2147483646 h 577"/>
              <a:gd name="T20" fmla="*/ 2147483646 w 304"/>
              <a:gd name="T21" fmla="*/ 2147483646 h 577"/>
              <a:gd name="T22" fmla="*/ 2147483646 w 304"/>
              <a:gd name="T23" fmla="*/ 2147483646 h 577"/>
              <a:gd name="T24" fmla="*/ 2147483646 w 304"/>
              <a:gd name="T25" fmla="*/ 2147483646 h 577"/>
              <a:gd name="T26" fmla="*/ 2147483646 w 304"/>
              <a:gd name="T27" fmla="*/ 2147483646 h 577"/>
              <a:gd name="T28" fmla="*/ 2147483646 w 304"/>
              <a:gd name="T29" fmla="*/ 2147483646 h 577"/>
              <a:gd name="T30" fmla="*/ 2147483646 w 304"/>
              <a:gd name="T31" fmla="*/ 2147483646 h 577"/>
              <a:gd name="T32" fmla="*/ 2147483646 w 304"/>
              <a:gd name="T33" fmla="*/ 0 h 577"/>
              <a:gd name="T34" fmla="*/ 2147483646 w 304"/>
              <a:gd name="T35" fmla="*/ 2147483646 h 577"/>
              <a:gd name="T36" fmla="*/ 2147483646 w 304"/>
              <a:gd name="T37" fmla="*/ 2147483646 h 577"/>
              <a:gd name="T38" fmla="*/ 2147483646 w 304"/>
              <a:gd name="T39" fmla="*/ 2147483646 h 577"/>
              <a:gd name="T40" fmla="*/ 2147483646 w 304"/>
              <a:gd name="T41" fmla="*/ 2147483646 h 577"/>
              <a:gd name="T42" fmla="*/ 2147483646 w 304"/>
              <a:gd name="T43" fmla="*/ 2147483646 h 577"/>
              <a:gd name="T44" fmla="*/ 2147483646 w 304"/>
              <a:gd name="T45" fmla="*/ 2147483646 h 577"/>
              <a:gd name="T46" fmla="*/ 2147483646 w 304"/>
              <a:gd name="T47" fmla="*/ 2147483646 h 577"/>
              <a:gd name="T48" fmla="*/ 2147483646 w 304"/>
              <a:gd name="T49" fmla="*/ 2147483646 h 577"/>
              <a:gd name="T50" fmla="*/ 2147483646 w 304"/>
              <a:gd name="T51" fmla="*/ 2147483646 h 577"/>
              <a:gd name="T52" fmla="*/ 2147483646 w 304"/>
              <a:gd name="T53" fmla="*/ 2147483646 h 577"/>
              <a:gd name="T54" fmla="*/ 2147483646 w 304"/>
              <a:gd name="T55" fmla="*/ 2147483646 h 577"/>
              <a:gd name="T56" fmla="*/ 2147483646 w 304"/>
              <a:gd name="T57" fmla="*/ 2147483646 h 577"/>
              <a:gd name="T58" fmla="*/ 2147483646 w 304"/>
              <a:gd name="T59" fmla="*/ 2147483646 h 577"/>
              <a:gd name="T60" fmla="*/ 2147483646 w 304"/>
              <a:gd name="T61" fmla="*/ 2147483646 h 577"/>
              <a:gd name="T62" fmla="*/ 2147483646 w 304"/>
              <a:gd name="T63" fmla="*/ 2147483646 h 577"/>
              <a:gd name="T64" fmla="*/ 2147483646 w 304"/>
              <a:gd name="T65" fmla="*/ 2147483646 h 577"/>
              <a:gd name="T66" fmla="*/ 2147483646 w 304"/>
              <a:gd name="T67" fmla="*/ 2147483646 h 577"/>
              <a:gd name="T68" fmla="*/ 2147483646 w 304"/>
              <a:gd name="T69" fmla="*/ 2147483646 h 577"/>
              <a:gd name="T70" fmla="*/ 2147483646 w 304"/>
              <a:gd name="T71" fmla="*/ 2147483646 h 577"/>
              <a:gd name="T72" fmla="*/ 2147483646 w 304"/>
              <a:gd name="T73" fmla="*/ 2147483646 h 577"/>
              <a:gd name="T74" fmla="*/ 2147483646 w 304"/>
              <a:gd name="T75" fmla="*/ 2147483646 h 577"/>
              <a:gd name="T76" fmla="*/ 2147483646 w 304"/>
              <a:gd name="T77" fmla="*/ 2147483646 h 577"/>
              <a:gd name="T78" fmla="*/ 2147483646 w 304"/>
              <a:gd name="T79" fmla="*/ 2147483646 h 577"/>
              <a:gd name="T80" fmla="*/ 2147483646 w 304"/>
              <a:gd name="T81" fmla="*/ 2147483646 h 577"/>
              <a:gd name="T82" fmla="*/ 2147483646 w 304"/>
              <a:gd name="T83" fmla="*/ 2147483646 h 577"/>
              <a:gd name="T84" fmla="*/ 2147483646 w 304"/>
              <a:gd name="T85" fmla="*/ 2147483646 h 577"/>
              <a:gd name="T86" fmla="*/ 2147483646 w 304"/>
              <a:gd name="T87" fmla="*/ 2147483646 h 577"/>
              <a:gd name="T88" fmla="*/ 2147483646 w 304"/>
              <a:gd name="T89" fmla="*/ 2147483646 h 5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4"/>
              <a:gd name="T136" fmla="*/ 0 h 577"/>
              <a:gd name="T137" fmla="*/ 304 w 304"/>
              <a:gd name="T138" fmla="*/ 577 h 5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4" h="577">
                <a:moveTo>
                  <a:pt x="22" y="523"/>
                </a:moveTo>
                <a:lnTo>
                  <a:pt x="11" y="490"/>
                </a:lnTo>
                <a:lnTo>
                  <a:pt x="0" y="457"/>
                </a:lnTo>
                <a:lnTo>
                  <a:pt x="0" y="435"/>
                </a:lnTo>
                <a:lnTo>
                  <a:pt x="0" y="425"/>
                </a:lnTo>
                <a:lnTo>
                  <a:pt x="0" y="414"/>
                </a:lnTo>
                <a:lnTo>
                  <a:pt x="11" y="392"/>
                </a:lnTo>
                <a:lnTo>
                  <a:pt x="32" y="370"/>
                </a:lnTo>
                <a:lnTo>
                  <a:pt x="54" y="338"/>
                </a:lnTo>
                <a:lnTo>
                  <a:pt x="65" y="327"/>
                </a:lnTo>
                <a:lnTo>
                  <a:pt x="87" y="294"/>
                </a:lnTo>
                <a:lnTo>
                  <a:pt x="98" y="261"/>
                </a:lnTo>
                <a:lnTo>
                  <a:pt x="119" y="229"/>
                </a:lnTo>
                <a:lnTo>
                  <a:pt x="141" y="185"/>
                </a:lnTo>
                <a:lnTo>
                  <a:pt x="163" y="131"/>
                </a:lnTo>
                <a:lnTo>
                  <a:pt x="185" y="65"/>
                </a:lnTo>
                <a:lnTo>
                  <a:pt x="206" y="0"/>
                </a:lnTo>
                <a:lnTo>
                  <a:pt x="217" y="11"/>
                </a:lnTo>
                <a:lnTo>
                  <a:pt x="239" y="22"/>
                </a:lnTo>
                <a:lnTo>
                  <a:pt x="250" y="44"/>
                </a:lnTo>
                <a:lnTo>
                  <a:pt x="272" y="65"/>
                </a:lnTo>
                <a:lnTo>
                  <a:pt x="283" y="87"/>
                </a:lnTo>
                <a:lnTo>
                  <a:pt x="293" y="120"/>
                </a:lnTo>
                <a:lnTo>
                  <a:pt x="304" y="142"/>
                </a:lnTo>
                <a:lnTo>
                  <a:pt x="304" y="174"/>
                </a:lnTo>
                <a:lnTo>
                  <a:pt x="304" y="207"/>
                </a:lnTo>
                <a:lnTo>
                  <a:pt x="293" y="240"/>
                </a:lnTo>
                <a:lnTo>
                  <a:pt x="283" y="261"/>
                </a:lnTo>
                <a:lnTo>
                  <a:pt x="283" y="283"/>
                </a:lnTo>
                <a:lnTo>
                  <a:pt x="272" y="305"/>
                </a:lnTo>
                <a:lnTo>
                  <a:pt x="261" y="338"/>
                </a:lnTo>
                <a:lnTo>
                  <a:pt x="250" y="370"/>
                </a:lnTo>
                <a:lnTo>
                  <a:pt x="228" y="403"/>
                </a:lnTo>
                <a:lnTo>
                  <a:pt x="206" y="446"/>
                </a:lnTo>
                <a:lnTo>
                  <a:pt x="185" y="490"/>
                </a:lnTo>
                <a:lnTo>
                  <a:pt x="152" y="523"/>
                </a:lnTo>
                <a:lnTo>
                  <a:pt x="130" y="544"/>
                </a:lnTo>
                <a:lnTo>
                  <a:pt x="109" y="566"/>
                </a:lnTo>
                <a:lnTo>
                  <a:pt x="87" y="577"/>
                </a:lnTo>
                <a:lnTo>
                  <a:pt x="76" y="577"/>
                </a:lnTo>
                <a:lnTo>
                  <a:pt x="54" y="577"/>
                </a:lnTo>
                <a:lnTo>
                  <a:pt x="43" y="566"/>
                </a:lnTo>
                <a:lnTo>
                  <a:pt x="32" y="544"/>
                </a:lnTo>
                <a:lnTo>
                  <a:pt x="22" y="523"/>
                </a:lnTo>
              </a:path>
            </a:pathLst>
          </a:custGeom>
          <a:solidFill>
            <a:srgbClr val="FF0000"/>
          </a:solidFill>
          <a:ln w="12700">
            <a:solidFill>
              <a:srgbClr val="000000"/>
            </a:solidFill>
            <a:round/>
          </a:ln>
        </p:spPr>
        <p:txBody>
          <a:bodyPr/>
          <a:lstStyle/>
          <a:p>
            <a:endParaRPr lang="zh-CN" altLang="en-US"/>
          </a:p>
        </p:txBody>
      </p:sp>
      <p:sp>
        <p:nvSpPr>
          <p:cNvPr id="12407" name="Freeform 119"/>
          <p:cNvSpPr/>
          <p:nvPr/>
        </p:nvSpPr>
        <p:spPr bwMode="auto">
          <a:xfrm>
            <a:off x="6238875" y="1628775"/>
            <a:ext cx="1304925" cy="296863"/>
          </a:xfrm>
          <a:custGeom>
            <a:avLst/>
            <a:gdLst>
              <a:gd name="T0" fmla="*/ 2147483646 w 2055"/>
              <a:gd name="T1" fmla="*/ 2147483646 h 468"/>
              <a:gd name="T2" fmla="*/ 2147483646 w 2055"/>
              <a:gd name="T3" fmla="*/ 2147483646 h 468"/>
              <a:gd name="T4" fmla="*/ 2147483646 w 2055"/>
              <a:gd name="T5" fmla="*/ 2147483646 h 468"/>
              <a:gd name="T6" fmla="*/ 2147483646 w 2055"/>
              <a:gd name="T7" fmla="*/ 2147483646 h 468"/>
              <a:gd name="T8" fmla="*/ 2147483646 w 2055"/>
              <a:gd name="T9" fmla="*/ 2147483646 h 468"/>
              <a:gd name="T10" fmla="*/ 2147483646 w 2055"/>
              <a:gd name="T11" fmla="*/ 2147483646 h 468"/>
              <a:gd name="T12" fmla="*/ 2147483646 w 2055"/>
              <a:gd name="T13" fmla="*/ 2147483646 h 468"/>
              <a:gd name="T14" fmla="*/ 2147483646 w 2055"/>
              <a:gd name="T15" fmla="*/ 2147483646 h 468"/>
              <a:gd name="T16" fmla="*/ 2147483646 w 2055"/>
              <a:gd name="T17" fmla="*/ 2147483646 h 468"/>
              <a:gd name="T18" fmla="*/ 2147483646 w 2055"/>
              <a:gd name="T19" fmla="*/ 2147483646 h 468"/>
              <a:gd name="T20" fmla="*/ 2147483646 w 2055"/>
              <a:gd name="T21" fmla="*/ 2147483646 h 468"/>
              <a:gd name="T22" fmla="*/ 2147483646 w 2055"/>
              <a:gd name="T23" fmla="*/ 2147483646 h 468"/>
              <a:gd name="T24" fmla="*/ 2147483646 w 2055"/>
              <a:gd name="T25" fmla="*/ 2147483646 h 468"/>
              <a:gd name="T26" fmla="*/ 2147483646 w 2055"/>
              <a:gd name="T27" fmla="*/ 2147483646 h 468"/>
              <a:gd name="T28" fmla="*/ 2147483646 w 2055"/>
              <a:gd name="T29" fmla="*/ 2147483646 h 468"/>
              <a:gd name="T30" fmla="*/ 2147483646 w 2055"/>
              <a:gd name="T31" fmla="*/ 2147483646 h 468"/>
              <a:gd name="T32" fmla="*/ 2147483646 w 2055"/>
              <a:gd name="T33" fmla="*/ 2147483646 h 468"/>
              <a:gd name="T34" fmla="*/ 2147483646 w 2055"/>
              <a:gd name="T35" fmla="*/ 2147483646 h 468"/>
              <a:gd name="T36" fmla="*/ 2147483646 w 2055"/>
              <a:gd name="T37" fmla="*/ 2147483646 h 468"/>
              <a:gd name="T38" fmla="*/ 2147483646 w 2055"/>
              <a:gd name="T39" fmla="*/ 2147483646 h 468"/>
              <a:gd name="T40" fmla="*/ 2147483646 w 2055"/>
              <a:gd name="T41" fmla="*/ 2147483646 h 468"/>
              <a:gd name="T42" fmla="*/ 2147483646 w 2055"/>
              <a:gd name="T43" fmla="*/ 2147483646 h 468"/>
              <a:gd name="T44" fmla="*/ 2147483646 w 2055"/>
              <a:gd name="T45" fmla="*/ 2147483646 h 468"/>
              <a:gd name="T46" fmla="*/ 2147483646 w 2055"/>
              <a:gd name="T47" fmla="*/ 2147483646 h 468"/>
              <a:gd name="T48" fmla="*/ 2147483646 w 2055"/>
              <a:gd name="T49" fmla="*/ 2147483646 h 468"/>
              <a:gd name="T50" fmla="*/ 2147483646 w 2055"/>
              <a:gd name="T51" fmla="*/ 2147483646 h 468"/>
              <a:gd name="T52" fmla="*/ 2147483646 w 2055"/>
              <a:gd name="T53" fmla="*/ 2147483646 h 468"/>
              <a:gd name="T54" fmla="*/ 2147483646 w 2055"/>
              <a:gd name="T55" fmla="*/ 2147483646 h 468"/>
              <a:gd name="T56" fmla="*/ 2147483646 w 2055"/>
              <a:gd name="T57" fmla="*/ 2147483646 h 468"/>
              <a:gd name="T58" fmla="*/ 2147483646 w 2055"/>
              <a:gd name="T59" fmla="*/ 2147483646 h 468"/>
              <a:gd name="T60" fmla="*/ 2147483646 w 2055"/>
              <a:gd name="T61" fmla="*/ 2147483646 h 468"/>
              <a:gd name="T62" fmla="*/ 2147483646 w 2055"/>
              <a:gd name="T63" fmla="*/ 2147483646 h 468"/>
              <a:gd name="T64" fmla="*/ 2147483646 w 2055"/>
              <a:gd name="T65" fmla="*/ 2147483646 h 468"/>
              <a:gd name="T66" fmla="*/ 2147483646 w 2055"/>
              <a:gd name="T67" fmla="*/ 2147483646 h 468"/>
              <a:gd name="T68" fmla="*/ 2147483646 w 2055"/>
              <a:gd name="T69" fmla="*/ 2147483646 h 468"/>
              <a:gd name="T70" fmla="*/ 2147483646 w 2055"/>
              <a:gd name="T71" fmla="*/ 2147483646 h 468"/>
              <a:gd name="T72" fmla="*/ 0 w 2055"/>
              <a:gd name="T73" fmla="*/ 2147483646 h 468"/>
              <a:gd name="T74" fmla="*/ 2147483646 w 2055"/>
              <a:gd name="T75" fmla="*/ 2147483646 h 468"/>
              <a:gd name="T76" fmla="*/ 2147483646 w 2055"/>
              <a:gd name="T77" fmla="*/ 2147483646 h 468"/>
              <a:gd name="T78" fmla="*/ 2147483646 w 2055"/>
              <a:gd name="T79" fmla="*/ 2147483646 h 468"/>
              <a:gd name="T80" fmla="*/ 2147483646 w 2055"/>
              <a:gd name="T81" fmla="*/ 2147483646 h 468"/>
              <a:gd name="T82" fmla="*/ 2147483646 w 2055"/>
              <a:gd name="T83" fmla="*/ 2147483646 h 468"/>
              <a:gd name="T84" fmla="*/ 2147483646 w 2055"/>
              <a:gd name="T85" fmla="*/ 2147483646 h 468"/>
              <a:gd name="T86" fmla="*/ 2147483646 w 2055"/>
              <a:gd name="T87" fmla="*/ 2147483646 h 468"/>
              <a:gd name="T88" fmla="*/ 2147483646 w 2055"/>
              <a:gd name="T89" fmla="*/ 2147483646 h 468"/>
              <a:gd name="T90" fmla="*/ 2147483646 w 2055"/>
              <a:gd name="T91" fmla="*/ 2147483646 h 468"/>
              <a:gd name="T92" fmla="*/ 2147483646 w 2055"/>
              <a:gd name="T93" fmla="*/ 2147483646 h 468"/>
              <a:gd name="T94" fmla="*/ 2147483646 w 2055"/>
              <a:gd name="T95" fmla="*/ 2147483646 h 468"/>
              <a:gd name="T96" fmla="*/ 2147483646 w 2055"/>
              <a:gd name="T97" fmla="*/ 2147483646 h 468"/>
              <a:gd name="T98" fmla="*/ 2147483646 w 2055"/>
              <a:gd name="T99" fmla="*/ 2147483646 h 468"/>
              <a:gd name="T100" fmla="*/ 2147483646 w 2055"/>
              <a:gd name="T101" fmla="*/ 2147483646 h 468"/>
              <a:gd name="T102" fmla="*/ 2147483646 w 2055"/>
              <a:gd name="T103" fmla="*/ 2147483646 h 468"/>
              <a:gd name="T104" fmla="*/ 2147483646 w 2055"/>
              <a:gd name="T105" fmla="*/ 2147483646 h 468"/>
              <a:gd name="T106" fmla="*/ 2147483646 w 2055"/>
              <a:gd name="T107" fmla="*/ 2147483646 h 468"/>
              <a:gd name="T108" fmla="*/ 2147483646 w 2055"/>
              <a:gd name="T109" fmla="*/ 2147483646 h 468"/>
              <a:gd name="T110" fmla="*/ 2147483646 w 2055"/>
              <a:gd name="T111" fmla="*/ 2147483646 h 468"/>
              <a:gd name="T112" fmla="*/ 2147483646 w 2055"/>
              <a:gd name="T113" fmla="*/ 2147483646 h 468"/>
              <a:gd name="T114" fmla="*/ 2147483646 w 2055"/>
              <a:gd name="T115" fmla="*/ 0 h 468"/>
              <a:gd name="T116" fmla="*/ 2147483646 w 2055"/>
              <a:gd name="T117" fmla="*/ 2147483646 h 468"/>
              <a:gd name="T118" fmla="*/ 2147483646 w 2055"/>
              <a:gd name="T119" fmla="*/ 2147483646 h 468"/>
              <a:gd name="T120" fmla="*/ 2147483646 w 2055"/>
              <a:gd name="T121" fmla="*/ 2147483646 h 468"/>
              <a:gd name="T122" fmla="*/ 2147483646 w 2055"/>
              <a:gd name="T123" fmla="*/ 2147483646 h 468"/>
              <a:gd name="T124" fmla="*/ 2147483646 w 2055"/>
              <a:gd name="T125" fmla="*/ 2147483646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55"/>
              <a:gd name="T190" fmla="*/ 0 h 468"/>
              <a:gd name="T191" fmla="*/ 2055 w 2055"/>
              <a:gd name="T192" fmla="*/ 468 h 4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55" h="468">
                <a:moveTo>
                  <a:pt x="2000" y="217"/>
                </a:moveTo>
                <a:lnTo>
                  <a:pt x="2022" y="250"/>
                </a:lnTo>
                <a:lnTo>
                  <a:pt x="2044" y="272"/>
                </a:lnTo>
                <a:lnTo>
                  <a:pt x="2055" y="294"/>
                </a:lnTo>
                <a:lnTo>
                  <a:pt x="2055" y="315"/>
                </a:lnTo>
                <a:lnTo>
                  <a:pt x="2044" y="326"/>
                </a:lnTo>
                <a:lnTo>
                  <a:pt x="2033" y="337"/>
                </a:lnTo>
                <a:lnTo>
                  <a:pt x="2011" y="337"/>
                </a:lnTo>
                <a:lnTo>
                  <a:pt x="1979" y="337"/>
                </a:lnTo>
                <a:lnTo>
                  <a:pt x="1957" y="337"/>
                </a:lnTo>
                <a:lnTo>
                  <a:pt x="1935" y="337"/>
                </a:lnTo>
                <a:lnTo>
                  <a:pt x="1902" y="337"/>
                </a:lnTo>
                <a:lnTo>
                  <a:pt x="1881" y="348"/>
                </a:lnTo>
                <a:lnTo>
                  <a:pt x="1848" y="359"/>
                </a:lnTo>
                <a:lnTo>
                  <a:pt x="1815" y="370"/>
                </a:lnTo>
                <a:lnTo>
                  <a:pt x="1783" y="391"/>
                </a:lnTo>
                <a:lnTo>
                  <a:pt x="1750" y="413"/>
                </a:lnTo>
                <a:lnTo>
                  <a:pt x="1718" y="424"/>
                </a:lnTo>
                <a:lnTo>
                  <a:pt x="1685" y="446"/>
                </a:lnTo>
                <a:lnTo>
                  <a:pt x="1652" y="457"/>
                </a:lnTo>
                <a:lnTo>
                  <a:pt x="1631" y="468"/>
                </a:lnTo>
                <a:lnTo>
                  <a:pt x="1609" y="468"/>
                </a:lnTo>
                <a:lnTo>
                  <a:pt x="1598" y="468"/>
                </a:lnTo>
                <a:lnTo>
                  <a:pt x="1587" y="468"/>
                </a:lnTo>
                <a:lnTo>
                  <a:pt x="1587" y="457"/>
                </a:lnTo>
                <a:lnTo>
                  <a:pt x="1598" y="446"/>
                </a:lnTo>
                <a:lnTo>
                  <a:pt x="1609" y="424"/>
                </a:lnTo>
                <a:lnTo>
                  <a:pt x="1620" y="402"/>
                </a:lnTo>
                <a:lnTo>
                  <a:pt x="1631" y="391"/>
                </a:lnTo>
                <a:lnTo>
                  <a:pt x="1652" y="359"/>
                </a:lnTo>
                <a:lnTo>
                  <a:pt x="1674" y="337"/>
                </a:lnTo>
                <a:lnTo>
                  <a:pt x="1685" y="315"/>
                </a:lnTo>
                <a:lnTo>
                  <a:pt x="1707" y="283"/>
                </a:lnTo>
                <a:lnTo>
                  <a:pt x="1718" y="272"/>
                </a:lnTo>
                <a:lnTo>
                  <a:pt x="1728" y="250"/>
                </a:lnTo>
                <a:lnTo>
                  <a:pt x="1728" y="228"/>
                </a:lnTo>
                <a:lnTo>
                  <a:pt x="1728" y="217"/>
                </a:lnTo>
                <a:lnTo>
                  <a:pt x="1728" y="206"/>
                </a:lnTo>
                <a:lnTo>
                  <a:pt x="1718" y="196"/>
                </a:lnTo>
                <a:lnTo>
                  <a:pt x="1685" y="185"/>
                </a:lnTo>
                <a:lnTo>
                  <a:pt x="1652" y="174"/>
                </a:lnTo>
                <a:lnTo>
                  <a:pt x="1609" y="174"/>
                </a:lnTo>
                <a:lnTo>
                  <a:pt x="1565" y="174"/>
                </a:lnTo>
                <a:lnTo>
                  <a:pt x="1511" y="174"/>
                </a:lnTo>
                <a:lnTo>
                  <a:pt x="1457" y="174"/>
                </a:lnTo>
                <a:lnTo>
                  <a:pt x="1402" y="174"/>
                </a:lnTo>
                <a:lnTo>
                  <a:pt x="1337" y="185"/>
                </a:lnTo>
                <a:lnTo>
                  <a:pt x="1305" y="185"/>
                </a:lnTo>
                <a:lnTo>
                  <a:pt x="1272" y="196"/>
                </a:lnTo>
                <a:lnTo>
                  <a:pt x="1228" y="196"/>
                </a:lnTo>
                <a:lnTo>
                  <a:pt x="1185" y="206"/>
                </a:lnTo>
                <a:lnTo>
                  <a:pt x="1141" y="206"/>
                </a:lnTo>
                <a:lnTo>
                  <a:pt x="1087" y="217"/>
                </a:lnTo>
                <a:lnTo>
                  <a:pt x="1033" y="217"/>
                </a:lnTo>
                <a:lnTo>
                  <a:pt x="978" y="228"/>
                </a:lnTo>
                <a:lnTo>
                  <a:pt x="946" y="239"/>
                </a:lnTo>
                <a:lnTo>
                  <a:pt x="902" y="239"/>
                </a:lnTo>
                <a:lnTo>
                  <a:pt x="859" y="250"/>
                </a:lnTo>
                <a:lnTo>
                  <a:pt x="815" y="250"/>
                </a:lnTo>
                <a:lnTo>
                  <a:pt x="772" y="261"/>
                </a:lnTo>
                <a:lnTo>
                  <a:pt x="717" y="261"/>
                </a:lnTo>
                <a:lnTo>
                  <a:pt x="663" y="272"/>
                </a:lnTo>
                <a:lnTo>
                  <a:pt x="609" y="283"/>
                </a:lnTo>
                <a:lnTo>
                  <a:pt x="543" y="294"/>
                </a:lnTo>
                <a:lnTo>
                  <a:pt x="478" y="304"/>
                </a:lnTo>
                <a:lnTo>
                  <a:pt x="402" y="304"/>
                </a:lnTo>
                <a:lnTo>
                  <a:pt x="326" y="315"/>
                </a:lnTo>
                <a:lnTo>
                  <a:pt x="250" y="326"/>
                </a:lnTo>
                <a:lnTo>
                  <a:pt x="174" y="337"/>
                </a:lnTo>
                <a:lnTo>
                  <a:pt x="87" y="348"/>
                </a:lnTo>
                <a:lnTo>
                  <a:pt x="0" y="359"/>
                </a:lnTo>
                <a:lnTo>
                  <a:pt x="0" y="239"/>
                </a:lnTo>
                <a:lnTo>
                  <a:pt x="33" y="239"/>
                </a:lnTo>
                <a:lnTo>
                  <a:pt x="65" y="239"/>
                </a:lnTo>
                <a:lnTo>
                  <a:pt x="98" y="239"/>
                </a:lnTo>
                <a:lnTo>
                  <a:pt x="130" y="239"/>
                </a:lnTo>
                <a:lnTo>
                  <a:pt x="174" y="228"/>
                </a:lnTo>
                <a:lnTo>
                  <a:pt x="228" y="217"/>
                </a:lnTo>
                <a:lnTo>
                  <a:pt x="239" y="217"/>
                </a:lnTo>
                <a:lnTo>
                  <a:pt x="250" y="217"/>
                </a:lnTo>
                <a:lnTo>
                  <a:pt x="272" y="206"/>
                </a:lnTo>
                <a:lnTo>
                  <a:pt x="304" y="206"/>
                </a:lnTo>
                <a:lnTo>
                  <a:pt x="337" y="206"/>
                </a:lnTo>
                <a:lnTo>
                  <a:pt x="370" y="196"/>
                </a:lnTo>
                <a:lnTo>
                  <a:pt x="413" y="196"/>
                </a:lnTo>
                <a:lnTo>
                  <a:pt x="457" y="185"/>
                </a:lnTo>
                <a:lnTo>
                  <a:pt x="500" y="185"/>
                </a:lnTo>
                <a:lnTo>
                  <a:pt x="554" y="174"/>
                </a:lnTo>
                <a:lnTo>
                  <a:pt x="620" y="174"/>
                </a:lnTo>
                <a:lnTo>
                  <a:pt x="685" y="163"/>
                </a:lnTo>
                <a:lnTo>
                  <a:pt x="750" y="152"/>
                </a:lnTo>
                <a:lnTo>
                  <a:pt x="826" y="141"/>
                </a:lnTo>
                <a:lnTo>
                  <a:pt x="902" y="130"/>
                </a:lnTo>
                <a:lnTo>
                  <a:pt x="989" y="119"/>
                </a:lnTo>
                <a:lnTo>
                  <a:pt x="1065" y="109"/>
                </a:lnTo>
                <a:lnTo>
                  <a:pt x="1141" y="109"/>
                </a:lnTo>
                <a:lnTo>
                  <a:pt x="1218" y="98"/>
                </a:lnTo>
                <a:lnTo>
                  <a:pt x="1283" y="87"/>
                </a:lnTo>
                <a:lnTo>
                  <a:pt x="1337" y="87"/>
                </a:lnTo>
                <a:lnTo>
                  <a:pt x="1402" y="76"/>
                </a:lnTo>
                <a:lnTo>
                  <a:pt x="1446" y="65"/>
                </a:lnTo>
                <a:lnTo>
                  <a:pt x="1500" y="65"/>
                </a:lnTo>
                <a:lnTo>
                  <a:pt x="1533" y="54"/>
                </a:lnTo>
                <a:lnTo>
                  <a:pt x="1576" y="54"/>
                </a:lnTo>
                <a:lnTo>
                  <a:pt x="1609" y="43"/>
                </a:lnTo>
                <a:lnTo>
                  <a:pt x="1631" y="43"/>
                </a:lnTo>
                <a:lnTo>
                  <a:pt x="1652" y="32"/>
                </a:lnTo>
                <a:lnTo>
                  <a:pt x="1663" y="32"/>
                </a:lnTo>
                <a:lnTo>
                  <a:pt x="1674" y="32"/>
                </a:lnTo>
                <a:lnTo>
                  <a:pt x="1685" y="32"/>
                </a:lnTo>
                <a:lnTo>
                  <a:pt x="1696" y="21"/>
                </a:lnTo>
                <a:lnTo>
                  <a:pt x="1707" y="11"/>
                </a:lnTo>
                <a:lnTo>
                  <a:pt x="1728" y="11"/>
                </a:lnTo>
                <a:lnTo>
                  <a:pt x="1750" y="0"/>
                </a:lnTo>
                <a:lnTo>
                  <a:pt x="1772" y="11"/>
                </a:lnTo>
                <a:lnTo>
                  <a:pt x="1794" y="32"/>
                </a:lnTo>
                <a:lnTo>
                  <a:pt x="1837" y="54"/>
                </a:lnTo>
                <a:lnTo>
                  <a:pt x="1848" y="65"/>
                </a:lnTo>
                <a:lnTo>
                  <a:pt x="1870" y="87"/>
                </a:lnTo>
                <a:lnTo>
                  <a:pt x="1913" y="119"/>
                </a:lnTo>
                <a:lnTo>
                  <a:pt x="1946" y="152"/>
                </a:lnTo>
                <a:lnTo>
                  <a:pt x="1979" y="185"/>
                </a:lnTo>
                <a:lnTo>
                  <a:pt x="2000" y="217"/>
                </a:lnTo>
              </a:path>
            </a:pathLst>
          </a:custGeom>
          <a:solidFill>
            <a:srgbClr val="FF0000"/>
          </a:solidFill>
          <a:ln w="12700">
            <a:solidFill>
              <a:srgbClr val="000000"/>
            </a:solidFill>
            <a:round/>
          </a:ln>
        </p:spPr>
        <p:txBody>
          <a:bodyPr/>
          <a:lstStyle/>
          <a:p>
            <a:endParaRPr lang="zh-CN" altLang="en-US"/>
          </a:p>
        </p:txBody>
      </p:sp>
      <p:sp>
        <p:nvSpPr>
          <p:cNvPr id="12410" name="Freeform 122"/>
          <p:cNvSpPr/>
          <p:nvPr/>
        </p:nvSpPr>
        <p:spPr bwMode="auto">
          <a:xfrm>
            <a:off x="6176963" y="1317625"/>
            <a:ext cx="1227137" cy="228600"/>
          </a:xfrm>
          <a:custGeom>
            <a:avLst/>
            <a:gdLst>
              <a:gd name="T0" fmla="*/ 2147483646 w 1935"/>
              <a:gd name="T1" fmla="*/ 2147483646 h 359"/>
              <a:gd name="T2" fmla="*/ 2147483646 w 1935"/>
              <a:gd name="T3" fmla="*/ 2147483646 h 359"/>
              <a:gd name="T4" fmla="*/ 2147483646 w 1935"/>
              <a:gd name="T5" fmla="*/ 2147483646 h 359"/>
              <a:gd name="T6" fmla="*/ 2147483646 w 1935"/>
              <a:gd name="T7" fmla="*/ 2147483646 h 359"/>
              <a:gd name="T8" fmla="*/ 2147483646 w 1935"/>
              <a:gd name="T9" fmla="*/ 2147483646 h 359"/>
              <a:gd name="T10" fmla="*/ 2147483646 w 1935"/>
              <a:gd name="T11" fmla="*/ 2147483646 h 359"/>
              <a:gd name="T12" fmla="*/ 2147483646 w 1935"/>
              <a:gd name="T13" fmla="*/ 2147483646 h 359"/>
              <a:gd name="T14" fmla="*/ 2147483646 w 1935"/>
              <a:gd name="T15" fmla="*/ 2147483646 h 359"/>
              <a:gd name="T16" fmla="*/ 2147483646 w 1935"/>
              <a:gd name="T17" fmla="*/ 2147483646 h 359"/>
              <a:gd name="T18" fmla="*/ 2147483646 w 1935"/>
              <a:gd name="T19" fmla="*/ 2147483646 h 359"/>
              <a:gd name="T20" fmla="*/ 2147483646 w 1935"/>
              <a:gd name="T21" fmla="*/ 2147483646 h 359"/>
              <a:gd name="T22" fmla="*/ 2147483646 w 1935"/>
              <a:gd name="T23" fmla="*/ 0 h 359"/>
              <a:gd name="T24" fmla="*/ 2147483646 w 1935"/>
              <a:gd name="T25" fmla="*/ 2147483646 h 359"/>
              <a:gd name="T26" fmla="*/ 2147483646 w 1935"/>
              <a:gd name="T27" fmla="*/ 2147483646 h 359"/>
              <a:gd name="T28" fmla="*/ 2147483646 w 1935"/>
              <a:gd name="T29" fmla="*/ 2147483646 h 359"/>
              <a:gd name="T30" fmla="*/ 2147483646 w 1935"/>
              <a:gd name="T31" fmla="*/ 2147483646 h 359"/>
              <a:gd name="T32" fmla="*/ 2147483646 w 1935"/>
              <a:gd name="T33" fmla="*/ 2147483646 h 359"/>
              <a:gd name="T34" fmla="*/ 2147483646 w 1935"/>
              <a:gd name="T35" fmla="*/ 2147483646 h 359"/>
              <a:gd name="T36" fmla="*/ 2147483646 w 1935"/>
              <a:gd name="T37" fmla="*/ 2147483646 h 359"/>
              <a:gd name="T38" fmla="*/ 2147483646 w 1935"/>
              <a:gd name="T39" fmla="*/ 2147483646 h 359"/>
              <a:gd name="T40" fmla="*/ 2147483646 w 1935"/>
              <a:gd name="T41" fmla="*/ 2147483646 h 359"/>
              <a:gd name="T42" fmla="*/ 2147483646 w 1935"/>
              <a:gd name="T43" fmla="*/ 2147483646 h 359"/>
              <a:gd name="T44" fmla="*/ 2147483646 w 1935"/>
              <a:gd name="T45" fmla="*/ 2147483646 h 359"/>
              <a:gd name="T46" fmla="*/ 2147483646 w 1935"/>
              <a:gd name="T47" fmla="*/ 2147483646 h 359"/>
              <a:gd name="T48" fmla="*/ 2147483646 w 1935"/>
              <a:gd name="T49" fmla="*/ 2147483646 h 359"/>
              <a:gd name="T50" fmla="*/ 2147483646 w 1935"/>
              <a:gd name="T51" fmla="*/ 2147483646 h 359"/>
              <a:gd name="T52" fmla="*/ 2147483646 w 1935"/>
              <a:gd name="T53" fmla="*/ 2147483646 h 359"/>
              <a:gd name="T54" fmla="*/ 2147483646 w 1935"/>
              <a:gd name="T55" fmla="*/ 2147483646 h 359"/>
              <a:gd name="T56" fmla="*/ 2147483646 w 1935"/>
              <a:gd name="T57" fmla="*/ 2147483646 h 359"/>
              <a:gd name="T58" fmla="*/ 2147483646 w 1935"/>
              <a:gd name="T59" fmla="*/ 2147483646 h 359"/>
              <a:gd name="T60" fmla="*/ 2147483646 w 1935"/>
              <a:gd name="T61" fmla="*/ 2147483646 h 359"/>
              <a:gd name="T62" fmla="*/ 2147483646 w 1935"/>
              <a:gd name="T63" fmla="*/ 2147483646 h 359"/>
              <a:gd name="T64" fmla="*/ 2147483646 w 1935"/>
              <a:gd name="T65" fmla="*/ 2147483646 h 359"/>
              <a:gd name="T66" fmla="*/ 2147483646 w 1935"/>
              <a:gd name="T67" fmla="*/ 2147483646 h 359"/>
              <a:gd name="T68" fmla="*/ 2147483646 w 1935"/>
              <a:gd name="T69" fmla="*/ 2147483646 h 359"/>
              <a:gd name="T70" fmla="*/ 2147483646 w 1935"/>
              <a:gd name="T71" fmla="*/ 2147483646 h 359"/>
              <a:gd name="T72" fmla="*/ 2147483646 w 1935"/>
              <a:gd name="T73" fmla="*/ 2147483646 h 359"/>
              <a:gd name="T74" fmla="*/ 2147483646 w 1935"/>
              <a:gd name="T75" fmla="*/ 2147483646 h 359"/>
              <a:gd name="T76" fmla="*/ 2147483646 w 1935"/>
              <a:gd name="T77" fmla="*/ 2147483646 h 359"/>
              <a:gd name="T78" fmla="*/ 0 w 1935"/>
              <a:gd name="T79" fmla="*/ 2147483646 h 359"/>
              <a:gd name="T80" fmla="*/ 2147483646 w 1935"/>
              <a:gd name="T81" fmla="*/ 2147483646 h 359"/>
              <a:gd name="T82" fmla="*/ 2147483646 w 1935"/>
              <a:gd name="T83" fmla="*/ 2147483646 h 359"/>
              <a:gd name="T84" fmla="*/ 2147483646 w 1935"/>
              <a:gd name="T85" fmla="*/ 2147483646 h 359"/>
              <a:gd name="T86" fmla="*/ 2147483646 w 1935"/>
              <a:gd name="T87" fmla="*/ 2147483646 h 359"/>
              <a:gd name="T88" fmla="*/ 2147483646 w 1935"/>
              <a:gd name="T89" fmla="*/ 2147483646 h 3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35"/>
              <a:gd name="T136" fmla="*/ 0 h 359"/>
              <a:gd name="T137" fmla="*/ 1935 w 1935"/>
              <a:gd name="T138" fmla="*/ 359 h 3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35" h="359">
                <a:moveTo>
                  <a:pt x="728" y="152"/>
                </a:moveTo>
                <a:lnTo>
                  <a:pt x="794" y="141"/>
                </a:lnTo>
                <a:lnTo>
                  <a:pt x="859" y="131"/>
                </a:lnTo>
                <a:lnTo>
                  <a:pt x="913" y="120"/>
                </a:lnTo>
                <a:lnTo>
                  <a:pt x="968" y="109"/>
                </a:lnTo>
                <a:lnTo>
                  <a:pt x="1022" y="98"/>
                </a:lnTo>
                <a:lnTo>
                  <a:pt x="1076" y="87"/>
                </a:lnTo>
                <a:lnTo>
                  <a:pt x="1120" y="87"/>
                </a:lnTo>
                <a:lnTo>
                  <a:pt x="1163" y="76"/>
                </a:lnTo>
                <a:lnTo>
                  <a:pt x="1207" y="65"/>
                </a:lnTo>
                <a:lnTo>
                  <a:pt x="1250" y="65"/>
                </a:lnTo>
                <a:lnTo>
                  <a:pt x="1294" y="54"/>
                </a:lnTo>
                <a:lnTo>
                  <a:pt x="1326" y="54"/>
                </a:lnTo>
                <a:lnTo>
                  <a:pt x="1359" y="44"/>
                </a:lnTo>
                <a:lnTo>
                  <a:pt x="1392" y="44"/>
                </a:lnTo>
                <a:lnTo>
                  <a:pt x="1424" y="33"/>
                </a:lnTo>
                <a:lnTo>
                  <a:pt x="1446" y="33"/>
                </a:lnTo>
                <a:lnTo>
                  <a:pt x="1489" y="22"/>
                </a:lnTo>
                <a:lnTo>
                  <a:pt x="1533" y="22"/>
                </a:lnTo>
                <a:lnTo>
                  <a:pt x="1576" y="11"/>
                </a:lnTo>
                <a:lnTo>
                  <a:pt x="1609" y="11"/>
                </a:lnTo>
                <a:lnTo>
                  <a:pt x="1642" y="11"/>
                </a:lnTo>
                <a:lnTo>
                  <a:pt x="1663" y="11"/>
                </a:lnTo>
                <a:lnTo>
                  <a:pt x="1696" y="0"/>
                </a:lnTo>
                <a:lnTo>
                  <a:pt x="1707" y="0"/>
                </a:lnTo>
                <a:lnTo>
                  <a:pt x="1740" y="11"/>
                </a:lnTo>
                <a:lnTo>
                  <a:pt x="1772" y="11"/>
                </a:lnTo>
                <a:lnTo>
                  <a:pt x="1816" y="22"/>
                </a:lnTo>
                <a:lnTo>
                  <a:pt x="1859" y="44"/>
                </a:lnTo>
                <a:lnTo>
                  <a:pt x="1881" y="54"/>
                </a:lnTo>
                <a:lnTo>
                  <a:pt x="1892" y="65"/>
                </a:lnTo>
                <a:lnTo>
                  <a:pt x="1913" y="76"/>
                </a:lnTo>
                <a:lnTo>
                  <a:pt x="1924" y="87"/>
                </a:lnTo>
                <a:lnTo>
                  <a:pt x="1935" y="98"/>
                </a:lnTo>
                <a:lnTo>
                  <a:pt x="1935" y="109"/>
                </a:lnTo>
                <a:lnTo>
                  <a:pt x="1935" y="120"/>
                </a:lnTo>
                <a:lnTo>
                  <a:pt x="1924" y="141"/>
                </a:lnTo>
                <a:lnTo>
                  <a:pt x="1903" y="152"/>
                </a:lnTo>
                <a:lnTo>
                  <a:pt x="1881" y="152"/>
                </a:lnTo>
                <a:lnTo>
                  <a:pt x="1848" y="163"/>
                </a:lnTo>
                <a:lnTo>
                  <a:pt x="1826" y="163"/>
                </a:lnTo>
                <a:lnTo>
                  <a:pt x="1794" y="163"/>
                </a:lnTo>
                <a:lnTo>
                  <a:pt x="1750" y="163"/>
                </a:lnTo>
                <a:lnTo>
                  <a:pt x="1707" y="163"/>
                </a:lnTo>
                <a:lnTo>
                  <a:pt x="1653" y="163"/>
                </a:lnTo>
                <a:lnTo>
                  <a:pt x="1598" y="163"/>
                </a:lnTo>
                <a:lnTo>
                  <a:pt x="1522" y="163"/>
                </a:lnTo>
                <a:lnTo>
                  <a:pt x="1446" y="174"/>
                </a:lnTo>
                <a:lnTo>
                  <a:pt x="1370" y="174"/>
                </a:lnTo>
                <a:lnTo>
                  <a:pt x="1294" y="185"/>
                </a:lnTo>
                <a:lnTo>
                  <a:pt x="1218" y="185"/>
                </a:lnTo>
                <a:lnTo>
                  <a:pt x="1142" y="196"/>
                </a:lnTo>
                <a:lnTo>
                  <a:pt x="1011" y="218"/>
                </a:lnTo>
                <a:lnTo>
                  <a:pt x="881" y="229"/>
                </a:lnTo>
                <a:lnTo>
                  <a:pt x="750" y="261"/>
                </a:lnTo>
                <a:lnTo>
                  <a:pt x="641" y="283"/>
                </a:lnTo>
                <a:lnTo>
                  <a:pt x="533" y="294"/>
                </a:lnTo>
                <a:lnTo>
                  <a:pt x="424" y="316"/>
                </a:lnTo>
                <a:lnTo>
                  <a:pt x="381" y="326"/>
                </a:lnTo>
                <a:lnTo>
                  <a:pt x="337" y="337"/>
                </a:lnTo>
                <a:lnTo>
                  <a:pt x="294" y="348"/>
                </a:lnTo>
                <a:lnTo>
                  <a:pt x="261" y="348"/>
                </a:lnTo>
                <a:lnTo>
                  <a:pt x="239" y="359"/>
                </a:lnTo>
                <a:lnTo>
                  <a:pt x="218" y="359"/>
                </a:lnTo>
                <a:lnTo>
                  <a:pt x="196" y="359"/>
                </a:lnTo>
                <a:lnTo>
                  <a:pt x="185" y="359"/>
                </a:lnTo>
                <a:lnTo>
                  <a:pt x="163" y="359"/>
                </a:lnTo>
                <a:lnTo>
                  <a:pt x="141" y="348"/>
                </a:lnTo>
                <a:lnTo>
                  <a:pt x="109" y="337"/>
                </a:lnTo>
                <a:lnTo>
                  <a:pt x="98" y="326"/>
                </a:lnTo>
                <a:lnTo>
                  <a:pt x="87" y="316"/>
                </a:lnTo>
                <a:lnTo>
                  <a:pt x="65" y="305"/>
                </a:lnTo>
                <a:lnTo>
                  <a:pt x="44" y="294"/>
                </a:lnTo>
                <a:lnTo>
                  <a:pt x="33" y="283"/>
                </a:lnTo>
                <a:lnTo>
                  <a:pt x="22" y="283"/>
                </a:lnTo>
                <a:lnTo>
                  <a:pt x="11" y="272"/>
                </a:lnTo>
                <a:lnTo>
                  <a:pt x="11" y="261"/>
                </a:lnTo>
                <a:lnTo>
                  <a:pt x="0" y="250"/>
                </a:lnTo>
                <a:lnTo>
                  <a:pt x="0" y="239"/>
                </a:lnTo>
                <a:lnTo>
                  <a:pt x="33" y="239"/>
                </a:lnTo>
                <a:lnTo>
                  <a:pt x="65" y="239"/>
                </a:lnTo>
                <a:lnTo>
                  <a:pt x="98" y="239"/>
                </a:lnTo>
                <a:lnTo>
                  <a:pt x="131" y="229"/>
                </a:lnTo>
                <a:lnTo>
                  <a:pt x="207" y="218"/>
                </a:lnTo>
                <a:lnTo>
                  <a:pt x="294" y="207"/>
                </a:lnTo>
                <a:lnTo>
                  <a:pt x="391" y="196"/>
                </a:lnTo>
                <a:lnTo>
                  <a:pt x="500" y="185"/>
                </a:lnTo>
                <a:lnTo>
                  <a:pt x="609" y="163"/>
                </a:lnTo>
                <a:lnTo>
                  <a:pt x="728" y="152"/>
                </a:lnTo>
              </a:path>
            </a:pathLst>
          </a:custGeom>
          <a:solidFill>
            <a:srgbClr val="FF0000"/>
          </a:solidFill>
          <a:ln w="12700">
            <a:solidFill>
              <a:srgbClr val="000000"/>
            </a:solidFill>
            <a:round/>
          </a:ln>
        </p:spPr>
        <p:txBody>
          <a:bodyPr/>
          <a:lstStyle/>
          <a:p>
            <a:endParaRPr lang="zh-CN" altLang="en-US"/>
          </a:p>
        </p:txBody>
      </p:sp>
      <p:sp>
        <p:nvSpPr>
          <p:cNvPr id="12411" name="Freeform 123"/>
          <p:cNvSpPr/>
          <p:nvPr/>
        </p:nvSpPr>
        <p:spPr bwMode="auto">
          <a:xfrm>
            <a:off x="6411913" y="1939925"/>
            <a:ext cx="676275" cy="152400"/>
          </a:xfrm>
          <a:custGeom>
            <a:avLst/>
            <a:gdLst>
              <a:gd name="T0" fmla="*/ 2147483646 w 1065"/>
              <a:gd name="T1" fmla="*/ 2147483646 h 240"/>
              <a:gd name="T2" fmla="*/ 2147483646 w 1065"/>
              <a:gd name="T3" fmla="*/ 2147483646 h 240"/>
              <a:gd name="T4" fmla="*/ 2147483646 w 1065"/>
              <a:gd name="T5" fmla="*/ 2147483646 h 240"/>
              <a:gd name="T6" fmla="*/ 2147483646 w 1065"/>
              <a:gd name="T7" fmla="*/ 2147483646 h 240"/>
              <a:gd name="T8" fmla="*/ 2147483646 w 1065"/>
              <a:gd name="T9" fmla="*/ 2147483646 h 240"/>
              <a:gd name="T10" fmla="*/ 2147483646 w 1065"/>
              <a:gd name="T11" fmla="*/ 2147483646 h 240"/>
              <a:gd name="T12" fmla="*/ 2147483646 w 1065"/>
              <a:gd name="T13" fmla="*/ 2147483646 h 240"/>
              <a:gd name="T14" fmla="*/ 2147483646 w 1065"/>
              <a:gd name="T15" fmla="*/ 2147483646 h 240"/>
              <a:gd name="T16" fmla="*/ 2147483646 w 1065"/>
              <a:gd name="T17" fmla="*/ 2147483646 h 240"/>
              <a:gd name="T18" fmla="*/ 2147483646 w 1065"/>
              <a:gd name="T19" fmla="*/ 2147483646 h 240"/>
              <a:gd name="T20" fmla="*/ 2147483646 w 1065"/>
              <a:gd name="T21" fmla="*/ 2147483646 h 240"/>
              <a:gd name="T22" fmla="*/ 2147483646 w 1065"/>
              <a:gd name="T23" fmla="*/ 2147483646 h 240"/>
              <a:gd name="T24" fmla="*/ 2147483646 w 1065"/>
              <a:gd name="T25" fmla="*/ 2147483646 h 240"/>
              <a:gd name="T26" fmla="*/ 2147483646 w 1065"/>
              <a:gd name="T27" fmla="*/ 2147483646 h 240"/>
              <a:gd name="T28" fmla="*/ 2147483646 w 1065"/>
              <a:gd name="T29" fmla="*/ 2147483646 h 240"/>
              <a:gd name="T30" fmla="*/ 2147483646 w 1065"/>
              <a:gd name="T31" fmla="*/ 2147483646 h 240"/>
              <a:gd name="T32" fmla="*/ 2147483646 w 1065"/>
              <a:gd name="T33" fmla="*/ 2147483646 h 240"/>
              <a:gd name="T34" fmla="*/ 2147483646 w 1065"/>
              <a:gd name="T35" fmla="*/ 2147483646 h 240"/>
              <a:gd name="T36" fmla="*/ 2147483646 w 1065"/>
              <a:gd name="T37" fmla="*/ 2147483646 h 240"/>
              <a:gd name="T38" fmla="*/ 2147483646 w 1065"/>
              <a:gd name="T39" fmla="*/ 2147483646 h 240"/>
              <a:gd name="T40" fmla="*/ 2147483646 w 1065"/>
              <a:gd name="T41" fmla="*/ 2147483646 h 240"/>
              <a:gd name="T42" fmla="*/ 2147483646 w 1065"/>
              <a:gd name="T43" fmla="*/ 2147483646 h 240"/>
              <a:gd name="T44" fmla="*/ 2147483646 w 1065"/>
              <a:gd name="T45" fmla="*/ 2147483646 h 240"/>
              <a:gd name="T46" fmla="*/ 2147483646 w 1065"/>
              <a:gd name="T47" fmla="*/ 2147483646 h 240"/>
              <a:gd name="T48" fmla="*/ 2147483646 w 1065"/>
              <a:gd name="T49" fmla="*/ 2147483646 h 240"/>
              <a:gd name="T50" fmla="*/ 2147483646 w 1065"/>
              <a:gd name="T51" fmla="*/ 2147483646 h 240"/>
              <a:gd name="T52" fmla="*/ 2147483646 w 1065"/>
              <a:gd name="T53" fmla="*/ 2147483646 h 240"/>
              <a:gd name="T54" fmla="*/ 2147483646 w 1065"/>
              <a:gd name="T55" fmla="*/ 2147483646 h 240"/>
              <a:gd name="T56" fmla="*/ 2147483646 w 1065"/>
              <a:gd name="T57" fmla="*/ 2147483646 h 240"/>
              <a:gd name="T58" fmla="*/ 2147483646 w 1065"/>
              <a:gd name="T59" fmla="*/ 2147483646 h 240"/>
              <a:gd name="T60" fmla="*/ 2147483646 w 1065"/>
              <a:gd name="T61" fmla="*/ 0 h 240"/>
              <a:gd name="T62" fmla="*/ 2147483646 w 1065"/>
              <a:gd name="T63" fmla="*/ 2147483646 h 240"/>
              <a:gd name="T64" fmla="*/ 2147483646 w 1065"/>
              <a:gd name="T65" fmla="*/ 2147483646 h 240"/>
              <a:gd name="T66" fmla="*/ 2147483646 w 1065"/>
              <a:gd name="T67" fmla="*/ 2147483646 h 240"/>
              <a:gd name="T68" fmla="*/ 2147483646 w 1065"/>
              <a:gd name="T69" fmla="*/ 2147483646 h 240"/>
              <a:gd name="T70" fmla="*/ 2147483646 w 1065"/>
              <a:gd name="T71" fmla="*/ 2147483646 h 240"/>
              <a:gd name="T72" fmla="*/ 2147483646 w 1065"/>
              <a:gd name="T73" fmla="*/ 2147483646 h 2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5"/>
              <a:gd name="T112" fmla="*/ 0 h 240"/>
              <a:gd name="T113" fmla="*/ 1065 w 1065"/>
              <a:gd name="T114" fmla="*/ 240 h 2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5" h="240">
                <a:moveTo>
                  <a:pt x="1065" y="77"/>
                </a:moveTo>
                <a:lnTo>
                  <a:pt x="1065" y="87"/>
                </a:lnTo>
                <a:lnTo>
                  <a:pt x="1054" y="98"/>
                </a:lnTo>
                <a:lnTo>
                  <a:pt x="1043" y="109"/>
                </a:lnTo>
                <a:lnTo>
                  <a:pt x="1033" y="120"/>
                </a:lnTo>
                <a:lnTo>
                  <a:pt x="1022" y="131"/>
                </a:lnTo>
                <a:lnTo>
                  <a:pt x="1011" y="131"/>
                </a:lnTo>
                <a:lnTo>
                  <a:pt x="989" y="131"/>
                </a:lnTo>
                <a:lnTo>
                  <a:pt x="978" y="142"/>
                </a:lnTo>
                <a:lnTo>
                  <a:pt x="956" y="142"/>
                </a:lnTo>
                <a:lnTo>
                  <a:pt x="935" y="142"/>
                </a:lnTo>
                <a:lnTo>
                  <a:pt x="913" y="153"/>
                </a:lnTo>
                <a:lnTo>
                  <a:pt x="891" y="153"/>
                </a:lnTo>
                <a:lnTo>
                  <a:pt x="859" y="164"/>
                </a:lnTo>
                <a:lnTo>
                  <a:pt x="826" y="164"/>
                </a:lnTo>
                <a:lnTo>
                  <a:pt x="793" y="175"/>
                </a:lnTo>
                <a:lnTo>
                  <a:pt x="750" y="175"/>
                </a:lnTo>
                <a:lnTo>
                  <a:pt x="706" y="185"/>
                </a:lnTo>
                <a:lnTo>
                  <a:pt x="674" y="185"/>
                </a:lnTo>
                <a:lnTo>
                  <a:pt x="619" y="196"/>
                </a:lnTo>
                <a:lnTo>
                  <a:pt x="576" y="196"/>
                </a:lnTo>
                <a:lnTo>
                  <a:pt x="532" y="207"/>
                </a:lnTo>
                <a:lnTo>
                  <a:pt x="489" y="207"/>
                </a:lnTo>
                <a:lnTo>
                  <a:pt x="445" y="218"/>
                </a:lnTo>
                <a:lnTo>
                  <a:pt x="413" y="218"/>
                </a:lnTo>
                <a:lnTo>
                  <a:pt x="380" y="229"/>
                </a:lnTo>
                <a:lnTo>
                  <a:pt x="348" y="229"/>
                </a:lnTo>
                <a:lnTo>
                  <a:pt x="315" y="229"/>
                </a:lnTo>
                <a:lnTo>
                  <a:pt x="293" y="229"/>
                </a:lnTo>
                <a:lnTo>
                  <a:pt x="261" y="240"/>
                </a:lnTo>
                <a:lnTo>
                  <a:pt x="250" y="240"/>
                </a:lnTo>
                <a:lnTo>
                  <a:pt x="228" y="240"/>
                </a:lnTo>
                <a:lnTo>
                  <a:pt x="206" y="240"/>
                </a:lnTo>
                <a:lnTo>
                  <a:pt x="195" y="240"/>
                </a:lnTo>
                <a:lnTo>
                  <a:pt x="185" y="240"/>
                </a:lnTo>
                <a:lnTo>
                  <a:pt x="174" y="240"/>
                </a:lnTo>
                <a:lnTo>
                  <a:pt x="152" y="240"/>
                </a:lnTo>
                <a:lnTo>
                  <a:pt x="119" y="229"/>
                </a:lnTo>
                <a:lnTo>
                  <a:pt x="98" y="218"/>
                </a:lnTo>
                <a:lnTo>
                  <a:pt x="65" y="207"/>
                </a:lnTo>
                <a:lnTo>
                  <a:pt x="43" y="196"/>
                </a:lnTo>
                <a:lnTo>
                  <a:pt x="21" y="175"/>
                </a:lnTo>
                <a:lnTo>
                  <a:pt x="11" y="164"/>
                </a:lnTo>
                <a:lnTo>
                  <a:pt x="0" y="131"/>
                </a:lnTo>
                <a:lnTo>
                  <a:pt x="43" y="131"/>
                </a:lnTo>
                <a:lnTo>
                  <a:pt x="87" y="131"/>
                </a:lnTo>
                <a:lnTo>
                  <a:pt x="141" y="120"/>
                </a:lnTo>
                <a:lnTo>
                  <a:pt x="206" y="120"/>
                </a:lnTo>
                <a:lnTo>
                  <a:pt x="271" y="109"/>
                </a:lnTo>
                <a:lnTo>
                  <a:pt x="348" y="87"/>
                </a:lnTo>
                <a:lnTo>
                  <a:pt x="435" y="77"/>
                </a:lnTo>
                <a:lnTo>
                  <a:pt x="532" y="55"/>
                </a:lnTo>
                <a:lnTo>
                  <a:pt x="576" y="44"/>
                </a:lnTo>
                <a:lnTo>
                  <a:pt x="619" y="33"/>
                </a:lnTo>
                <a:lnTo>
                  <a:pt x="663" y="22"/>
                </a:lnTo>
                <a:lnTo>
                  <a:pt x="695" y="22"/>
                </a:lnTo>
                <a:lnTo>
                  <a:pt x="739" y="11"/>
                </a:lnTo>
                <a:lnTo>
                  <a:pt x="772" y="11"/>
                </a:lnTo>
                <a:lnTo>
                  <a:pt x="804" y="11"/>
                </a:lnTo>
                <a:lnTo>
                  <a:pt x="837" y="0"/>
                </a:lnTo>
                <a:lnTo>
                  <a:pt x="880" y="0"/>
                </a:lnTo>
                <a:lnTo>
                  <a:pt x="924" y="0"/>
                </a:lnTo>
                <a:lnTo>
                  <a:pt x="956" y="11"/>
                </a:lnTo>
                <a:lnTo>
                  <a:pt x="989" y="11"/>
                </a:lnTo>
                <a:lnTo>
                  <a:pt x="1011" y="22"/>
                </a:lnTo>
                <a:lnTo>
                  <a:pt x="1022" y="33"/>
                </a:lnTo>
                <a:lnTo>
                  <a:pt x="1033" y="44"/>
                </a:lnTo>
                <a:lnTo>
                  <a:pt x="1043" y="55"/>
                </a:lnTo>
                <a:lnTo>
                  <a:pt x="1054" y="55"/>
                </a:lnTo>
                <a:lnTo>
                  <a:pt x="1065" y="66"/>
                </a:lnTo>
                <a:lnTo>
                  <a:pt x="1065" y="77"/>
                </a:lnTo>
              </a:path>
            </a:pathLst>
          </a:custGeom>
          <a:solidFill>
            <a:srgbClr val="FF0000"/>
          </a:solidFill>
          <a:ln w="12700">
            <a:solidFill>
              <a:srgbClr val="000000"/>
            </a:solidFill>
            <a:round/>
          </a:ln>
        </p:spPr>
        <p:txBody>
          <a:bodyPr/>
          <a:lstStyle/>
          <a:p>
            <a:endParaRPr lang="zh-CN" altLang="en-US"/>
          </a:p>
        </p:txBody>
      </p:sp>
      <p:sp>
        <p:nvSpPr>
          <p:cNvPr id="12413" name="Freeform 125"/>
          <p:cNvSpPr/>
          <p:nvPr/>
        </p:nvSpPr>
        <p:spPr bwMode="auto">
          <a:xfrm>
            <a:off x="6445250" y="2243138"/>
            <a:ext cx="587375" cy="146050"/>
          </a:xfrm>
          <a:custGeom>
            <a:avLst/>
            <a:gdLst>
              <a:gd name="T0" fmla="*/ 2147483646 w 924"/>
              <a:gd name="T1" fmla="*/ 2147483646 h 229"/>
              <a:gd name="T2" fmla="*/ 2147483646 w 924"/>
              <a:gd name="T3" fmla="*/ 2147483646 h 229"/>
              <a:gd name="T4" fmla="*/ 2147483646 w 924"/>
              <a:gd name="T5" fmla="*/ 2147483646 h 229"/>
              <a:gd name="T6" fmla="*/ 2147483646 w 924"/>
              <a:gd name="T7" fmla="*/ 2147483646 h 229"/>
              <a:gd name="T8" fmla="*/ 0 w 924"/>
              <a:gd name="T9" fmla="*/ 2147483646 h 229"/>
              <a:gd name="T10" fmla="*/ 2147483646 w 924"/>
              <a:gd name="T11" fmla="*/ 2147483646 h 229"/>
              <a:gd name="T12" fmla="*/ 2147483646 w 924"/>
              <a:gd name="T13" fmla="*/ 2147483646 h 229"/>
              <a:gd name="T14" fmla="*/ 2147483646 w 924"/>
              <a:gd name="T15" fmla="*/ 2147483646 h 229"/>
              <a:gd name="T16" fmla="*/ 2147483646 w 924"/>
              <a:gd name="T17" fmla="*/ 2147483646 h 229"/>
              <a:gd name="T18" fmla="*/ 2147483646 w 924"/>
              <a:gd name="T19" fmla="*/ 2147483646 h 229"/>
              <a:gd name="T20" fmla="*/ 2147483646 w 924"/>
              <a:gd name="T21" fmla="*/ 2147483646 h 229"/>
              <a:gd name="T22" fmla="*/ 2147483646 w 924"/>
              <a:gd name="T23" fmla="*/ 2147483646 h 229"/>
              <a:gd name="T24" fmla="*/ 2147483646 w 924"/>
              <a:gd name="T25" fmla="*/ 2147483646 h 229"/>
              <a:gd name="T26" fmla="*/ 2147483646 w 924"/>
              <a:gd name="T27" fmla="*/ 2147483646 h 229"/>
              <a:gd name="T28" fmla="*/ 2147483646 w 924"/>
              <a:gd name="T29" fmla="*/ 2147483646 h 229"/>
              <a:gd name="T30" fmla="*/ 2147483646 w 924"/>
              <a:gd name="T31" fmla="*/ 2147483646 h 229"/>
              <a:gd name="T32" fmla="*/ 2147483646 w 924"/>
              <a:gd name="T33" fmla="*/ 2147483646 h 229"/>
              <a:gd name="T34" fmla="*/ 2147483646 w 924"/>
              <a:gd name="T35" fmla="*/ 2147483646 h 229"/>
              <a:gd name="T36" fmla="*/ 2147483646 w 924"/>
              <a:gd name="T37" fmla="*/ 0 h 229"/>
              <a:gd name="T38" fmla="*/ 2147483646 w 924"/>
              <a:gd name="T39" fmla="*/ 0 h 229"/>
              <a:gd name="T40" fmla="*/ 2147483646 w 924"/>
              <a:gd name="T41" fmla="*/ 0 h 229"/>
              <a:gd name="T42" fmla="*/ 2147483646 w 924"/>
              <a:gd name="T43" fmla="*/ 0 h 229"/>
              <a:gd name="T44" fmla="*/ 2147483646 w 924"/>
              <a:gd name="T45" fmla="*/ 2147483646 h 229"/>
              <a:gd name="T46" fmla="*/ 2147483646 w 924"/>
              <a:gd name="T47" fmla="*/ 2147483646 h 229"/>
              <a:gd name="T48" fmla="*/ 2147483646 w 924"/>
              <a:gd name="T49" fmla="*/ 2147483646 h 229"/>
              <a:gd name="T50" fmla="*/ 2147483646 w 924"/>
              <a:gd name="T51" fmla="*/ 2147483646 h 229"/>
              <a:gd name="T52" fmla="*/ 2147483646 w 924"/>
              <a:gd name="T53" fmla="*/ 2147483646 h 229"/>
              <a:gd name="T54" fmla="*/ 2147483646 w 924"/>
              <a:gd name="T55" fmla="*/ 2147483646 h 229"/>
              <a:gd name="T56" fmla="*/ 2147483646 w 924"/>
              <a:gd name="T57" fmla="*/ 2147483646 h 229"/>
              <a:gd name="T58" fmla="*/ 2147483646 w 924"/>
              <a:gd name="T59" fmla="*/ 2147483646 h 229"/>
              <a:gd name="T60" fmla="*/ 2147483646 w 924"/>
              <a:gd name="T61" fmla="*/ 2147483646 h 229"/>
              <a:gd name="T62" fmla="*/ 2147483646 w 924"/>
              <a:gd name="T63" fmla="*/ 2147483646 h 229"/>
              <a:gd name="T64" fmla="*/ 2147483646 w 924"/>
              <a:gd name="T65" fmla="*/ 2147483646 h 229"/>
              <a:gd name="T66" fmla="*/ 2147483646 w 924"/>
              <a:gd name="T67" fmla="*/ 2147483646 h 229"/>
              <a:gd name="T68" fmla="*/ 2147483646 w 924"/>
              <a:gd name="T69" fmla="*/ 2147483646 h 229"/>
              <a:gd name="T70" fmla="*/ 2147483646 w 924"/>
              <a:gd name="T71" fmla="*/ 2147483646 h 229"/>
              <a:gd name="T72" fmla="*/ 2147483646 w 924"/>
              <a:gd name="T73" fmla="*/ 2147483646 h 229"/>
              <a:gd name="T74" fmla="*/ 2147483646 w 924"/>
              <a:gd name="T75" fmla="*/ 2147483646 h 229"/>
              <a:gd name="T76" fmla="*/ 2147483646 w 924"/>
              <a:gd name="T77" fmla="*/ 2147483646 h 229"/>
              <a:gd name="T78" fmla="*/ 2147483646 w 924"/>
              <a:gd name="T79" fmla="*/ 2147483646 h 229"/>
              <a:gd name="T80" fmla="*/ 2147483646 w 924"/>
              <a:gd name="T81" fmla="*/ 2147483646 h 229"/>
              <a:gd name="T82" fmla="*/ 2147483646 w 924"/>
              <a:gd name="T83" fmla="*/ 2147483646 h 229"/>
              <a:gd name="T84" fmla="*/ 2147483646 w 924"/>
              <a:gd name="T85" fmla="*/ 2147483646 h 229"/>
              <a:gd name="T86" fmla="*/ 2147483646 w 924"/>
              <a:gd name="T87" fmla="*/ 2147483646 h 229"/>
              <a:gd name="T88" fmla="*/ 2147483646 w 924"/>
              <a:gd name="T89" fmla="*/ 2147483646 h 229"/>
              <a:gd name="T90" fmla="*/ 2147483646 w 924"/>
              <a:gd name="T91" fmla="*/ 2147483646 h 229"/>
              <a:gd name="T92" fmla="*/ 2147483646 w 924"/>
              <a:gd name="T93" fmla="*/ 2147483646 h 229"/>
              <a:gd name="T94" fmla="*/ 2147483646 w 924"/>
              <a:gd name="T95" fmla="*/ 2147483646 h 229"/>
              <a:gd name="T96" fmla="*/ 2147483646 w 924"/>
              <a:gd name="T97" fmla="*/ 2147483646 h 229"/>
              <a:gd name="T98" fmla="*/ 2147483646 w 924"/>
              <a:gd name="T99" fmla="*/ 2147483646 h 229"/>
              <a:gd name="T100" fmla="*/ 2147483646 w 924"/>
              <a:gd name="T101" fmla="*/ 2147483646 h 229"/>
              <a:gd name="T102" fmla="*/ 2147483646 w 924"/>
              <a:gd name="T103" fmla="*/ 2147483646 h 229"/>
              <a:gd name="T104" fmla="*/ 2147483646 w 924"/>
              <a:gd name="T105" fmla="*/ 2147483646 h 229"/>
              <a:gd name="T106" fmla="*/ 2147483646 w 924"/>
              <a:gd name="T107" fmla="*/ 2147483646 h 229"/>
              <a:gd name="T108" fmla="*/ 2147483646 w 924"/>
              <a:gd name="T109" fmla="*/ 2147483646 h 229"/>
              <a:gd name="T110" fmla="*/ 2147483646 w 924"/>
              <a:gd name="T111" fmla="*/ 2147483646 h 229"/>
              <a:gd name="T112" fmla="*/ 2147483646 w 924"/>
              <a:gd name="T113" fmla="*/ 2147483646 h 229"/>
              <a:gd name="T114" fmla="*/ 2147483646 w 924"/>
              <a:gd name="T115" fmla="*/ 2147483646 h 229"/>
              <a:gd name="T116" fmla="*/ 2147483646 w 924"/>
              <a:gd name="T117" fmla="*/ 2147483646 h 229"/>
              <a:gd name="T118" fmla="*/ 2147483646 w 924"/>
              <a:gd name="T119" fmla="*/ 2147483646 h 229"/>
              <a:gd name="T120" fmla="*/ 2147483646 w 924"/>
              <a:gd name="T121" fmla="*/ 2147483646 h 229"/>
              <a:gd name="T122" fmla="*/ 2147483646 w 924"/>
              <a:gd name="T123" fmla="*/ 2147483646 h 2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24"/>
              <a:gd name="T187" fmla="*/ 0 h 229"/>
              <a:gd name="T188" fmla="*/ 924 w 924"/>
              <a:gd name="T189" fmla="*/ 229 h 2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24" h="229">
                <a:moveTo>
                  <a:pt x="54" y="207"/>
                </a:moveTo>
                <a:lnTo>
                  <a:pt x="33" y="196"/>
                </a:lnTo>
                <a:lnTo>
                  <a:pt x="22" y="174"/>
                </a:lnTo>
                <a:lnTo>
                  <a:pt x="11" y="153"/>
                </a:lnTo>
                <a:lnTo>
                  <a:pt x="0" y="131"/>
                </a:lnTo>
                <a:lnTo>
                  <a:pt x="76" y="120"/>
                </a:lnTo>
                <a:lnTo>
                  <a:pt x="152" y="98"/>
                </a:lnTo>
                <a:lnTo>
                  <a:pt x="228" y="87"/>
                </a:lnTo>
                <a:lnTo>
                  <a:pt x="294" y="76"/>
                </a:lnTo>
                <a:lnTo>
                  <a:pt x="359" y="66"/>
                </a:lnTo>
                <a:lnTo>
                  <a:pt x="424" y="55"/>
                </a:lnTo>
                <a:lnTo>
                  <a:pt x="478" y="44"/>
                </a:lnTo>
                <a:lnTo>
                  <a:pt x="533" y="33"/>
                </a:lnTo>
                <a:lnTo>
                  <a:pt x="576" y="22"/>
                </a:lnTo>
                <a:lnTo>
                  <a:pt x="620" y="22"/>
                </a:lnTo>
                <a:lnTo>
                  <a:pt x="652" y="11"/>
                </a:lnTo>
                <a:lnTo>
                  <a:pt x="685" y="11"/>
                </a:lnTo>
                <a:lnTo>
                  <a:pt x="718" y="11"/>
                </a:lnTo>
                <a:lnTo>
                  <a:pt x="739" y="0"/>
                </a:lnTo>
                <a:lnTo>
                  <a:pt x="761" y="0"/>
                </a:lnTo>
                <a:lnTo>
                  <a:pt x="772" y="0"/>
                </a:lnTo>
                <a:lnTo>
                  <a:pt x="826" y="0"/>
                </a:lnTo>
                <a:lnTo>
                  <a:pt x="859" y="11"/>
                </a:lnTo>
                <a:lnTo>
                  <a:pt x="892" y="22"/>
                </a:lnTo>
                <a:lnTo>
                  <a:pt x="913" y="33"/>
                </a:lnTo>
                <a:lnTo>
                  <a:pt x="913" y="44"/>
                </a:lnTo>
                <a:lnTo>
                  <a:pt x="924" y="55"/>
                </a:lnTo>
                <a:lnTo>
                  <a:pt x="924" y="66"/>
                </a:lnTo>
                <a:lnTo>
                  <a:pt x="913" y="76"/>
                </a:lnTo>
                <a:lnTo>
                  <a:pt x="902" y="87"/>
                </a:lnTo>
                <a:lnTo>
                  <a:pt x="881" y="98"/>
                </a:lnTo>
                <a:lnTo>
                  <a:pt x="870" y="109"/>
                </a:lnTo>
                <a:lnTo>
                  <a:pt x="837" y="120"/>
                </a:lnTo>
                <a:lnTo>
                  <a:pt x="805" y="131"/>
                </a:lnTo>
                <a:lnTo>
                  <a:pt x="772" y="131"/>
                </a:lnTo>
                <a:lnTo>
                  <a:pt x="728" y="142"/>
                </a:lnTo>
                <a:lnTo>
                  <a:pt x="674" y="153"/>
                </a:lnTo>
                <a:lnTo>
                  <a:pt x="620" y="163"/>
                </a:lnTo>
                <a:lnTo>
                  <a:pt x="555" y="174"/>
                </a:lnTo>
                <a:lnTo>
                  <a:pt x="478" y="196"/>
                </a:lnTo>
                <a:lnTo>
                  <a:pt x="435" y="196"/>
                </a:lnTo>
                <a:lnTo>
                  <a:pt x="402" y="207"/>
                </a:lnTo>
                <a:lnTo>
                  <a:pt x="370" y="207"/>
                </a:lnTo>
                <a:lnTo>
                  <a:pt x="337" y="218"/>
                </a:lnTo>
                <a:lnTo>
                  <a:pt x="304" y="218"/>
                </a:lnTo>
                <a:lnTo>
                  <a:pt x="283" y="218"/>
                </a:lnTo>
                <a:lnTo>
                  <a:pt x="250" y="229"/>
                </a:lnTo>
                <a:lnTo>
                  <a:pt x="228" y="229"/>
                </a:lnTo>
                <a:lnTo>
                  <a:pt x="207" y="229"/>
                </a:lnTo>
                <a:lnTo>
                  <a:pt x="196" y="229"/>
                </a:lnTo>
                <a:lnTo>
                  <a:pt x="174" y="229"/>
                </a:lnTo>
                <a:lnTo>
                  <a:pt x="163" y="229"/>
                </a:lnTo>
                <a:lnTo>
                  <a:pt x="152" y="229"/>
                </a:lnTo>
                <a:lnTo>
                  <a:pt x="141" y="229"/>
                </a:lnTo>
                <a:lnTo>
                  <a:pt x="120" y="229"/>
                </a:lnTo>
                <a:lnTo>
                  <a:pt x="98" y="218"/>
                </a:lnTo>
                <a:lnTo>
                  <a:pt x="76" y="218"/>
                </a:lnTo>
                <a:lnTo>
                  <a:pt x="54" y="207"/>
                </a:lnTo>
              </a:path>
            </a:pathLst>
          </a:custGeom>
          <a:solidFill>
            <a:srgbClr val="FF0000"/>
          </a:solidFill>
          <a:ln w="12700">
            <a:solidFill>
              <a:srgbClr val="000000"/>
            </a:solidFill>
            <a:round/>
          </a:ln>
        </p:spPr>
        <p:txBody>
          <a:bodyPr/>
          <a:lstStyle/>
          <a:p>
            <a:endParaRPr lang="zh-CN" altLang="en-US"/>
          </a:p>
        </p:txBody>
      </p:sp>
      <p:sp>
        <p:nvSpPr>
          <p:cNvPr id="12414" name="Freeform 126"/>
          <p:cNvSpPr/>
          <p:nvPr/>
        </p:nvSpPr>
        <p:spPr bwMode="auto">
          <a:xfrm>
            <a:off x="7088188" y="2286000"/>
            <a:ext cx="220662" cy="206375"/>
          </a:xfrm>
          <a:custGeom>
            <a:avLst/>
            <a:gdLst>
              <a:gd name="T0" fmla="*/ 2147483646 w 348"/>
              <a:gd name="T1" fmla="*/ 2147483646 h 326"/>
              <a:gd name="T2" fmla="*/ 2147483646 w 348"/>
              <a:gd name="T3" fmla="*/ 2147483646 h 326"/>
              <a:gd name="T4" fmla="*/ 2147483646 w 348"/>
              <a:gd name="T5" fmla="*/ 2147483646 h 326"/>
              <a:gd name="T6" fmla="*/ 2147483646 w 348"/>
              <a:gd name="T7" fmla="*/ 2147483646 h 326"/>
              <a:gd name="T8" fmla="*/ 2147483646 w 348"/>
              <a:gd name="T9" fmla="*/ 2147483646 h 326"/>
              <a:gd name="T10" fmla="*/ 2147483646 w 348"/>
              <a:gd name="T11" fmla="*/ 2147483646 h 326"/>
              <a:gd name="T12" fmla="*/ 2147483646 w 348"/>
              <a:gd name="T13" fmla="*/ 2147483646 h 326"/>
              <a:gd name="T14" fmla="*/ 2147483646 w 348"/>
              <a:gd name="T15" fmla="*/ 2147483646 h 326"/>
              <a:gd name="T16" fmla="*/ 2147483646 w 348"/>
              <a:gd name="T17" fmla="*/ 2147483646 h 326"/>
              <a:gd name="T18" fmla="*/ 2147483646 w 348"/>
              <a:gd name="T19" fmla="*/ 2147483646 h 326"/>
              <a:gd name="T20" fmla="*/ 2147483646 w 348"/>
              <a:gd name="T21" fmla="*/ 2147483646 h 326"/>
              <a:gd name="T22" fmla="*/ 2147483646 w 348"/>
              <a:gd name="T23" fmla="*/ 2147483646 h 326"/>
              <a:gd name="T24" fmla="*/ 2147483646 w 348"/>
              <a:gd name="T25" fmla="*/ 2147483646 h 326"/>
              <a:gd name="T26" fmla="*/ 2147483646 w 348"/>
              <a:gd name="T27" fmla="*/ 2147483646 h 326"/>
              <a:gd name="T28" fmla="*/ 2147483646 w 348"/>
              <a:gd name="T29" fmla="*/ 2147483646 h 326"/>
              <a:gd name="T30" fmla="*/ 2147483646 w 348"/>
              <a:gd name="T31" fmla="*/ 2147483646 h 326"/>
              <a:gd name="T32" fmla="*/ 2147483646 w 348"/>
              <a:gd name="T33" fmla="*/ 2147483646 h 326"/>
              <a:gd name="T34" fmla="*/ 2147483646 w 348"/>
              <a:gd name="T35" fmla="*/ 2147483646 h 326"/>
              <a:gd name="T36" fmla="*/ 2147483646 w 348"/>
              <a:gd name="T37" fmla="*/ 2147483646 h 326"/>
              <a:gd name="T38" fmla="*/ 2147483646 w 348"/>
              <a:gd name="T39" fmla="*/ 2147483646 h 326"/>
              <a:gd name="T40" fmla="*/ 2147483646 w 348"/>
              <a:gd name="T41" fmla="*/ 2147483646 h 326"/>
              <a:gd name="T42" fmla="*/ 2147483646 w 348"/>
              <a:gd name="T43" fmla="*/ 2147483646 h 326"/>
              <a:gd name="T44" fmla="*/ 2147483646 w 348"/>
              <a:gd name="T45" fmla="*/ 2147483646 h 326"/>
              <a:gd name="T46" fmla="*/ 2147483646 w 348"/>
              <a:gd name="T47" fmla="*/ 2147483646 h 326"/>
              <a:gd name="T48" fmla="*/ 2147483646 w 348"/>
              <a:gd name="T49" fmla="*/ 2147483646 h 326"/>
              <a:gd name="T50" fmla="*/ 2147483646 w 348"/>
              <a:gd name="T51" fmla="*/ 2147483646 h 326"/>
              <a:gd name="T52" fmla="*/ 2147483646 w 348"/>
              <a:gd name="T53" fmla="*/ 2147483646 h 326"/>
              <a:gd name="T54" fmla="*/ 2147483646 w 348"/>
              <a:gd name="T55" fmla="*/ 2147483646 h 326"/>
              <a:gd name="T56" fmla="*/ 2147483646 w 348"/>
              <a:gd name="T57" fmla="*/ 2147483646 h 326"/>
              <a:gd name="T58" fmla="*/ 2147483646 w 348"/>
              <a:gd name="T59" fmla="*/ 2147483646 h 326"/>
              <a:gd name="T60" fmla="*/ 2147483646 w 348"/>
              <a:gd name="T61" fmla="*/ 2147483646 h 326"/>
              <a:gd name="T62" fmla="*/ 0 w 348"/>
              <a:gd name="T63" fmla="*/ 2147483646 h 326"/>
              <a:gd name="T64" fmla="*/ 0 w 348"/>
              <a:gd name="T65" fmla="*/ 2147483646 h 326"/>
              <a:gd name="T66" fmla="*/ 0 w 348"/>
              <a:gd name="T67" fmla="*/ 2147483646 h 326"/>
              <a:gd name="T68" fmla="*/ 0 w 348"/>
              <a:gd name="T69" fmla="*/ 2147483646 h 326"/>
              <a:gd name="T70" fmla="*/ 2147483646 w 348"/>
              <a:gd name="T71" fmla="*/ 0 h 326"/>
              <a:gd name="T72" fmla="*/ 2147483646 w 348"/>
              <a:gd name="T73" fmla="*/ 0 h 326"/>
              <a:gd name="T74" fmla="*/ 2147483646 w 348"/>
              <a:gd name="T75" fmla="*/ 2147483646 h 326"/>
              <a:gd name="T76" fmla="*/ 2147483646 w 348"/>
              <a:gd name="T77" fmla="*/ 2147483646 h 3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8"/>
              <a:gd name="T118" fmla="*/ 0 h 326"/>
              <a:gd name="T119" fmla="*/ 348 w 348"/>
              <a:gd name="T120" fmla="*/ 326 h 3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8" h="326">
                <a:moveTo>
                  <a:pt x="44" y="10"/>
                </a:moveTo>
                <a:lnTo>
                  <a:pt x="76" y="10"/>
                </a:lnTo>
                <a:lnTo>
                  <a:pt x="109" y="10"/>
                </a:lnTo>
                <a:lnTo>
                  <a:pt x="141" y="21"/>
                </a:lnTo>
                <a:lnTo>
                  <a:pt x="185" y="32"/>
                </a:lnTo>
                <a:lnTo>
                  <a:pt x="218" y="54"/>
                </a:lnTo>
                <a:lnTo>
                  <a:pt x="250" y="76"/>
                </a:lnTo>
                <a:lnTo>
                  <a:pt x="283" y="108"/>
                </a:lnTo>
                <a:lnTo>
                  <a:pt x="294" y="130"/>
                </a:lnTo>
                <a:lnTo>
                  <a:pt x="305" y="152"/>
                </a:lnTo>
                <a:lnTo>
                  <a:pt x="326" y="195"/>
                </a:lnTo>
                <a:lnTo>
                  <a:pt x="348" y="228"/>
                </a:lnTo>
                <a:lnTo>
                  <a:pt x="348" y="250"/>
                </a:lnTo>
                <a:lnTo>
                  <a:pt x="348" y="282"/>
                </a:lnTo>
                <a:lnTo>
                  <a:pt x="337" y="304"/>
                </a:lnTo>
                <a:lnTo>
                  <a:pt x="315" y="315"/>
                </a:lnTo>
                <a:lnTo>
                  <a:pt x="305" y="326"/>
                </a:lnTo>
                <a:lnTo>
                  <a:pt x="294" y="326"/>
                </a:lnTo>
                <a:lnTo>
                  <a:pt x="283" y="326"/>
                </a:lnTo>
                <a:lnTo>
                  <a:pt x="272" y="315"/>
                </a:lnTo>
                <a:lnTo>
                  <a:pt x="261" y="304"/>
                </a:lnTo>
                <a:lnTo>
                  <a:pt x="239" y="293"/>
                </a:lnTo>
                <a:lnTo>
                  <a:pt x="218" y="272"/>
                </a:lnTo>
                <a:lnTo>
                  <a:pt x="185" y="250"/>
                </a:lnTo>
                <a:lnTo>
                  <a:pt x="163" y="217"/>
                </a:lnTo>
                <a:lnTo>
                  <a:pt x="131" y="185"/>
                </a:lnTo>
                <a:lnTo>
                  <a:pt x="98" y="152"/>
                </a:lnTo>
                <a:lnTo>
                  <a:pt x="65" y="119"/>
                </a:lnTo>
                <a:lnTo>
                  <a:pt x="44" y="97"/>
                </a:lnTo>
                <a:lnTo>
                  <a:pt x="22" y="76"/>
                </a:lnTo>
                <a:lnTo>
                  <a:pt x="11" y="54"/>
                </a:lnTo>
                <a:lnTo>
                  <a:pt x="0" y="32"/>
                </a:lnTo>
                <a:lnTo>
                  <a:pt x="0" y="21"/>
                </a:lnTo>
                <a:lnTo>
                  <a:pt x="0" y="10"/>
                </a:lnTo>
                <a:lnTo>
                  <a:pt x="11" y="0"/>
                </a:lnTo>
                <a:lnTo>
                  <a:pt x="22" y="0"/>
                </a:lnTo>
                <a:lnTo>
                  <a:pt x="44" y="10"/>
                </a:lnTo>
              </a:path>
            </a:pathLst>
          </a:custGeom>
          <a:solidFill>
            <a:srgbClr val="FF0000"/>
          </a:solidFill>
          <a:ln w="12700">
            <a:solidFill>
              <a:srgbClr val="000000"/>
            </a:solidFill>
            <a:round/>
          </a:ln>
        </p:spPr>
        <p:txBody>
          <a:bodyPr/>
          <a:lstStyle/>
          <a:p>
            <a:endParaRPr lang="zh-CN" altLang="en-US"/>
          </a:p>
        </p:txBody>
      </p:sp>
      <p:sp>
        <p:nvSpPr>
          <p:cNvPr id="12408" name="Freeform 120"/>
          <p:cNvSpPr/>
          <p:nvPr/>
        </p:nvSpPr>
        <p:spPr bwMode="auto">
          <a:xfrm>
            <a:off x="6459538" y="1185863"/>
            <a:ext cx="185737" cy="484187"/>
          </a:xfrm>
          <a:custGeom>
            <a:avLst/>
            <a:gdLst>
              <a:gd name="T0" fmla="*/ 2147483646 w 293"/>
              <a:gd name="T1" fmla="*/ 2147483646 h 762"/>
              <a:gd name="T2" fmla="*/ 2147483646 w 293"/>
              <a:gd name="T3" fmla="*/ 2147483646 h 762"/>
              <a:gd name="T4" fmla="*/ 0 w 293"/>
              <a:gd name="T5" fmla="*/ 2147483646 h 762"/>
              <a:gd name="T6" fmla="*/ 0 w 293"/>
              <a:gd name="T7" fmla="*/ 2147483646 h 762"/>
              <a:gd name="T8" fmla="*/ 0 w 293"/>
              <a:gd name="T9" fmla="*/ 2147483646 h 762"/>
              <a:gd name="T10" fmla="*/ 0 w 293"/>
              <a:gd name="T11" fmla="*/ 2147483646 h 762"/>
              <a:gd name="T12" fmla="*/ 2147483646 w 293"/>
              <a:gd name="T13" fmla="*/ 2147483646 h 762"/>
              <a:gd name="T14" fmla="*/ 2147483646 w 293"/>
              <a:gd name="T15" fmla="*/ 2147483646 h 762"/>
              <a:gd name="T16" fmla="*/ 2147483646 w 293"/>
              <a:gd name="T17" fmla="*/ 2147483646 h 762"/>
              <a:gd name="T18" fmla="*/ 2147483646 w 293"/>
              <a:gd name="T19" fmla="*/ 0 h 762"/>
              <a:gd name="T20" fmla="*/ 2147483646 w 293"/>
              <a:gd name="T21" fmla="*/ 0 h 762"/>
              <a:gd name="T22" fmla="*/ 2147483646 w 293"/>
              <a:gd name="T23" fmla="*/ 2147483646 h 762"/>
              <a:gd name="T24" fmla="*/ 2147483646 w 293"/>
              <a:gd name="T25" fmla="*/ 2147483646 h 762"/>
              <a:gd name="T26" fmla="*/ 2147483646 w 293"/>
              <a:gd name="T27" fmla="*/ 2147483646 h 762"/>
              <a:gd name="T28" fmla="*/ 2147483646 w 293"/>
              <a:gd name="T29" fmla="*/ 2147483646 h 762"/>
              <a:gd name="T30" fmla="*/ 2147483646 w 293"/>
              <a:gd name="T31" fmla="*/ 2147483646 h 762"/>
              <a:gd name="T32" fmla="*/ 2147483646 w 293"/>
              <a:gd name="T33" fmla="*/ 2147483646 h 762"/>
              <a:gd name="T34" fmla="*/ 2147483646 w 293"/>
              <a:gd name="T35" fmla="*/ 2147483646 h 762"/>
              <a:gd name="T36" fmla="*/ 2147483646 w 293"/>
              <a:gd name="T37" fmla="*/ 2147483646 h 762"/>
              <a:gd name="T38" fmla="*/ 2147483646 w 293"/>
              <a:gd name="T39" fmla="*/ 2147483646 h 762"/>
              <a:gd name="T40" fmla="*/ 2147483646 w 293"/>
              <a:gd name="T41" fmla="*/ 2147483646 h 762"/>
              <a:gd name="T42" fmla="*/ 2147483646 w 293"/>
              <a:gd name="T43" fmla="*/ 2147483646 h 762"/>
              <a:gd name="T44" fmla="*/ 2147483646 w 293"/>
              <a:gd name="T45" fmla="*/ 2147483646 h 762"/>
              <a:gd name="T46" fmla="*/ 2147483646 w 293"/>
              <a:gd name="T47" fmla="*/ 2147483646 h 762"/>
              <a:gd name="T48" fmla="*/ 2147483646 w 293"/>
              <a:gd name="T49" fmla="*/ 2147483646 h 762"/>
              <a:gd name="T50" fmla="*/ 2147483646 w 293"/>
              <a:gd name="T51" fmla="*/ 2147483646 h 762"/>
              <a:gd name="T52" fmla="*/ 2147483646 w 293"/>
              <a:gd name="T53" fmla="*/ 2147483646 h 762"/>
              <a:gd name="T54" fmla="*/ 2147483646 w 293"/>
              <a:gd name="T55" fmla="*/ 2147483646 h 762"/>
              <a:gd name="T56" fmla="*/ 2147483646 w 293"/>
              <a:gd name="T57" fmla="*/ 2147483646 h 762"/>
              <a:gd name="T58" fmla="*/ 2147483646 w 293"/>
              <a:gd name="T59" fmla="*/ 2147483646 h 762"/>
              <a:gd name="T60" fmla="*/ 2147483646 w 293"/>
              <a:gd name="T61" fmla="*/ 2147483646 h 762"/>
              <a:gd name="T62" fmla="*/ 2147483646 w 293"/>
              <a:gd name="T63" fmla="*/ 2147483646 h 762"/>
              <a:gd name="T64" fmla="*/ 2147483646 w 293"/>
              <a:gd name="T65" fmla="*/ 2147483646 h 762"/>
              <a:gd name="T66" fmla="*/ 2147483646 w 293"/>
              <a:gd name="T67" fmla="*/ 2147483646 h 762"/>
              <a:gd name="T68" fmla="*/ 2147483646 w 293"/>
              <a:gd name="T69" fmla="*/ 2147483646 h 762"/>
              <a:gd name="T70" fmla="*/ 2147483646 w 293"/>
              <a:gd name="T71" fmla="*/ 2147483646 h 762"/>
              <a:gd name="T72" fmla="*/ 2147483646 w 293"/>
              <a:gd name="T73" fmla="*/ 2147483646 h 762"/>
              <a:gd name="T74" fmla="*/ 2147483646 w 293"/>
              <a:gd name="T75" fmla="*/ 2147483646 h 762"/>
              <a:gd name="T76" fmla="*/ 2147483646 w 293"/>
              <a:gd name="T77" fmla="*/ 2147483646 h 762"/>
              <a:gd name="T78" fmla="*/ 2147483646 w 293"/>
              <a:gd name="T79" fmla="*/ 2147483646 h 762"/>
              <a:gd name="T80" fmla="*/ 2147483646 w 293"/>
              <a:gd name="T81" fmla="*/ 2147483646 h 762"/>
              <a:gd name="T82" fmla="*/ 2147483646 w 293"/>
              <a:gd name="T83" fmla="*/ 2147483646 h 762"/>
              <a:gd name="T84" fmla="*/ 2147483646 w 293"/>
              <a:gd name="T85" fmla="*/ 2147483646 h 762"/>
              <a:gd name="T86" fmla="*/ 2147483646 w 293"/>
              <a:gd name="T87" fmla="*/ 2147483646 h 762"/>
              <a:gd name="T88" fmla="*/ 2147483646 w 293"/>
              <a:gd name="T89" fmla="*/ 2147483646 h 762"/>
              <a:gd name="T90" fmla="*/ 2147483646 w 293"/>
              <a:gd name="T91" fmla="*/ 2147483646 h 762"/>
              <a:gd name="T92" fmla="*/ 2147483646 w 293"/>
              <a:gd name="T93" fmla="*/ 2147483646 h 762"/>
              <a:gd name="T94" fmla="*/ 2147483646 w 293"/>
              <a:gd name="T95" fmla="*/ 2147483646 h 762"/>
              <a:gd name="T96" fmla="*/ 2147483646 w 293"/>
              <a:gd name="T97" fmla="*/ 2147483646 h 762"/>
              <a:gd name="T98" fmla="*/ 2147483646 w 293"/>
              <a:gd name="T99" fmla="*/ 2147483646 h 762"/>
              <a:gd name="T100" fmla="*/ 2147483646 w 293"/>
              <a:gd name="T101" fmla="*/ 2147483646 h 762"/>
              <a:gd name="T102" fmla="*/ 2147483646 w 293"/>
              <a:gd name="T103" fmla="*/ 2147483646 h 762"/>
              <a:gd name="T104" fmla="*/ 2147483646 w 293"/>
              <a:gd name="T105" fmla="*/ 2147483646 h 762"/>
              <a:gd name="T106" fmla="*/ 2147483646 w 293"/>
              <a:gd name="T107" fmla="*/ 2147483646 h 762"/>
              <a:gd name="T108" fmla="*/ 2147483646 w 293"/>
              <a:gd name="T109" fmla="*/ 2147483646 h 762"/>
              <a:gd name="T110" fmla="*/ 2147483646 w 293"/>
              <a:gd name="T111" fmla="*/ 2147483646 h 762"/>
              <a:gd name="T112" fmla="*/ 2147483646 w 293"/>
              <a:gd name="T113" fmla="*/ 2147483646 h 762"/>
              <a:gd name="T114" fmla="*/ 2147483646 w 293"/>
              <a:gd name="T115" fmla="*/ 2147483646 h 762"/>
              <a:gd name="T116" fmla="*/ 2147483646 w 293"/>
              <a:gd name="T117" fmla="*/ 2147483646 h 762"/>
              <a:gd name="T118" fmla="*/ 2147483646 w 293"/>
              <a:gd name="T119" fmla="*/ 2147483646 h 762"/>
              <a:gd name="T120" fmla="*/ 2147483646 w 293"/>
              <a:gd name="T121" fmla="*/ 2147483646 h 762"/>
              <a:gd name="T122" fmla="*/ 2147483646 w 293"/>
              <a:gd name="T123" fmla="*/ 2147483646 h 7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3"/>
              <a:gd name="T187" fmla="*/ 0 h 762"/>
              <a:gd name="T188" fmla="*/ 293 w 293"/>
              <a:gd name="T189" fmla="*/ 762 h 7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3" h="762">
                <a:moveTo>
                  <a:pt x="32" y="109"/>
                </a:moveTo>
                <a:lnTo>
                  <a:pt x="11" y="98"/>
                </a:lnTo>
                <a:lnTo>
                  <a:pt x="0" y="76"/>
                </a:lnTo>
                <a:lnTo>
                  <a:pt x="0" y="55"/>
                </a:lnTo>
                <a:lnTo>
                  <a:pt x="0" y="33"/>
                </a:lnTo>
                <a:lnTo>
                  <a:pt x="0" y="22"/>
                </a:lnTo>
                <a:lnTo>
                  <a:pt x="11" y="22"/>
                </a:lnTo>
                <a:lnTo>
                  <a:pt x="11" y="11"/>
                </a:lnTo>
                <a:lnTo>
                  <a:pt x="32" y="11"/>
                </a:lnTo>
                <a:lnTo>
                  <a:pt x="43" y="0"/>
                </a:lnTo>
                <a:lnTo>
                  <a:pt x="65" y="0"/>
                </a:lnTo>
                <a:lnTo>
                  <a:pt x="87" y="11"/>
                </a:lnTo>
                <a:lnTo>
                  <a:pt x="119" y="11"/>
                </a:lnTo>
                <a:lnTo>
                  <a:pt x="163" y="22"/>
                </a:lnTo>
                <a:lnTo>
                  <a:pt x="195" y="33"/>
                </a:lnTo>
                <a:lnTo>
                  <a:pt x="228" y="44"/>
                </a:lnTo>
                <a:lnTo>
                  <a:pt x="250" y="55"/>
                </a:lnTo>
                <a:lnTo>
                  <a:pt x="250" y="66"/>
                </a:lnTo>
                <a:lnTo>
                  <a:pt x="261" y="76"/>
                </a:lnTo>
                <a:lnTo>
                  <a:pt x="261" y="98"/>
                </a:lnTo>
                <a:lnTo>
                  <a:pt x="272" y="131"/>
                </a:lnTo>
                <a:lnTo>
                  <a:pt x="272" y="163"/>
                </a:lnTo>
                <a:lnTo>
                  <a:pt x="272" y="207"/>
                </a:lnTo>
                <a:lnTo>
                  <a:pt x="282" y="251"/>
                </a:lnTo>
                <a:lnTo>
                  <a:pt x="282" y="305"/>
                </a:lnTo>
                <a:lnTo>
                  <a:pt x="293" y="359"/>
                </a:lnTo>
                <a:lnTo>
                  <a:pt x="293" y="414"/>
                </a:lnTo>
                <a:lnTo>
                  <a:pt x="293" y="457"/>
                </a:lnTo>
                <a:lnTo>
                  <a:pt x="293" y="501"/>
                </a:lnTo>
                <a:lnTo>
                  <a:pt x="293" y="544"/>
                </a:lnTo>
                <a:lnTo>
                  <a:pt x="293" y="577"/>
                </a:lnTo>
                <a:lnTo>
                  <a:pt x="293" y="610"/>
                </a:lnTo>
                <a:lnTo>
                  <a:pt x="293" y="631"/>
                </a:lnTo>
                <a:lnTo>
                  <a:pt x="293" y="653"/>
                </a:lnTo>
                <a:lnTo>
                  <a:pt x="293" y="675"/>
                </a:lnTo>
                <a:lnTo>
                  <a:pt x="293" y="697"/>
                </a:lnTo>
                <a:lnTo>
                  <a:pt x="293" y="718"/>
                </a:lnTo>
                <a:lnTo>
                  <a:pt x="282" y="729"/>
                </a:lnTo>
                <a:lnTo>
                  <a:pt x="282" y="740"/>
                </a:lnTo>
                <a:lnTo>
                  <a:pt x="282" y="751"/>
                </a:lnTo>
                <a:lnTo>
                  <a:pt x="272" y="762"/>
                </a:lnTo>
                <a:lnTo>
                  <a:pt x="261" y="762"/>
                </a:lnTo>
                <a:lnTo>
                  <a:pt x="250" y="762"/>
                </a:lnTo>
                <a:lnTo>
                  <a:pt x="239" y="751"/>
                </a:lnTo>
                <a:lnTo>
                  <a:pt x="228" y="729"/>
                </a:lnTo>
                <a:lnTo>
                  <a:pt x="228" y="708"/>
                </a:lnTo>
                <a:lnTo>
                  <a:pt x="217" y="686"/>
                </a:lnTo>
                <a:lnTo>
                  <a:pt x="206" y="653"/>
                </a:lnTo>
                <a:lnTo>
                  <a:pt x="195" y="621"/>
                </a:lnTo>
                <a:lnTo>
                  <a:pt x="185" y="566"/>
                </a:lnTo>
                <a:lnTo>
                  <a:pt x="174" y="523"/>
                </a:lnTo>
                <a:lnTo>
                  <a:pt x="163" y="457"/>
                </a:lnTo>
                <a:lnTo>
                  <a:pt x="152" y="392"/>
                </a:lnTo>
                <a:lnTo>
                  <a:pt x="130" y="327"/>
                </a:lnTo>
                <a:lnTo>
                  <a:pt x="119" y="272"/>
                </a:lnTo>
                <a:lnTo>
                  <a:pt x="109" y="229"/>
                </a:lnTo>
                <a:lnTo>
                  <a:pt x="87" y="185"/>
                </a:lnTo>
                <a:lnTo>
                  <a:pt x="76" y="153"/>
                </a:lnTo>
                <a:lnTo>
                  <a:pt x="65" y="131"/>
                </a:lnTo>
                <a:lnTo>
                  <a:pt x="43" y="109"/>
                </a:lnTo>
                <a:lnTo>
                  <a:pt x="32" y="109"/>
                </a:lnTo>
              </a:path>
            </a:pathLst>
          </a:custGeom>
          <a:solidFill>
            <a:srgbClr val="FF0000"/>
          </a:solidFill>
          <a:ln w="12700">
            <a:solidFill>
              <a:srgbClr val="000000"/>
            </a:solidFill>
            <a:round/>
          </a:ln>
        </p:spPr>
        <p:txBody>
          <a:bodyPr/>
          <a:lstStyle/>
          <a:p>
            <a:endParaRPr lang="zh-CN" altLang="en-US"/>
          </a:p>
        </p:txBody>
      </p:sp>
      <p:sp>
        <p:nvSpPr>
          <p:cNvPr id="12409" name="Freeform 121"/>
          <p:cNvSpPr/>
          <p:nvPr/>
        </p:nvSpPr>
        <p:spPr bwMode="auto">
          <a:xfrm>
            <a:off x="6846888" y="1096963"/>
            <a:ext cx="247650" cy="593725"/>
          </a:xfrm>
          <a:custGeom>
            <a:avLst/>
            <a:gdLst>
              <a:gd name="T0" fmla="*/ 2147483646 w 391"/>
              <a:gd name="T1" fmla="*/ 2147483646 h 936"/>
              <a:gd name="T2" fmla="*/ 2147483646 w 391"/>
              <a:gd name="T3" fmla="*/ 2147483646 h 936"/>
              <a:gd name="T4" fmla="*/ 2147483646 w 391"/>
              <a:gd name="T5" fmla="*/ 2147483646 h 936"/>
              <a:gd name="T6" fmla="*/ 2147483646 w 391"/>
              <a:gd name="T7" fmla="*/ 0 h 936"/>
              <a:gd name="T8" fmla="*/ 2147483646 w 391"/>
              <a:gd name="T9" fmla="*/ 0 h 936"/>
              <a:gd name="T10" fmla="*/ 2147483646 w 391"/>
              <a:gd name="T11" fmla="*/ 2147483646 h 936"/>
              <a:gd name="T12" fmla="*/ 2147483646 w 391"/>
              <a:gd name="T13" fmla="*/ 2147483646 h 936"/>
              <a:gd name="T14" fmla="*/ 2147483646 w 391"/>
              <a:gd name="T15" fmla="*/ 2147483646 h 936"/>
              <a:gd name="T16" fmla="*/ 2147483646 w 391"/>
              <a:gd name="T17" fmla="*/ 2147483646 h 936"/>
              <a:gd name="T18" fmla="*/ 2147483646 w 391"/>
              <a:gd name="T19" fmla="*/ 2147483646 h 936"/>
              <a:gd name="T20" fmla="*/ 2147483646 w 391"/>
              <a:gd name="T21" fmla="*/ 2147483646 h 936"/>
              <a:gd name="T22" fmla="*/ 2147483646 w 391"/>
              <a:gd name="T23" fmla="*/ 2147483646 h 936"/>
              <a:gd name="T24" fmla="*/ 2147483646 w 391"/>
              <a:gd name="T25" fmla="*/ 2147483646 h 936"/>
              <a:gd name="T26" fmla="*/ 2147483646 w 391"/>
              <a:gd name="T27" fmla="*/ 2147483646 h 936"/>
              <a:gd name="T28" fmla="*/ 2147483646 w 391"/>
              <a:gd name="T29" fmla="*/ 2147483646 h 936"/>
              <a:gd name="T30" fmla="*/ 2147483646 w 391"/>
              <a:gd name="T31" fmla="*/ 2147483646 h 936"/>
              <a:gd name="T32" fmla="*/ 2147483646 w 391"/>
              <a:gd name="T33" fmla="*/ 2147483646 h 936"/>
              <a:gd name="T34" fmla="*/ 2147483646 w 391"/>
              <a:gd name="T35" fmla="*/ 2147483646 h 936"/>
              <a:gd name="T36" fmla="*/ 2147483646 w 391"/>
              <a:gd name="T37" fmla="*/ 2147483646 h 936"/>
              <a:gd name="T38" fmla="*/ 2147483646 w 391"/>
              <a:gd name="T39" fmla="*/ 2147483646 h 936"/>
              <a:gd name="T40" fmla="*/ 2147483646 w 391"/>
              <a:gd name="T41" fmla="*/ 2147483646 h 936"/>
              <a:gd name="T42" fmla="*/ 2147483646 w 391"/>
              <a:gd name="T43" fmla="*/ 2147483646 h 936"/>
              <a:gd name="T44" fmla="*/ 2147483646 w 391"/>
              <a:gd name="T45" fmla="*/ 2147483646 h 936"/>
              <a:gd name="T46" fmla="*/ 2147483646 w 391"/>
              <a:gd name="T47" fmla="*/ 2147483646 h 936"/>
              <a:gd name="T48" fmla="*/ 2147483646 w 391"/>
              <a:gd name="T49" fmla="*/ 2147483646 h 936"/>
              <a:gd name="T50" fmla="*/ 2147483646 w 391"/>
              <a:gd name="T51" fmla="*/ 2147483646 h 936"/>
              <a:gd name="T52" fmla="*/ 2147483646 w 391"/>
              <a:gd name="T53" fmla="*/ 2147483646 h 936"/>
              <a:gd name="T54" fmla="*/ 0 w 391"/>
              <a:gd name="T55" fmla="*/ 2147483646 h 936"/>
              <a:gd name="T56" fmla="*/ 2147483646 w 391"/>
              <a:gd name="T57" fmla="*/ 2147483646 h 936"/>
              <a:gd name="T58" fmla="*/ 2147483646 w 391"/>
              <a:gd name="T59" fmla="*/ 2147483646 h 936"/>
              <a:gd name="T60" fmla="*/ 2147483646 w 391"/>
              <a:gd name="T61" fmla="*/ 2147483646 h 936"/>
              <a:gd name="T62" fmla="*/ 2147483646 w 391"/>
              <a:gd name="T63" fmla="*/ 2147483646 h 936"/>
              <a:gd name="T64" fmla="*/ 2147483646 w 391"/>
              <a:gd name="T65" fmla="*/ 2147483646 h 936"/>
              <a:gd name="T66" fmla="*/ 2147483646 w 391"/>
              <a:gd name="T67" fmla="*/ 2147483646 h 936"/>
              <a:gd name="T68" fmla="*/ 2147483646 w 391"/>
              <a:gd name="T69" fmla="*/ 2147483646 h 936"/>
              <a:gd name="T70" fmla="*/ 2147483646 w 391"/>
              <a:gd name="T71" fmla="*/ 2147483646 h 936"/>
              <a:gd name="T72" fmla="*/ 2147483646 w 391"/>
              <a:gd name="T73" fmla="*/ 2147483646 h 9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1"/>
              <a:gd name="T112" fmla="*/ 0 h 936"/>
              <a:gd name="T113" fmla="*/ 391 w 391"/>
              <a:gd name="T114" fmla="*/ 936 h 9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1" h="936">
                <a:moveTo>
                  <a:pt x="152" y="87"/>
                </a:moveTo>
                <a:lnTo>
                  <a:pt x="141" y="76"/>
                </a:lnTo>
                <a:lnTo>
                  <a:pt x="130" y="54"/>
                </a:lnTo>
                <a:lnTo>
                  <a:pt x="130" y="32"/>
                </a:lnTo>
                <a:lnTo>
                  <a:pt x="130" y="22"/>
                </a:lnTo>
                <a:lnTo>
                  <a:pt x="130" y="11"/>
                </a:lnTo>
                <a:lnTo>
                  <a:pt x="141" y="0"/>
                </a:lnTo>
                <a:lnTo>
                  <a:pt x="152" y="0"/>
                </a:lnTo>
                <a:lnTo>
                  <a:pt x="174" y="0"/>
                </a:lnTo>
                <a:lnTo>
                  <a:pt x="195" y="0"/>
                </a:lnTo>
                <a:lnTo>
                  <a:pt x="228" y="11"/>
                </a:lnTo>
                <a:lnTo>
                  <a:pt x="261" y="22"/>
                </a:lnTo>
                <a:lnTo>
                  <a:pt x="282" y="32"/>
                </a:lnTo>
                <a:lnTo>
                  <a:pt x="304" y="43"/>
                </a:lnTo>
                <a:lnTo>
                  <a:pt x="326" y="54"/>
                </a:lnTo>
                <a:lnTo>
                  <a:pt x="337" y="65"/>
                </a:lnTo>
                <a:lnTo>
                  <a:pt x="358" y="76"/>
                </a:lnTo>
                <a:lnTo>
                  <a:pt x="369" y="87"/>
                </a:lnTo>
                <a:lnTo>
                  <a:pt x="380" y="98"/>
                </a:lnTo>
                <a:lnTo>
                  <a:pt x="391" y="109"/>
                </a:lnTo>
                <a:lnTo>
                  <a:pt x="391" y="130"/>
                </a:lnTo>
                <a:lnTo>
                  <a:pt x="391" y="141"/>
                </a:lnTo>
                <a:lnTo>
                  <a:pt x="391" y="152"/>
                </a:lnTo>
                <a:lnTo>
                  <a:pt x="391" y="174"/>
                </a:lnTo>
                <a:lnTo>
                  <a:pt x="380" y="185"/>
                </a:lnTo>
                <a:lnTo>
                  <a:pt x="380" y="196"/>
                </a:lnTo>
                <a:lnTo>
                  <a:pt x="369" y="217"/>
                </a:lnTo>
                <a:lnTo>
                  <a:pt x="358" y="239"/>
                </a:lnTo>
                <a:lnTo>
                  <a:pt x="348" y="261"/>
                </a:lnTo>
                <a:lnTo>
                  <a:pt x="337" y="294"/>
                </a:lnTo>
                <a:lnTo>
                  <a:pt x="326" y="326"/>
                </a:lnTo>
                <a:lnTo>
                  <a:pt x="315" y="359"/>
                </a:lnTo>
                <a:lnTo>
                  <a:pt x="304" y="392"/>
                </a:lnTo>
                <a:lnTo>
                  <a:pt x="282" y="424"/>
                </a:lnTo>
                <a:lnTo>
                  <a:pt x="271" y="468"/>
                </a:lnTo>
                <a:lnTo>
                  <a:pt x="250" y="511"/>
                </a:lnTo>
                <a:lnTo>
                  <a:pt x="239" y="555"/>
                </a:lnTo>
                <a:lnTo>
                  <a:pt x="217" y="598"/>
                </a:lnTo>
                <a:lnTo>
                  <a:pt x="195" y="642"/>
                </a:lnTo>
                <a:lnTo>
                  <a:pt x="174" y="685"/>
                </a:lnTo>
                <a:lnTo>
                  <a:pt x="163" y="718"/>
                </a:lnTo>
                <a:lnTo>
                  <a:pt x="141" y="751"/>
                </a:lnTo>
                <a:lnTo>
                  <a:pt x="130" y="783"/>
                </a:lnTo>
                <a:lnTo>
                  <a:pt x="108" y="816"/>
                </a:lnTo>
                <a:lnTo>
                  <a:pt x="97" y="838"/>
                </a:lnTo>
                <a:lnTo>
                  <a:pt x="87" y="859"/>
                </a:lnTo>
                <a:lnTo>
                  <a:pt x="76" y="881"/>
                </a:lnTo>
                <a:lnTo>
                  <a:pt x="65" y="892"/>
                </a:lnTo>
                <a:lnTo>
                  <a:pt x="54" y="903"/>
                </a:lnTo>
                <a:lnTo>
                  <a:pt x="43" y="914"/>
                </a:lnTo>
                <a:lnTo>
                  <a:pt x="32" y="925"/>
                </a:lnTo>
                <a:lnTo>
                  <a:pt x="21" y="936"/>
                </a:lnTo>
                <a:lnTo>
                  <a:pt x="10" y="936"/>
                </a:lnTo>
                <a:lnTo>
                  <a:pt x="0" y="936"/>
                </a:lnTo>
                <a:lnTo>
                  <a:pt x="0" y="914"/>
                </a:lnTo>
                <a:lnTo>
                  <a:pt x="0" y="892"/>
                </a:lnTo>
                <a:lnTo>
                  <a:pt x="10" y="859"/>
                </a:lnTo>
                <a:lnTo>
                  <a:pt x="21" y="827"/>
                </a:lnTo>
                <a:lnTo>
                  <a:pt x="32" y="783"/>
                </a:lnTo>
                <a:lnTo>
                  <a:pt x="54" y="740"/>
                </a:lnTo>
                <a:lnTo>
                  <a:pt x="87" y="631"/>
                </a:lnTo>
                <a:lnTo>
                  <a:pt x="108" y="522"/>
                </a:lnTo>
                <a:lnTo>
                  <a:pt x="130" y="413"/>
                </a:lnTo>
                <a:lnTo>
                  <a:pt x="152" y="315"/>
                </a:lnTo>
                <a:lnTo>
                  <a:pt x="163" y="272"/>
                </a:lnTo>
                <a:lnTo>
                  <a:pt x="163" y="228"/>
                </a:lnTo>
                <a:lnTo>
                  <a:pt x="174" y="196"/>
                </a:lnTo>
                <a:lnTo>
                  <a:pt x="174" y="163"/>
                </a:lnTo>
                <a:lnTo>
                  <a:pt x="174" y="130"/>
                </a:lnTo>
                <a:lnTo>
                  <a:pt x="163" y="109"/>
                </a:lnTo>
                <a:lnTo>
                  <a:pt x="163" y="98"/>
                </a:lnTo>
                <a:lnTo>
                  <a:pt x="152" y="87"/>
                </a:lnTo>
              </a:path>
            </a:pathLst>
          </a:custGeom>
          <a:solidFill>
            <a:srgbClr val="FF0000"/>
          </a:solidFill>
          <a:ln w="12700">
            <a:solidFill>
              <a:srgbClr val="000000"/>
            </a:solidFill>
            <a:round/>
          </a:ln>
        </p:spPr>
        <p:txBody>
          <a:bodyPr/>
          <a:lstStyle/>
          <a:p>
            <a:endParaRPr lang="zh-CN" altLang="en-US"/>
          </a:p>
        </p:txBody>
      </p:sp>
      <p:sp>
        <p:nvSpPr>
          <p:cNvPr id="12412" name="Freeform 124"/>
          <p:cNvSpPr/>
          <p:nvPr/>
        </p:nvSpPr>
        <p:spPr bwMode="auto">
          <a:xfrm>
            <a:off x="6665913" y="2028825"/>
            <a:ext cx="138112" cy="622300"/>
          </a:xfrm>
          <a:custGeom>
            <a:avLst/>
            <a:gdLst>
              <a:gd name="T0" fmla="*/ 2147483646 w 217"/>
              <a:gd name="T1" fmla="*/ 0 h 979"/>
              <a:gd name="T2" fmla="*/ 2147483646 w 217"/>
              <a:gd name="T3" fmla="*/ 2147483646 h 979"/>
              <a:gd name="T4" fmla="*/ 2147483646 w 217"/>
              <a:gd name="T5" fmla="*/ 2147483646 h 979"/>
              <a:gd name="T6" fmla="*/ 2147483646 w 217"/>
              <a:gd name="T7" fmla="*/ 2147483646 h 979"/>
              <a:gd name="T8" fmla="*/ 2147483646 w 217"/>
              <a:gd name="T9" fmla="*/ 2147483646 h 979"/>
              <a:gd name="T10" fmla="*/ 2147483646 w 217"/>
              <a:gd name="T11" fmla="*/ 2147483646 h 979"/>
              <a:gd name="T12" fmla="*/ 2147483646 w 217"/>
              <a:gd name="T13" fmla="*/ 2147483646 h 979"/>
              <a:gd name="T14" fmla="*/ 2147483646 w 217"/>
              <a:gd name="T15" fmla="*/ 2147483646 h 979"/>
              <a:gd name="T16" fmla="*/ 2147483646 w 217"/>
              <a:gd name="T17" fmla="*/ 2147483646 h 979"/>
              <a:gd name="T18" fmla="*/ 2147483646 w 217"/>
              <a:gd name="T19" fmla="*/ 2147483646 h 979"/>
              <a:gd name="T20" fmla="*/ 2147483646 w 217"/>
              <a:gd name="T21" fmla="*/ 2147483646 h 979"/>
              <a:gd name="T22" fmla="*/ 2147483646 w 217"/>
              <a:gd name="T23" fmla="*/ 2147483646 h 979"/>
              <a:gd name="T24" fmla="*/ 2147483646 w 217"/>
              <a:gd name="T25" fmla="*/ 2147483646 h 979"/>
              <a:gd name="T26" fmla="*/ 2147483646 w 217"/>
              <a:gd name="T27" fmla="*/ 2147483646 h 979"/>
              <a:gd name="T28" fmla="*/ 2147483646 w 217"/>
              <a:gd name="T29" fmla="*/ 2147483646 h 979"/>
              <a:gd name="T30" fmla="*/ 2147483646 w 217"/>
              <a:gd name="T31" fmla="*/ 2147483646 h 979"/>
              <a:gd name="T32" fmla="*/ 2147483646 w 217"/>
              <a:gd name="T33" fmla="*/ 2147483646 h 979"/>
              <a:gd name="T34" fmla="*/ 2147483646 w 217"/>
              <a:gd name="T35" fmla="*/ 2147483646 h 979"/>
              <a:gd name="T36" fmla="*/ 2147483646 w 217"/>
              <a:gd name="T37" fmla="*/ 2147483646 h 979"/>
              <a:gd name="T38" fmla="*/ 2147483646 w 217"/>
              <a:gd name="T39" fmla="*/ 2147483646 h 979"/>
              <a:gd name="T40" fmla="*/ 2147483646 w 217"/>
              <a:gd name="T41" fmla="*/ 2147483646 h 979"/>
              <a:gd name="T42" fmla="*/ 2147483646 w 217"/>
              <a:gd name="T43" fmla="*/ 2147483646 h 979"/>
              <a:gd name="T44" fmla="*/ 2147483646 w 217"/>
              <a:gd name="T45" fmla="*/ 2147483646 h 979"/>
              <a:gd name="T46" fmla="*/ 2147483646 w 217"/>
              <a:gd name="T47" fmla="*/ 2147483646 h 979"/>
              <a:gd name="T48" fmla="*/ 2147483646 w 217"/>
              <a:gd name="T49" fmla="*/ 2147483646 h 979"/>
              <a:gd name="T50" fmla="*/ 2147483646 w 217"/>
              <a:gd name="T51" fmla="*/ 2147483646 h 979"/>
              <a:gd name="T52" fmla="*/ 2147483646 w 217"/>
              <a:gd name="T53" fmla="*/ 2147483646 h 979"/>
              <a:gd name="T54" fmla="*/ 2147483646 w 217"/>
              <a:gd name="T55" fmla="*/ 2147483646 h 979"/>
              <a:gd name="T56" fmla="*/ 2147483646 w 217"/>
              <a:gd name="T57" fmla="*/ 2147483646 h 979"/>
              <a:gd name="T58" fmla="*/ 2147483646 w 217"/>
              <a:gd name="T59" fmla="*/ 2147483646 h 979"/>
              <a:gd name="T60" fmla="*/ 2147483646 w 217"/>
              <a:gd name="T61" fmla="*/ 2147483646 h 979"/>
              <a:gd name="T62" fmla="*/ 2147483646 w 217"/>
              <a:gd name="T63" fmla="*/ 2147483646 h 979"/>
              <a:gd name="T64" fmla="*/ 2147483646 w 217"/>
              <a:gd name="T65" fmla="*/ 2147483646 h 979"/>
              <a:gd name="T66" fmla="*/ 0 w 217"/>
              <a:gd name="T67" fmla="*/ 2147483646 h 979"/>
              <a:gd name="T68" fmla="*/ 2147483646 w 217"/>
              <a:gd name="T69" fmla="*/ 0 h 979"/>
              <a:gd name="T70" fmla="*/ 2147483646 w 217"/>
              <a:gd name="T71" fmla="*/ 0 h 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7"/>
              <a:gd name="T109" fmla="*/ 0 h 979"/>
              <a:gd name="T110" fmla="*/ 217 w 217"/>
              <a:gd name="T111" fmla="*/ 979 h 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7" h="979">
                <a:moveTo>
                  <a:pt x="217" y="0"/>
                </a:moveTo>
                <a:lnTo>
                  <a:pt x="217" y="43"/>
                </a:lnTo>
                <a:lnTo>
                  <a:pt x="217" y="87"/>
                </a:lnTo>
                <a:lnTo>
                  <a:pt x="217" y="130"/>
                </a:lnTo>
                <a:lnTo>
                  <a:pt x="217" y="185"/>
                </a:lnTo>
                <a:lnTo>
                  <a:pt x="207" y="228"/>
                </a:lnTo>
                <a:lnTo>
                  <a:pt x="207" y="283"/>
                </a:lnTo>
                <a:lnTo>
                  <a:pt x="207" y="348"/>
                </a:lnTo>
                <a:lnTo>
                  <a:pt x="207" y="403"/>
                </a:lnTo>
                <a:lnTo>
                  <a:pt x="207" y="468"/>
                </a:lnTo>
                <a:lnTo>
                  <a:pt x="207" y="533"/>
                </a:lnTo>
                <a:lnTo>
                  <a:pt x="207" y="598"/>
                </a:lnTo>
                <a:lnTo>
                  <a:pt x="196" y="675"/>
                </a:lnTo>
                <a:lnTo>
                  <a:pt x="196" y="740"/>
                </a:lnTo>
                <a:lnTo>
                  <a:pt x="196" y="816"/>
                </a:lnTo>
                <a:lnTo>
                  <a:pt x="196" y="903"/>
                </a:lnTo>
                <a:lnTo>
                  <a:pt x="196" y="979"/>
                </a:lnTo>
                <a:lnTo>
                  <a:pt x="43" y="979"/>
                </a:lnTo>
                <a:lnTo>
                  <a:pt x="43" y="892"/>
                </a:lnTo>
                <a:lnTo>
                  <a:pt x="43" y="805"/>
                </a:lnTo>
                <a:lnTo>
                  <a:pt x="33" y="729"/>
                </a:lnTo>
                <a:lnTo>
                  <a:pt x="33" y="642"/>
                </a:lnTo>
                <a:lnTo>
                  <a:pt x="33" y="577"/>
                </a:lnTo>
                <a:lnTo>
                  <a:pt x="33" y="500"/>
                </a:lnTo>
                <a:lnTo>
                  <a:pt x="33" y="435"/>
                </a:lnTo>
                <a:lnTo>
                  <a:pt x="33" y="370"/>
                </a:lnTo>
                <a:lnTo>
                  <a:pt x="33" y="315"/>
                </a:lnTo>
                <a:lnTo>
                  <a:pt x="22" y="261"/>
                </a:lnTo>
                <a:lnTo>
                  <a:pt x="22" y="218"/>
                </a:lnTo>
                <a:lnTo>
                  <a:pt x="22" y="174"/>
                </a:lnTo>
                <a:lnTo>
                  <a:pt x="11" y="130"/>
                </a:lnTo>
                <a:lnTo>
                  <a:pt x="11" y="87"/>
                </a:lnTo>
                <a:lnTo>
                  <a:pt x="11" y="54"/>
                </a:lnTo>
                <a:lnTo>
                  <a:pt x="0" y="33"/>
                </a:lnTo>
                <a:lnTo>
                  <a:pt x="217" y="0"/>
                </a:lnTo>
              </a:path>
            </a:pathLst>
          </a:custGeom>
          <a:solidFill>
            <a:srgbClr val="FF0000"/>
          </a:solidFill>
          <a:ln w="12700">
            <a:solidFill>
              <a:srgbClr val="000000"/>
            </a:solidFill>
            <a:round/>
          </a:ln>
        </p:spPr>
        <p:txBody>
          <a:bodyPr/>
          <a:lstStyle/>
          <a:p>
            <a:endParaRPr lang="zh-CN" altLang="en-US"/>
          </a:p>
        </p:txBody>
      </p:sp>
      <p:sp>
        <p:nvSpPr>
          <p:cNvPr id="12415" name="Freeform 127"/>
          <p:cNvSpPr/>
          <p:nvPr/>
        </p:nvSpPr>
        <p:spPr bwMode="auto">
          <a:xfrm>
            <a:off x="6154738" y="2562225"/>
            <a:ext cx="1236662" cy="185738"/>
          </a:xfrm>
          <a:custGeom>
            <a:avLst/>
            <a:gdLst>
              <a:gd name="T0" fmla="*/ 2147483646 w 1946"/>
              <a:gd name="T1" fmla="*/ 2147483646 h 294"/>
              <a:gd name="T2" fmla="*/ 2147483646 w 1946"/>
              <a:gd name="T3" fmla="*/ 2147483646 h 294"/>
              <a:gd name="T4" fmla="*/ 2147483646 w 1946"/>
              <a:gd name="T5" fmla="*/ 2147483646 h 294"/>
              <a:gd name="T6" fmla="*/ 2147483646 w 1946"/>
              <a:gd name="T7" fmla="*/ 2147483646 h 294"/>
              <a:gd name="T8" fmla="*/ 2147483646 w 1946"/>
              <a:gd name="T9" fmla="*/ 2147483646 h 294"/>
              <a:gd name="T10" fmla="*/ 2147483646 w 1946"/>
              <a:gd name="T11" fmla="*/ 2147483646 h 294"/>
              <a:gd name="T12" fmla="*/ 2147483646 w 1946"/>
              <a:gd name="T13" fmla="*/ 2147483646 h 294"/>
              <a:gd name="T14" fmla="*/ 0 w 1946"/>
              <a:gd name="T15" fmla="*/ 2147483646 h 294"/>
              <a:gd name="T16" fmla="*/ 2147483646 w 1946"/>
              <a:gd name="T17" fmla="*/ 2147483646 h 294"/>
              <a:gd name="T18" fmla="*/ 2147483646 w 1946"/>
              <a:gd name="T19" fmla="*/ 2147483646 h 294"/>
              <a:gd name="T20" fmla="*/ 2147483646 w 1946"/>
              <a:gd name="T21" fmla="*/ 2147483646 h 294"/>
              <a:gd name="T22" fmla="*/ 2147483646 w 1946"/>
              <a:gd name="T23" fmla="*/ 2147483646 h 294"/>
              <a:gd name="T24" fmla="*/ 2147483646 w 1946"/>
              <a:gd name="T25" fmla="*/ 2147483646 h 294"/>
              <a:gd name="T26" fmla="*/ 2147483646 w 1946"/>
              <a:gd name="T27" fmla="*/ 2147483646 h 294"/>
              <a:gd name="T28" fmla="*/ 2147483646 w 1946"/>
              <a:gd name="T29" fmla="*/ 2147483646 h 294"/>
              <a:gd name="T30" fmla="*/ 2147483646 w 1946"/>
              <a:gd name="T31" fmla="*/ 2147483646 h 294"/>
              <a:gd name="T32" fmla="*/ 2147483646 w 1946"/>
              <a:gd name="T33" fmla="*/ 2147483646 h 294"/>
              <a:gd name="T34" fmla="*/ 2147483646 w 1946"/>
              <a:gd name="T35" fmla="*/ 2147483646 h 294"/>
              <a:gd name="T36" fmla="*/ 2147483646 w 1946"/>
              <a:gd name="T37" fmla="*/ 2147483646 h 294"/>
              <a:gd name="T38" fmla="*/ 2147483646 w 1946"/>
              <a:gd name="T39" fmla="*/ 2147483646 h 294"/>
              <a:gd name="T40" fmla="*/ 2147483646 w 1946"/>
              <a:gd name="T41" fmla="*/ 2147483646 h 294"/>
              <a:gd name="T42" fmla="*/ 2147483646 w 1946"/>
              <a:gd name="T43" fmla="*/ 2147483646 h 294"/>
              <a:gd name="T44" fmla="*/ 2147483646 w 1946"/>
              <a:gd name="T45" fmla="*/ 2147483646 h 294"/>
              <a:gd name="T46" fmla="*/ 2147483646 w 1946"/>
              <a:gd name="T47" fmla="*/ 2147483646 h 294"/>
              <a:gd name="T48" fmla="*/ 2147483646 w 1946"/>
              <a:gd name="T49" fmla="*/ 2147483646 h 294"/>
              <a:gd name="T50" fmla="*/ 2147483646 w 1946"/>
              <a:gd name="T51" fmla="*/ 0 h 294"/>
              <a:gd name="T52" fmla="*/ 2147483646 w 1946"/>
              <a:gd name="T53" fmla="*/ 0 h 294"/>
              <a:gd name="T54" fmla="*/ 2147483646 w 1946"/>
              <a:gd name="T55" fmla="*/ 0 h 294"/>
              <a:gd name="T56" fmla="*/ 2147483646 w 1946"/>
              <a:gd name="T57" fmla="*/ 2147483646 h 294"/>
              <a:gd name="T58" fmla="*/ 2147483646 w 1946"/>
              <a:gd name="T59" fmla="*/ 2147483646 h 294"/>
              <a:gd name="T60" fmla="*/ 2147483646 w 1946"/>
              <a:gd name="T61" fmla="*/ 2147483646 h 294"/>
              <a:gd name="T62" fmla="*/ 2147483646 w 1946"/>
              <a:gd name="T63" fmla="*/ 2147483646 h 294"/>
              <a:gd name="T64" fmla="*/ 2147483646 w 1946"/>
              <a:gd name="T65" fmla="*/ 2147483646 h 294"/>
              <a:gd name="T66" fmla="*/ 2147483646 w 1946"/>
              <a:gd name="T67" fmla="*/ 2147483646 h 294"/>
              <a:gd name="T68" fmla="*/ 2147483646 w 1946"/>
              <a:gd name="T69" fmla="*/ 2147483646 h 294"/>
              <a:gd name="T70" fmla="*/ 2147483646 w 1946"/>
              <a:gd name="T71" fmla="*/ 2147483646 h 294"/>
              <a:gd name="T72" fmla="*/ 2147483646 w 1946"/>
              <a:gd name="T73" fmla="*/ 2147483646 h 294"/>
              <a:gd name="T74" fmla="*/ 2147483646 w 1946"/>
              <a:gd name="T75" fmla="*/ 2147483646 h 294"/>
              <a:gd name="T76" fmla="*/ 2147483646 w 1946"/>
              <a:gd name="T77" fmla="*/ 2147483646 h 294"/>
              <a:gd name="T78" fmla="*/ 2147483646 w 1946"/>
              <a:gd name="T79" fmla="*/ 2147483646 h 294"/>
              <a:gd name="T80" fmla="*/ 2147483646 w 1946"/>
              <a:gd name="T81" fmla="*/ 2147483646 h 294"/>
              <a:gd name="T82" fmla="*/ 2147483646 w 1946"/>
              <a:gd name="T83" fmla="*/ 2147483646 h 294"/>
              <a:gd name="T84" fmla="*/ 2147483646 w 1946"/>
              <a:gd name="T85" fmla="*/ 2147483646 h 294"/>
              <a:gd name="T86" fmla="*/ 2147483646 w 1946"/>
              <a:gd name="T87" fmla="*/ 2147483646 h 294"/>
              <a:gd name="T88" fmla="*/ 2147483646 w 1946"/>
              <a:gd name="T89" fmla="*/ 2147483646 h 294"/>
              <a:gd name="T90" fmla="*/ 2147483646 w 1946"/>
              <a:gd name="T91" fmla="*/ 2147483646 h 294"/>
              <a:gd name="T92" fmla="*/ 2147483646 w 1946"/>
              <a:gd name="T93" fmla="*/ 2147483646 h 294"/>
              <a:gd name="T94" fmla="*/ 2147483646 w 1946"/>
              <a:gd name="T95" fmla="*/ 2147483646 h 2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46"/>
              <a:gd name="T145" fmla="*/ 0 h 294"/>
              <a:gd name="T146" fmla="*/ 1946 w 1946"/>
              <a:gd name="T147" fmla="*/ 294 h 2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46" h="294">
                <a:moveTo>
                  <a:pt x="479" y="261"/>
                </a:moveTo>
                <a:lnTo>
                  <a:pt x="414" y="272"/>
                </a:lnTo>
                <a:lnTo>
                  <a:pt x="359" y="283"/>
                </a:lnTo>
                <a:lnTo>
                  <a:pt x="316" y="283"/>
                </a:lnTo>
                <a:lnTo>
                  <a:pt x="272" y="294"/>
                </a:lnTo>
                <a:lnTo>
                  <a:pt x="240" y="294"/>
                </a:lnTo>
                <a:lnTo>
                  <a:pt x="207" y="294"/>
                </a:lnTo>
                <a:lnTo>
                  <a:pt x="185" y="294"/>
                </a:lnTo>
                <a:lnTo>
                  <a:pt x="174" y="294"/>
                </a:lnTo>
                <a:lnTo>
                  <a:pt x="142" y="294"/>
                </a:lnTo>
                <a:lnTo>
                  <a:pt x="120" y="294"/>
                </a:lnTo>
                <a:lnTo>
                  <a:pt x="98" y="272"/>
                </a:lnTo>
                <a:lnTo>
                  <a:pt x="66" y="250"/>
                </a:lnTo>
                <a:lnTo>
                  <a:pt x="44" y="228"/>
                </a:lnTo>
                <a:lnTo>
                  <a:pt x="22" y="207"/>
                </a:lnTo>
                <a:lnTo>
                  <a:pt x="0" y="185"/>
                </a:lnTo>
                <a:lnTo>
                  <a:pt x="0" y="163"/>
                </a:lnTo>
                <a:lnTo>
                  <a:pt x="55" y="163"/>
                </a:lnTo>
                <a:lnTo>
                  <a:pt x="98" y="163"/>
                </a:lnTo>
                <a:lnTo>
                  <a:pt x="142" y="163"/>
                </a:lnTo>
                <a:lnTo>
                  <a:pt x="185" y="163"/>
                </a:lnTo>
                <a:lnTo>
                  <a:pt x="218" y="163"/>
                </a:lnTo>
                <a:lnTo>
                  <a:pt x="251" y="163"/>
                </a:lnTo>
                <a:lnTo>
                  <a:pt x="272" y="163"/>
                </a:lnTo>
                <a:lnTo>
                  <a:pt x="294" y="152"/>
                </a:lnTo>
                <a:lnTo>
                  <a:pt x="305" y="152"/>
                </a:lnTo>
                <a:lnTo>
                  <a:pt x="316" y="152"/>
                </a:lnTo>
                <a:lnTo>
                  <a:pt x="337" y="152"/>
                </a:lnTo>
                <a:lnTo>
                  <a:pt x="359" y="141"/>
                </a:lnTo>
                <a:lnTo>
                  <a:pt x="381" y="141"/>
                </a:lnTo>
                <a:lnTo>
                  <a:pt x="403" y="141"/>
                </a:lnTo>
                <a:lnTo>
                  <a:pt x="435" y="130"/>
                </a:lnTo>
                <a:lnTo>
                  <a:pt x="468" y="130"/>
                </a:lnTo>
                <a:lnTo>
                  <a:pt x="501" y="120"/>
                </a:lnTo>
                <a:lnTo>
                  <a:pt x="544" y="120"/>
                </a:lnTo>
                <a:lnTo>
                  <a:pt x="577" y="120"/>
                </a:lnTo>
                <a:lnTo>
                  <a:pt x="631" y="109"/>
                </a:lnTo>
                <a:lnTo>
                  <a:pt x="674" y="109"/>
                </a:lnTo>
                <a:lnTo>
                  <a:pt x="718" y="98"/>
                </a:lnTo>
                <a:lnTo>
                  <a:pt x="772" y="87"/>
                </a:lnTo>
                <a:lnTo>
                  <a:pt x="838" y="87"/>
                </a:lnTo>
                <a:lnTo>
                  <a:pt x="892" y="76"/>
                </a:lnTo>
                <a:lnTo>
                  <a:pt x="946" y="76"/>
                </a:lnTo>
                <a:lnTo>
                  <a:pt x="990" y="65"/>
                </a:lnTo>
                <a:lnTo>
                  <a:pt x="1044" y="54"/>
                </a:lnTo>
                <a:lnTo>
                  <a:pt x="1131" y="43"/>
                </a:lnTo>
                <a:lnTo>
                  <a:pt x="1218" y="32"/>
                </a:lnTo>
                <a:lnTo>
                  <a:pt x="1294" y="22"/>
                </a:lnTo>
                <a:lnTo>
                  <a:pt x="1359" y="11"/>
                </a:lnTo>
                <a:lnTo>
                  <a:pt x="1414" y="11"/>
                </a:lnTo>
                <a:lnTo>
                  <a:pt x="1468" y="0"/>
                </a:lnTo>
                <a:lnTo>
                  <a:pt x="1512" y="0"/>
                </a:lnTo>
                <a:lnTo>
                  <a:pt x="1555" y="0"/>
                </a:lnTo>
                <a:lnTo>
                  <a:pt x="1599" y="0"/>
                </a:lnTo>
                <a:lnTo>
                  <a:pt x="1631" y="0"/>
                </a:lnTo>
                <a:lnTo>
                  <a:pt x="1664" y="0"/>
                </a:lnTo>
                <a:lnTo>
                  <a:pt x="1696" y="0"/>
                </a:lnTo>
                <a:lnTo>
                  <a:pt x="1718" y="11"/>
                </a:lnTo>
                <a:lnTo>
                  <a:pt x="1740" y="11"/>
                </a:lnTo>
                <a:lnTo>
                  <a:pt x="1783" y="22"/>
                </a:lnTo>
                <a:lnTo>
                  <a:pt x="1827" y="43"/>
                </a:lnTo>
                <a:lnTo>
                  <a:pt x="1859" y="54"/>
                </a:lnTo>
                <a:lnTo>
                  <a:pt x="1892" y="87"/>
                </a:lnTo>
                <a:lnTo>
                  <a:pt x="1914" y="109"/>
                </a:lnTo>
                <a:lnTo>
                  <a:pt x="1936" y="130"/>
                </a:lnTo>
                <a:lnTo>
                  <a:pt x="1946" y="152"/>
                </a:lnTo>
                <a:lnTo>
                  <a:pt x="1946" y="163"/>
                </a:lnTo>
                <a:lnTo>
                  <a:pt x="1946" y="174"/>
                </a:lnTo>
                <a:lnTo>
                  <a:pt x="1936" y="185"/>
                </a:lnTo>
                <a:lnTo>
                  <a:pt x="1925" y="185"/>
                </a:lnTo>
                <a:lnTo>
                  <a:pt x="1914" y="196"/>
                </a:lnTo>
                <a:lnTo>
                  <a:pt x="1903" y="196"/>
                </a:lnTo>
                <a:lnTo>
                  <a:pt x="1892" y="196"/>
                </a:lnTo>
                <a:lnTo>
                  <a:pt x="1881" y="196"/>
                </a:lnTo>
                <a:lnTo>
                  <a:pt x="1859" y="196"/>
                </a:lnTo>
                <a:lnTo>
                  <a:pt x="1849" y="196"/>
                </a:lnTo>
                <a:lnTo>
                  <a:pt x="1827" y="196"/>
                </a:lnTo>
                <a:lnTo>
                  <a:pt x="1805" y="196"/>
                </a:lnTo>
                <a:lnTo>
                  <a:pt x="1751" y="196"/>
                </a:lnTo>
                <a:lnTo>
                  <a:pt x="1696" y="196"/>
                </a:lnTo>
                <a:lnTo>
                  <a:pt x="1631" y="196"/>
                </a:lnTo>
                <a:lnTo>
                  <a:pt x="1544" y="196"/>
                </a:lnTo>
                <a:lnTo>
                  <a:pt x="1468" y="185"/>
                </a:lnTo>
                <a:lnTo>
                  <a:pt x="1392" y="185"/>
                </a:lnTo>
                <a:lnTo>
                  <a:pt x="1316" y="185"/>
                </a:lnTo>
                <a:lnTo>
                  <a:pt x="1240" y="185"/>
                </a:lnTo>
                <a:lnTo>
                  <a:pt x="1175" y="185"/>
                </a:lnTo>
                <a:lnTo>
                  <a:pt x="1109" y="185"/>
                </a:lnTo>
                <a:lnTo>
                  <a:pt x="1044" y="185"/>
                </a:lnTo>
                <a:lnTo>
                  <a:pt x="979" y="196"/>
                </a:lnTo>
                <a:lnTo>
                  <a:pt x="859" y="207"/>
                </a:lnTo>
                <a:lnTo>
                  <a:pt x="729" y="217"/>
                </a:lnTo>
                <a:lnTo>
                  <a:pt x="609" y="239"/>
                </a:lnTo>
                <a:lnTo>
                  <a:pt x="479" y="261"/>
                </a:lnTo>
              </a:path>
            </a:pathLst>
          </a:custGeom>
          <a:solidFill>
            <a:srgbClr val="FF0000"/>
          </a:solidFill>
          <a:ln w="12700">
            <a:solidFill>
              <a:srgbClr val="000000"/>
            </a:solidFill>
            <a:round/>
          </a:ln>
        </p:spPr>
        <p:txBody>
          <a:bodyPr/>
          <a:lstStyle/>
          <a:p>
            <a:endParaRPr lang="zh-CN" altLang="en-US"/>
          </a:p>
        </p:txBody>
      </p:sp>
      <p:sp>
        <p:nvSpPr>
          <p:cNvPr id="38" name="矩形 4"/>
          <p:cNvSpPr>
            <a:spLocks noChangeArrowheads="1"/>
          </p:cNvSpPr>
          <p:nvPr/>
        </p:nvSpPr>
        <p:spPr bwMode="auto">
          <a:xfrm>
            <a:off x="2525713" y="1631950"/>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a:solidFill>
                  <a:srgbClr val="000000"/>
                </a:solidFill>
                <a:latin typeface="楷体" panose="02010609060101010101" pitchFamily="49" charset="-122"/>
                <a:ea typeface="楷体" panose="02010609060101010101" pitchFamily="49" charset="-122"/>
              </a:rPr>
              <a:t>莹</a:t>
            </a:r>
            <a:endParaRPr lang="zh-CN" altLang="en-US" sz="8000" b="1">
              <a:solidFill>
                <a:srgbClr val="000000"/>
              </a:solidFill>
              <a:latin typeface="楷体" panose="02010609060101010101" pitchFamily="49" charset="-122"/>
              <a:ea typeface="楷体" panose="02010609060101010101" pitchFamily="49" charset="-122"/>
            </a:endParaRPr>
          </a:p>
        </p:txBody>
      </p:sp>
      <p:sp>
        <p:nvSpPr>
          <p:cNvPr id="39" name="矩形 38"/>
          <p:cNvSpPr>
            <a:spLocks noChangeArrowheads="1"/>
          </p:cNvSpPr>
          <p:nvPr/>
        </p:nvSpPr>
        <p:spPr bwMode="auto">
          <a:xfrm>
            <a:off x="2479675" y="869950"/>
            <a:ext cx="2232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0030101010101" pitchFamily="49" charset="-122"/>
                <a:ea typeface="黑体" panose="02010600030101010101" pitchFamily="49" charset="-122"/>
              </a:rPr>
              <a:t>yínɡ</a:t>
            </a:r>
            <a:endParaRPr lang="en-US" altLang="zh-CN" sz="4800" b="1">
              <a:solidFill>
                <a:srgbClr val="FF0000"/>
              </a:solidFill>
              <a:latin typeface="黑体" panose="02010600030101010101" pitchFamily="49" charset="-122"/>
              <a:ea typeface="黑体" panose="02010600030101010101" pitchFamily="49" charset="-122"/>
            </a:endParaRPr>
          </a:p>
        </p:txBody>
      </p:sp>
      <p:sp>
        <p:nvSpPr>
          <p:cNvPr id="41" name="TextBox 40"/>
          <p:cNvSpPr txBox="1">
            <a:spLocks noChangeArrowheads="1"/>
          </p:cNvSpPr>
          <p:nvPr/>
        </p:nvSpPr>
        <p:spPr bwMode="auto">
          <a:xfrm>
            <a:off x="715963" y="3195638"/>
            <a:ext cx="7313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solidFill>
                  <a:srgbClr val="000000"/>
                </a:solidFill>
                <a:latin typeface="楷体" panose="02010609060101010101" pitchFamily="49" charset="-122"/>
                <a:ea typeface="楷体" panose="02010609060101010101" pitchFamily="49" charset="-122"/>
              </a:rPr>
              <a:t>晶莹   蓝莹莹</a:t>
            </a: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42" name="TextBox 41"/>
          <p:cNvSpPr txBox="1">
            <a:spLocks noChangeArrowheads="1"/>
          </p:cNvSpPr>
          <p:nvPr/>
        </p:nvSpPr>
        <p:spPr bwMode="auto">
          <a:xfrm>
            <a:off x="715963" y="3871913"/>
            <a:ext cx="8491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小妹妹长了一对晶莹的大眼睛。       </a:t>
            </a:r>
            <a:endParaRPr lang="zh-CN" altLang="en-US" sz="3200" b="1">
              <a:latin typeface="楷体" panose="02010609060101010101" pitchFamily="49" charset="-122"/>
              <a:ea typeface="楷体" panose="02010609060101010101" pitchFamily="49" charset="-122"/>
            </a:endParaRPr>
          </a:p>
        </p:txBody>
      </p:sp>
      <p:grpSp>
        <p:nvGrpSpPr>
          <p:cNvPr id="42011" name="组合 2"/>
          <p:cNvGrpSpPr/>
          <p:nvPr/>
        </p:nvGrpSpPr>
        <p:grpSpPr bwMode="auto">
          <a:xfrm>
            <a:off x="107950" y="-20638"/>
            <a:ext cx="2749550" cy="792163"/>
            <a:chOff x="730521" y="1200116"/>
            <a:chExt cx="2694806" cy="666750"/>
          </a:xfrm>
        </p:grpSpPr>
        <p:sp>
          <p:nvSpPr>
            <p:cNvPr id="19" name="圆角矩形 22"/>
            <p:cNvSpPr/>
            <p:nvPr/>
          </p:nvSpPr>
          <p:spPr>
            <a:xfrm>
              <a:off x="1547365" y="1337742"/>
              <a:ext cx="1877962" cy="448954"/>
            </a:xfrm>
            <a:prstGeom prst="roundRect">
              <a:avLst>
                <a:gd name="adj" fmla="val 50000"/>
              </a:avLst>
            </a:prstGeom>
            <a:gradFill>
              <a:gsLst>
                <a:gs pos="0">
                  <a:srgbClr val="ADDBE9"/>
                </a:gs>
                <a:gs pos="100000">
                  <a:schemeClr val="bg1"/>
                </a:gs>
              </a:gsLst>
            </a:gradFill>
            <a:ln>
              <a:solidFill>
                <a:srgbClr val="8FCEE4"/>
              </a:solidFill>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kumimoji="1" lang="zh-CN" altLang="en-US" sz="1600"/>
            </a:p>
          </p:txBody>
        </p:sp>
        <p:pic>
          <p:nvPicPr>
            <p:cNvPr id="4201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0521" y="1200116"/>
              <a:ext cx="108727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4" name="文本框 16"/>
            <p:cNvSpPr txBox="1">
              <a:spLocks noChangeArrowheads="1"/>
            </p:cNvSpPr>
            <p:nvPr/>
          </p:nvSpPr>
          <p:spPr bwMode="auto">
            <a:xfrm>
              <a:off x="1805799" y="1314062"/>
              <a:ext cx="1549511" cy="49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200" b="1">
                  <a:latin typeface="黑体" panose="02010600030101010101" pitchFamily="49" charset="-122"/>
                  <a:ea typeface="黑体" panose="02010600030101010101" pitchFamily="49" charset="-122"/>
                  <a:cs typeface="Adobe 黑体 Std R"/>
                </a:rPr>
                <a:t>我会写</a:t>
              </a:r>
              <a:endParaRPr lang="zh-CN" altLang="en-US" sz="3200" b="1">
                <a:latin typeface="黑体" panose="02010600030101010101" pitchFamily="49" charset="-122"/>
                <a:ea typeface="黑体" panose="02010600030101010101" pitchFamily="49" charset="-122"/>
                <a:cs typeface="Adobe 黑体 Std R"/>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410"/>
                                        </p:tgtEl>
                                        <p:attrNameLst>
                                          <p:attrName>style.visibility</p:attrName>
                                        </p:attrNameLst>
                                      </p:cBhvr>
                                      <p:to>
                                        <p:strVal val="visible"/>
                                      </p:to>
                                    </p:set>
                                    <p:animEffect transition="in" filter="wipe(left)">
                                      <p:cBhvr>
                                        <p:cTn id="19" dur="500"/>
                                        <p:tgtEl>
                                          <p:spTgt spid="124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408"/>
                                        </p:tgtEl>
                                        <p:attrNameLst>
                                          <p:attrName>style.visibility</p:attrName>
                                        </p:attrNameLst>
                                      </p:cBhvr>
                                      <p:to>
                                        <p:strVal val="visible"/>
                                      </p:to>
                                    </p:set>
                                    <p:animEffect transition="in" filter="wipe(up)">
                                      <p:cBhvr>
                                        <p:cTn id="24" dur="500"/>
                                        <p:tgtEl>
                                          <p:spTgt spid="1240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409"/>
                                        </p:tgtEl>
                                        <p:attrNameLst>
                                          <p:attrName>style.visibility</p:attrName>
                                        </p:attrNameLst>
                                      </p:cBhvr>
                                      <p:to>
                                        <p:strVal val="visible"/>
                                      </p:to>
                                    </p:set>
                                    <p:animEffect transition="in" filter="wipe(up)">
                                      <p:cBhvr>
                                        <p:cTn id="29" dur="500"/>
                                        <p:tgtEl>
                                          <p:spTgt spid="1240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406"/>
                                        </p:tgtEl>
                                        <p:attrNameLst>
                                          <p:attrName>style.visibility</p:attrName>
                                        </p:attrNameLst>
                                      </p:cBhvr>
                                      <p:to>
                                        <p:strVal val="visible"/>
                                      </p:to>
                                    </p:set>
                                    <p:animEffect transition="in" filter="wipe(up)">
                                      <p:cBhvr>
                                        <p:cTn id="34" dur="500"/>
                                        <p:tgtEl>
                                          <p:spTgt spid="1240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407"/>
                                        </p:tgtEl>
                                        <p:attrNameLst>
                                          <p:attrName>style.visibility</p:attrName>
                                        </p:attrNameLst>
                                      </p:cBhvr>
                                      <p:to>
                                        <p:strVal val="visible"/>
                                      </p:to>
                                    </p:set>
                                    <p:animEffect transition="in" filter="wipe(left)">
                                      <p:cBhvr>
                                        <p:cTn id="39" dur="500"/>
                                        <p:tgtEl>
                                          <p:spTgt spid="1240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2411"/>
                                        </p:tgtEl>
                                        <p:attrNameLst>
                                          <p:attrName>style.visibility</p:attrName>
                                        </p:attrNameLst>
                                      </p:cBhvr>
                                      <p:to>
                                        <p:strVal val="visible"/>
                                      </p:to>
                                    </p:set>
                                    <p:animEffect transition="in" filter="wipe(left)">
                                      <p:cBhvr>
                                        <p:cTn id="44" dur="500"/>
                                        <p:tgtEl>
                                          <p:spTgt spid="124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2413"/>
                                        </p:tgtEl>
                                        <p:attrNameLst>
                                          <p:attrName>style.visibility</p:attrName>
                                        </p:attrNameLst>
                                      </p:cBhvr>
                                      <p:to>
                                        <p:strVal val="visible"/>
                                      </p:to>
                                    </p:set>
                                    <p:animEffect transition="in" filter="wipe(left)">
                                      <p:cBhvr>
                                        <p:cTn id="49" dur="500"/>
                                        <p:tgtEl>
                                          <p:spTgt spid="124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2412"/>
                                        </p:tgtEl>
                                        <p:attrNameLst>
                                          <p:attrName>style.visibility</p:attrName>
                                        </p:attrNameLst>
                                      </p:cBhvr>
                                      <p:to>
                                        <p:strVal val="visible"/>
                                      </p:to>
                                    </p:set>
                                    <p:animEffect transition="in" filter="wipe(up)">
                                      <p:cBhvr>
                                        <p:cTn id="54" dur="500"/>
                                        <p:tgtEl>
                                          <p:spTgt spid="124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2415"/>
                                        </p:tgtEl>
                                        <p:attrNameLst>
                                          <p:attrName>style.visibility</p:attrName>
                                        </p:attrNameLst>
                                      </p:cBhvr>
                                      <p:to>
                                        <p:strVal val="visible"/>
                                      </p:to>
                                    </p:set>
                                    <p:animEffect transition="in" filter="wipe(left)">
                                      <p:cBhvr>
                                        <p:cTn id="59" dur="500"/>
                                        <p:tgtEl>
                                          <p:spTgt spid="124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2414"/>
                                        </p:tgtEl>
                                        <p:attrNameLst>
                                          <p:attrName>style.visibility</p:attrName>
                                        </p:attrNameLst>
                                      </p:cBhvr>
                                      <p:to>
                                        <p:strVal val="visible"/>
                                      </p:to>
                                    </p:set>
                                    <p:animEffect transition="in" filter="wipe(left)">
                                      <p:cBhvr>
                                        <p:cTn id="64" dur="500"/>
                                        <p:tgtEl>
                                          <p:spTgt spid="124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barn(inVertical)">
                                      <p:cBhvr>
                                        <p:cTn id="69" dur="500"/>
                                        <p:tgtEl>
                                          <p:spTgt spid="4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barn(inVertical)">
                                      <p:cBhvr>
                                        <p:cTn id="7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1" grpId="0"/>
      <p:bldP spid="4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1915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7078" name="Freeform 38"/>
          <p:cNvSpPr/>
          <p:nvPr/>
        </p:nvSpPr>
        <p:spPr bwMode="auto">
          <a:xfrm>
            <a:off x="6570663" y="1098550"/>
            <a:ext cx="214312" cy="193675"/>
          </a:xfrm>
          <a:custGeom>
            <a:avLst/>
            <a:gdLst>
              <a:gd name="T0" fmla="*/ 2147483646 w 337"/>
              <a:gd name="T1" fmla="*/ 2147483646 h 305"/>
              <a:gd name="T2" fmla="*/ 2147483646 w 337"/>
              <a:gd name="T3" fmla="*/ 2147483646 h 305"/>
              <a:gd name="T4" fmla="*/ 2147483646 w 337"/>
              <a:gd name="T5" fmla="*/ 2147483646 h 305"/>
              <a:gd name="T6" fmla="*/ 2147483646 w 337"/>
              <a:gd name="T7" fmla="*/ 2147483646 h 305"/>
              <a:gd name="T8" fmla="*/ 2147483646 w 337"/>
              <a:gd name="T9" fmla="*/ 2147483646 h 305"/>
              <a:gd name="T10" fmla="*/ 2147483646 w 337"/>
              <a:gd name="T11" fmla="*/ 2147483646 h 305"/>
              <a:gd name="T12" fmla="*/ 2147483646 w 337"/>
              <a:gd name="T13" fmla="*/ 2147483646 h 305"/>
              <a:gd name="T14" fmla="*/ 2147483646 w 337"/>
              <a:gd name="T15" fmla="*/ 2147483646 h 305"/>
              <a:gd name="T16" fmla="*/ 2147483646 w 337"/>
              <a:gd name="T17" fmla="*/ 2147483646 h 305"/>
              <a:gd name="T18" fmla="*/ 2147483646 w 337"/>
              <a:gd name="T19" fmla="*/ 2147483646 h 305"/>
              <a:gd name="T20" fmla="*/ 2147483646 w 337"/>
              <a:gd name="T21" fmla="*/ 2147483646 h 305"/>
              <a:gd name="T22" fmla="*/ 2147483646 w 337"/>
              <a:gd name="T23" fmla="*/ 2147483646 h 305"/>
              <a:gd name="T24" fmla="*/ 2147483646 w 337"/>
              <a:gd name="T25" fmla="*/ 2147483646 h 305"/>
              <a:gd name="T26" fmla="*/ 2147483646 w 337"/>
              <a:gd name="T27" fmla="*/ 2147483646 h 305"/>
              <a:gd name="T28" fmla="*/ 2147483646 w 337"/>
              <a:gd name="T29" fmla="*/ 2147483646 h 305"/>
              <a:gd name="T30" fmla="*/ 2147483646 w 337"/>
              <a:gd name="T31" fmla="*/ 2147483646 h 305"/>
              <a:gd name="T32" fmla="*/ 2147483646 w 337"/>
              <a:gd name="T33" fmla="*/ 2147483646 h 305"/>
              <a:gd name="T34" fmla="*/ 2147483646 w 337"/>
              <a:gd name="T35" fmla="*/ 2147483646 h 305"/>
              <a:gd name="T36" fmla="*/ 0 w 337"/>
              <a:gd name="T37" fmla="*/ 2147483646 h 305"/>
              <a:gd name="T38" fmla="*/ 0 w 337"/>
              <a:gd name="T39" fmla="*/ 2147483646 h 305"/>
              <a:gd name="T40" fmla="*/ 0 w 337"/>
              <a:gd name="T41" fmla="*/ 2147483646 h 305"/>
              <a:gd name="T42" fmla="*/ 0 w 337"/>
              <a:gd name="T43" fmla="*/ 2147483646 h 305"/>
              <a:gd name="T44" fmla="*/ 2147483646 w 337"/>
              <a:gd name="T45" fmla="*/ 2147483646 h 305"/>
              <a:gd name="T46" fmla="*/ 2147483646 w 337"/>
              <a:gd name="T47" fmla="*/ 2147483646 h 305"/>
              <a:gd name="T48" fmla="*/ 2147483646 w 337"/>
              <a:gd name="T49" fmla="*/ 2147483646 h 305"/>
              <a:gd name="T50" fmla="*/ 2147483646 w 337"/>
              <a:gd name="T51" fmla="*/ 2147483646 h 305"/>
              <a:gd name="T52" fmla="*/ 2147483646 w 337"/>
              <a:gd name="T53" fmla="*/ 0 h 305"/>
              <a:gd name="T54" fmla="*/ 2147483646 w 337"/>
              <a:gd name="T55" fmla="*/ 0 h 305"/>
              <a:gd name="T56" fmla="*/ 2147483646 w 337"/>
              <a:gd name="T57" fmla="*/ 0 h 305"/>
              <a:gd name="T58" fmla="*/ 2147483646 w 337"/>
              <a:gd name="T59" fmla="*/ 0 h 305"/>
              <a:gd name="T60" fmla="*/ 2147483646 w 337"/>
              <a:gd name="T61" fmla="*/ 0 h 305"/>
              <a:gd name="T62" fmla="*/ 2147483646 w 337"/>
              <a:gd name="T63" fmla="*/ 2147483646 h 305"/>
              <a:gd name="T64" fmla="*/ 2147483646 w 337"/>
              <a:gd name="T65" fmla="*/ 2147483646 h 305"/>
              <a:gd name="T66" fmla="*/ 2147483646 w 337"/>
              <a:gd name="T67" fmla="*/ 2147483646 h 305"/>
              <a:gd name="T68" fmla="*/ 2147483646 w 337"/>
              <a:gd name="T69" fmla="*/ 2147483646 h 305"/>
              <a:gd name="T70" fmla="*/ 2147483646 w 337"/>
              <a:gd name="T71" fmla="*/ 2147483646 h 305"/>
              <a:gd name="T72" fmla="*/ 2147483646 w 337"/>
              <a:gd name="T73" fmla="*/ 2147483646 h 305"/>
              <a:gd name="T74" fmla="*/ 2147483646 w 337"/>
              <a:gd name="T75" fmla="*/ 2147483646 h 305"/>
              <a:gd name="T76" fmla="*/ 2147483646 w 337"/>
              <a:gd name="T77" fmla="*/ 2147483646 h 305"/>
              <a:gd name="T78" fmla="*/ 2147483646 w 337"/>
              <a:gd name="T79" fmla="*/ 2147483646 h 305"/>
              <a:gd name="T80" fmla="*/ 2147483646 w 337"/>
              <a:gd name="T81" fmla="*/ 2147483646 h 305"/>
              <a:gd name="T82" fmla="*/ 2147483646 w 337"/>
              <a:gd name="T83" fmla="*/ 2147483646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7"/>
              <a:gd name="T127" fmla="*/ 0 h 305"/>
              <a:gd name="T128" fmla="*/ 337 w 337"/>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7" h="305">
                <a:moveTo>
                  <a:pt x="337" y="272"/>
                </a:moveTo>
                <a:lnTo>
                  <a:pt x="326" y="294"/>
                </a:lnTo>
                <a:lnTo>
                  <a:pt x="304" y="305"/>
                </a:lnTo>
                <a:lnTo>
                  <a:pt x="294" y="305"/>
                </a:lnTo>
                <a:lnTo>
                  <a:pt x="261" y="305"/>
                </a:lnTo>
                <a:lnTo>
                  <a:pt x="250" y="294"/>
                </a:lnTo>
                <a:lnTo>
                  <a:pt x="239" y="294"/>
                </a:lnTo>
                <a:lnTo>
                  <a:pt x="217" y="283"/>
                </a:lnTo>
                <a:lnTo>
                  <a:pt x="207" y="261"/>
                </a:lnTo>
                <a:lnTo>
                  <a:pt x="185" y="250"/>
                </a:lnTo>
                <a:lnTo>
                  <a:pt x="163" y="228"/>
                </a:lnTo>
                <a:lnTo>
                  <a:pt x="131" y="207"/>
                </a:lnTo>
                <a:lnTo>
                  <a:pt x="109" y="174"/>
                </a:lnTo>
                <a:lnTo>
                  <a:pt x="76" y="141"/>
                </a:lnTo>
                <a:lnTo>
                  <a:pt x="54" y="120"/>
                </a:lnTo>
                <a:lnTo>
                  <a:pt x="33" y="98"/>
                </a:lnTo>
                <a:lnTo>
                  <a:pt x="22" y="76"/>
                </a:lnTo>
                <a:lnTo>
                  <a:pt x="11" y="54"/>
                </a:lnTo>
                <a:lnTo>
                  <a:pt x="0" y="43"/>
                </a:lnTo>
                <a:lnTo>
                  <a:pt x="0" y="33"/>
                </a:lnTo>
                <a:lnTo>
                  <a:pt x="0" y="22"/>
                </a:lnTo>
                <a:lnTo>
                  <a:pt x="11" y="22"/>
                </a:lnTo>
                <a:lnTo>
                  <a:pt x="22" y="11"/>
                </a:lnTo>
                <a:lnTo>
                  <a:pt x="33" y="11"/>
                </a:lnTo>
                <a:lnTo>
                  <a:pt x="44" y="0"/>
                </a:lnTo>
                <a:lnTo>
                  <a:pt x="65" y="0"/>
                </a:lnTo>
                <a:lnTo>
                  <a:pt x="87" y="0"/>
                </a:lnTo>
                <a:lnTo>
                  <a:pt x="120" y="0"/>
                </a:lnTo>
                <a:lnTo>
                  <a:pt x="163" y="0"/>
                </a:lnTo>
                <a:lnTo>
                  <a:pt x="207" y="11"/>
                </a:lnTo>
                <a:lnTo>
                  <a:pt x="239" y="33"/>
                </a:lnTo>
                <a:lnTo>
                  <a:pt x="272" y="54"/>
                </a:lnTo>
                <a:lnTo>
                  <a:pt x="304" y="76"/>
                </a:lnTo>
                <a:lnTo>
                  <a:pt x="315" y="98"/>
                </a:lnTo>
                <a:lnTo>
                  <a:pt x="337" y="130"/>
                </a:lnTo>
                <a:lnTo>
                  <a:pt x="337" y="163"/>
                </a:lnTo>
                <a:lnTo>
                  <a:pt x="337" y="196"/>
                </a:lnTo>
                <a:lnTo>
                  <a:pt x="337" y="228"/>
                </a:lnTo>
                <a:lnTo>
                  <a:pt x="337" y="272"/>
                </a:lnTo>
              </a:path>
            </a:pathLst>
          </a:custGeom>
          <a:solidFill>
            <a:srgbClr val="FF0000"/>
          </a:solidFill>
          <a:ln w="12700">
            <a:solidFill>
              <a:srgbClr val="000000"/>
            </a:solidFill>
            <a:round/>
          </a:ln>
        </p:spPr>
        <p:txBody>
          <a:bodyPr/>
          <a:lstStyle/>
          <a:p>
            <a:endParaRPr lang="zh-CN" altLang="en-US"/>
          </a:p>
        </p:txBody>
      </p:sp>
      <p:sp>
        <p:nvSpPr>
          <p:cNvPr id="87079" name="Freeform 39"/>
          <p:cNvSpPr/>
          <p:nvPr/>
        </p:nvSpPr>
        <p:spPr bwMode="auto">
          <a:xfrm>
            <a:off x="6288088" y="1506538"/>
            <a:ext cx="200025" cy="319087"/>
          </a:xfrm>
          <a:custGeom>
            <a:avLst/>
            <a:gdLst>
              <a:gd name="T0" fmla="*/ 2147483646 w 316"/>
              <a:gd name="T1" fmla="*/ 2147483646 h 501"/>
              <a:gd name="T2" fmla="*/ 2147483646 w 316"/>
              <a:gd name="T3" fmla="*/ 2147483646 h 501"/>
              <a:gd name="T4" fmla="*/ 2147483646 w 316"/>
              <a:gd name="T5" fmla="*/ 2147483646 h 501"/>
              <a:gd name="T6" fmla="*/ 2147483646 w 316"/>
              <a:gd name="T7" fmla="*/ 2147483646 h 501"/>
              <a:gd name="T8" fmla="*/ 0 w 316"/>
              <a:gd name="T9" fmla="*/ 2147483646 h 501"/>
              <a:gd name="T10" fmla="*/ 0 w 316"/>
              <a:gd name="T11" fmla="*/ 2147483646 h 501"/>
              <a:gd name="T12" fmla="*/ 0 w 316"/>
              <a:gd name="T13" fmla="*/ 2147483646 h 501"/>
              <a:gd name="T14" fmla="*/ 2147483646 w 316"/>
              <a:gd name="T15" fmla="*/ 2147483646 h 501"/>
              <a:gd name="T16" fmla="*/ 2147483646 w 316"/>
              <a:gd name="T17" fmla="*/ 2147483646 h 501"/>
              <a:gd name="T18" fmla="*/ 2147483646 w 316"/>
              <a:gd name="T19" fmla="*/ 0 h 501"/>
              <a:gd name="T20" fmla="*/ 2147483646 w 316"/>
              <a:gd name="T21" fmla="*/ 0 h 501"/>
              <a:gd name="T22" fmla="*/ 2147483646 w 316"/>
              <a:gd name="T23" fmla="*/ 0 h 501"/>
              <a:gd name="T24" fmla="*/ 2147483646 w 316"/>
              <a:gd name="T25" fmla="*/ 0 h 501"/>
              <a:gd name="T26" fmla="*/ 2147483646 w 316"/>
              <a:gd name="T27" fmla="*/ 0 h 501"/>
              <a:gd name="T28" fmla="*/ 2147483646 w 316"/>
              <a:gd name="T29" fmla="*/ 2147483646 h 501"/>
              <a:gd name="T30" fmla="*/ 2147483646 w 316"/>
              <a:gd name="T31" fmla="*/ 2147483646 h 501"/>
              <a:gd name="T32" fmla="*/ 2147483646 w 316"/>
              <a:gd name="T33" fmla="*/ 2147483646 h 501"/>
              <a:gd name="T34" fmla="*/ 2147483646 w 316"/>
              <a:gd name="T35" fmla="*/ 2147483646 h 501"/>
              <a:gd name="T36" fmla="*/ 2147483646 w 316"/>
              <a:gd name="T37" fmla="*/ 2147483646 h 501"/>
              <a:gd name="T38" fmla="*/ 2147483646 w 316"/>
              <a:gd name="T39" fmla="*/ 2147483646 h 501"/>
              <a:gd name="T40" fmla="*/ 2147483646 w 316"/>
              <a:gd name="T41" fmla="*/ 2147483646 h 501"/>
              <a:gd name="T42" fmla="*/ 2147483646 w 316"/>
              <a:gd name="T43" fmla="*/ 2147483646 h 501"/>
              <a:gd name="T44" fmla="*/ 2147483646 w 316"/>
              <a:gd name="T45" fmla="*/ 2147483646 h 501"/>
              <a:gd name="T46" fmla="*/ 2147483646 w 316"/>
              <a:gd name="T47" fmla="*/ 2147483646 h 501"/>
              <a:gd name="T48" fmla="*/ 2147483646 w 316"/>
              <a:gd name="T49" fmla="*/ 2147483646 h 501"/>
              <a:gd name="T50" fmla="*/ 2147483646 w 316"/>
              <a:gd name="T51" fmla="*/ 2147483646 h 501"/>
              <a:gd name="T52" fmla="*/ 2147483646 w 316"/>
              <a:gd name="T53" fmla="*/ 2147483646 h 501"/>
              <a:gd name="T54" fmla="*/ 2147483646 w 316"/>
              <a:gd name="T55" fmla="*/ 2147483646 h 501"/>
              <a:gd name="T56" fmla="*/ 2147483646 w 316"/>
              <a:gd name="T57" fmla="*/ 2147483646 h 501"/>
              <a:gd name="T58" fmla="*/ 2147483646 w 316"/>
              <a:gd name="T59" fmla="*/ 2147483646 h 501"/>
              <a:gd name="T60" fmla="*/ 2147483646 w 316"/>
              <a:gd name="T61" fmla="*/ 2147483646 h 501"/>
              <a:gd name="T62" fmla="*/ 2147483646 w 316"/>
              <a:gd name="T63" fmla="*/ 2147483646 h 501"/>
              <a:gd name="T64" fmla="*/ 2147483646 w 316"/>
              <a:gd name="T65" fmla="*/ 2147483646 h 501"/>
              <a:gd name="T66" fmla="*/ 2147483646 w 316"/>
              <a:gd name="T67" fmla="*/ 2147483646 h 501"/>
              <a:gd name="T68" fmla="*/ 2147483646 w 316"/>
              <a:gd name="T69" fmla="*/ 2147483646 h 501"/>
              <a:gd name="T70" fmla="*/ 2147483646 w 316"/>
              <a:gd name="T71" fmla="*/ 2147483646 h 501"/>
              <a:gd name="T72" fmla="*/ 2147483646 w 316"/>
              <a:gd name="T73" fmla="*/ 2147483646 h 501"/>
              <a:gd name="T74" fmla="*/ 2147483646 w 316"/>
              <a:gd name="T75" fmla="*/ 2147483646 h 501"/>
              <a:gd name="T76" fmla="*/ 2147483646 w 316"/>
              <a:gd name="T77" fmla="*/ 2147483646 h 501"/>
              <a:gd name="T78" fmla="*/ 2147483646 w 316"/>
              <a:gd name="T79" fmla="*/ 2147483646 h 501"/>
              <a:gd name="T80" fmla="*/ 2147483646 w 316"/>
              <a:gd name="T81" fmla="*/ 2147483646 h 501"/>
              <a:gd name="T82" fmla="*/ 2147483646 w 316"/>
              <a:gd name="T83" fmla="*/ 2147483646 h 501"/>
              <a:gd name="T84" fmla="*/ 2147483646 w 316"/>
              <a:gd name="T85" fmla="*/ 2147483646 h 501"/>
              <a:gd name="T86" fmla="*/ 2147483646 w 316"/>
              <a:gd name="T87" fmla="*/ 2147483646 h 501"/>
              <a:gd name="T88" fmla="*/ 2147483646 w 316"/>
              <a:gd name="T89" fmla="*/ 2147483646 h 501"/>
              <a:gd name="T90" fmla="*/ 2147483646 w 316"/>
              <a:gd name="T91" fmla="*/ 2147483646 h 501"/>
              <a:gd name="T92" fmla="*/ 2147483646 w 316"/>
              <a:gd name="T93" fmla="*/ 2147483646 h 501"/>
              <a:gd name="T94" fmla="*/ 2147483646 w 316"/>
              <a:gd name="T95" fmla="*/ 2147483646 h 501"/>
              <a:gd name="T96" fmla="*/ 2147483646 w 316"/>
              <a:gd name="T97" fmla="*/ 2147483646 h 501"/>
              <a:gd name="T98" fmla="*/ 2147483646 w 316"/>
              <a:gd name="T99" fmla="*/ 2147483646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6"/>
              <a:gd name="T151" fmla="*/ 0 h 501"/>
              <a:gd name="T152" fmla="*/ 316 w 316"/>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6" h="501">
                <a:moveTo>
                  <a:pt x="44" y="131"/>
                </a:moveTo>
                <a:lnTo>
                  <a:pt x="22" y="120"/>
                </a:lnTo>
                <a:lnTo>
                  <a:pt x="11" y="109"/>
                </a:lnTo>
                <a:lnTo>
                  <a:pt x="11" y="87"/>
                </a:lnTo>
                <a:lnTo>
                  <a:pt x="0" y="65"/>
                </a:lnTo>
                <a:lnTo>
                  <a:pt x="0" y="54"/>
                </a:lnTo>
                <a:lnTo>
                  <a:pt x="0" y="33"/>
                </a:lnTo>
                <a:lnTo>
                  <a:pt x="11" y="22"/>
                </a:lnTo>
                <a:lnTo>
                  <a:pt x="33" y="11"/>
                </a:lnTo>
                <a:lnTo>
                  <a:pt x="33" y="0"/>
                </a:lnTo>
                <a:lnTo>
                  <a:pt x="44" y="0"/>
                </a:lnTo>
                <a:lnTo>
                  <a:pt x="55" y="0"/>
                </a:lnTo>
                <a:lnTo>
                  <a:pt x="66" y="0"/>
                </a:lnTo>
                <a:lnTo>
                  <a:pt x="87" y="0"/>
                </a:lnTo>
                <a:lnTo>
                  <a:pt x="109" y="11"/>
                </a:lnTo>
                <a:lnTo>
                  <a:pt x="142" y="22"/>
                </a:lnTo>
                <a:lnTo>
                  <a:pt x="163" y="33"/>
                </a:lnTo>
                <a:lnTo>
                  <a:pt x="185" y="87"/>
                </a:lnTo>
                <a:lnTo>
                  <a:pt x="207" y="141"/>
                </a:lnTo>
                <a:lnTo>
                  <a:pt x="229" y="185"/>
                </a:lnTo>
                <a:lnTo>
                  <a:pt x="239" y="228"/>
                </a:lnTo>
                <a:lnTo>
                  <a:pt x="261" y="272"/>
                </a:lnTo>
                <a:lnTo>
                  <a:pt x="272" y="305"/>
                </a:lnTo>
                <a:lnTo>
                  <a:pt x="283" y="337"/>
                </a:lnTo>
                <a:lnTo>
                  <a:pt x="294" y="370"/>
                </a:lnTo>
                <a:lnTo>
                  <a:pt x="305" y="403"/>
                </a:lnTo>
                <a:lnTo>
                  <a:pt x="305" y="424"/>
                </a:lnTo>
                <a:lnTo>
                  <a:pt x="305" y="446"/>
                </a:lnTo>
                <a:lnTo>
                  <a:pt x="316" y="457"/>
                </a:lnTo>
                <a:lnTo>
                  <a:pt x="316" y="479"/>
                </a:lnTo>
                <a:lnTo>
                  <a:pt x="316" y="490"/>
                </a:lnTo>
                <a:lnTo>
                  <a:pt x="305" y="490"/>
                </a:lnTo>
                <a:lnTo>
                  <a:pt x="305" y="501"/>
                </a:lnTo>
                <a:lnTo>
                  <a:pt x="283" y="501"/>
                </a:lnTo>
                <a:lnTo>
                  <a:pt x="272" y="490"/>
                </a:lnTo>
                <a:lnTo>
                  <a:pt x="261" y="479"/>
                </a:lnTo>
                <a:lnTo>
                  <a:pt x="239" y="457"/>
                </a:lnTo>
                <a:lnTo>
                  <a:pt x="229" y="435"/>
                </a:lnTo>
                <a:lnTo>
                  <a:pt x="207" y="403"/>
                </a:lnTo>
                <a:lnTo>
                  <a:pt x="185" y="359"/>
                </a:lnTo>
                <a:lnTo>
                  <a:pt x="163" y="316"/>
                </a:lnTo>
                <a:lnTo>
                  <a:pt x="142" y="272"/>
                </a:lnTo>
                <a:lnTo>
                  <a:pt x="131" y="239"/>
                </a:lnTo>
                <a:lnTo>
                  <a:pt x="109" y="207"/>
                </a:lnTo>
                <a:lnTo>
                  <a:pt x="98" y="185"/>
                </a:lnTo>
                <a:lnTo>
                  <a:pt x="76" y="163"/>
                </a:lnTo>
                <a:lnTo>
                  <a:pt x="66" y="141"/>
                </a:lnTo>
                <a:lnTo>
                  <a:pt x="55" y="131"/>
                </a:lnTo>
                <a:lnTo>
                  <a:pt x="44" y="131"/>
                </a:lnTo>
              </a:path>
            </a:pathLst>
          </a:custGeom>
          <a:solidFill>
            <a:srgbClr val="FF0000"/>
          </a:solidFill>
          <a:ln w="12700">
            <a:solidFill>
              <a:srgbClr val="000000"/>
            </a:solidFill>
            <a:round/>
          </a:ln>
        </p:spPr>
        <p:txBody>
          <a:bodyPr/>
          <a:lstStyle/>
          <a:p>
            <a:endParaRPr lang="zh-CN" altLang="en-US"/>
          </a:p>
        </p:txBody>
      </p:sp>
      <p:sp>
        <p:nvSpPr>
          <p:cNvPr id="87080" name="Freeform 40"/>
          <p:cNvSpPr/>
          <p:nvPr/>
        </p:nvSpPr>
        <p:spPr bwMode="auto">
          <a:xfrm>
            <a:off x="6191250" y="1803400"/>
            <a:ext cx="987425" cy="200025"/>
          </a:xfrm>
          <a:custGeom>
            <a:avLst/>
            <a:gdLst>
              <a:gd name="T0" fmla="*/ 0 w 1555"/>
              <a:gd name="T1" fmla="*/ 2147483646 h 315"/>
              <a:gd name="T2" fmla="*/ 2147483646 w 1555"/>
              <a:gd name="T3" fmla="*/ 2147483646 h 315"/>
              <a:gd name="T4" fmla="*/ 2147483646 w 1555"/>
              <a:gd name="T5" fmla="*/ 2147483646 h 315"/>
              <a:gd name="T6" fmla="*/ 2147483646 w 1555"/>
              <a:gd name="T7" fmla="*/ 2147483646 h 315"/>
              <a:gd name="T8" fmla="*/ 2147483646 w 1555"/>
              <a:gd name="T9" fmla="*/ 2147483646 h 315"/>
              <a:gd name="T10" fmla="*/ 2147483646 w 1555"/>
              <a:gd name="T11" fmla="*/ 2147483646 h 315"/>
              <a:gd name="T12" fmla="*/ 2147483646 w 1555"/>
              <a:gd name="T13" fmla="*/ 2147483646 h 315"/>
              <a:gd name="T14" fmla="*/ 2147483646 w 1555"/>
              <a:gd name="T15" fmla="*/ 2147483646 h 315"/>
              <a:gd name="T16" fmla="*/ 2147483646 w 1555"/>
              <a:gd name="T17" fmla="*/ 2147483646 h 315"/>
              <a:gd name="T18" fmla="*/ 2147483646 w 1555"/>
              <a:gd name="T19" fmla="*/ 2147483646 h 315"/>
              <a:gd name="T20" fmla="*/ 2147483646 w 1555"/>
              <a:gd name="T21" fmla="*/ 2147483646 h 315"/>
              <a:gd name="T22" fmla="*/ 2147483646 w 1555"/>
              <a:gd name="T23" fmla="*/ 2147483646 h 315"/>
              <a:gd name="T24" fmla="*/ 2147483646 w 1555"/>
              <a:gd name="T25" fmla="*/ 2147483646 h 315"/>
              <a:gd name="T26" fmla="*/ 2147483646 w 1555"/>
              <a:gd name="T27" fmla="*/ 2147483646 h 315"/>
              <a:gd name="T28" fmla="*/ 2147483646 w 1555"/>
              <a:gd name="T29" fmla="*/ 2147483646 h 315"/>
              <a:gd name="T30" fmla="*/ 2147483646 w 1555"/>
              <a:gd name="T31" fmla="*/ 2147483646 h 315"/>
              <a:gd name="T32" fmla="*/ 2147483646 w 1555"/>
              <a:gd name="T33" fmla="*/ 2147483646 h 315"/>
              <a:gd name="T34" fmla="*/ 2147483646 w 1555"/>
              <a:gd name="T35" fmla="*/ 2147483646 h 315"/>
              <a:gd name="T36" fmla="*/ 2147483646 w 1555"/>
              <a:gd name="T37" fmla="*/ 2147483646 h 315"/>
              <a:gd name="T38" fmla="*/ 2147483646 w 1555"/>
              <a:gd name="T39" fmla="*/ 0 h 315"/>
              <a:gd name="T40" fmla="*/ 2147483646 w 1555"/>
              <a:gd name="T41" fmla="*/ 2147483646 h 315"/>
              <a:gd name="T42" fmla="*/ 2147483646 w 1555"/>
              <a:gd name="T43" fmla="*/ 2147483646 h 315"/>
              <a:gd name="T44" fmla="*/ 2147483646 w 1555"/>
              <a:gd name="T45" fmla="*/ 2147483646 h 315"/>
              <a:gd name="T46" fmla="*/ 2147483646 w 1555"/>
              <a:gd name="T47" fmla="*/ 2147483646 h 315"/>
              <a:gd name="T48" fmla="*/ 2147483646 w 1555"/>
              <a:gd name="T49" fmla="*/ 2147483646 h 315"/>
              <a:gd name="T50" fmla="*/ 2147483646 w 1555"/>
              <a:gd name="T51" fmla="*/ 2147483646 h 315"/>
              <a:gd name="T52" fmla="*/ 2147483646 w 1555"/>
              <a:gd name="T53" fmla="*/ 2147483646 h 315"/>
              <a:gd name="T54" fmla="*/ 2147483646 w 1555"/>
              <a:gd name="T55" fmla="*/ 2147483646 h 315"/>
              <a:gd name="T56" fmla="*/ 2147483646 w 1555"/>
              <a:gd name="T57" fmla="*/ 2147483646 h 315"/>
              <a:gd name="T58" fmla="*/ 2147483646 w 1555"/>
              <a:gd name="T59" fmla="*/ 2147483646 h 315"/>
              <a:gd name="T60" fmla="*/ 2147483646 w 1555"/>
              <a:gd name="T61" fmla="*/ 2147483646 h 315"/>
              <a:gd name="T62" fmla="*/ 2147483646 w 1555"/>
              <a:gd name="T63" fmla="*/ 2147483646 h 315"/>
              <a:gd name="T64" fmla="*/ 2147483646 w 1555"/>
              <a:gd name="T65" fmla="*/ 2147483646 h 315"/>
              <a:gd name="T66" fmla="*/ 2147483646 w 1555"/>
              <a:gd name="T67" fmla="*/ 2147483646 h 315"/>
              <a:gd name="T68" fmla="*/ 2147483646 w 1555"/>
              <a:gd name="T69" fmla="*/ 2147483646 h 315"/>
              <a:gd name="T70" fmla="*/ 2147483646 w 1555"/>
              <a:gd name="T71" fmla="*/ 2147483646 h 315"/>
              <a:gd name="T72" fmla="*/ 2147483646 w 1555"/>
              <a:gd name="T73" fmla="*/ 2147483646 h 315"/>
              <a:gd name="T74" fmla="*/ 2147483646 w 1555"/>
              <a:gd name="T75" fmla="*/ 2147483646 h 315"/>
              <a:gd name="T76" fmla="*/ 2147483646 w 1555"/>
              <a:gd name="T77" fmla="*/ 2147483646 h 315"/>
              <a:gd name="T78" fmla="*/ 2147483646 w 1555"/>
              <a:gd name="T79" fmla="*/ 2147483646 h 315"/>
              <a:gd name="T80" fmla="*/ 2147483646 w 1555"/>
              <a:gd name="T81" fmla="*/ 2147483646 h 315"/>
              <a:gd name="T82" fmla="*/ 2147483646 w 1555"/>
              <a:gd name="T83" fmla="*/ 2147483646 h 315"/>
              <a:gd name="T84" fmla="*/ 2147483646 w 1555"/>
              <a:gd name="T85" fmla="*/ 2147483646 h 315"/>
              <a:gd name="T86" fmla="*/ 0 w 1555"/>
              <a:gd name="T87" fmla="*/ 2147483646 h 315"/>
              <a:gd name="T88" fmla="*/ 0 w 1555"/>
              <a:gd name="T89" fmla="*/ 2147483646 h 3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55"/>
              <a:gd name="T136" fmla="*/ 0 h 315"/>
              <a:gd name="T137" fmla="*/ 1555 w 1555"/>
              <a:gd name="T138" fmla="*/ 315 h 31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55" h="315">
                <a:moveTo>
                  <a:pt x="0" y="250"/>
                </a:moveTo>
                <a:lnTo>
                  <a:pt x="0" y="250"/>
                </a:lnTo>
                <a:lnTo>
                  <a:pt x="11" y="239"/>
                </a:lnTo>
                <a:lnTo>
                  <a:pt x="22" y="228"/>
                </a:lnTo>
                <a:lnTo>
                  <a:pt x="44" y="218"/>
                </a:lnTo>
                <a:lnTo>
                  <a:pt x="76" y="207"/>
                </a:lnTo>
                <a:lnTo>
                  <a:pt x="109" y="207"/>
                </a:lnTo>
                <a:lnTo>
                  <a:pt x="163" y="196"/>
                </a:lnTo>
                <a:lnTo>
                  <a:pt x="218" y="185"/>
                </a:lnTo>
                <a:lnTo>
                  <a:pt x="228" y="185"/>
                </a:lnTo>
                <a:lnTo>
                  <a:pt x="250" y="174"/>
                </a:lnTo>
                <a:lnTo>
                  <a:pt x="272" y="174"/>
                </a:lnTo>
                <a:lnTo>
                  <a:pt x="294" y="174"/>
                </a:lnTo>
                <a:lnTo>
                  <a:pt x="326" y="163"/>
                </a:lnTo>
                <a:lnTo>
                  <a:pt x="348" y="163"/>
                </a:lnTo>
                <a:lnTo>
                  <a:pt x="381" y="163"/>
                </a:lnTo>
                <a:lnTo>
                  <a:pt x="424" y="152"/>
                </a:lnTo>
                <a:lnTo>
                  <a:pt x="457" y="152"/>
                </a:lnTo>
                <a:lnTo>
                  <a:pt x="500" y="141"/>
                </a:lnTo>
                <a:lnTo>
                  <a:pt x="544" y="130"/>
                </a:lnTo>
                <a:lnTo>
                  <a:pt x="587" y="130"/>
                </a:lnTo>
                <a:lnTo>
                  <a:pt x="642" y="120"/>
                </a:lnTo>
                <a:lnTo>
                  <a:pt x="696" y="109"/>
                </a:lnTo>
                <a:lnTo>
                  <a:pt x="750" y="98"/>
                </a:lnTo>
                <a:lnTo>
                  <a:pt x="805" y="87"/>
                </a:lnTo>
                <a:lnTo>
                  <a:pt x="859" y="76"/>
                </a:lnTo>
                <a:lnTo>
                  <a:pt x="924" y="65"/>
                </a:lnTo>
                <a:lnTo>
                  <a:pt x="968" y="54"/>
                </a:lnTo>
                <a:lnTo>
                  <a:pt x="1022" y="54"/>
                </a:lnTo>
                <a:lnTo>
                  <a:pt x="1066" y="43"/>
                </a:lnTo>
                <a:lnTo>
                  <a:pt x="1109" y="33"/>
                </a:lnTo>
                <a:lnTo>
                  <a:pt x="1152" y="33"/>
                </a:lnTo>
                <a:lnTo>
                  <a:pt x="1185" y="22"/>
                </a:lnTo>
                <a:lnTo>
                  <a:pt x="1218" y="22"/>
                </a:lnTo>
                <a:lnTo>
                  <a:pt x="1250" y="11"/>
                </a:lnTo>
                <a:lnTo>
                  <a:pt x="1283" y="11"/>
                </a:lnTo>
                <a:lnTo>
                  <a:pt x="1305" y="11"/>
                </a:lnTo>
                <a:lnTo>
                  <a:pt x="1326" y="11"/>
                </a:lnTo>
                <a:lnTo>
                  <a:pt x="1348" y="11"/>
                </a:lnTo>
                <a:lnTo>
                  <a:pt x="1359" y="0"/>
                </a:lnTo>
                <a:lnTo>
                  <a:pt x="1370" y="0"/>
                </a:lnTo>
                <a:lnTo>
                  <a:pt x="1413" y="11"/>
                </a:lnTo>
                <a:lnTo>
                  <a:pt x="1457" y="11"/>
                </a:lnTo>
                <a:lnTo>
                  <a:pt x="1490" y="22"/>
                </a:lnTo>
                <a:lnTo>
                  <a:pt x="1511" y="33"/>
                </a:lnTo>
                <a:lnTo>
                  <a:pt x="1533" y="33"/>
                </a:lnTo>
                <a:lnTo>
                  <a:pt x="1544" y="43"/>
                </a:lnTo>
                <a:lnTo>
                  <a:pt x="1555" y="54"/>
                </a:lnTo>
                <a:lnTo>
                  <a:pt x="1555" y="65"/>
                </a:lnTo>
                <a:lnTo>
                  <a:pt x="1544" y="76"/>
                </a:lnTo>
                <a:lnTo>
                  <a:pt x="1533" y="76"/>
                </a:lnTo>
                <a:lnTo>
                  <a:pt x="1511" y="87"/>
                </a:lnTo>
                <a:lnTo>
                  <a:pt x="1500" y="87"/>
                </a:lnTo>
                <a:lnTo>
                  <a:pt x="1468" y="87"/>
                </a:lnTo>
                <a:lnTo>
                  <a:pt x="1446" y="98"/>
                </a:lnTo>
                <a:lnTo>
                  <a:pt x="1413" y="98"/>
                </a:lnTo>
                <a:lnTo>
                  <a:pt x="1381" y="109"/>
                </a:lnTo>
                <a:lnTo>
                  <a:pt x="1348" y="120"/>
                </a:lnTo>
                <a:lnTo>
                  <a:pt x="1305" y="120"/>
                </a:lnTo>
                <a:lnTo>
                  <a:pt x="1261" y="130"/>
                </a:lnTo>
                <a:lnTo>
                  <a:pt x="1218" y="130"/>
                </a:lnTo>
                <a:lnTo>
                  <a:pt x="1163" y="141"/>
                </a:lnTo>
                <a:lnTo>
                  <a:pt x="1109" y="152"/>
                </a:lnTo>
                <a:lnTo>
                  <a:pt x="1000" y="163"/>
                </a:lnTo>
                <a:lnTo>
                  <a:pt x="902" y="174"/>
                </a:lnTo>
                <a:lnTo>
                  <a:pt x="805" y="185"/>
                </a:lnTo>
                <a:lnTo>
                  <a:pt x="707" y="207"/>
                </a:lnTo>
                <a:lnTo>
                  <a:pt x="620" y="218"/>
                </a:lnTo>
                <a:lnTo>
                  <a:pt x="544" y="228"/>
                </a:lnTo>
                <a:lnTo>
                  <a:pt x="478" y="239"/>
                </a:lnTo>
                <a:lnTo>
                  <a:pt x="402" y="250"/>
                </a:lnTo>
                <a:lnTo>
                  <a:pt x="348" y="272"/>
                </a:lnTo>
                <a:lnTo>
                  <a:pt x="294" y="283"/>
                </a:lnTo>
                <a:lnTo>
                  <a:pt x="239" y="283"/>
                </a:lnTo>
                <a:lnTo>
                  <a:pt x="207" y="294"/>
                </a:lnTo>
                <a:lnTo>
                  <a:pt x="163" y="305"/>
                </a:lnTo>
                <a:lnTo>
                  <a:pt x="141" y="305"/>
                </a:lnTo>
                <a:lnTo>
                  <a:pt x="120" y="315"/>
                </a:lnTo>
                <a:lnTo>
                  <a:pt x="98" y="315"/>
                </a:lnTo>
                <a:lnTo>
                  <a:pt x="76" y="315"/>
                </a:lnTo>
                <a:lnTo>
                  <a:pt x="54" y="315"/>
                </a:lnTo>
                <a:lnTo>
                  <a:pt x="44" y="305"/>
                </a:lnTo>
                <a:lnTo>
                  <a:pt x="33" y="294"/>
                </a:lnTo>
                <a:lnTo>
                  <a:pt x="22" y="283"/>
                </a:lnTo>
                <a:lnTo>
                  <a:pt x="11" y="272"/>
                </a:lnTo>
                <a:lnTo>
                  <a:pt x="0" y="261"/>
                </a:lnTo>
                <a:lnTo>
                  <a:pt x="0" y="250"/>
                </a:lnTo>
              </a:path>
            </a:pathLst>
          </a:custGeom>
          <a:solidFill>
            <a:srgbClr val="FF0000"/>
          </a:solidFill>
          <a:ln w="12700">
            <a:solidFill>
              <a:srgbClr val="000000"/>
            </a:solidFill>
            <a:round/>
          </a:ln>
        </p:spPr>
        <p:txBody>
          <a:bodyPr/>
          <a:lstStyle/>
          <a:p>
            <a:endParaRPr lang="zh-CN" altLang="en-US"/>
          </a:p>
        </p:txBody>
      </p:sp>
      <p:sp>
        <p:nvSpPr>
          <p:cNvPr id="87081" name="Freeform 41"/>
          <p:cNvSpPr/>
          <p:nvPr/>
        </p:nvSpPr>
        <p:spPr bwMode="auto">
          <a:xfrm>
            <a:off x="6515100" y="1576388"/>
            <a:ext cx="366713" cy="96837"/>
          </a:xfrm>
          <a:custGeom>
            <a:avLst/>
            <a:gdLst>
              <a:gd name="T0" fmla="*/ 0 w 576"/>
              <a:gd name="T1" fmla="*/ 2147483646 h 152"/>
              <a:gd name="T2" fmla="*/ 2147483646 w 576"/>
              <a:gd name="T3" fmla="*/ 2147483646 h 152"/>
              <a:gd name="T4" fmla="*/ 2147483646 w 576"/>
              <a:gd name="T5" fmla="*/ 2147483646 h 152"/>
              <a:gd name="T6" fmla="*/ 2147483646 w 576"/>
              <a:gd name="T7" fmla="*/ 2147483646 h 152"/>
              <a:gd name="T8" fmla="*/ 2147483646 w 576"/>
              <a:gd name="T9" fmla="*/ 2147483646 h 152"/>
              <a:gd name="T10" fmla="*/ 2147483646 w 576"/>
              <a:gd name="T11" fmla="*/ 2147483646 h 152"/>
              <a:gd name="T12" fmla="*/ 2147483646 w 576"/>
              <a:gd name="T13" fmla="*/ 2147483646 h 152"/>
              <a:gd name="T14" fmla="*/ 2147483646 w 576"/>
              <a:gd name="T15" fmla="*/ 2147483646 h 152"/>
              <a:gd name="T16" fmla="*/ 2147483646 w 576"/>
              <a:gd name="T17" fmla="*/ 2147483646 h 152"/>
              <a:gd name="T18" fmla="*/ 2147483646 w 576"/>
              <a:gd name="T19" fmla="*/ 2147483646 h 152"/>
              <a:gd name="T20" fmla="*/ 2147483646 w 576"/>
              <a:gd name="T21" fmla="*/ 2147483646 h 152"/>
              <a:gd name="T22" fmla="*/ 2147483646 w 576"/>
              <a:gd name="T23" fmla="*/ 0 h 152"/>
              <a:gd name="T24" fmla="*/ 2147483646 w 576"/>
              <a:gd name="T25" fmla="*/ 0 h 152"/>
              <a:gd name="T26" fmla="*/ 2147483646 w 576"/>
              <a:gd name="T27" fmla="*/ 0 h 152"/>
              <a:gd name="T28" fmla="*/ 2147483646 w 576"/>
              <a:gd name="T29" fmla="*/ 0 h 152"/>
              <a:gd name="T30" fmla="*/ 2147483646 w 576"/>
              <a:gd name="T31" fmla="*/ 0 h 152"/>
              <a:gd name="T32" fmla="*/ 2147483646 w 576"/>
              <a:gd name="T33" fmla="*/ 0 h 152"/>
              <a:gd name="T34" fmla="*/ 2147483646 w 576"/>
              <a:gd name="T35" fmla="*/ 0 h 152"/>
              <a:gd name="T36" fmla="*/ 2147483646 w 576"/>
              <a:gd name="T37" fmla="*/ 0 h 152"/>
              <a:gd name="T38" fmla="*/ 2147483646 w 576"/>
              <a:gd name="T39" fmla="*/ 2147483646 h 152"/>
              <a:gd name="T40" fmla="*/ 2147483646 w 576"/>
              <a:gd name="T41" fmla="*/ 2147483646 h 152"/>
              <a:gd name="T42" fmla="*/ 2147483646 w 576"/>
              <a:gd name="T43" fmla="*/ 2147483646 h 152"/>
              <a:gd name="T44" fmla="*/ 2147483646 w 576"/>
              <a:gd name="T45" fmla="*/ 2147483646 h 152"/>
              <a:gd name="T46" fmla="*/ 2147483646 w 576"/>
              <a:gd name="T47" fmla="*/ 2147483646 h 152"/>
              <a:gd name="T48" fmla="*/ 2147483646 w 576"/>
              <a:gd name="T49" fmla="*/ 2147483646 h 152"/>
              <a:gd name="T50" fmla="*/ 2147483646 w 576"/>
              <a:gd name="T51" fmla="*/ 2147483646 h 152"/>
              <a:gd name="T52" fmla="*/ 2147483646 w 576"/>
              <a:gd name="T53" fmla="*/ 2147483646 h 152"/>
              <a:gd name="T54" fmla="*/ 2147483646 w 576"/>
              <a:gd name="T55" fmla="*/ 2147483646 h 152"/>
              <a:gd name="T56" fmla="*/ 2147483646 w 576"/>
              <a:gd name="T57" fmla="*/ 2147483646 h 152"/>
              <a:gd name="T58" fmla="*/ 2147483646 w 576"/>
              <a:gd name="T59" fmla="*/ 2147483646 h 152"/>
              <a:gd name="T60" fmla="*/ 2147483646 w 576"/>
              <a:gd name="T61" fmla="*/ 2147483646 h 152"/>
              <a:gd name="T62" fmla="*/ 2147483646 w 576"/>
              <a:gd name="T63" fmla="*/ 2147483646 h 152"/>
              <a:gd name="T64" fmla="*/ 2147483646 w 576"/>
              <a:gd name="T65" fmla="*/ 2147483646 h 152"/>
              <a:gd name="T66" fmla="*/ 2147483646 w 576"/>
              <a:gd name="T67" fmla="*/ 2147483646 h 152"/>
              <a:gd name="T68" fmla="*/ 2147483646 w 576"/>
              <a:gd name="T69" fmla="*/ 2147483646 h 152"/>
              <a:gd name="T70" fmla="*/ 2147483646 w 576"/>
              <a:gd name="T71" fmla="*/ 2147483646 h 152"/>
              <a:gd name="T72" fmla="*/ 2147483646 w 576"/>
              <a:gd name="T73" fmla="*/ 2147483646 h 152"/>
              <a:gd name="T74" fmla="*/ 2147483646 w 576"/>
              <a:gd name="T75" fmla="*/ 2147483646 h 152"/>
              <a:gd name="T76" fmla="*/ 2147483646 w 576"/>
              <a:gd name="T77" fmla="*/ 2147483646 h 152"/>
              <a:gd name="T78" fmla="*/ 2147483646 w 576"/>
              <a:gd name="T79" fmla="*/ 2147483646 h 152"/>
              <a:gd name="T80" fmla="*/ 0 w 576"/>
              <a:gd name="T81" fmla="*/ 2147483646 h 152"/>
              <a:gd name="T82" fmla="*/ 0 w 576"/>
              <a:gd name="T83" fmla="*/ 2147483646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6"/>
              <a:gd name="T127" fmla="*/ 0 h 152"/>
              <a:gd name="T128" fmla="*/ 576 w 576"/>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6" h="152">
                <a:moveTo>
                  <a:pt x="0" y="87"/>
                </a:moveTo>
                <a:lnTo>
                  <a:pt x="54" y="76"/>
                </a:lnTo>
                <a:lnTo>
                  <a:pt x="109" y="65"/>
                </a:lnTo>
                <a:lnTo>
                  <a:pt x="152" y="54"/>
                </a:lnTo>
                <a:lnTo>
                  <a:pt x="207" y="54"/>
                </a:lnTo>
                <a:lnTo>
                  <a:pt x="250" y="43"/>
                </a:lnTo>
                <a:lnTo>
                  <a:pt x="283" y="32"/>
                </a:lnTo>
                <a:lnTo>
                  <a:pt x="326" y="22"/>
                </a:lnTo>
                <a:lnTo>
                  <a:pt x="359" y="22"/>
                </a:lnTo>
                <a:lnTo>
                  <a:pt x="391" y="11"/>
                </a:lnTo>
                <a:lnTo>
                  <a:pt x="413" y="11"/>
                </a:lnTo>
                <a:lnTo>
                  <a:pt x="446" y="0"/>
                </a:lnTo>
                <a:lnTo>
                  <a:pt x="468" y="0"/>
                </a:lnTo>
                <a:lnTo>
                  <a:pt x="489" y="0"/>
                </a:lnTo>
                <a:lnTo>
                  <a:pt x="500" y="0"/>
                </a:lnTo>
                <a:lnTo>
                  <a:pt x="511" y="0"/>
                </a:lnTo>
                <a:lnTo>
                  <a:pt x="522" y="0"/>
                </a:lnTo>
                <a:lnTo>
                  <a:pt x="544" y="0"/>
                </a:lnTo>
                <a:lnTo>
                  <a:pt x="565" y="0"/>
                </a:lnTo>
                <a:lnTo>
                  <a:pt x="576" y="11"/>
                </a:lnTo>
                <a:lnTo>
                  <a:pt x="576" y="32"/>
                </a:lnTo>
                <a:lnTo>
                  <a:pt x="576" y="43"/>
                </a:lnTo>
                <a:lnTo>
                  <a:pt x="565" y="43"/>
                </a:lnTo>
                <a:lnTo>
                  <a:pt x="555" y="54"/>
                </a:lnTo>
                <a:lnTo>
                  <a:pt x="522" y="65"/>
                </a:lnTo>
                <a:lnTo>
                  <a:pt x="500" y="76"/>
                </a:lnTo>
                <a:lnTo>
                  <a:pt x="457" y="87"/>
                </a:lnTo>
                <a:lnTo>
                  <a:pt x="413" y="98"/>
                </a:lnTo>
                <a:lnTo>
                  <a:pt x="359" y="98"/>
                </a:lnTo>
                <a:lnTo>
                  <a:pt x="315" y="119"/>
                </a:lnTo>
                <a:lnTo>
                  <a:pt x="261" y="119"/>
                </a:lnTo>
                <a:lnTo>
                  <a:pt x="218" y="130"/>
                </a:lnTo>
                <a:lnTo>
                  <a:pt x="185" y="141"/>
                </a:lnTo>
                <a:lnTo>
                  <a:pt x="152" y="141"/>
                </a:lnTo>
                <a:lnTo>
                  <a:pt x="131" y="152"/>
                </a:lnTo>
                <a:lnTo>
                  <a:pt x="109" y="152"/>
                </a:lnTo>
                <a:lnTo>
                  <a:pt x="87" y="152"/>
                </a:lnTo>
                <a:lnTo>
                  <a:pt x="65" y="141"/>
                </a:lnTo>
                <a:lnTo>
                  <a:pt x="44" y="130"/>
                </a:lnTo>
                <a:lnTo>
                  <a:pt x="22" y="119"/>
                </a:lnTo>
                <a:lnTo>
                  <a:pt x="0" y="87"/>
                </a:lnTo>
              </a:path>
            </a:pathLst>
          </a:custGeom>
          <a:solidFill>
            <a:srgbClr val="FF0000"/>
          </a:solidFill>
          <a:ln w="12700">
            <a:solidFill>
              <a:srgbClr val="000000"/>
            </a:solidFill>
            <a:round/>
          </a:ln>
        </p:spPr>
        <p:txBody>
          <a:bodyPr/>
          <a:lstStyle/>
          <a:p>
            <a:endParaRPr lang="zh-CN" altLang="en-US"/>
          </a:p>
        </p:txBody>
      </p:sp>
      <p:sp>
        <p:nvSpPr>
          <p:cNvPr id="87083" name="Freeform 43"/>
          <p:cNvSpPr/>
          <p:nvPr/>
        </p:nvSpPr>
        <p:spPr bwMode="auto">
          <a:xfrm>
            <a:off x="6784975" y="1949450"/>
            <a:ext cx="379413" cy="165100"/>
          </a:xfrm>
          <a:custGeom>
            <a:avLst/>
            <a:gdLst>
              <a:gd name="T0" fmla="*/ 2147483646 w 598"/>
              <a:gd name="T1" fmla="*/ 2147483646 h 262"/>
              <a:gd name="T2" fmla="*/ 2147483646 w 598"/>
              <a:gd name="T3" fmla="*/ 2147483646 h 262"/>
              <a:gd name="T4" fmla="*/ 2147483646 w 598"/>
              <a:gd name="T5" fmla="*/ 2147483646 h 262"/>
              <a:gd name="T6" fmla="*/ 2147483646 w 598"/>
              <a:gd name="T7" fmla="*/ 2147483646 h 262"/>
              <a:gd name="T8" fmla="*/ 2147483646 w 598"/>
              <a:gd name="T9" fmla="*/ 2147483646 h 262"/>
              <a:gd name="T10" fmla="*/ 2147483646 w 598"/>
              <a:gd name="T11" fmla="*/ 2147483646 h 262"/>
              <a:gd name="T12" fmla="*/ 0 w 598"/>
              <a:gd name="T13" fmla="*/ 2147483646 h 262"/>
              <a:gd name="T14" fmla="*/ 0 w 598"/>
              <a:gd name="T15" fmla="*/ 2147483646 h 262"/>
              <a:gd name="T16" fmla="*/ 0 w 598"/>
              <a:gd name="T17" fmla="*/ 0 h 262"/>
              <a:gd name="T18" fmla="*/ 2147483646 w 598"/>
              <a:gd name="T19" fmla="*/ 0 h 262"/>
              <a:gd name="T20" fmla="*/ 2147483646 w 598"/>
              <a:gd name="T21" fmla="*/ 2147483646 h 262"/>
              <a:gd name="T22" fmla="*/ 2147483646 w 598"/>
              <a:gd name="T23" fmla="*/ 2147483646 h 262"/>
              <a:gd name="T24" fmla="*/ 2147483646 w 598"/>
              <a:gd name="T25" fmla="*/ 2147483646 h 262"/>
              <a:gd name="T26" fmla="*/ 2147483646 w 598"/>
              <a:gd name="T27" fmla="*/ 2147483646 h 262"/>
              <a:gd name="T28" fmla="*/ 2147483646 w 598"/>
              <a:gd name="T29" fmla="*/ 2147483646 h 262"/>
              <a:gd name="T30" fmla="*/ 2147483646 w 598"/>
              <a:gd name="T31" fmla="*/ 2147483646 h 262"/>
              <a:gd name="T32" fmla="*/ 2147483646 w 598"/>
              <a:gd name="T33" fmla="*/ 2147483646 h 262"/>
              <a:gd name="T34" fmla="*/ 2147483646 w 598"/>
              <a:gd name="T35" fmla="*/ 2147483646 h 262"/>
              <a:gd name="T36" fmla="*/ 2147483646 w 598"/>
              <a:gd name="T37" fmla="*/ 2147483646 h 262"/>
              <a:gd name="T38" fmla="*/ 2147483646 w 598"/>
              <a:gd name="T39" fmla="*/ 2147483646 h 262"/>
              <a:gd name="T40" fmla="*/ 2147483646 w 598"/>
              <a:gd name="T41" fmla="*/ 2147483646 h 262"/>
              <a:gd name="T42" fmla="*/ 2147483646 w 598"/>
              <a:gd name="T43" fmla="*/ 2147483646 h 262"/>
              <a:gd name="T44" fmla="*/ 2147483646 w 598"/>
              <a:gd name="T45" fmla="*/ 2147483646 h 262"/>
              <a:gd name="T46" fmla="*/ 2147483646 w 598"/>
              <a:gd name="T47" fmla="*/ 2147483646 h 262"/>
              <a:gd name="T48" fmla="*/ 2147483646 w 598"/>
              <a:gd name="T49" fmla="*/ 2147483646 h 262"/>
              <a:gd name="T50" fmla="*/ 2147483646 w 598"/>
              <a:gd name="T51" fmla="*/ 2147483646 h 262"/>
              <a:gd name="T52" fmla="*/ 2147483646 w 598"/>
              <a:gd name="T53" fmla="*/ 2147483646 h 262"/>
              <a:gd name="T54" fmla="*/ 2147483646 w 598"/>
              <a:gd name="T55" fmla="*/ 2147483646 h 262"/>
              <a:gd name="T56" fmla="*/ 2147483646 w 598"/>
              <a:gd name="T57" fmla="*/ 2147483646 h 262"/>
              <a:gd name="T58" fmla="*/ 2147483646 w 598"/>
              <a:gd name="T59" fmla="*/ 2147483646 h 262"/>
              <a:gd name="T60" fmla="*/ 2147483646 w 598"/>
              <a:gd name="T61" fmla="*/ 2147483646 h 262"/>
              <a:gd name="T62" fmla="*/ 2147483646 w 598"/>
              <a:gd name="T63" fmla="*/ 2147483646 h 262"/>
              <a:gd name="T64" fmla="*/ 2147483646 w 598"/>
              <a:gd name="T65" fmla="*/ 2147483646 h 262"/>
              <a:gd name="T66" fmla="*/ 2147483646 w 598"/>
              <a:gd name="T67" fmla="*/ 2147483646 h 262"/>
              <a:gd name="T68" fmla="*/ 2147483646 w 598"/>
              <a:gd name="T69" fmla="*/ 2147483646 h 262"/>
              <a:gd name="T70" fmla="*/ 2147483646 w 598"/>
              <a:gd name="T71" fmla="*/ 2147483646 h 2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98"/>
              <a:gd name="T109" fmla="*/ 0 h 262"/>
              <a:gd name="T110" fmla="*/ 598 w 598"/>
              <a:gd name="T111" fmla="*/ 262 h 2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98" h="262">
                <a:moveTo>
                  <a:pt x="131" y="109"/>
                </a:moveTo>
                <a:lnTo>
                  <a:pt x="98" y="98"/>
                </a:lnTo>
                <a:lnTo>
                  <a:pt x="76" y="77"/>
                </a:lnTo>
                <a:lnTo>
                  <a:pt x="54" y="66"/>
                </a:lnTo>
                <a:lnTo>
                  <a:pt x="33" y="44"/>
                </a:lnTo>
                <a:lnTo>
                  <a:pt x="11" y="33"/>
                </a:lnTo>
                <a:lnTo>
                  <a:pt x="0" y="22"/>
                </a:lnTo>
                <a:lnTo>
                  <a:pt x="0" y="11"/>
                </a:lnTo>
                <a:lnTo>
                  <a:pt x="0" y="0"/>
                </a:lnTo>
                <a:lnTo>
                  <a:pt x="76" y="0"/>
                </a:lnTo>
                <a:lnTo>
                  <a:pt x="152" y="11"/>
                </a:lnTo>
                <a:lnTo>
                  <a:pt x="228" y="22"/>
                </a:lnTo>
                <a:lnTo>
                  <a:pt x="304" y="22"/>
                </a:lnTo>
                <a:lnTo>
                  <a:pt x="337" y="33"/>
                </a:lnTo>
                <a:lnTo>
                  <a:pt x="370" y="44"/>
                </a:lnTo>
                <a:lnTo>
                  <a:pt x="402" y="55"/>
                </a:lnTo>
                <a:lnTo>
                  <a:pt x="435" y="66"/>
                </a:lnTo>
                <a:lnTo>
                  <a:pt x="489" y="98"/>
                </a:lnTo>
                <a:lnTo>
                  <a:pt x="533" y="120"/>
                </a:lnTo>
                <a:lnTo>
                  <a:pt x="565" y="153"/>
                </a:lnTo>
                <a:lnTo>
                  <a:pt x="587" y="185"/>
                </a:lnTo>
                <a:lnTo>
                  <a:pt x="598" y="218"/>
                </a:lnTo>
                <a:lnTo>
                  <a:pt x="598" y="240"/>
                </a:lnTo>
                <a:lnTo>
                  <a:pt x="598" y="251"/>
                </a:lnTo>
                <a:lnTo>
                  <a:pt x="587" y="262"/>
                </a:lnTo>
                <a:lnTo>
                  <a:pt x="576" y="262"/>
                </a:lnTo>
                <a:lnTo>
                  <a:pt x="555" y="262"/>
                </a:lnTo>
                <a:lnTo>
                  <a:pt x="533" y="262"/>
                </a:lnTo>
                <a:lnTo>
                  <a:pt x="511" y="251"/>
                </a:lnTo>
                <a:lnTo>
                  <a:pt x="478" y="240"/>
                </a:lnTo>
                <a:lnTo>
                  <a:pt x="435" y="229"/>
                </a:lnTo>
                <a:lnTo>
                  <a:pt x="359" y="207"/>
                </a:lnTo>
                <a:lnTo>
                  <a:pt x="283" y="175"/>
                </a:lnTo>
                <a:lnTo>
                  <a:pt x="207" y="142"/>
                </a:lnTo>
                <a:lnTo>
                  <a:pt x="131" y="109"/>
                </a:lnTo>
              </a:path>
            </a:pathLst>
          </a:custGeom>
          <a:solidFill>
            <a:srgbClr val="FF0000"/>
          </a:solidFill>
          <a:ln w="12700">
            <a:solidFill>
              <a:srgbClr val="000000"/>
            </a:solidFill>
            <a:round/>
          </a:ln>
        </p:spPr>
        <p:txBody>
          <a:bodyPr/>
          <a:lstStyle/>
          <a:p>
            <a:endParaRPr lang="zh-CN" altLang="en-US"/>
          </a:p>
        </p:txBody>
      </p:sp>
      <p:sp>
        <p:nvSpPr>
          <p:cNvPr id="87086" name="Freeform 46"/>
          <p:cNvSpPr/>
          <p:nvPr/>
        </p:nvSpPr>
        <p:spPr bwMode="auto">
          <a:xfrm>
            <a:off x="6461125" y="1693863"/>
            <a:ext cx="496888" cy="103187"/>
          </a:xfrm>
          <a:custGeom>
            <a:avLst/>
            <a:gdLst>
              <a:gd name="T0" fmla="*/ 2147483646 w 783"/>
              <a:gd name="T1" fmla="*/ 2147483646 h 163"/>
              <a:gd name="T2" fmla="*/ 2147483646 w 783"/>
              <a:gd name="T3" fmla="*/ 2147483646 h 163"/>
              <a:gd name="T4" fmla="*/ 2147483646 w 783"/>
              <a:gd name="T5" fmla="*/ 2147483646 h 163"/>
              <a:gd name="T6" fmla="*/ 2147483646 w 783"/>
              <a:gd name="T7" fmla="*/ 2147483646 h 163"/>
              <a:gd name="T8" fmla="*/ 2147483646 w 783"/>
              <a:gd name="T9" fmla="*/ 2147483646 h 163"/>
              <a:gd name="T10" fmla="*/ 2147483646 w 783"/>
              <a:gd name="T11" fmla="*/ 2147483646 h 163"/>
              <a:gd name="T12" fmla="*/ 2147483646 w 783"/>
              <a:gd name="T13" fmla="*/ 2147483646 h 163"/>
              <a:gd name="T14" fmla="*/ 2147483646 w 783"/>
              <a:gd name="T15" fmla="*/ 2147483646 h 163"/>
              <a:gd name="T16" fmla="*/ 2147483646 w 783"/>
              <a:gd name="T17" fmla="*/ 2147483646 h 163"/>
              <a:gd name="T18" fmla="*/ 2147483646 w 783"/>
              <a:gd name="T19" fmla="*/ 2147483646 h 163"/>
              <a:gd name="T20" fmla="*/ 2147483646 w 783"/>
              <a:gd name="T21" fmla="*/ 2147483646 h 163"/>
              <a:gd name="T22" fmla="*/ 2147483646 w 783"/>
              <a:gd name="T23" fmla="*/ 2147483646 h 163"/>
              <a:gd name="T24" fmla="*/ 2147483646 w 783"/>
              <a:gd name="T25" fmla="*/ 2147483646 h 163"/>
              <a:gd name="T26" fmla="*/ 2147483646 w 783"/>
              <a:gd name="T27" fmla="*/ 2147483646 h 163"/>
              <a:gd name="T28" fmla="*/ 2147483646 w 783"/>
              <a:gd name="T29" fmla="*/ 2147483646 h 163"/>
              <a:gd name="T30" fmla="*/ 2147483646 w 783"/>
              <a:gd name="T31" fmla="*/ 2147483646 h 163"/>
              <a:gd name="T32" fmla="*/ 2147483646 w 783"/>
              <a:gd name="T33" fmla="*/ 2147483646 h 163"/>
              <a:gd name="T34" fmla="*/ 2147483646 w 783"/>
              <a:gd name="T35" fmla="*/ 2147483646 h 163"/>
              <a:gd name="T36" fmla="*/ 2147483646 w 783"/>
              <a:gd name="T37" fmla="*/ 2147483646 h 163"/>
              <a:gd name="T38" fmla="*/ 2147483646 w 783"/>
              <a:gd name="T39" fmla="*/ 2147483646 h 163"/>
              <a:gd name="T40" fmla="*/ 0 w 783"/>
              <a:gd name="T41" fmla="*/ 2147483646 h 163"/>
              <a:gd name="T42" fmla="*/ 0 w 783"/>
              <a:gd name="T43" fmla="*/ 2147483646 h 163"/>
              <a:gd name="T44" fmla="*/ 2147483646 w 783"/>
              <a:gd name="T45" fmla="*/ 2147483646 h 163"/>
              <a:gd name="T46" fmla="*/ 2147483646 w 783"/>
              <a:gd name="T47" fmla="*/ 2147483646 h 163"/>
              <a:gd name="T48" fmla="*/ 2147483646 w 783"/>
              <a:gd name="T49" fmla="*/ 2147483646 h 163"/>
              <a:gd name="T50" fmla="*/ 2147483646 w 783"/>
              <a:gd name="T51" fmla="*/ 2147483646 h 163"/>
              <a:gd name="T52" fmla="*/ 2147483646 w 783"/>
              <a:gd name="T53" fmla="*/ 2147483646 h 163"/>
              <a:gd name="T54" fmla="*/ 2147483646 w 783"/>
              <a:gd name="T55" fmla="*/ 2147483646 h 163"/>
              <a:gd name="T56" fmla="*/ 2147483646 w 783"/>
              <a:gd name="T57" fmla="*/ 2147483646 h 163"/>
              <a:gd name="T58" fmla="*/ 2147483646 w 783"/>
              <a:gd name="T59" fmla="*/ 2147483646 h 163"/>
              <a:gd name="T60" fmla="*/ 2147483646 w 783"/>
              <a:gd name="T61" fmla="*/ 2147483646 h 163"/>
              <a:gd name="T62" fmla="*/ 2147483646 w 783"/>
              <a:gd name="T63" fmla="*/ 2147483646 h 163"/>
              <a:gd name="T64" fmla="*/ 2147483646 w 783"/>
              <a:gd name="T65" fmla="*/ 0 h 163"/>
              <a:gd name="T66" fmla="*/ 2147483646 w 783"/>
              <a:gd name="T67" fmla="*/ 0 h 163"/>
              <a:gd name="T68" fmla="*/ 2147483646 w 783"/>
              <a:gd name="T69" fmla="*/ 0 h 163"/>
              <a:gd name="T70" fmla="*/ 2147483646 w 783"/>
              <a:gd name="T71" fmla="*/ 0 h 163"/>
              <a:gd name="T72" fmla="*/ 2147483646 w 783"/>
              <a:gd name="T73" fmla="*/ 0 h 163"/>
              <a:gd name="T74" fmla="*/ 2147483646 w 783"/>
              <a:gd name="T75" fmla="*/ 0 h 163"/>
              <a:gd name="T76" fmla="*/ 2147483646 w 783"/>
              <a:gd name="T77" fmla="*/ 2147483646 h 163"/>
              <a:gd name="T78" fmla="*/ 2147483646 w 783"/>
              <a:gd name="T79" fmla="*/ 2147483646 h 1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3"/>
              <a:gd name="T121" fmla="*/ 0 h 163"/>
              <a:gd name="T122" fmla="*/ 783 w 783"/>
              <a:gd name="T123" fmla="*/ 163 h 16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3" h="163">
                <a:moveTo>
                  <a:pt x="783" y="76"/>
                </a:moveTo>
                <a:lnTo>
                  <a:pt x="750" y="76"/>
                </a:lnTo>
                <a:lnTo>
                  <a:pt x="718" y="76"/>
                </a:lnTo>
                <a:lnTo>
                  <a:pt x="674" y="76"/>
                </a:lnTo>
                <a:lnTo>
                  <a:pt x="631" y="87"/>
                </a:lnTo>
                <a:lnTo>
                  <a:pt x="620" y="87"/>
                </a:lnTo>
                <a:lnTo>
                  <a:pt x="609" y="87"/>
                </a:lnTo>
                <a:lnTo>
                  <a:pt x="587" y="87"/>
                </a:lnTo>
                <a:lnTo>
                  <a:pt x="565" y="98"/>
                </a:lnTo>
                <a:lnTo>
                  <a:pt x="533" y="98"/>
                </a:lnTo>
                <a:lnTo>
                  <a:pt x="500" y="98"/>
                </a:lnTo>
                <a:lnTo>
                  <a:pt x="468" y="109"/>
                </a:lnTo>
                <a:lnTo>
                  <a:pt x="424" y="109"/>
                </a:lnTo>
                <a:lnTo>
                  <a:pt x="391" y="119"/>
                </a:lnTo>
                <a:lnTo>
                  <a:pt x="337" y="119"/>
                </a:lnTo>
                <a:lnTo>
                  <a:pt x="294" y="130"/>
                </a:lnTo>
                <a:lnTo>
                  <a:pt x="239" y="130"/>
                </a:lnTo>
                <a:lnTo>
                  <a:pt x="185" y="141"/>
                </a:lnTo>
                <a:lnTo>
                  <a:pt x="120" y="152"/>
                </a:lnTo>
                <a:lnTo>
                  <a:pt x="65" y="163"/>
                </a:lnTo>
                <a:lnTo>
                  <a:pt x="0" y="163"/>
                </a:lnTo>
                <a:lnTo>
                  <a:pt x="0" y="98"/>
                </a:lnTo>
                <a:lnTo>
                  <a:pt x="65" y="87"/>
                </a:lnTo>
                <a:lnTo>
                  <a:pt x="141" y="65"/>
                </a:lnTo>
                <a:lnTo>
                  <a:pt x="207" y="54"/>
                </a:lnTo>
                <a:lnTo>
                  <a:pt x="272" y="43"/>
                </a:lnTo>
                <a:lnTo>
                  <a:pt x="326" y="43"/>
                </a:lnTo>
                <a:lnTo>
                  <a:pt x="381" y="32"/>
                </a:lnTo>
                <a:lnTo>
                  <a:pt x="435" y="22"/>
                </a:lnTo>
                <a:lnTo>
                  <a:pt x="489" y="11"/>
                </a:lnTo>
                <a:lnTo>
                  <a:pt x="533" y="11"/>
                </a:lnTo>
                <a:lnTo>
                  <a:pt x="587" y="11"/>
                </a:lnTo>
                <a:lnTo>
                  <a:pt x="620" y="0"/>
                </a:lnTo>
                <a:lnTo>
                  <a:pt x="663" y="0"/>
                </a:lnTo>
                <a:lnTo>
                  <a:pt x="696" y="0"/>
                </a:lnTo>
                <a:lnTo>
                  <a:pt x="728" y="0"/>
                </a:lnTo>
                <a:lnTo>
                  <a:pt x="750" y="0"/>
                </a:lnTo>
                <a:lnTo>
                  <a:pt x="783" y="0"/>
                </a:lnTo>
                <a:lnTo>
                  <a:pt x="783" y="76"/>
                </a:lnTo>
              </a:path>
            </a:pathLst>
          </a:custGeom>
          <a:solidFill>
            <a:srgbClr val="FF0000"/>
          </a:solidFill>
          <a:ln w="12700">
            <a:solidFill>
              <a:srgbClr val="000000"/>
            </a:solidFill>
            <a:round/>
          </a:ln>
        </p:spPr>
        <p:txBody>
          <a:bodyPr/>
          <a:lstStyle/>
          <a:p>
            <a:endParaRPr lang="zh-CN" altLang="en-US"/>
          </a:p>
        </p:txBody>
      </p:sp>
      <p:sp>
        <p:nvSpPr>
          <p:cNvPr id="87087" name="Freeform 47"/>
          <p:cNvSpPr/>
          <p:nvPr/>
        </p:nvSpPr>
        <p:spPr bwMode="auto">
          <a:xfrm>
            <a:off x="6784975" y="2114550"/>
            <a:ext cx="261938" cy="276225"/>
          </a:xfrm>
          <a:custGeom>
            <a:avLst/>
            <a:gdLst>
              <a:gd name="T0" fmla="*/ 0 w 413"/>
              <a:gd name="T1" fmla="*/ 2147483646 h 435"/>
              <a:gd name="T2" fmla="*/ 2147483646 w 413"/>
              <a:gd name="T3" fmla="*/ 2147483646 h 435"/>
              <a:gd name="T4" fmla="*/ 2147483646 w 413"/>
              <a:gd name="T5" fmla="*/ 2147483646 h 435"/>
              <a:gd name="T6" fmla="*/ 2147483646 w 413"/>
              <a:gd name="T7" fmla="*/ 2147483646 h 435"/>
              <a:gd name="T8" fmla="*/ 2147483646 w 413"/>
              <a:gd name="T9" fmla="*/ 2147483646 h 435"/>
              <a:gd name="T10" fmla="*/ 2147483646 w 413"/>
              <a:gd name="T11" fmla="*/ 2147483646 h 435"/>
              <a:gd name="T12" fmla="*/ 2147483646 w 413"/>
              <a:gd name="T13" fmla="*/ 2147483646 h 435"/>
              <a:gd name="T14" fmla="*/ 2147483646 w 413"/>
              <a:gd name="T15" fmla="*/ 2147483646 h 435"/>
              <a:gd name="T16" fmla="*/ 2147483646 w 413"/>
              <a:gd name="T17" fmla="*/ 2147483646 h 435"/>
              <a:gd name="T18" fmla="*/ 2147483646 w 413"/>
              <a:gd name="T19" fmla="*/ 2147483646 h 435"/>
              <a:gd name="T20" fmla="*/ 2147483646 w 413"/>
              <a:gd name="T21" fmla="*/ 2147483646 h 435"/>
              <a:gd name="T22" fmla="*/ 2147483646 w 413"/>
              <a:gd name="T23" fmla="*/ 2147483646 h 435"/>
              <a:gd name="T24" fmla="*/ 2147483646 w 413"/>
              <a:gd name="T25" fmla="*/ 0 h 435"/>
              <a:gd name="T26" fmla="*/ 2147483646 w 413"/>
              <a:gd name="T27" fmla="*/ 0 h 435"/>
              <a:gd name="T28" fmla="*/ 2147483646 w 413"/>
              <a:gd name="T29" fmla="*/ 0 h 435"/>
              <a:gd name="T30" fmla="*/ 2147483646 w 413"/>
              <a:gd name="T31" fmla="*/ 2147483646 h 435"/>
              <a:gd name="T32" fmla="*/ 2147483646 w 413"/>
              <a:gd name="T33" fmla="*/ 2147483646 h 435"/>
              <a:gd name="T34" fmla="*/ 2147483646 w 413"/>
              <a:gd name="T35" fmla="*/ 2147483646 h 435"/>
              <a:gd name="T36" fmla="*/ 2147483646 w 413"/>
              <a:gd name="T37" fmla="*/ 2147483646 h 435"/>
              <a:gd name="T38" fmla="*/ 2147483646 w 413"/>
              <a:gd name="T39" fmla="*/ 2147483646 h 435"/>
              <a:gd name="T40" fmla="*/ 2147483646 w 413"/>
              <a:gd name="T41" fmla="*/ 2147483646 h 435"/>
              <a:gd name="T42" fmla="*/ 2147483646 w 413"/>
              <a:gd name="T43" fmla="*/ 2147483646 h 435"/>
              <a:gd name="T44" fmla="*/ 2147483646 w 413"/>
              <a:gd name="T45" fmla="*/ 2147483646 h 435"/>
              <a:gd name="T46" fmla="*/ 2147483646 w 413"/>
              <a:gd name="T47" fmla="*/ 2147483646 h 435"/>
              <a:gd name="T48" fmla="*/ 2147483646 w 413"/>
              <a:gd name="T49" fmla="*/ 2147483646 h 435"/>
              <a:gd name="T50" fmla="*/ 2147483646 w 413"/>
              <a:gd name="T51" fmla="*/ 2147483646 h 435"/>
              <a:gd name="T52" fmla="*/ 2147483646 w 413"/>
              <a:gd name="T53" fmla="*/ 2147483646 h 435"/>
              <a:gd name="T54" fmla="*/ 2147483646 w 413"/>
              <a:gd name="T55" fmla="*/ 2147483646 h 435"/>
              <a:gd name="T56" fmla="*/ 2147483646 w 413"/>
              <a:gd name="T57" fmla="*/ 2147483646 h 435"/>
              <a:gd name="T58" fmla="*/ 2147483646 w 413"/>
              <a:gd name="T59" fmla="*/ 2147483646 h 435"/>
              <a:gd name="T60" fmla="*/ 2147483646 w 413"/>
              <a:gd name="T61" fmla="*/ 2147483646 h 435"/>
              <a:gd name="T62" fmla="*/ 2147483646 w 413"/>
              <a:gd name="T63" fmla="*/ 2147483646 h 435"/>
              <a:gd name="T64" fmla="*/ 2147483646 w 413"/>
              <a:gd name="T65" fmla="*/ 2147483646 h 435"/>
              <a:gd name="T66" fmla="*/ 2147483646 w 413"/>
              <a:gd name="T67" fmla="*/ 2147483646 h 435"/>
              <a:gd name="T68" fmla="*/ 2147483646 w 413"/>
              <a:gd name="T69" fmla="*/ 2147483646 h 435"/>
              <a:gd name="T70" fmla="*/ 2147483646 w 413"/>
              <a:gd name="T71" fmla="*/ 2147483646 h 435"/>
              <a:gd name="T72" fmla="*/ 2147483646 w 413"/>
              <a:gd name="T73" fmla="*/ 2147483646 h 435"/>
              <a:gd name="T74" fmla="*/ 2147483646 w 413"/>
              <a:gd name="T75" fmla="*/ 2147483646 h 435"/>
              <a:gd name="T76" fmla="*/ 2147483646 w 413"/>
              <a:gd name="T77" fmla="*/ 2147483646 h 435"/>
              <a:gd name="T78" fmla="*/ 2147483646 w 413"/>
              <a:gd name="T79" fmla="*/ 2147483646 h 435"/>
              <a:gd name="T80" fmla="*/ 2147483646 w 413"/>
              <a:gd name="T81" fmla="*/ 2147483646 h 435"/>
              <a:gd name="T82" fmla="*/ 2147483646 w 413"/>
              <a:gd name="T83" fmla="*/ 2147483646 h 435"/>
              <a:gd name="T84" fmla="*/ 0 w 413"/>
              <a:gd name="T85" fmla="*/ 2147483646 h 435"/>
              <a:gd name="T86" fmla="*/ 0 w 413"/>
              <a:gd name="T87" fmla="*/ 2147483646 h 4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3"/>
              <a:gd name="T133" fmla="*/ 0 h 435"/>
              <a:gd name="T134" fmla="*/ 413 w 413"/>
              <a:gd name="T135" fmla="*/ 435 h 4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3" h="435">
                <a:moveTo>
                  <a:pt x="0" y="380"/>
                </a:moveTo>
                <a:lnTo>
                  <a:pt x="54" y="326"/>
                </a:lnTo>
                <a:lnTo>
                  <a:pt x="98" y="261"/>
                </a:lnTo>
                <a:lnTo>
                  <a:pt x="141" y="217"/>
                </a:lnTo>
                <a:lnTo>
                  <a:pt x="174" y="174"/>
                </a:lnTo>
                <a:lnTo>
                  <a:pt x="196" y="130"/>
                </a:lnTo>
                <a:lnTo>
                  <a:pt x="217" y="108"/>
                </a:lnTo>
                <a:lnTo>
                  <a:pt x="228" y="76"/>
                </a:lnTo>
                <a:lnTo>
                  <a:pt x="228" y="65"/>
                </a:lnTo>
                <a:lnTo>
                  <a:pt x="217" y="43"/>
                </a:lnTo>
                <a:lnTo>
                  <a:pt x="217" y="21"/>
                </a:lnTo>
                <a:lnTo>
                  <a:pt x="217" y="10"/>
                </a:lnTo>
                <a:lnTo>
                  <a:pt x="239" y="0"/>
                </a:lnTo>
                <a:lnTo>
                  <a:pt x="250" y="0"/>
                </a:lnTo>
                <a:lnTo>
                  <a:pt x="272" y="0"/>
                </a:lnTo>
                <a:lnTo>
                  <a:pt x="304" y="21"/>
                </a:lnTo>
                <a:lnTo>
                  <a:pt x="315" y="32"/>
                </a:lnTo>
                <a:lnTo>
                  <a:pt x="337" y="43"/>
                </a:lnTo>
                <a:lnTo>
                  <a:pt x="359" y="54"/>
                </a:lnTo>
                <a:lnTo>
                  <a:pt x="370" y="65"/>
                </a:lnTo>
                <a:lnTo>
                  <a:pt x="391" y="76"/>
                </a:lnTo>
                <a:lnTo>
                  <a:pt x="402" y="87"/>
                </a:lnTo>
                <a:lnTo>
                  <a:pt x="402" y="98"/>
                </a:lnTo>
                <a:lnTo>
                  <a:pt x="413" y="108"/>
                </a:lnTo>
                <a:lnTo>
                  <a:pt x="413" y="119"/>
                </a:lnTo>
                <a:lnTo>
                  <a:pt x="413" y="130"/>
                </a:lnTo>
                <a:lnTo>
                  <a:pt x="413" y="141"/>
                </a:lnTo>
                <a:lnTo>
                  <a:pt x="402" y="141"/>
                </a:lnTo>
                <a:lnTo>
                  <a:pt x="391" y="152"/>
                </a:lnTo>
                <a:lnTo>
                  <a:pt x="381" y="174"/>
                </a:lnTo>
                <a:lnTo>
                  <a:pt x="370" y="185"/>
                </a:lnTo>
                <a:lnTo>
                  <a:pt x="348" y="195"/>
                </a:lnTo>
                <a:lnTo>
                  <a:pt x="326" y="217"/>
                </a:lnTo>
                <a:lnTo>
                  <a:pt x="294" y="239"/>
                </a:lnTo>
                <a:lnTo>
                  <a:pt x="272" y="261"/>
                </a:lnTo>
                <a:lnTo>
                  <a:pt x="239" y="283"/>
                </a:lnTo>
                <a:lnTo>
                  <a:pt x="207" y="315"/>
                </a:lnTo>
                <a:lnTo>
                  <a:pt x="174" y="337"/>
                </a:lnTo>
                <a:lnTo>
                  <a:pt x="131" y="370"/>
                </a:lnTo>
                <a:lnTo>
                  <a:pt x="87" y="402"/>
                </a:lnTo>
                <a:lnTo>
                  <a:pt x="44" y="435"/>
                </a:lnTo>
                <a:lnTo>
                  <a:pt x="0" y="380"/>
                </a:lnTo>
              </a:path>
            </a:pathLst>
          </a:custGeom>
          <a:solidFill>
            <a:srgbClr val="FF0000"/>
          </a:solidFill>
          <a:ln w="12700">
            <a:solidFill>
              <a:srgbClr val="000000"/>
            </a:solidFill>
            <a:round/>
          </a:ln>
        </p:spPr>
        <p:txBody>
          <a:bodyPr/>
          <a:lstStyle/>
          <a:p>
            <a:endParaRPr lang="zh-CN" altLang="en-US"/>
          </a:p>
        </p:txBody>
      </p:sp>
      <p:sp>
        <p:nvSpPr>
          <p:cNvPr id="87088" name="Freeform 48"/>
          <p:cNvSpPr/>
          <p:nvPr/>
        </p:nvSpPr>
        <p:spPr bwMode="auto">
          <a:xfrm>
            <a:off x="5976938" y="2149475"/>
            <a:ext cx="655637" cy="476250"/>
          </a:xfrm>
          <a:custGeom>
            <a:avLst/>
            <a:gdLst>
              <a:gd name="T0" fmla="*/ 2147483646 w 1033"/>
              <a:gd name="T1" fmla="*/ 2147483646 h 751"/>
              <a:gd name="T2" fmla="*/ 2147483646 w 1033"/>
              <a:gd name="T3" fmla="*/ 2147483646 h 751"/>
              <a:gd name="T4" fmla="*/ 2147483646 w 1033"/>
              <a:gd name="T5" fmla="*/ 2147483646 h 751"/>
              <a:gd name="T6" fmla="*/ 2147483646 w 1033"/>
              <a:gd name="T7" fmla="*/ 2147483646 h 751"/>
              <a:gd name="T8" fmla="*/ 2147483646 w 1033"/>
              <a:gd name="T9" fmla="*/ 2147483646 h 751"/>
              <a:gd name="T10" fmla="*/ 2147483646 w 1033"/>
              <a:gd name="T11" fmla="*/ 2147483646 h 751"/>
              <a:gd name="T12" fmla="*/ 2147483646 w 1033"/>
              <a:gd name="T13" fmla="*/ 0 h 751"/>
              <a:gd name="T14" fmla="*/ 2147483646 w 1033"/>
              <a:gd name="T15" fmla="*/ 2147483646 h 751"/>
              <a:gd name="T16" fmla="*/ 2147483646 w 1033"/>
              <a:gd name="T17" fmla="*/ 2147483646 h 751"/>
              <a:gd name="T18" fmla="*/ 2147483646 w 1033"/>
              <a:gd name="T19" fmla="*/ 2147483646 h 751"/>
              <a:gd name="T20" fmla="*/ 2147483646 w 1033"/>
              <a:gd name="T21" fmla="*/ 2147483646 h 751"/>
              <a:gd name="T22" fmla="*/ 2147483646 w 1033"/>
              <a:gd name="T23" fmla="*/ 2147483646 h 751"/>
              <a:gd name="T24" fmla="*/ 2147483646 w 1033"/>
              <a:gd name="T25" fmla="*/ 2147483646 h 751"/>
              <a:gd name="T26" fmla="*/ 2147483646 w 1033"/>
              <a:gd name="T27" fmla="*/ 2147483646 h 751"/>
              <a:gd name="T28" fmla="*/ 2147483646 w 1033"/>
              <a:gd name="T29" fmla="*/ 2147483646 h 751"/>
              <a:gd name="T30" fmla="*/ 2147483646 w 1033"/>
              <a:gd name="T31" fmla="*/ 2147483646 h 751"/>
              <a:gd name="T32" fmla="*/ 2147483646 w 1033"/>
              <a:gd name="T33" fmla="*/ 2147483646 h 751"/>
              <a:gd name="T34" fmla="*/ 2147483646 w 1033"/>
              <a:gd name="T35" fmla="*/ 2147483646 h 751"/>
              <a:gd name="T36" fmla="*/ 2147483646 w 1033"/>
              <a:gd name="T37" fmla="*/ 2147483646 h 751"/>
              <a:gd name="T38" fmla="*/ 2147483646 w 1033"/>
              <a:gd name="T39" fmla="*/ 2147483646 h 751"/>
              <a:gd name="T40" fmla="*/ 2147483646 w 1033"/>
              <a:gd name="T41" fmla="*/ 2147483646 h 751"/>
              <a:gd name="T42" fmla="*/ 2147483646 w 1033"/>
              <a:gd name="T43" fmla="*/ 2147483646 h 751"/>
              <a:gd name="T44" fmla="*/ 2147483646 w 1033"/>
              <a:gd name="T45" fmla="*/ 2147483646 h 751"/>
              <a:gd name="T46" fmla="*/ 2147483646 w 1033"/>
              <a:gd name="T47" fmla="*/ 2147483646 h 751"/>
              <a:gd name="T48" fmla="*/ 0 w 1033"/>
              <a:gd name="T49" fmla="*/ 2147483646 h 751"/>
              <a:gd name="T50" fmla="*/ 2147483646 w 1033"/>
              <a:gd name="T51" fmla="*/ 2147483646 h 751"/>
              <a:gd name="T52" fmla="*/ 2147483646 w 1033"/>
              <a:gd name="T53" fmla="*/ 2147483646 h 751"/>
              <a:gd name="T54" fmla="*/ 2147483646 w 1033"/>
              <a:gd name="T55" fmla="*/ 2147483646 h 751"/>
              <a:gd name="T56" fmla="*/ 2147483646 w 1033"/>
              <a:gd name="T57" fmla="*/ 2147483646 h 751"/>
              <a:gd name="T58" fmla="*/ 2147483646 w 1033"/>
              <a:gd name="T59" fmla="*/ 2147483646 h 751"/>
              <a:gd name="T60" fmla="*/ 2147483646 w 1033"/>
              <a:gd name="T61" fmla="*/ 2147483646 h 751"/>
              <a:gd name="T62" fmla="*/ 2147483646 w 1033"/>
              <a:gd name="T63" fmla="*/ 2147483646 h 751"/>
              <a:gd name="T64" fmla="*/ 2147483646 w 1033"/>
              <a:gd name="T65" fmla="*/ 2147483646 h 7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3"/>
              <a:gd name="T100" fmla="*/ 0 h 751"/>
              <a:gd name="T101" fmla="*/ 1033 w 1033"/>
              <a:gd name="T102" fmla="*/ 751 h 7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3" h="751">
                <a:moveTo>
                  <a:pt x="576" y="403"/>
                </a:moveTo>
                <a:lnTo>
                  <a:pt x="631" y="348"/>
                </a:lnTo>
                <a:lnTo>
                  <a:pt x="685" y="294"/>
                </a:lnTo>
                <a:lnTo>
                  <a:pt x="739" y="250"/>
                </a:lnTo>
                <a:lnTo>
                  <a:pt x="783" y="196"/>
                </a:lnTo>
                <a:lnTo>
                  <a:pt x="805" y="152"/>
                </a:lnTo>
                <a:lnTo>
                  <a:pt x="826" y="120"/>
                </a:lnTo>
                <a:lnTo>
                  <a:pt x="848" y="87"/>
                </a:lnTo>
                <a:lnTo>
                  <a:pt x="848" y="65"/>
                </a:lnTo>
                <a:lnTo>
                  <a:pt x="848" y="54"/>
                </a:lnTo>
                <a:lnTo>
                  <a:pt x="848" y="33"/>
                </a:lnTo>
                <a:lnTo>
                  <a:pt x="859" y="22"/>
                </a:lnTo>
                <a:lnTo>
                  <a:pt x="870" y="11"/>
                </a:lnTo>
                <a:lnTo>
                  <a:pt x="881" y="0"/>
                </a:lnTo>
                <a:lnTo>
                  <a:pt x="902" y="11"/>
                </a:lnTo>
                <a:lnTo>
                  <a:pt x="935" y="22"/>
                </a:lnTo>
                <a:lnTo>
                  <a:pt x="957" y="33"/>
                </a:lnTo>
                <a:lnTo>
                  <a:pt x="968" y="44"/>
                </a:lnTo>
                <a:lnTo>
                  <a:pt x="989" y="54"/>
                </a:lnTo>
                <a:lnTo>
                  <a:pt x="1011" y="76"/>
                </a:lnTo>
                <a:lnTo>
                  <a:pt x="1022" y="87"/>
                </a:lnTo>
                <a:lnTo>
                  <a:pt x="1022" y="98"/>
                </a:lnTo>
                <a:lnTo>
                  <a:pt x="1033" y="109"/>
                </a:lnTo>
                <a:lnTo>
                  <a:pt x="1033" y="131"/>
                </a:lnTo>
                <a:lnTo>
                  <a:pt x="1033" y="141"/>
                </a:lnTo>
                <a:lnTo>
                  <a:pt x="1033" y="152"/>
                </a:lnTo>
                <a:lnTo>
                  <a:pt x="1022" y="163"/>
                </a:lnTo>
                <a:lnTo>
                  <a:pt x="1011" y="185"/>
                </a:lnTo>
                <a:lnTo>
                  <a:pt x="989" y="207"/>
                </a:lnTo>
                <a:lnTo>
                  <a:pt x="968" y="229"/>
                </a:lnTo>
                <a:lnTo>
                  <a:pt x="946" y="250"/>
                </a:lnTo>
                <a:lnTo>
                  <a:pt x="924" y="283"/>
                </a:lnTo>
                <a:lnTo>
                  <a:pt x="892" y="316"/>
                </a:lnTo>
                <a:lnTo>
                  <a:pt x="859" y="348"/>
                </a:lnTo>
                <a:lnTo>
                  <a:pt x="794" y="403"/>
                </a:lnTo>
                <a:lnTo>
                  <a:pt x="718" y="468"/>
                </a:lnTo>
                <a:lnTo>
                  <a:pt x="642" y="522"/>
                </a:lnTo>
                <a:lnTo>
                  <a:pt x="565" y="566"/>
                </a:lnTo>
                <a:lnTo>
                  <a:pt x="478" y="609"/>
                </a:lnTo>
                <a:lnTo>
                  <a:pt x="381" y="653"/>
                </a:lnTo>
                <a:lnTo>
                  <a:pt x="294" y="686"/>
                </a:lnTo>
                <a:lnTo>
                  <a:pt x="196" y="707"/>
                </a:lnTo>
                <a:lnTo>
                  <a:pt x="152" y="729"/>
                </a:lnTo>
                <a:lnTo>
                  <a:pt x="120" y="740"/>
                </a:lnTo>
                <a:lnTo>
                  <a:pt x="87" y="740"/>
                </a:lnTo>
                <a:lnTo>
                  <a:pt x="54" y="751"/>
                </a:lnTo>
                <a:lnTo>
                  <a:pt x="33" y="751"/>
                </a:lnTo>
                <a:lnTo>
                  <a:pt x="22" y="751"/>
                </a:lnTo>
                <a:lnTo>
                  <a:pt x="11" y="751"/>
                </a:lnTo>
                <a:lnTo>
                  <a:pt x="0" y="751"/>
                </a:lnTo>
                <a:lnTo>
                  <a:pt x="0" y="740"/>
                </a:lnTo>
                <a:lnTo>
                  <a:pt x="11" y="740"/>
                </a:lnTo>
                <a:lnTo>
                  <a:pt x="33" y="729"/>
                </a:lnTo>
                <a:lnTo>
                  <a:pt x="54" y="707"/>
                </a:lnTo>
                <a:lnTo>
                  <a:pt x="87" y="696"/>
                </a:lnTo>
                <a:lnTo>
                  <a:pt x="131" y="675"/>
                </a:lnTo>
                <a:lnTo>
                  <a:pt x="174" y="642"/>
                </a:lnTo>
                <a:lnTo>
                  <a:pt x="228" y="620"/>
                </a:lnTo>
                <a:lnTo>
                  <a:pt x="283" y="588"/>
                </a:lnTo>
                <a:lnTo>
                  <a:pt x="337" y="555"/>
                </a:lnTo>
                <a:lnTo>
                  <a:pt x="381" y="533"/>
                </a:lnTo>
                <a:lnTo>
                  <a:pt x="424" y="501"/>
                </a:lnTo>
                <a:lnTo>
                  <a:pt x="468" y="479"/>
                </a:lnTo>
                <a:lnTo>
                  <a:pt x="511" y="446"/>
                </a:lnTo>
                <a:lnTo>
                  <a:pt x="544" y="424"/>
                </a:lnTo>
                <a:lnTo>
                  <a:pt x="576" y="403"/>
                </a:lnTo>
              </a:path>
            </a:pathLst>
          </a:custGeom>
          <a:solidFill>
            <a:srgbClr val="FF0000"/>
          </a:solidFill>
          <a:ln w="12700">
            <a:solidFill>
              <a:srgbClr val="000000"/>
            </a:solidFill>
            <a:round/>
          </a:ln>
        </p:spPr>
        <p:txBody>
          <a:bodyPr/>
          <a:lstStyle/>
          <a:p>
            <a:endParaRPr lang="zh-CN" altLang="en-US"/>
          </a:p>
        </p:txBody>
      </p:sp>
      <p:sp>
        <p:nvSpPr>
          <p:cNvPr id="87090" name="Freeform 50"/>
          <p:cNvSpPr/>
          <p:nvPr/>
        </p:nvSpPr>
        <p:spPr bwMode="auto">
          <a:xfrm>
            <a:off x="6356350" y="1397000"/>
            <a:ext cx="787400" cy="371475"/>
          </a:xfrm>
          <a:custGeom>
            <a:avLst/>
            <a:gdLst>
              <a:gd name="T0" fmla="*/ 2147483646 w 1239"/>
              <a:gd name="T1" fmla="*/ 2147483646 h 587"/>
              <a:gd name="T2" fmla="*/ 2147483646 w 1239"/>
              <a:gd name="T3" fmla="*/ 0 h 587"/>
              <a:gd name="T4" fmla="*/ 2147483646 w 1239"/>
              <a:gd name="T5" fmla="*/ 2147483646 h 587"/>
              <a:gd name="T6" fmla="*/ 2147483646 w 1239"/>
              <a:gd name="T7" fmla="*/ 2147483646 h 587"/>
              <a:gd name="T8" fmla="*/ 2147483646 w 1239"/>
              <a:gd name="T9" fmla="*/ 2147483646 h 587"/>
              <a:gd name="T10" fmla="*/ 2147483646 w 1239"/>
              <a:gd name="T11" fmla="*/ 2147483646 h 587"/>
              <a:gd name="T12" fmla="*/ 2147483646 w 1239"/>
              <a:gd name="T13" fmla="*/ 2147483646 h 587"/>
              <a:gd name="T14" fmla="*/ 2147483646 w 1239"/>
              <a:gd name="T15" fmla="*/ 2147483646 h 587"/>
              <a:gd name="T16" fmla="*/ 2147483646 w 1239"/>
              <a:gd name="T17" fmla="*/ 2147483646 h 587"/>
              <a:gd name="T18" fmla="*/ 2147483646 w 1239"/>
              <a:gd name="T19" fmla="*/ 2147483646 h 587"/>
              <a:gd name="T20" fmla="*/ 2147483646 w 1239"/>
              <a:gd name="T21" fmla="*/ 2147483646 h 587"/>
              <a:gd name="T22" fmla="*/ 2147483646 w 1239"/>
              <a:gd name="T23" fmla="*/ 2147483646 h 587"/>
              <a:gd name="T24" fmla="*/ 2147483646 w 1239"/>
              <a:gd name="T25" fmla="*/ 2147483646 h 587"/>
              <a:gd name="T26" fmla="*/ 2147483646 w 1239"/>
              <a:gd name="T27" fmla="*/ 2147483646 h 587"/>
              <a:gd name="T28" fmla="*/ 2147483646 w 1239"/>
              <a:gd name="T29" fmla="*/ 2147483646 h 587"/>
              <a:gd name="T30" fmla="*/ 2147483646 w 1239"/>
              <a:gd name="T31" fmla="*/ 2147483646 h 587"/>
              <a:gd name="T32" fmla="*/ 2147483646 w 1239"/>
              <a:gd name="T33" fmla="*/ 2147483646 h 587"/>
              <a:gd name="T34" fmla="*/ 2147483646 w 1239"/>
              <a:gd name="T35" fmla="*/ 2147483646 h 587"/>
              <a:gd name="T36" fmla="*/ 2147483646 w 1239"/>
              <a:gd name="T37" fmla="*/ 2147483646 h 587"/>
              <a:gd name="T38" fmla="*/ 2147483646 w 1239"/>
              <a:gd name="T39" fmla="*/ 2147483646 h 587"/>
              <a:gd name="T40" fmla="*/ 2147483646 w 1239"/>
              <a:gd name="T41" fmla="*/ 2147483646 h 587"/>
              <a:gd name="T42" fmla="*/ 2147483646 w 1239"/>
              <a:gd name="T43" fmla="*/ 2147483646 h 587"/>
              <a:gd name="T44" fmla="*/ 2147483646 w 1239"/>
              <a:gd name="T45" fmla="*/ 2147483646 h 587"/>
              <a:gd name="T46" fmla="*/ 2147483646 w 1239"/>
              <a:gd name="T47" fmla="*/ 2147483646 h 587"/>
              <a:gd name="T48" fmla="*/ 2147483646 w 1239"/>
              <a:gd name="T49" fmla="*/ 2147483646 h 587"/>
              <a:gd name="T50" fmla="*/ 2147483646 w 1239"/>
              <a:gd name="T51" fmla="*/ 2147483646 h 587"/>
              <a:gd name="T52" fmla="*/ 2147483646 w 1239"/>
              <a:gd name="T53" fmla="*/ 2147483646 h 587"/>
              <a:gd name="T54" fmla="*/ 2147483646 w 1239"/>
              <a:gd name="T55" fmla="*/ 2147483646 h 587"/>
              <a:gd name="T56" fmla="*/ 2147483646 w 1239"/>
              <a:gd name="T57" fmla="*/ 2147483646 h 587"/>
              <a:gd name="T58" fmla="*/ 2147483646 w 1239"/>
              <a:gd name="T59" fmla="*/ 2147483646 h 587"/>
              <a:gd name="T60" fmla="*/ 2147483646 w 1239"/>
              <a:gd name="T61" fmla="*/ 2147483646 h 587"/>
              <a:gd name="T62" fmla="*/ 2147483646 w 1239"/>
              <a:gd name="T63" fmla="*/ 2147483646 h 587"/>
              <a:gd name="T64" fmla="*/ 2147483646 w 1239"/>
              <a:gd name="T65" fmla="*/ 2147483646 h 587"/>
              <a:gd name="T66" fmla="*/ 2147483646 w 1239"/>
              <a:gd name="T67" fmla="*/ 2147483646 h 587"/>
              <a:gd name="T68" fmla="*/ 2147483646 w 1239"/>
              <a:gd name="T69" fmla="*/ 2147483646 h 587"/>
              <a:gd name="T70" fmla="*/ 2147483646 w 1239"/>
              <a:gd name="T71" fmla="*/ 2147483646 h 587"/>
              <a:gd name="T72" fmla="*/ 2147483646 w 1239"/>
              <a:gd name="T73" fmla="*/ 2147483646 h 587"/>
              <a:gd name="T74" fmla="*/ 2147483646 w 1239"/>
              <a:gd name="T75" fmla="*/ 2147483646 h 587"/>
              <a:gd name="T76" fmla="*/ 2147483646 w 1239"/>
              <a:gd name="T77" fmla="*/ 2147483646 h 587"/>
              <a:gd name="T78" fmla="*/ 2147483646 w 1239"/>
              <a:gd name="T79" fmla="*/ 2147483646 h 587"/>
              <a:gd name="T80" fmla="*/ 0 w 1239"/>
              <a:gd name="T81" fmla="*/ 2147483646 h 587"/>
              <a:gd name="T82" fmla="*/ 2147483646 w 1239"/>
              <a:gd name="T83" fmla="*/ 2147483646 h 587"/>
              <a:gd name="T84" fmla="*/ 2147483646 w 1239"/>
              <a:gd name="T85" fmla="*/ 2147483646 h 587"/>
              <a:gd name="T86" fmla="*/ 2147483646 w 1239"/>
              <a:gd name="T87" fmla="*/ 2147483646 h 587"/>
              <a:gd name="T88" fmla="*/ 2147483646 w 1239"/>
              <a:gd name="T89" fmla="*/ 2147483646 h 587"/>
              <a:gd name="T90" fmla="*/ 2147483646 w 1239"/>
              <a:gd name="T91" fmla="*/ 2147483646 h 587"/>
              <a:gd name="T92" fmla="*/ 2147483646 w 1239"/>
              <a:gd name="T93" fmla="*/ 2147483646 h 587"/>
              <a:gd name="T94" fmla="*/ 2147483646 w 1239"/>
              <a:gd name="T95" fmla="*/ 2147483646 h 587"/>
              <a:gd name="T96" fmla="*/ 2147483646 w 1239"/>
              <a:gd name="T97" fmla="*/ 2147483646 h 5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39"/>
              <a:gd name="T148" fmla="*/ 0 h 587"/>
              <a:gd name="T149" fmla="*/ 1239 w 1239"/>
              <a:gd name="T150" fmla="*/ 587 h 5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39" h="587">
                <a:moveTo>
                  <a:pt x="902" y="11"/>
                </a:moveTo>
                <a:lnTo>
                  <a:pt x="913" y="11"/>
                </a:lnTo>
                <a:lnTo>
                  <a:pt x="935" y="0"/>
                </a:lnTo>
                <a:lnTo>
                  <a:pt x="946" y="0"/>
                </a:lnTo>
                <a:lnTo>
                  <a:pt x="968" y="0"/>
                </a:lnTo>
                <a:lnTo>
                  <a:pt x="978" y="11"/>
                </a:lnTo>
                <a:lnTo>
                  <a:pt x="989" y="11"/>
                </a:lnTo>
                <a:lnTo>
                  <a:pt x="1011" y="22"/>
                </a:lnTo>
                <a:lnTo>
                  <a:pt x="1022" y="32"/>
                </a:lnTo>
                <a:lnTo>
                  <a:pt x="1044" y="43"/>
                </a:lnTo>
                <a:lnTo>
                  <a:pt x="1065" y="54"/>
                </a:lnTo>
                <a:lnTo>
                  <a:pt x="1098" y="65"/>
                </a:lnTo>
                <a:lnTo>
                  <a:pt x="1131" y="87"/>
                </a:lnTo>
                <a:lnTo>
                  <a:pt x="1152" y="109"/>
                </a:lnTo>
                <a:lnTo>
                  <a:pt x="1174" y="130"/>
                </a:lnTo>
                <a:lnTo>
                  <a:pt x="1196" y="141"/>
                </a:lnTo>
                <a:lnTo>
                  <a:pt x="1218" y="163"/>
                </a:lnTo>
                <a:lnTo>
                  <a:pt x="1229" y="174"/>
                </a:lnTo>
                <a:lnTo>
                  <a:pt x="1229" y="185"/>
                </a:lnTo>
                <a:lnTo>
                  <a:pt x="1239" y="185"/>
                </a:lnTo>
                <a:lnTo>
                  <a:pt x="1239" y="196"/>
                </a:lnTo>
                <a:lnTo>
                  <a:pt x="1229" y="207"/>
                </a:lnTo>
                <a:lnTo>
                  <a:pt x="1218" y="217"/>
                </a:lnTo>
                <a:lnTo>
                  <a:pt x="1196" y="228"/>
                </a:lnTo>
                <a:lnTo>
                  <a:pt x="1174" y="239"/>
                </a:lnTo>
                <a:lnTo>
                  <a:pt x="1163" y="250"/>
                </a:lnTo>
                <a:lnTo>
                  <a:pt x="1142" y="261"/>
                </a:lnTo>
                <a:lnTo>
                  <a:pt x="1131" y="272"/>
                </a:lnTo>
                <a:lnTo>
                  <a:pt x="1109" y="294"/>
                </a:lnTo>
                <a:lnTo>
                  <a:pt x="1098" y="315"/>
                </a:lnTo>
                <a:lnTo>
                  <a:pt x="1076" y="348"/>
                </a:lnTo>
                <a:lnTo>
                  <a:pt x="1055" y="381"/>
                </a:lnTo>
                <a:lnTo>
                  <a:pt x="1033" y="424"/>
                </a:lnTo>
                <a:lnTo>
                  <a:pt x="1011" y="457"/>
                </a:lnTo>
                <a:lnTo>
                  <a:pt x="1000" y="490"/>
                </a:lnTo>
                <a:lnTo>
                  <a:pt x="978" y="522"/>
                </a:lnTo>
                <a:lnTo>
                  <a:pt x="968" y="544"/>
                </a:lnTo>
                <a:lnTo>
                  <a:pt x="957" y="566"/>
                </a:lnTo>
                <a:lnTo>
                  <a:pt x="946" y="577"/>
                </a:lnTo>
                <a:lnTo>
                  <a:pt x="935" y="587"/>
                </a:lnTo>
                <a:lnTo>
                  <a:pt x="924" y="587"/>
                </a:lnTo>
                <a:lnTo>
                  <a:pt x="913" y="577"/>
                </a:lnTo>
                <a:lnTo>
                  <a:pt x="902" y="566"/>
                </a:lnTo>
                <a:lnTo>
                  <a:pt x="881" y="544"/>
                </a:lnTo>
                <a:lnTo>
                  <a:pt x="881" y="533"/>
                </a:lnTo>
                <a:lnTo>
                  <a:pt x="870" y="511"/>
                </a:lnTo>
                <a:lnTo>
                  <a:pt x="881" y="511"/>
                </a:lnTo>
                <a:lnTo>
                  <a:pt x="881" y="500"/>
                </a:lnTo>
                <a:lnTo>
                  <a:pt x="881" y="479"/>
                </a:lnTo>
                <a:lnTo>
                  <a:pt x="881" y="468"/>
                </a:lnTo>
                <a:lnTo>
                  <a:pt x="891" y="446"/>
                </a:lnTo>
                <a:lnTo>
                  <a:pt x="902" y="424"/>
                </a:lnTo>
                <a:lnTo>
                  <a:pt x="913" y="392"/>
                </a:lnTo>
                <a:lnTo>
                  <a:pt x="924" y="359"/>
                </a:lnTo>
                <a:lnTo>
                  <a:pt x="935" y="326"/>
                </a:lnTo>
                <a:lnTo>
                  <a:pt x="946" y="305"/>
                </a:lnTo>
                <a:lnTo>
                  <a:pt x="946" y="283"/>
                </a:lnTo>
                <a:lnTo>
                  <a:pt x="957" y="261"/>
                </a:lnTo>
                <a:lnTo>
                  <a:pt x="968" y="228"/>
                </a:lnTo>
                <a:lnTo>
                  <a:pt x="968" y="196"/>
                </a:lnTo>
                <a:lnTo>
                  <a:pt x="968" y="174"/>
                </a:lnTo>
                <a:lnTo>
                  <a:pt x="946" y="152"/>
                </a:lnTo>
                <a:lnTo>
                  <a:pt x="935" y="130"/>
                </a:lnTo>
                <a:lnTo>
                  <a:pt x="913" y="120"/>
                </a:lnTo>
                <a:lnTo>
                  <a:pt x="902" y="120"/>
                </a:lnTo>
                <a:lnTo>
                  <a:pt x="881" y="120"/>
                </a:lnTo>
                <a:lnTo>
                  <a:pt x="859" y="120"/>
                </a:lnTo>
                <a:lnTo>
                  <a:pt x="837" y="130"/>
                </a:lnTo>
                <a:lnTo>
                  <a:pt x="805" y="130"/>
                </a:lnTo>
                <a:lnTo>
                  <a:pt x="761" y="141"/>
                </a:lnTo>
                <a:lnTo>
                  <a:pt x="718" y="141"/>
                </a:lnTo>
                <a:lnTo>
                  <a:pt x="663" y="152"/>
                </a:lnTo>
                <a:lnTo>
                  <a:pt x="598" y="163"/>
                </a:lnTo>
                <a:lnTo>
                  <a:pt x="544" y="174"/>
                </a:lnTo>
                <a:lnTo>
                  <a:pt x="468" y="196"/>
                </a:lnTo>
                <a:lnTo>
                  <a:pt x="391" y="207"/>
                </a:lnTo>
                <a:lnTo>
                  <a:pt x="304" y="217"/>
                </a:lnTo>
                <a:lnTo>
                  <a:pt x="217" y="239"/>
                </a:lnTo>
                <a:lnTo>
                  <a:pt x="120" y="261"/>
                </a:lnTo>
                <a:lnTo>
                  <a:pt x="22" y="283"/>
                </a:lnTo>
                <a:lnTo>
                  <a:pt x="0" y="207"/>
                </a:lnTo>
                <a:lnTo>
                  <a:pt x="109" y="185"/>
                </a:lnTo>
                <a:lnTo>
                  <a:pt x="207" y="163"/>
                </a:lnTo>
                <a:lnTo>
                  <a:pt x="294" y="152"/>
                </a:lnTo>
                <a:lnTo>
                  <a:pt x="381" y="130"/>
                </a:lnTo>
                <a:lnTo>
                  <a:pt x="457" y="120"/>
                </a:lnTo>
                <a:lnTo>
                  <a:pt x="533" y="98"/>
                </a:lnTo>
                <a:lnTo>
                  <a:pt x="598" y="87"/>
                </a:lnTo>
                <a:lnTo>
                  <a:pt x="652" y="76"/>
                </a:lnTo>
                <a:lnTo>
                  <a:pt x="707" y="65"/>
                </a:lnTo>
                <a:lnTo>
                  <a:pt x="761" y="54"/>
                </a:lnTo>
                <a:lnTo>
                  <a:pt x="794" y="43"/>
                </a:lnTo>
                <a:lnTo>
                  <a:pt x="826" y="32"/>
                </a:lnTo>
                <a:lnTo>
                  <a:pt x="859" y="32"/>
                </a:lnTo>
                <a:lnTo>
                  <a:pt x="881" y="22"/>
                </a:lnTo>
                <a:lnTo>
                  <a:pt x="891" y="22"/>
                </a:lnTo>
                <a:lnTo>
                  <a:pt x="902" y="11"/>
                </a:lnTo>
              </a:path>
            </a:pathLst>
          </a:custGeom>
          <a:solidFill>
            <a:srgbClr val="FF0000"/>
          </a:solidFill>
          <a:ln w="12700">
            <a:solidFill>
              <a:srgbClr val="000000"/>
            </a:solidFill>
            <a:round/>
          </a:ln>
        </p:spPr>
        <p:txBody>
          <a:bodyPr/>
          <a:lstStyle/>
          <a:p>
            <a:endParaRPr lang="zh-CN" altLang="en-US"/>
          </a:p>
        </p:txBody>
      </p:sp>
      <p:sp>
        <p:nvSpPr>
          <p:cNvPr id="87091" name="Freeform 51"/>
          <p:cNvSpPr/>
          <p:nvPr/>
        </p:nvSpPr>
        <p:spPr bwMode="auto">
          <a:xfrm>
            <a:off x="6115050" y="1216025"/>
            <a:ext cx="1174750" cy="234950"/>
          </a:xfrm>
          <a:custGeom>
            <a:avLst/>
            <a:gdLst>
              <a:gd name="T0" fmla="*/ 2147483646 w 1848"/>
              <a:gd name="T1" fmla="*/ 0 h 370"/>
              <a:gd name="T2" fmla="*/ 2147483646 w 1848"/>
              <a:gd name="T3" fmla="*/ 2147483646 h 370"/>
              <a:gd name="T4" fmla="*/ 2147483646 w 1848"/>
              <a:gd name="T5" fmla="*/ 2147483646 h 370"/>
              <a:gd name="T6" fmla="*/ 2147483646 w 1848"/>
              <a:gd name="T7" fmla="*/ 2147483646 h 370"/>
              <a:gd name="T8" fmla="*/ 2147483646 w 1848"/>
              <a:gd name="T9" fmla="*/ 2147483646 h 370"/>
              <a:gd name="T10" fmla="*/ 2147483646 w 1848"/>
              <a:gd name="T11" fmla="*/ 2147483646 h 370"/>
              <a:gd name="T12" fmla="*/ 2147483646 w 1848"/>
              <a:gd name="T13" fmla="*/ 2147483646 h 370"/>
              <a:gd name="T14" fmla="*/ 2147483646 w 1848"/>
              <a:gd name="T15" fmla="*/ 2147483646 h 370"/>
              <a:gd name="T16" fmla="*/ 2147483646 w 1848"/>
              <a:gd name="T17" fmla="*/ 2147483646 h 370"/>
              <a:gd name="T18" fmla="*/ 2147483646 w 1848"/>
              <a:gd name="T19" fmla="*/ 2147483646 h 370"/>
              <a:gd name="T20" fmla="*/ 2147483646 w 1848"/>
              <a:gd name="T21" fmla="*/ 2147483646 h 370"/>
              <a:gd name="T22" fmla="*/ 2147483646 w 1848"/>
              <a:gd name="T23" fmla="*/ 2147483646 h 370"/>
              <a:gd name="T24" fmla="*/ 2147483646 w 1848"/>
              <a:gd name="T25" fmla="*/ 2147483646 h 370"/>
              <a:gd name="T26" fmla="*/ 2147483646 w 1848"/>
              <a:gd name="T27" fmla="*/ 2147483646 h 370"/>
              <a:gd name="T28" fmla="*/ 2147483646 w 1848"/>
              <a:gd name="T29" fmla="*/ 2147483646 h 370"/>
              <a:gd name="T30" fmla="*/ 2147483646 w 1848"/>
              <a:gd name="T31" fmla="*/ 2147483646 h 370"/>
              <a:gd name="T32" fmla="*/ 2147483646 w 1848"/>
              <a:gd name="T33" fmla="*/ 2147483646 h 370"/>
              <a:gd name="T34" fmla="*/ 2147483646 w 1848"/>
              <a:gd name="T35" fmla="*/ 2147483646 h 370"/>
              <a:gd name="T36" fmla="*/ 2147483646 w 1848"/>
              <a:gd name="T37" fmla="*/ 2147483646 h 370"/>
              <a:gd name="T38" fmla="*/ 2147483646 w 1848"/>
              <a:gd name="T39" fmla="*/ 2147483646 h 370"/>
              <a:gd name="T40" fmla="*/ 2147483646 w 1848"/>
              <a:gd name="T41" fmla="*/ 2147483646 h 370"/>
              <a:gd name="T42" fmla="*/ 2147483646 w 1848"/>
              <a:gd name="T43" fmla="*/ 2147483646 h 370"/>
              <a:gd name="T44" fmla="*/ 2147483646 w 1848"/>
              <a:gd name="T45" fmla="*/ 2147483646 h 370"/>
              <a:gd name="T46" fmla="*/ 0 w 1848"/>
              <a:gd name="T47" fmla="*/ 2147483646 h 370"/>
              <a:gd name="T48" fmla="*/ 0 w 1848"/>
              <a:gd name="T49" fmla="*/ 2147483646 h 370"/>
              <a:gd name="T50" fmla="*/ 2147483646 w 1848"/>
              <a:gd name="T51" fmla="*/ 2147483646 h 370"/>
              <a:gd name="T52" fmla="*/ 2147483646 w 1848"/>
              <a:gd name="T53" fmla="*/ 2147483646 h 370"/>
              <a:gd name="T54" fmla="*/ 2147483646 w 1848"/>
              <a:gd name="T55" fmla="*/ 2147483646 h 370"/>
              <a:gd name="T56" fmla="*/ 2147483646 w 1848"/>
              <a:gd name="T57" fmla="*/ 2147483646 h 370"/>
              <a:gd name="T58" fmla="*/ 2147483646 w 1848"/>
              <a:gd name="T59" fmla="*/ 2147483646 h 370"/>
              <a:gd name="T60" fmla="*/ 2147483646 w 1848"/>
              <a:gd name="T61" fmla="*/ 2147483646 h 370"/>
              <a:gd name="T62" fmla="*/ 2147483646 w 1848"/>
              <a:gd name="T63" fmla="*/ 2147483646 h 370"/>
              <a:gd name="T64" fmla="*/ 2147483646 w 1848"/>
              <a:gd name="T65" fmla="*/ 2147483646 h 370"/>
              <a:gd name="T66" fmla="*/ 2147483646 w 1848"/>
              <a:gd name="T67" fmla="*/ 2147483646 h 370"/>
              <a:gd name="T68" fmla="*/ 2147483646 w 1848"/>
              <a:gd name="T69" fmla="*/ 2147483646 h 370"/>
              <a:gd name="T70" fmla="*/ 2147483646 w 1848"/>
              <a:gd name="T71" fmla="*/ 2147483646 h 370"/>
              <a:gd name="T72" fmla="*/ 2147483646 w 1848"/>
              <a:gd name="T73" fmla="*/ 2147483646 h 370"/>
              <a:gd name="T74" fmla="*/ 2147483646 w 1848"/>
              <a:gd name="T75" fmla="*/ 2147483646 h 370"/>
              <a:gd name="T76" fmla="*/ 2147483646 w 1848"/>
              <a:gd name="T77" fmla="*/ 2147483646 h 370"/>
              <a:gd name="T78" fmla="*/ 2147483646 w 1848"/>
              <a:gd name="T79" fmla="*/ 2147483646 h 370"/>
              <a:gd name="T80" fmla="*/ 2147483646 w 1848"/>
              <a:gd name="T81" fmla="*/ 2147483646 h 370"/>
              <a:gd name="T82" fmla="*/ 2147483646 w 1848"/>
              <a:gd name="T83" fmla="*/ 2147483646 h 370"/>
              <a:gd name="T84" fmla="*/ 2147483646 w 1848"/>
              <a:gd name="T85" fmla="*/ 0 h 370"/>
              <a:gd name="T86" fmla="*/ 2147483646 w 1848"/>
              <a:gd name="T87" fmla="*/ 0 h 370"/>
              <a:gd name="T88" fmla="*/ 2147483646 w 1848"/>
              <a:gd name="T89" fmla="*/ 0 h 3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48"/>
              <a:gd name="T136" fmla="*/ 0 h 370"/>
              <a:gd name="T137" fmla="*/ 1848 w 1848"/>
              <a:gd name="T138" fmla="*/ 370 h 3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48" h="370">
                <a:moveTo>
                  <a:pt x="1641" y="0"/>
                </a:moveTo>
                <a:lnTo>
                  <a:pt x="1674" y="0"/>
                </a:lnTo>
                <a:lnTo>
                  <a:pt x="1706" y="11"/>
                </a:lnTo>
                <a:lnTo>
                  <a:pt x="1739" y="22"/>
                </a:lnTo>
                <a:lnTo>
                  <a:pt x="1782" y="33"/>
                </a:lnTo>
                <a:lnTo>
                  <a:pt x="1804" y="65"/>
                </a:lnTo>
                <a:lnTo>
                  <a:pt x="1826" y="76"/>
                </a:lnTo>
                <a:lnTo>
                  <a:pt x="1848" y="98"/>
                </a:lnTo>
                <a:lnTo>
                  <a:pt x="1848" y="109"/>
                </a:lnTo>
                <a:lnTo>
                  <a:pt x="1848" y="120"/>
                </a:lnTo>
                <a:lnTo>
                  <a:pt x="1848" y="130"/>
                </a:lnTo>
                <a:lnTo>
                  <a:pt x="1837" y="141"/>
                </a:lnTo>
                <a:lnTo>
                  <a:pt x="1837" y="152"/>
                </a:lnTo>
                <a:lnTo>
                  <a:pt x="1826" y="163"/>
                </a:lnTo>
                <a:lnTo>
                  <a:pt x="1815" y="163"/>
                </a:lnTo>
                <a:lnTo>
                  <a:pt x="1793" y="163"/>
                </a:lnTo>
                <a:lnTo>
                  <a:pt x="1761" y="174"/>
                </a:lnTo>
                <a:lnTo>
                  <a:pt x="1717" y="174"/>
                </a:lnTo>
                <a:lnTo>
                  <a:pt x="1674" y="174"/>
                </a:lnTo>
                <a:lnTo>
                  <a:pt x="1619" y="174"/>
                </a:lnTo>
                <a:lnTo>
                  <a:pt x="1565" y="174"/>
                </a:lnTo>
                <a:lnTo>
                  <a:pt x="1435" y="185"/>
                </a:lnTo>
                <a:lnTo>
                  <a:pt x="1304" y="185"/>
                </a:lnTo>
                <a:lnTo>
                  <a:pt x="1185" y="196"/>
                </a:lnTo>
                <a:lnTo>
                  <a:pt x="1065" y="207"/>
                </a:lnTo>
                <a:lnTo>
                  <a:pt x="1000" y="218"/>
                </a:lnTo>
                <a:lnTo>
                  <a:pt x="934" y="228"/>
                </a:lnTo>
                <a:lnTo>
                  <a:pt x="869" y="239"/>
                </a:lnTo>
                <a:lnTo>
                  <a:pt x="804" y="250"/>
                </a:lnTo>
                <a:lnTo>
                  <a:pt x="739" y="261"/>
                </a:lnTo>
                <a:lnTo>
                  <a:pt x="663" y="272"/>
                </a:lnTo>
                <a:lnTo>
                  <a:pt x="587" y="283"/>
                </a:lnTo>
                <a:lnTo>
                  <a:pt x="500" y="294"/>
                </a:lnTo>
                <a:lnTo>
                  <a:pt x="424" y="315"/>
                </a:lnTo>
                <a:lnTo>
                  <a:pt x="358" y="326"/>
                </a:lnTo>
                <a:lnTo>
                  <a:pt x="304" y="337"/>
                </a:lnTo>
                <a:lnTo>
                  <a:pt x="250" y="348"/>
                </a:lnTo>
                <a:lnTo>
                  <a:pt x="206" y="359"/>
                </a:lnTo>
                <a:lnTo>
                  <a:pt x="173" y="370"/>
                </a:lnTo>
                <a:lnTo>
                  <a:pt x="141" y="370"/>
                </a:lnTo>
                <a:lnTo>
                  <a:pt x="130" y="370"/>
                </a:lnTo>
                <a:lnTo>
                  <a:pt x="108" y="370"/>
                </a:lnTo>
                <a:lnTo>
                  <a:pt x="86" y="359"/>
                </a:lnTo>
                <a:lnTo>
                  <a:pt x="65" y="348"/>
                </a:lnTo>
                <a:lnTo>
                  <a:pt x="54" y="337"/>
                </a:lnTo>
                <a:lnTo>
                  <a:pt x="32" y="326"/>
                </a:lnTo>
                <a:lnTo>
                  <a:pt x="21" y="305"/>
                </a:lnTo>
                <a:lnTo>
                  <a:pt x="0" y="283"/>
                </a:lnTo>
                <a:lnTo>
                  <a:pt x="0" y="272"/>
                </a:lnTo>
                <a:lnTo>
                  <a:pt x="0" y="261"/>
                </a:lnTo>
                <a:lnTo>
                  <a:pt x="10" y="261"/>
                </a:lnTo>
                <a:lnTo>
                  <a:pt x="21" y="261"/>
                </a:lnTo>
                <a:lnTo>
                  <a:pt x="32" y="261"/>
                </a:lnTo>
                <a:lnTo>
                  <a:pt x="43" y="261"/>
                </a:lnTo>
                <a:lnTo>
                  <a:pt x="65" y="261"/>
                </a:lnTo>
                <a:lnTo>
                  <a:pt x="76" y="250"/>
                </a:lnTo>
                <a:lnTo>
                  <a:pt x="97" y="250"/>
                </a:lnTo>
                <a:lnTo>
                  <a:pt x="119" y="250"/>
                </a:lnTo>
                <a:lnTo>
                  <a:pt x="152" y="250"/>
                </a:lnTo>
                <a:lnTo>
                  <a:pt x="173" y="239"/>
                </a:lnTo>
                <a:lnTo>
                  <a:pt x="206" y="239"/>
                </a:lnTo>
                <a:lnTo>
                  <a:pt x="239" y="228"/>
                </a:lnTo>
                <a:lnTo>
                  <a:pt x="271" y="228"/>
                </a:lnTo>
                <a:lnTo>
                  <a:pt x="315" y="218"/>
                </a:lnTo>
                <a:lnTo>
                  <a:pt x="358" y="218"/>
                </a:lnTo>
                <a:lnTo>
                  <a:pt x="434" y="207"/>
                </a:lnTo>
                <a:lnTo>
                  <a:pt x="532" y="196"/>
                </a:lnTo>
                <a:lnTo>
                  <a:pt x="619" y="174"/>
                </a:lnTo>
                <a:lnTo>
                  <a:pt x="717" y="163"/>
                </a:lnTo>
                <a:lnTo>
                  <a:pt x="815" y="141"/>
                </a:lnTo>
                <a:lnTo>
                  <a:pt x="924" y="130"/>
                </a:lnTo>
                <a:lnTo>
                  <a:pt x="1032" y="109"/>
                </a:lnTo>
                <a:lnTo>
                  <a:pt x="1141" y="87"/>
                </a:lnTo>
                <a:lnTo>
                  <a:pt x="1195" y="76"/>
                </a:lnTo>
                <a:lnTo>
                  <a:pt x="1250" y="65"/>
                </a:lnTo>
                <a:lnTo>
                  <a:pt x="1304" y="54"/>
                </a:lnTo>
                <a:lnTo>
                  <a:pt x="1348" y="43"/>
                </a:lnTo>
                <a:lnTo>
                  <a:pt x="1391" y="33"/>
                </a:lnTo>
                <a:lnTo>
                  <a:pt x="1424" y="33"/>
                </a:lnTo>
                <a:lnTo>
                  <a:pt x="1456" y="22"/>
                </a:lnTo>
                <a:lnTo>
                  <a:pt x="1489" y="22"/>
                </a:lnTo>
                <a:lnTo>
                  <a:pt x="1522" y="11"/>
                </a:lnTo>
                <a:lnTo>
                  <a:pt x="1554" y="11"/>
                </a:lnTo>
                <a:lnTo>
                  <a:pt x="1576" y="11"/>
                </a:lnTo>
                <a:lnTo>
                  <a:pt x="1598" y="0"/>
                </a:lnTo>
                <a:lnTo>
                  <a:pt x="1609" y="0"/>
                </a:lnTo>
                <a:lnTo>
                  <a:pt x="1619" y="0"/>
                </a:lnTo>
                <a:lnTo>
                  <a:pt x="1630" y="0"/>
                </a:lnTo>
                <a:lnTo>
                  <a:pt x="1641" y="0"/>
                </a:lnTo>
              </a:path>
            </a:pathLst>
          </a:custGeom>
          <a:solidFill>
            <a:srgbClr val="FF0000"/>
          </a:solidFill>
          <a:ln w="12700">
            <a:solidFill>
              <a:srgbClr val="000000"/>
            </a:solidFill>
            <a:round/>
          </a:ln>
        </p:spPr>
        <p:txBody>
          <a:bodyPr/>
          <a:lstStyle/>
          <a:p>
            <a:endParaRPr lang="zh-CN" altLang="en-US"/>
          </a:p>
        </p:txBody>
      </p:sp>
      <p:sp>
        <p:nvSpPr>
          <p:cNvPr id="87085" name="Freeform 45"/>
          <p:cNvSpPr/>
          <p:nvPr/>
        </p:nvSpPr>
        <p:spPr bwMode="auto">
          <a:xfrm>
            <a:off x="6654800" y="1485900"/>
            <a:ext cx="74613" cy="692150"/>
          </a:xfrm>
          <a:custGeom>
            <a:avLst/>
            <a:gdLst>
              <a:gd name="T0" fmla="*/ 2147483646 w 119"/>
              <a:gd name="T1" fmla="*/ 0 h 1089"/>
              <a:gd name="T2" fmla="*/ 2147483646 w 119"/>
              <a:gd name="T3" fmla="*/ 2147483646 h 1089"/>
              <a:gd name="T4" fmla="*/ 2147483646 w 119"/>
              <a:gd name="T5" fmla="*/ 2147483646 h 1089"/>
              <a:gd name="T6" fmla="*/ 2147483646 w 119"/>
              <a:gd name="T7" fmla="*/ 2147483646 h 1089"/>
              <a:gd name="T8" fmla="*/ 2147483646 w 119"/>
              <a:gd name="T9" fmla="*/ 2147483646 h 1089"/>
              <a:gd name="T10" fmla="*/ 2147483646 w 119"/>
              <a:gd name="T11" fmla="*/ 2147483646 h 1089"/>
              <a:gd name="T12" fmla="*/ 2147483646 w 119"/>
              <a:gd name="T13" fmla="*/ 2147483646 h 1089"/>
              <a:gd name="T14" fmla="*/ 2147483646 w 119"/>
              <a:gd name="T15" fmla="*/ 2147483646 h 1089"/>
              <a:gd name="T16" fmla="*/ 2147483646 w 119"/>
              <a:gd name="T17" fmla="*/ 2147483646 h 1089"/>
              <a:gd name="T18" fmla="*/ 2147483646 w 119"/>
              <a:gd name="T19" fmla="*/ 2147483646 h 1089"/>
              <a:gd name="T20" fmla="*/ 2147483646 w 119"/>
              <a:gd name="T21" fmla="*/ 2147483646 h 1089"/>
              <a:gd name="T22" fmla="*/ 2147483646 w 119"/>
              <a:gd name="T23" fmla="*/ 2147483646 h 1089"/>
              <a:gd name="T24" fmla="*/ 2147483646 w 119"/>
              <a:gd name="T25" fmla="*/ 2147483646 h 1089"/>
              <a:gd name="T26" fmla="*/ 2147483646 w 119"/>
              <a:gd name="T27" fmla="*/ 2147483646 h 1089"/>
              <a:gd name="T28" fmla="*/ 2147483646 w 119"/>
              <a:gd name="T29" fmla="*/ 2147483646 h 1089"/>
              <a:gd name="T30" fmla="*/ 2147483646 w 119"/>
              <a:gd name="T31" fmla="*/ 2147483646 h 1089"/>
              <a:gd name="T32" fmla="*/ 2147483646 w 119"/>
              <a:gd name="T33" fmla="*/ 2147483646 h 1089"/>
              <a:gd name="T34" fmla="*/ 2147483646 w 119"/>
              <a:gd name="T35" fmla="*/ 2147483646 h 1089"/>
              <a:gd name="T36" fmla="*/ 2147483646 w 119"/>
              <a:gd name="T37" fmla="*/ 2147483646 h 1089"/>
              <a:gd name="T38" fmla="*/ 2147483646 w 119"/>
              <a:gd name="T39" fmla="*/ 2147483646 h 1089"/>
              <a:gd name="T40" fmla="*/ 2147483646 w 119"/>
              <a:gd name="T41" fmla="*/ 2147483646 h 1089"/>
              <a:gd name="T42" fmla="*/ 2147483646 w 119"/>
              <a:gd name="T43" fmla="*/ 2147483646 h 1089"/>
              <a:gd name="T44" fmla="*/ 2147483646 w 119"/>
              <a:gd name="T45" fmla="*/ 2147483646 h 1089"/>
              <a:gd name="T46" fmla="*/ 2147483646 w 119"/>
              <a:gd name="T47" fmla="*/ 2147483646 h 1089"/>
              <a:gd name="T48" fmla="*/ 2147483646 w 119"/>
              <a:gd name="T49" fmla="*/ 2147483646 h 1089"/>
              <a:gd name="T50" fmla="*/ 2147483646 w 119"/>
              <a:gd name="T51" fmla="*/ 2147483646 h 1089"/>
              <a:gd name="T52" fmla="*/ 2147483646 w 119"/>
              <a:gd name="T53" fmla="*/ 2147483646 h 1089"/>
              <a:gd name="T54" fmla="*/ 2147483646 w 119"/>
              <a:gd name="T55" fmla="*/ 2147483646 h 1089"/>
              <a:gd name="T56" fmla="*/ 2147483646 w 119"/>
              <a:gd name="T57" fmla="*/ 2147483646 h 1089"/>
              <a:gd name="T58" fmla="*/ 2147483646 w 119"/>
              <a:gd name="T59" fmla="*/ 2147483646 h 1089"/>
              <a:gd name="T60" fmla="*/ 2147483646 w 119"/>
              <a:gd name="T61" fmla="*/ 2147483646 h 1089"/>
              <a:gd name="T62" fmla="*/ 2147483646 w 119"/>
              <a:gd name="T63" fmla="*/ 2147483646 h 1089"/>
              <a:gd name="T64" fmla="*/ 2147483646 w 119"/>
              <a:gd name="T65" fmla="*/ 2147483646 h 1089"/>
              <a:gd name="T66" fmla="*/ 2147483646 w 119"/>
              <a:gd name="T67" fmla="*/ 2147483646 h 1089"/>
              <a:gd name="T68" fmla="*/ 0 w 119"/>
              <a:gd name="T69" fmla="*/ 2147483646 h 1089"/>
              <a:gd name="T70" fmla="*/ 0 w 119"/>
              <a:gd name="T71" fmla="*/ 2147483646 h 1089"/>
              <a:gd name="T72" fmla="*/ 0 w 119"/>
              <a:gd name="T73" fmla="*/ 2147483646 h 1089"/>
              <a:gd name="T74" fmla="*/ 0 w 119"/>
              <a:gd name="T75" fmla="*/ 2147483646 h 1089"/>
              <a:gd name="T76" fmla="*/ 0 w 119"/>
              <a:gd name="T77" fmla="*/ 2147483646 h 1089"/>
              <a:gd name="T78" fmla="*/ 0 w 119"/>
              <a:gd name="T79" fmla="*/ 2147483646 h 1089"/>
              <a:gd name="T80" fmla="*/ 0 w 119"/>
              <a:gd name="T81" fmla="*/ 0 h 1089"/>
              <a:gd name="T82" fmla="*/ 2147483646 w 119"/>
              <a:gd name="T83" fmla="*/ 0 h 1089"/>
              <a:gd name="T84" fmla="*/ 2147483646 w 119"/>
              <a:gd name="T85" fmla="*/ 0 h 10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9"/>
              <a:gd name="T130" fmla="*/ 0 h 1089"/>
              <a:gd name="T131" fmla="*/ 119 w 119"/>
              <a:gd name="T132" fmla="*/ 1089 h 10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9" h="1089">
                <a:moveTo>
                  <a:pt x="108" y="0"/>
                </a:moveTo>
                <a:lnTo>
                  <a:pt x="108" y="131"/>
                </a:lnTo>
                <a:lnTo>
                  <a:pt x="119" y="240"/>
                </a:lnTo>
                <a:lnTo>
                  <a:pt x="119" y="349"/>
                </a:lnTo>
                <a:lnTo>
                  <a:pt x="119" y="457"/>
                </a:lnTo>
                <a:lnTo>
                  <a:pt x="119" y="544"/>
                </a:lnTo>
                <a:lnTo>
                  <a:pt x="119" y="631"/>
                </a:lnTo>
                <a:lnTo>
                  <a:pt x="119" y="708"/>
                </a:lnTo>
                <a:lnTo>
                  <a:pt x="119" y="773"/>
                </a:lnTo>
                <a:lnTo>
                  <a:pt x="108" y="838"/>
                </a:lnTo>
                <a:lnTo>
                  <a:pt x="108" y="893"/>
                </a:lnTo>
                <a:lnTo>
                  <a:pt x="108" y="936"/>
                </a:lnTo>
                <a:lnTo>
                  <a:pt x="108" y="980"/>
                </a:lnTo>
                <a:lnTo>
                  <a:pt x="108" y="1012"/>
                </a:lnTo>
                <a:lnTo>
                  <a:pt x="108" y="1034"/>
                </a:lnTo>
                <a:lnTo>
                  <a:pt x="97" y="1056"/>
                </a:lnTo>
                <a:lnTo>
                  <a:pt x="97" y="1067"/>
                </a:lnTo>
                <a:lnTo>
                  <a:pt x="97" y="1078"/>
                </a:lnTo>
                <a:lnTo>
                  <a:pt x="86" y="1089"/>
                </a:lnTo>
                <a:lnTo>
                  <a:pt x="76" y="1089"/>
                </a:lnTo>
                <a:lnTo>
                  <a:pt x="65" y="1078"/>
                </a:lnTo>
                <a:lnTo>
                  <a:pt x="65" y="1067"/>
                </a:lnTo>
                <a:lnTo>
                  <a:pt x="54" y="1045"/>
                </a:lnTo>
                <a:lnTo>
                  <a:pt x="43" y="1034"/>
                </a:lnTo>
                <a:lnTo>
                  <a:pt x="32" y="1023"/>
                </a:lnTo>
                <a:lnTo>
                  <a:pt x="32" y="1001"/>
                </a:lnTo>
                <a:lnTo>
                  <a:pt x="21" y="969"/>
                </a:lnTo>
                <a:lnTo>
                  <a:pt x="21" y="936"/>
                </a:lnTo>
                <a:lnTo>
                  <a:pt x="21" y="904"/>
                </a:lnTo>
                <a:lnTo>
                  <a:pt x="10" y="849"/>
                </a:lnTo>
                <a:lnTo>
                  <a:pt x="10" y="795"/>
                </a:lnTo>
                <a:lnTo>
                  <a:pt x="10" y="740"/>
                </a:lnTo>
                <a:lnTo>
                  <a:pt x="10" y="664"/>
                </a:lnTo>
                <a:lnTo>
                  <a:pt x="0" y="599"/>
                </a:lnTo>
                <a:lnTo>
                  <a:pt x="0" y="512"/>
                </a:lnTo>
                <a:lnTo>
                  <a:pt x="0" y="425"/>
                </a:lnTo>
                <a:lnTo>
                  <a:pt x="0" y="327"/>
                </a:lnTo>
                <a:lnTo>
                  <a:pt x="0" y="229"/>
                </a:lnTo>
                <a:lnTo>
                  <a:pt x="0" y="120"/>
                </a:lnTo>
                <a:lnTo>
                  <a:pt x="0" y="0"/>
                </a:lnTo>
                <a:lnTo>
                  <a:pt x="108" y="0"/>
                </a:lnTo>
              </a:path>
            </a:pathLst>
          </a:custGeom>
          <a:solidFill>
            <a:srgbClr val="FF0000"/>
          </a:solidFill>
          <a:ln w="12700">
            <a:solidFill>
              <a:srgbClr val="000000"/>
            </a:solidFill>
            <a:round/>
          </a:ln>
        </p:spPr>
        <p:txBody>
          <a:bodyPr/>
          <a:lstStyle/>
          <a:p>
            <a:endParaRPr lang="zh-CN" altLang="en-US"/>
          </a:p>
        </p:txBody>
      </p:sp>
      <p:sp>
        <p:nvSpPr>
          <p:cNvPr id="87089" name="Freeform 49"/>
          <p:cNvSpPr/>
          <p:nvPr/>
        </p:nvSpPr>
        <p:spPr bwMode="auto">
          <a:xfrm>
            <a:off x="6191250" y="1914525"/>
            <a:ext cx="496888" cy="331788"/>
          </a:xfrm>
          <a:custGeom>
            <a:avLst/>
            <a:gdLst>
              <a:gd name="T0" fmla="*/ 2147483646 w 783"/>
              <a:gd name="T1" fmla="*/ 2147483646 h 522"/>
              <a:gd name="T2" fmla="*/ 2147483646 w 783"/>
              <a:gd name="T3" fmla="*/ 2147483646 h 522"/>
              <a:gd name="T4" fmla="*/ 2147483646 w 783"/>
              <a:gd name="T5" fmla="*/ 2147483646 h 522"/>
              <a:gd name="T6" fmla="*/ 2147483646 w 783"/>
              <a:gd name="T7" fmla="*/ 2147483646 h 522"/>
              <a:gd name="T8" fmla="*/ 2147483646 w 783"/>
              <a:gd name="T9" fmla="*/ 2147483646 h 522"/>
              <a:gd name="T10" fmla="*/ 2147483646 w 783"/>
              <a:gd name="T11" fmla="*/ 2147483646 h 522"/>
              <a:gd name="T12" fmla="*/ 2147483646 w 783"/>
              <a:gd name="T13" fmla="*/ 2147483646 h 522"/>
              <a:gd name="T14" fmla="*/ 2147483646 w 783"/>
              <a:gd name="T15" fmla="*/ 2147483646 h 522"/>
              <a:gd name="T16" fmla="*/ 2147483646 w 783"/>
              <a:gd name="T17" fmla="*/ 0 h 522"/>
              <a:gd name="T18" fmla="*/ 2147483646 w 783"/>
              <a:gd name="T19" fmla="*/ 2147483646 h 522"/>
              <a:gd name="T20" fmla="*/ 2147483646 w 783"/>
              <a:gd name="T21" fmla="*/ 2147483646 h 522"/>
              <a:gd name="T22" fmla="*/ 2147483646 w 783"/>
              <a:gd name="T23" fmla="*/ 2147483646 h 522"/>
              <a:gd name="T24" fmla="*/ 2147483646 w 783"/>
              <a:gd name="T25" fmla="*/ 2147483646 h 522"/>
              <a:gd name="T26" fmla="*/ 2147483646 w 783"/>
              <a:gd name="T27" fmla="*/ 2147483646 h 522"/>
              <a:gd name="T28" fmla="*/ 2147483646 w 783"/>
              <a:gd name="T29" fmla="*/ 2147483646 h 522"/>
              <a:gd name="T30" fmla="*/ 2147483646 w 783"/>
              <a:gd name="T31" fmla="*/ 2147483646 h 522"/>
              <a:gd name="T32" fmla="*/ 2147483646 w 783"/>
              <a:gd name="T33" fmla="*/ 2147483646 h 522"/>
              <a:gd name="T34" fmla="*/ 2147483646 w 783"/>
              <a:gd name="T35" fmla="*/ 2147483646 h 522"/>
              <a:gd name="T36" fmla="*/ 2147483646 w 783"/>
              <a:gd name="T37" fmla="*/ 2147483646 h 522"/>
              <a:gd name="T38" fmla="*/ 2147483646 w 783"/>
              <a:gd name="T39" fmla="*/ 2147483646 h 522"/>
              <a:gd name="T40" fmla="*/ 2147483646 w 783"/>
              <a:gd name="T41" fmla="*/ 2147483646 h 522"/>
              <a:gd name="T42" fmla="*/ 2147483646 w 783"/>
              <a:gd name="T43" fmla="*/ 2147483646 h 522"/>
              <a:gd name="T44" fmla="*/ 2147483646 w 783"/>
              <a:gd name="T45" fmla="*/ 2147483646 h 522"/>
              <a:gd name="T46" fmla="*/ 2147483646 w 783"/>
              <a:gd name="T47" fmla="*/ 2147483646 h 522"/>
              <a:gd name="T48" fmla="*/ 0 w 783"/>
              <a:gd name="T49" fmla="*/ 2147483646 h 522"/>
              <a:gd name="T50" fmla="*/ 0 w 783"/>
              <a:gd name="T51" fmla="*/ 2147483646 h 522"/>
              <a:gd name="T52" fmla="*/ 0 w 783"/>
              <a:gd name="T53" fmla="*/ 2147483646 h 522"/>
              <a:gd name="T54" fmla="*/ 0 w 783"/>
              <a:gd name="T55" fmla="*/ 2147483646 h 522"/>
              <a:gd name="T56" fmla="*/ 2147483646 w 783"/>
              <a:gd name="T57" fmla="*/ 2147483646 h 522"/>
              <a:gd name="T58" fmla="*/ 2147483646 w 783"/>
              <a:gd name="T59" fmla="*/ 2147483646 h 522"/>
              <a:gd name="T60" fmla="*/ 2147483646 w 783"/>
              <a:gd name="T61" fmla="*/ 2147483646 h 522"/>
              <a:gd name="T62" fmla="*/ 2147483646 w 783"/>
              <a:gd name="T63" fmla="*/ 2147483646 h 522"/>
              <a:gd name="T64" fmla="*/ 2147483646 w 783"/>
              <a:gd name="T65" fmla="*/ 2147483646 h 522"/>
              <a:gd name="T66" fmla="*/ 2147483646 w 783"/>
              <a:gd name="T67" fmla="*/ 2147483646 h 522"/>
              <a:gd name="T68" fmla="*/ 2147483646 w 783"/>
              <a:gd name="T69" fmla="*/ 2147483646 h 5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3"/>
              <a:gd name="T106" fmla="*/ 0 h 522"/>
              <a:gd name="T107" fmla="*/ 783 w 783"/>
              <a:gd name="T108" fmla="*/ 522 h 5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3" h="522">
                <a:moveTo>
                  <a:pt x="152" y="403"/>
                </a:moveTo>
                <a:lnTo>
                  <a:pt x="207" y="381"/>
                </a:lnTo>
                <a:lnTo>
                  <a:pt x="261" y="348"/>
                </a:lnTo>
                <a:lnTo>
                  <a:pt x="315" y="305"/>
                </a:lnTo>
                <a:lnTo>
                  <a:pt x="370" y="250"/>
                </a:lnTo>
                <a:lnTo>
                  <a:pt x="435" y="196"/>
                </a:lnTo>
                <a:lnTo>
                  <a:pt x="500" y="141"/>
                </a:lnTo>
                <a:lnTo>
                  <a:pt x="576" y="76"/>
                </a:lnTo>
                <a:lnTo>
                  <a:pt x="642" y="0"/>
                </a:lnTo>
                <a:lnTo>
                  <a:pt x="783" y="44"/>
                </a:lnTo>
                <a:lnTo>
                  <a:pt x="718" y="109"/>
                </a:lnTo>
                <a:lnTo>
                  <a:pt x="652" y="174"/>
                </a:lnTo>
                <a:lnTo>
                  <a:pt x="587" y="218"/>
                </a:lnTo>
                <a:lnTo>
                  <a:pt x="522" y="272"/>
                </a:lnTo>
                <a:lnTo>
                  <a:pt x="457" y="316"/>
                </a:lnTo>
                <a:lnTo>
                  <a:pt x="391" y="359"/>
                </a:lnTo>
                <a:lnTo>
                  <a:pt x="326" y="392"/>
                </a:lnTo>
                <a:lnTo>
                  <a:pt x="261" y="424"/>
                </a:lnTo>
                <a:lnTo>
                  <a:pt x="196" y="457"/>
                </a:lnTo>
                <a:lnTo>
                  <a:pt x="152" y="479"/>
                </a:lnTo>
                <a:lnTo>
                  <a:pt x="109" y="501"/>
                </a:lnTo>
                <a:lnTo>
                  <a:pt x="65" y="511"/>
                </a:lnTo>
                <a:lnTo>
                  <a:pt x="44" y="511"/>
                </a:lnTo>
                <a:lnTo>
                  <a:pt x="22" y="522"/>
                </a:lnTo>
                <a:lnTo>
                  <a:pt x="0" y="522"/>
                </a:lnTo>
                <a:lnTo>
                  <a:pt x="0" y="511"/>
                </a:lnTo>
                <a:lnTo>
                  <a:pt x="0" y="501"/>
                </a:lnTo>
                <a:lnTo>
                  <a:pt x="11" y="490"/>
                </a:lnTo>
                <a:lnTo>
                  <a:pt x="22" y="479"/>
                </a:lnTo>
                <a:lnTo>
                  <a:pt x="54" y="457"/>
                </a:lnTo>
                <a:lnTo>
                  <a:pt x="76" y="446"/>
                </a:lnTo>
                <a:lnTo>
                  <a:pt x="120" y="424"/>
                </a:lnTo>
                <a:lnTo>
                  <a:pt x="152" y="403"/>
                </a:lnTo>
              </a:path>
            </a:pathLst>
          </a:custGeom>
          <a:solidFill>
            <a:srgbClr val="FF0000"/>
          </a:solidFill>
          <a:ln w="12700">
            <a:solidFill>
              <a:srgbClr val="000000"/>
            </a:solidFill>
            <a:round/>
          </a:ln>
        </p:spPr>
        <p:txBody>
          <a:bodyPr/>
          <a:lstStyle/>
          <a:p>
            <a:endParaRPr lang="zh-CN" altLang="en-US"/>
          </a:p>
        </p:txBody>
      </p:sp>
      <p:sp>
        <p:nvSpPr>
          <p:cNvPr id="87082" name="Freeform 42"/>
          <p:cNvSpPr/>
          <p:nvPr/>
        </p:nvSpPr>
        <p:spPr bwMode="auto">
          <a:xfrm>
            <a:off x="6426200" y="2301875"/>
            <a:ext cx="393700" cy="546100"/>
          </a:xfrm>
          <a:custGeom>
            <a:avLst/>
            <a:gdLst>
              <a:gd name="T0" fmla="*/ 2147483646 w 619"/>
              <a:gd name="T1" fmla="*/ 2147483646 h 860"/>
              <a:gd name="T2" fmla="*/ 2147483646 w 619"/>
              <a:gd name="T3" fmla="*/ 2147483646 h 860"/>
              <a:gd name="T4" fmla="*/ 2147483646 w 619"/>
              <a:gd name="T5" fmla="*/ 2147483646 h 860"/>
              <a:gd name="T6" fmla="*/ 0 w 619"/>
              <a:gd name="T7" fmla="*/ 2147483646 h 860"/>
              <a:gd name="T8" fmla="*/ 2147483646 w 619"/>
              <a:gd name="T9" fmla="*/ 2147483646 h 860"/>
              <a:gd name="T10" fmla="*/ 2147483646 w 619"/>
              <a:gd name="T11" fmla="*/ 2147483646 h 860"/>
              <a:gd name="T12" fmla="*/ 2147483646 w 619"/>
              <a:gd name="T13" fmla="*/ 2147483646 h 860"/>
              <a:gd name="T14" fmla="*/ 2147483646 w 619"/>
              <a:gd name="T15" fmla="*/ 2147483646 h 860"/>
              <a:gd name="T16" fmla="*/ 2147483646 w 619"/>
              <a:gd name="T17" fmla="*/ 2147483646 h 860"/>
              <a:gd name="T18" fmla="*/ 2147483646 w 619"/>
              <a:gd name="T19" fmla="*/ 2147483646 h 860"/>
              <a:gd name="T20" fmla="*/ 2147483646 w 619"/>
              <a:gd name="T21" fmla="*/ 2147483646 h 860"/>
              <a:gd name="T22" fmla="*/ 2147483646 w 619"/>
              <a:gd name="T23" fmla="*/ 2147483646 h 860"/>
              <a:gd name="T24" fmla="*/ 2147483646 w 619"/>
              <a:gd name="T25" fmla="*/ 2147483646 h 860"/>
              <a:gd name="T26" fmla="*/ 2147483646 w 619"/>
              <a:gd name="T27" fmla="*/ 2147483646 h 860"/>
              <a:gd name="T28" fmla="*/ 2147483646 w 619"/>
              <a:gd name="T29" fmla="*/ 2147483646 h 860"/>
              <a:gd name="T30" fmla="*/ 2147483646 w 619"/>
              <a:gd name="T31" fmla="*/ 0 h 860"/>
              <a:gd name="T32" fmla="*/ 2147483646 w 619"/>
              <a:gd name="T33" fmla="*/ 2147483646 h 860"/>
              <a:gd name="T34" fmla="*/ 2147483646 w 619"/>
              <a:gd name="T35" fmla="*/ 2147483646 h 860"/>
              <a:gd name="T36" fmla="*/ 2147483646 w 619"/>
              <a:gd name="T37" fmla="*/ 2147483646 h 860"/>
              <a:gd name="T38" fmla="*/ 2147483646 w 619"/>
              <a:gd name="T39" fmla="*/ 2147483646 h 860"/>
              <a:gd name="T40" fmla="*/ 2147483646 w 619"/>
              <a:gd name="T41" fmla="*/ 2147483646 h 860"/>
              <a:gd name="T42" fmla="*/ 2147483646 w 619"/>
              <a:gd name="T43" fmla="*/ 2147483646 h 860"/>
              <a:gd name="T44" fmla="*/ 2147483646 w 619"/>
              <a:gd name="T45" fmla="*/ 2147483646 h 860"/>
              <a:gd name="T46" fmla="*/ 2147483646 w 619"/>
              <a:gd name="T47" fmla="*/ 2147483646 h 860"/>
              <a:gd name="T48" fmla="*/ 2147483646 w 619"/>
              <a:gd name="T49" fmla="*/ 2147483646 h 860"/>
              <a:gd name="T50" fmla="*/ 2147483646 w 619"/>
              <a:gd name="T51" fmla="*/ 2147483646 h 860"/>
              <a:gd name="T52" fmla="*/ 2147483646 w 619"/>
              <a:gd name="T53" fmla="*/ 2147483646 h 860"/>
              <a:gd name="T54" fmla="*/ 2147483646 w 619"/>
              <a:gd name="T55" fmla="*/ 2147483646 h 860"/>
              <a:gd name="T56" fmla="*/ 2147483646 w 619"/>
              <a:gd name="T57" fmla="*/ 2147483646 h 860"/>
              <a:gd name="T58" fmla="*/ 2147483646 w 619"/>
              <a:gd name="T59" fmla="*/ 2147483646 h 860"/>
              <a:gd name="T60" fmla="*/ 2147483646 w 619"/>
              <a:gd name="T61" fmla="*/ 2147483646 h 860"/>
              <a:gd name="T62" fmla="*/ 2147483646 w 619"/>
              <a:gd name="T63" fmla="*/ 2147483646 h 860"/>
              <a:gd name="T64" fmla="*/ 2147483646 w 619"/>
              <a:gd name="T65" fmla="*/ 2147483646 h 860"/>
              <a:gd name="T66" fmla="*/ 2147483646 w 619"/>
              <a:gd name="T67" fmla="*/ 2147483646 h 860"/>
              <a:gd name="T68" fmla="*/ 2147483646 w 619"/>
              <a:gd name="T69" fmla="*/ 2147483646 h 860"/>
              <a:gd name="T70" fmla="*/ 2147483646 w 619"/>
              <a:gd name="T71" fmla="*/ 2147483646 h 860"/>
              <a:gd name="T72" fmla="*/ 2147483646 w 619"/>
              <a:gd name="T73" fmla="*/ 2147483646 h 860"/>
              <a:gd name="T74" fmla="*/ 2147483646 w 619"/>
              <a:gd name="T75" fmla="*/ 2147483646 h 860"/>
              <a:gd name="T76" fmla="*/ 2147483646 w 619"/>
              <a:gd name="T77" fmla="*/ 2147483646 h 860"/>
              <a:gd name="T78" fmla="*/ 2147483646 w 619"/>
              <a:gd name="T79" fmla="*/ 2147483646 h 860"/>
              <a:gd name="T80" fmla="*/ 2147483646 w 619"/>
              <a:gd name="T81" fmla="*/ 2147483646 h 860"/>
              <a:gd name="T82" fmla="*/ 2147483646 w 619"/>
              <a:gd name="T83" fmla="*/ 2147483646 h 860"/>
              <a:gd name="T84" fmla="*/ 2147483646 w 619"/>
              <a:gd name="T85" fmla="*/ 2147483646 h 860"/>
              <a:gd name="T86" fmla="*/ 2147483646 w 619"/>
              <a:gd name="T87" fmla="*/ 2147483646 h 860"/>
              <a:gd name="T88" fmla="*/ 2147483646 w 619"/>
              <a:gd name="T89" fmla="*/ 2147483646 h 860"/>
              <a:gd name="T90" fmla="*/ 2147483646 w 619"/>
              <a:gd name="T91" fmla="*/ 2147483646 h 8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9"/>
              <a:gd name="T139" fmla="*/ 0 h 860"/>
              <a:gd name="T140" fmla="*/ 619 w 619"/>
              <a:gd name="T141" fmla="*/ 860 h 8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9" h="860">
                <a:moveTo>
                  <a:pt x="98" y="860"/>
                </a:moveTo>
                <a:lnTo>
                  <a:pt x="87" y="849"/>
                </a:lnTo>
                <a:lnTo>
                  <a:pt x="65" y="838"/>
                </a:lnTo>
                <a:lnTo>
                  <a:pt x="54" y="817"/>
                </a:lnTo>
                <a:lnTo>
                  <a:pt x="32" y="784"/>
                </a:lnTo>
                <a:lnTo>
                  <a:pt x="21" y="751"/>
                </a:lnTo>
                <a:lnTo>
                  <a:pt x="0" y="719"/>
                </a:lnTo>
                <a:lnTo>
                  <a:pt x="0" y="697"/>
                </a:lnTo>
                <a:lnTo>
                  <a:pt x="0" y="686"/>
                </a:lnTo>
                <a:lnTo>
                  <a:pt x="21" y="653"/>
                </a:lnTo>
                <a:lnTo>
                  <a:pt x="32" y="632"/>
                </a:lnTo>
                <a:lnTo>
                  <a:pt x="54" y="621"/>
                </a:lnTo>
                <a:lnTo>
                  <a:pt x="65" y="588"/>
                </a:lnTo>
                <a:lnTo>
                  <a:pt x="76" y="566"/>
                </a:lnTo>
                <a:lnTo>
                  <a:pt x="87" y="545"/>
                </a:lnTo>
                <a:lnTo>
                  <a:pt x="98" y="523"/>
                </a:lnTo>
                <a:lnTo>
                  <a:pt x="98" y="512"/>
                </a:lnTo>
                <a:lnTo>
                  <a:pt x="98" y="501"/>
                </a:lnTo>
                <a:lnTo>
                  <a:pt x="98" y="490"/>
                </a:lnTo>
                <a:lnTo>
                  <a:pt x="98" y="468"/>
                </a:lnTo>
                <a:lnTo>
                  <a:pt x="98" y="447"/>
                </a:lnTo>
                <a:lnTo>
                  <a:pt x="108" y="425"/>
                </a:lnTo>
                <a:lnTo>
                  <a:pt x="108" y="392"/>
                </a:lnTo>
                <a:lnTo>
                  <a:pt x="108" y="370"/>
                </a:lnTo>
                <a:lnTo>
                  <a:pt x="108" y="327"/>
                </a:lnTo>
                <a:lnTo>
                  <a:pt x="108" y="294"/>
                </a:lnTo>
                <a:lnTo>
                  <a:pt x="108" y="251"/>
                </a:lnTo>
                <a:lnTo>
                  <a:pt x="108" y="207"/>
                </a:lnTo>
                <a:lnTo>
                  <a:pt x="108" y="164"/>
                </a:lnTo>
                <a:lnTo>
                  <a:pt x="108" y="109"/>
                </a:lnTo>
                <a:lnTo>
                  <a:pt x="108" y="55"/>
                </a:lnTo>
                <a:lnTo>
                  <a:pt x="108" y="0"/>
                </a:lnTo>
                <a:lnTo>
                  <a:pt x="141" y="33"/>
                </a:lnTo>
                <a:lnTo>
                  <a:pt x="163" y="44"/>
                </a:lnTo>
                <a:lnTo>
                  <a:pt x="185" y="55"/>
                </a:lnTo>
                <a:lnTo>
                  <a:pt x="206" y="77"/>
                </a:lnTo>
                <a:lnTo>
                  <a:pt x="228" y="87"/>
                </a:lnTo>
                <a:lnTo>
                  <a:pt x="239" y="109"/>
                </a:lnTo>
                <a:lnTo>
                  <a:pt x="250" y="131"/>
                </a:lnTo>
                <a:lnTo>
                  <a:pt x="261" y="142"/>
                </a:lnTo>
                <a:lnTo>
                  <a:pt x="261" y="153"/>
                </a:lnTo>
                <a:lnTo>
                  <a:pt x="261" y="175"/>
                </a:lnTo>
                <a:lnTo>
                  <a:pt x="261" y="196"/>
                </a:lnTo>
                <a:lnTo>
                  <a:pt x="250" y="218"/>
                </a:lnTo>
                <a:lnTo>
                  <a:pt x="250" y="251"/>
                </a:lnTo>
                <a:lnTo>
                  <a:pt x="250" y="283"/>
                </a:lnTo>
                <a:lnTo>
                  <a:pt x="239" y="316"/>
                </a:lnTo>
                <a:lnTo>
                  <a:pt x="239" y="360"/>
                </a:lnTo>
                <a:lnTo>
                  <a:pt x="228" y="392"/>
                </a:lnTo>
                <a:lnTo>
                  <a:pt x="228" y="425"/>
                </a:lnTo>
                <a:lnTo>
                  <a:pt x="217" y="447"/>
                </a:lnTo>
                <a:lnTo>
                  <a:pt x="217" y="468"/>
                </a:lnTo>
                <a:lnTo>
                  <a:pt x="217" y="490"/>
                </a:lnTo>
                <a:lnTo>
                  <a:pt x="217" y="501"/>
                </a:lnTo>
                <a:lnTo>
                  <a:pt x="217" y="512"/>
                </a:lnTo>
                <a:lnTo>
                  <a:pt x="228" y="512"/>
                </a:lnTo>
                <a:lnTo>
                  <a:pt x="239" y="512"/>
                </a:lnTo>
                <a:lnTo>
                  <a:pt x="250" y="512"/>
                </a:lnTo>
                <a:lnTo>
                  <a:pt x="272" y="501"/>
                </a:lnTo>
                <a:lnTo>
                  <a:pt x="304" y="490"/>
                </a:lnTo>
                <a:lnTo>
                  <a:pt x="337" y="479"/>
                </a:lnTo>
                <a:lnTo>
                  <a:pt x="369" y="457"/>
                </a:lnTo>
                <a:lnTo>
                  <a:pt x="413" y="436"/>
                </a:lnTo>
                <a:lnTo>
                  <a:pt x="456" y="414"/>
                </a:lnTo>
                <a:lnTo>
                  <a:pt x="500" y="392"/>
                </a:lnTo>
                <a:lnTo>
                  <a:pt x="532" y="381"/>
                </a:lnTo>
                <a:lnTo>
                  <a:pt x="554" y="370"/>
                </a:lnTo>
                <a:lnTo>
                  <a:pt x="587" y="360"/>
                </a:lnTo>
                <a:lnTo>
                  <a:pt x="598" y="349"/>
                </a:lnTo>
                <a:lnTo>
                  <a:pt x="609" y="349"/>
                </a:lnTo>
                <a:lnTo>
                  <a:pt x="619" y="360"/>
                </a:lnTo>
                <a:lnTo>
                  <a:pt x="609" y="370"/>
                </a:lnTo>
                <a:lnTo>
                  <a:pt x="598" y="392"/>
                </a:lnTo>
                <a:lnTo>
                  <a:pt x="576" y="414"/>
                </a:lnTo>
                <a:lnTo>
                  <a:pt x="543" y="436"/>
                </a:lnTo>
                <a:lnTo>
                  <a:pt x="511" y="468"/>
                </a:lnTo>
                <a:lnTo>
                  <a:pt x="467" y="501"/>
                </a:lnTo>
                <a:lnTo>
                  <a:pt x="413" y="545"/>
                </a:lnTo>
                <a:lnTo>
                  <a:pt x="359" y="588"/>
                </a:lnTo>
                <a:lnTo>
                  <a:pt x="315" y="632"/>
                </a:lnTo>
                <a:lnTo>
                  <a:pt x="272" y="675"/>
                </a:lnTo>
                <a:lnTo>
                  <a:pt x="239" y="708"/>
                </a:lnTo>
                <a:lnTo>
                  <a:pt x="217" y="740"/>
                </a:lnTo>
                <a:lnTo>
                  <a:pt x="195" y="762"/>
                </a:lnTo>
                <a:lnTo>
                  <a:pt x="174" y="784"/>
                </a:lnTo>
                <a:lnTo>
                  <a:pt x="163" y="795"/>
                </a:lnTo>
                <a:lnTo>
                  <a:pt x="141" y="817"/>
                </a:lnTo>
                <a:lnTo>
                  <a:pt x="130" y="838"/>
                </a:lnTo>
                <a:lnTo>
                  <a:pt x="108" y="849"/>
                </a:lnTo>
                <a:lnTo>
                  <a:pt x="98" y="860"/>
                </a:lnTo>
              </a:path>
            </a:pathLst>
          </a:custGeom>
          <a:solidFill>
            <a:srgbClr val="FF0000"/>
          </a:solidFill>
          <a:ln w="12700">
            <a:solidFill>
              <a:srgbClr val="000000"/>
            </a:solidFill>
            <a:round/>
          </a:ln>
        </p:spPr>
        <p:txBody>
          <a:bodyPr/>
          <a:lstStyle/>
          <a:p>
            <a:endParaRPr lang="zh-CN" altLang="en-US"/>
          </a:p>
        </p:txBody>
      </p:sp>
      <p:sp>
        <p:nvSpPr>
          <p:cNvPr id="87084" name="Freeform 44"/>
          <p:cNvSpPr/>
          <p:nvPr/>
        </p:nvSpPr>
        <p:spPr bwMode="auto">
          <a:xfrm>
            <a:off x="6529388" y="2211388"/>
            <a:ext cx="1077912" cy="477837"/>
          </a:xfrm>
          <a:custGeom>
            <a:avLst/>
            <a:gdLst>
              <a:gd name="T0" fmla="*/ 2147483646 w 1696"/>
              <a:gd name="T1" fmla="*/ 2147483646 h 751"/>
              <a:gd name="T2" fmla="*/ 2147483646 w 1696"/>
              <a:gd name="T3" fmla="*/ 2147483646 h 751"/>
              <a:gd name="T4" fmla="*/ 2147483646 w 1696"/>
              <a:gd name="T5" fmla="*/ 2147483646 h 751"/>
              <a:gd name="T6" fmla="*/ 2147483646 w 1696"/>
              <a:gd name="T7" fmla="*/ 2147483646 h 751"/>
              <a:gd name="T8" fmla="*/ 2147483646 w 1696"/>
              <a:gd name="T9" fmla="*/ 2147483646 h 751"/>
              <a:gd name="T10" fmla="*/ 2147483646 w 1696"/>
              <a:gd name="T11" fmla="*/ 2147483646 h 751"/>
              <a:gd name="T12" fmla="*/ 2147483646 w 1696"/>
              <a:gd name="T13" fmla="*/ 2147483646 h 751"/>
              <a:gd name="T14" fmla="*/ 2147483646 w 1696"/>
              <a:gd name="T15" fmla="*/ 2147483646 h 751"/>
              <a:gd name="T16" fmla="*/ 2147483646 w 1696"/>
              <a:gd name="T17" fmla="*/ 2147483646 h 751"/>
              <a:gd name="T18" fmla="*/ 2147483646 w 1696"/>
              <a:gd name="T19" fmla="*/ 2147483646 h 751"/>
              <a:gd name="T20" fmla="*/ 2147483646 w 1696"/>
              <a:gd name="T21" fmla="*/ 2147483646 h 751"/>
              <a:gd name="T22" fmla="*/ 2147483646 w 1696"/>
              <a:gd name="T23" fmla="*/ 2147483646 h 751"/>
              <a:gd name="T24" fmla="*/ 2147483646 w 1696"/>
              <a:gd name="T25" fmla="*/ 0 h 751"/>
              <a:gd name="T26" fmla="*/ 2147483646 w 1696"/>
              <a:gd name="T27" fmla="*/ 2147483646 h 751"/>
              <a:gd name="T28" fmla="*/ 2147483646 w 1696"/>
              <a:gd name="T29" fmla="*/ 2147483646 h 751"/>
              <a:gd name="T30" fmla="*/ 2147483646 w 1696"/>
              <a:gd name="T31" fmla="*/ 2147483646 h 751"/>
              <a:gd name="T32" fmla="*/ 2147483646 w 1696"/>
              <a:gd name="T33" fmla="*/ 2147483646 h 751"/>
              <a:gd name="T34" fmla="*/ 2147483646 w 1696"/>
              <a:gd name="T35" fmla="*/ 2147483646 h 751"/>
              <a:gd name="T36" fmla="*/ 2147483646 w 1696"/>
              <a:gd name="T37" fmla="*/ 2147483646 h 751"/>
              <a:gd name="T38" fmla="*/ 2147483646 w 1696"/>
              <a:gd name="T39" fmla="*/ 2147483646 h 751"/>
              <a:gd name="T40" fmla="*/ 2147483646 w 1696"/>
              <a:gd name="T41" fmla="*/ 2147483646 h 751"/>
              <a:gd name="T42" fmla="*/ 2147483646 w 1696"/>
              <a:gd name="T43" fmla="*/ 2147483646 h 751"/>
              <a:gd name="T44" fmla="*/ 2147483646 w 1696"/>
              <a:gd name="T45" fmla="*/ 2147483646 h 751"/>
              <a:gd name="T46" fmla="*/ 2147483646 w 1696"/>
              <a:gd name="T47" fmla="*/ 2147483646 h 751"/>
              <a:gd name="T48" fmla="*/ 2147483646 w 1696"/>
              <a:gd name="T49" fmla="*/ 2147483646 h 751"/>
              <a:gd name="T50" fmla="*/ 2147483646 w 1696"/>
              <a:gd name="T51" fmla="*/ 2147483646 h 751"/>
              <a:gd name="T52" fmla="*/ 2147483646 w 1696"/>
              <a:gd name="T53" fmla="*/ 2147483646 h 751"/>
              <a:gd name="T54" fmla="*/ 2147483646 w 1696"/>
              <a:gd name="T55" fmla="*/ 2147483646 h 751"/>
              <a:gd name="T56" fmla="*/ 2147483646 w 1696"/>
              <a:gd name="T57" fmla="*/ 2147483646 h 751"/>
              <a:gd name="T58" fmla="*/ 2147483646 w 1696"/>
              <a:gd name="T59" fmla="*/ 2147483646 h 751"/>
              <a:gd name="T60" fmla="*/ 2147483646 w 1696"/>
              <a:gd name="T61" fmla="*/ 2147483646 h 751"/>
              <a:gd name="T62" fmla="*/ 2147483646 w 1696"/>
              <a:gd name="T63" fmla="*/ 2147483646 h 751"/>
              <a:gd name="T64" fmla="*/ 2147483646 w 1696"/>
              <a:gd name="T65" fmla="*/ 2147483646 h 7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6"/>
              <a:gd name="T100" fmla="*/ 0 h 751"/>
              <a:gd name="T101" fmla="*/ 1696 w 1696"/>
              <a:gd name="T102" fmla="*/ 751 h 7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6" h="751">
                <a:moveTo>
                  <a:pt x="1163" y="751"/>
                </a:moveTo>
                <a:lnTo>
                  <a:pt x="1141" y="740"/>
                </a:lnTo>
                <a:lnTo>
                  <a:pt x="1120" y="729"/>
                </a:lnTo>
                <a:lnTo>
                  <a:pt x="1098" y="729"/>
                </a:lnTo>
                <a:lnTo>
                  <a:pt x="1076" y="718"/>
                </a:lnTo>
                <a:lnTo>
                  <a:pt x="1043" y="707"/>
                </a:lnTo>
                <a:lnTo>
                  <a:pt x="1011" y="686"/>
                </a:lnTo>
                <a:lnTo>
                  <a:pt x="978" y="675"/>
                </a:lnTo>
                <a:lnTo>
                  <a:pt x="946" y="653"/>
                </a:lnTo>
                <a:lnTo>
                  <a:pt x="924" y="642"/>
                </a:lnTo>
                <a:lnTo>
                  <a:pt x="891" y="620"/>
                </a:lnTo>
                <a:lnTo>
                  <a:pt x="870" y="609"/>
                </a:lnTo>
                <a:lnTo>
                  <a:pt x="826" y="588"/>
                </a:lnTo>
                <a:lnTo>
                  <a:pt x="783" y="566"/>
                </a:lnTo>
                <a:lnTo>
                  <a:pt x="739" y="533"/>
                </a:lnTo>
                <a:lnTo>
                  <a:pt x="685" y="501"/>
                </a:lnTo>
                <a:lnTo>
                  <a:pt x="630" y="468"/>
                </a:lnTo>
                <a:lnTo>
                  <a:pt x="576" y="424"/>
                </a:lnTo>
                <a:lnTo>
                  <a:pt x="511" y="381"/>
                </a:lnTo>
                <a:lnTo>
                  <a:pt x="435" y="337"/>
                </a:lnTo>
                <a:lnTo>
                  <a:pt x="359" y="294"/>
                </a:lnTo>
                <a:lnTo>
                  <a:pt x="272" y="239"/>
                </a:lnTo>
                <a:lnTo>
                  <a:pt x="185" y="174"/>
                </a:lnTo>
                <a:lnTo>
                  <a:pt x="98" y="120"/>
                </a:lnTo>
                <a:lnTo>
                  <a:pt x="0" y="54"/>
                </a:lnTo>
                <a:lnTo>
                  <a:pt x="32" y="0"/>
                </a:lnTo>
                <a:lnTo>
                  <a:pt x="206" y="87"/>
                </a:lnTo>
                <a:lnTo>
                  <a:pt x="380" y="174"/>
                </a:lnTo>
                <a:lnTo>
                  <a:pt x="424" y="196"/>
                </a:lnTo>
                <a:lnTo>
                  <a:pt x="467" y="218"/>
                </a:lnTo>
                <a:lnTo>
                  <a:pt x="522" y="250"/>
                </a:lnTo>
                <a:lnTo>
                  <a:pt x="576" y="272"/>
                </a:lnTo>
                <a:lnTo>
                  <a:pt x="641" y="294"/>
                </a:lnTo>
                <a:lnTo>
                  <a:pt x="706" y="326"/>
                </a:lnTo>
                <a:lnTo>
                  <a:pt x="772" y="359"/>
                </a:lnTo>
                <a:lnTo>
                  <a:pt x="837" y="392"/>
                </a:lnTo>
                <a:lnTo>
                  <a:pt x="913" y="413"/>
                </a:lnTo>
                <a:lnTo>
                  <a:pt x="989" y="446"/>
                </a:lnTo>
                <a:lnTo>
                  <a:pt x="1054" y="468"/>
                </a:lnTo>
                <a:lnTo>
                  <a:pt x="1130" y="490"/>
                </a:lnTo>
                <a:lnTo>
                  <a:pt x="1283" y="522"/>
                </a:lnTo>
                <a:lnTo>
                  <a:pt x="1424" y="555"/>
                </a:lnTo>
                <a:lnTo>
                  <a:pt x="1489" y="566"/>
                </a:lnTo>
                <a:lnTo>
                  <a:pt x="1544" y="577"/>
                </a:lnTo>
                <a:lnTo>
                  <a:pt x="1587" y="598"/>
                </a:lnTo>
                <a:lnTo>
                  <a:pt x="1631" y="609"/>
                </a:lnTo>
                <a:lnTo>
                  <a:pt x="1652" y="620"/>
                </a:lnTo>
                <a:lnTo>
                  <a:pt x="1674" y="631"/>
                </a:lnTo>
                <a:lnTo>
                  <a:pt x="1696" y="642"/>
                </a:lnTo>
                <a:lnTo>
                  <a:pt x="1696" y="653"/>
                </a:lnTo>
                <a:lnTo>
                  <a:pt x="1685" y="664"/>
                </a:lnTo>
                <a:lnTo>
                  <a:pt x="1674" y="664"/>
                </a:lnTo>
                <a:lnTo>
                  <a:pt x="1652" y="675"/>
                </a:lnTo>
                <a:lnTo>
                  <a:pt x="1631" y="686"/>
                </a:lnTo>
                <a:lnTo>
                  <a:pt x="1598" y="696"/>
                </a:lnTo>
                <a:lnTo>
                  <a:pt x="1554" y="707"/>
                </a:lnTo>
                <a:lnTo>
                  <a:pt x="1511" y="718"/>
                </a:lnTo>
                <a:lnTo>
                  <a:pt x="1457" y="718"/>
                </a:lnTo>
                <a:lnTo>
                  <a:pt x="1402" y="729"/>
                </a:lnTo>
                <a:lnTo>
                  <a:pt x="1359" y="740"/>
                </a:lnTo>
                <a:lnTo>
                  <a:pt x="1315" y="740"/>
                </a:lnTo>
                <a:lnTo>
                  <a:pt x="1272" y="751"/>
                </a:lnTo>
                <a:lnTo>
                  <a:pt x="1239" y="751"/>
                </a:lnTo>
                <a:lnTo>
                  <a:pt x="1207" y="751"/>
                </a:lnTo>
                <a:lnTo>
                  <a:pt x="1185" y="751"/>
                </a:lnTo>
                <a:lnTo>
                  <a:pt x="1163" y="751"/>
                </a:lnTo>
              </a:path>
            </a:pathLst>
          </a:custGeom>
          <a:solidFill>
            <a:srgbClr val="FF0000"/>
          </a:solidFill>
          <a:ln w="12700">
            <a:solidFill>
              <a:srgbClr val="000000"/>
            </a:solidFill>
            <a:round/>
          </a:ln>
        </p:spPr>
        <p:txBody>
          <a:bodyPr/>
          <a:lstStyle/>
          <a:p>
            <a:endParaRPr lang="zh-CN" altLang="en-US"/>
          </a:p>
        </p:txBody>
      </p:sp>
      <p:sp>
        <p:nvSpPr>
          <p:cNvPr id="41" name="矩形 4"/>
          <p:cNvSpPr>
            <a:spLocks noChangeArrowheads="1"/>
          </p:cNvSpPr>
          <p:nvPr/>
        </p:nvSpPr>
        <p:spPr bwMode="auto">
          <a:xfrm>
            <a:off x="2544763" y="1397000"/>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裹</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42" name="矩形 41"/>
          <p:cNvSpPr>
            <a:spLocks noChangeArrowheads="1"/>
          </p:cNvSpPr>
          <p:nvPr/>
        </p:nvSpPr>
        <p:spPr bwMode="auto">
          <a:xfrm>
            <a:off x="2544763" y="668338"/>
            <a:ext cx="2232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0030101010101" pitchFamily="49" charset="-122"/>
                <a:ea typeface="黑体" panose="02010600030101010101" pitchFamily="49" charset="-122"/>
              </a:rPr>
              <a:t>ɡuǒ</a:t>
            </a:r>
            <a:endParaRPr lang="en-US" altLang="zh-CN" sz="4800" b="1">
              <a:solidFill>
                <a:srgbClr val="FF0000"/>
              </a:solidFill>
              <a:latin typeface="黑体" panose="02010600030101010101" pitchFamily="49" charset="-122"/>
              <a:ea typeface="黑体" panose="02010600030101010101" pitchFamily="49" charset="-122"/>
            </a:endParaRPr>
          </a:p>
        </p:txBody>
      </p:sp>
      <p:sp>
        <p:nvSpPr>
          <p:cNvPr id="44" name="TextBox 43"/>
          <p:cNvSpPr txBox="1">
            <a:spLocks noChangeArrowheads="1"/>
          </p:cNvSpPr>
          <p:nvPr/>
        </p:nvSpPr>
        <p:spPr bwMode="auto">
          <a:xfrm>
            <a:off x="322263" y="2914650"/>
            <a:ext cx="7566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包裹   裹紧</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45" name="TextBox 44"/>
          <p:cNvSpPr txBox="1">
            <a:spLocks noChangeArrowheads="1"/>
          </p:cNvSpPr>
          <p:nvPr/>
        </p:nvSpPr>
        <p:spPr bwMode="auto">
          <a:xfrm>
            <a:off x="285750" y="3586163"/>
            <a:ext cx="91043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快递员每天都在忙碌地送着一个个包裹。</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7078"/>
                                        </p:tgtEl>
                                        <p:attrNameLst>
                                          <p:attrName>style.visibility</p:attrName>
                                        </p:attrNameLst>
                                      </p:cBhvr>
                                      <p:to>
                                        <p:strVal val="visible"/>
                                      </p:to>
                                    </p:set>
                                    <p:animEffect transition="in" filter="wipe(up)">
                                      <p:cBhvr>
                                        <p:cTn id="13" dur="500"/>
                                        <p:tgtEl>
                                          <p:spTgt spid="8707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7091"/>
                                        </p:tgtEl>
                                        <p:attrNameLst>
                                          <p:attrName>style.visibility</p:attrName>
                                        </p:attrNameLst>
                                      </p:cBhvr>
                                      <p:to>
                                        <p:strVal val="visible"/>
                                      </p:to>
                                    </p:set>
                                    <p:animEffect transition="in" filter="wipe(left)">
                                      <p:cBhvr>
                                        <p:cTn id="18" dur="500"/>
                                        <p:tgtEl>
                                          <p:spTgt spid="870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7079"/>
                                        </p:tgtEl>
                                        <p:attrNameLst>
                                          <p:attrName>style.visibility</p:attrName>
                                        </p:attrNameLst>
                                      </p:cBhvr>
                                      <p:to>
                                        <p:strVal val="visible"/>
                                      </p:to>
                                    </p:set>
                                    <p:animEffect transition="in" filter="wipe(up)">
                                      <p:cBhvr>
                                        <p:cTn id="23" dur="500"/>
                                        <p:tgtEl>
                                          <p:spTgt spid="8707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7090"/>
                                        </p:tgtEl>
                                        <p:attrNameLst>
                                          <p:attrName>style.visibility</p:attrName>
                                        </p:attrNameLst>
                                      </p:cBhvr>
                                      <p:to>
                                        <p:strVal val="visible"/>
                                      </p:to>
                                    </p:set>
                                    <p:animEffect transition="in" filter="wipe(left)">
                                      <p:cBhvr>
                                        <p:cTn id="28" dur="500"/>
                                        <p:tgtEl>
                                          <p:spTgt spid="870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7081"/>
                                        </p:tgtEl>
                                        <p:attrNameLst>
                                          <p:attrName>style.visibility</p:attrName>
                                        </p:attrNameLst>
                                      </p:cBhvr>
                                      <p:to>
                                        <p:strVal val="visible"/>
                                      </p:to>
                                    </p:set>
                                    <p:animEffect transition="in" filter="wipe(left)">
                                      <p:cBhvr>
                                        <p:cTn id="33" dur="500"/>
                                        <p:tgtEl>
                                          <p:spTgt spid="8708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7086"/>
                                        </p:tgtEl>
                                        <p:attrNameLst>
                                          <p:attrName>style.visibility</p:attrName>
                                        </p:attrNameLst>
                                      </p:cBhvr>
                                      <p:to>
                                        <p:strVal val="visible"/>
                                      </p:to>
                                    </p:set>
                                    <p:animEffect transition="in" filter="wipe(left)">
                                      <p:cBhvr>
                                        <p:cTn id="38" dur="500"/>
                                        <p:tgtEl>
                                          <p:spTgt spid="8708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87080"/>
                                        </p:tgtEl>
                                        <p:attrNameLst>
                                          <p:attrName>style.visibility</p:attrName>
                                        </p:attrNameLst>
                                      </p:cBhvr>
                                      <p:to>
                                        <p:strVal val="visible"/>
                                      </p:to>
                                    </p:set>
                                    <p:animEffect transition="in" filter="wipe(left)">
                                      <p:cBhvr>
                                        <p:cTn id="43" dur="500"/>
                                        <p:tgtEl>
                                          <p:spTgt spid="8708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87085"/>
                                        </p:tgtEl>
                                        <p:attrNameLst>
                                          <p:attrName>style.visibility</p:attrName>
                                        </p:attrNameLst>
                                      </p:cBhvr>
                                      <p:to>
                                        <p:strVal val="visible"/>
                                      </p:to>
                                    </p:set>
                                    <p:animEffect transition="in" filter="wipe(up)">
                                      <p:cBhvr>
                                        <p:cTn id="48" dur="500"/>
                                        <p:tgtEl>
                                          <p:spTgt spid="8708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87089"/>
                                        </p:tgtEl>
                                        <p:attrNameLst>
                                          <p:attrName>style.visibility</p:attrName>
                                        </p:attrNameLst>
                                      </p:cBhvr>
                                      <p:to>
                                        <p:strVal val="visible"/>
                                      </p:to>
                                    </p:set>
                                    <p:animEffect transition="in" filter="wipe(up)">
                                      <p:cBhvr>
                                        <p:cTn id="53" dur="500"/>
                                        <p:tgtEl>
                                          <p:spTgt spid="8708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87083"/>
                                        </p:tgtEl>
                                        <p:attrNameLst>
                                          <p:attrName>style.visibility</p:attrName>
                                        </p:attrNameLst>
                                      </p:cBhvr>
                                      <p:to>
                                        <p:strVal val="visible"/>
                                      </p:to>
                                    </p:set>
                                    <p:animEffect transition="in" filter="wipe(left)">
                                      <p:cBhvr>
                                        <p:cTn id="58" dur="500"/>
                                        <p:tgtEl>
                                          <p:spTgt spid="8708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87088"/>
                                        </p:tgtEl>
                                        <p:attrNameLst>
                                          <p:attrName>style.visibility</p:attrName>
                                        </p:attrNameLst>
                                      </p:cBhvr>
                                      <p:to>
                                        <p:strVal val="visible"/>
                                      </p:to>
                                    </p:set>
                                    <p:animEffect transition="in" filter="wipe(up)">
                                      <p:cBhvr>
                                        <p:cTn id="63" dur="500"/>
                                        <p:tgtEl>
                                          <p:spTgt spid="8708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87082"/>
                                        </p:tgtEl>
                                        <p:attrNameLst>
                                          <p:attrName>style.visibility</p:attrName>
                                        </p:attrNameLst>
                                      </p:cBhvr>
                                      <p:to>
                                        <p:strVal val="visible"/>
                                      </p:to>
                                    </p:set>
                                    <p:animEffect transition="in" filter="wipe(up)">
                                      <p:cBhvr>
                                        <p:cTn id="68" dur="500"/>
                                        <p:tgtEl>
                                          <p:spTgt spid="8708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87087"/>
                                        </p:tgtEl>
                                        <p:attrNameLst>
                                          <p:attrName>style.visibility</p:attrName>
                                        </p:attrNameLst>
                                      </p:cBhvr>
                                      <p:to>
                                        <p:strVal val="visible"/>
                                      </p:to>
                                    </p:set>
                                    <p:animEffect transition="in" filter="wipe(up)">
                                      <p:cBhvr>
                                        <p:cTn id="73" dur="500"/>
                                        <p:tgtEl>
                                          <p:spTgt spid="8708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87084"/>
                                        </p:tgtEl>
                                        <p:attrNameLst>
                                          <p:attrName>style.visibility</p:attrName>
                                        </p:attrNameLst>
                                      </p:cBhvr>
                                      <p:to>
                                        <p:strVal val="visible"/>
                                      </p:to>
                                    </p:set>
                                    <p:animEffect transition="in" filter="wipe(left)">
                                      <p:cBhvr>
                                        <p:cTn id="78" dur="500"/>
                                        <p:tgtEl>
                                          <p:spTgt spid="87084"/>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barn(inVertical)">
                                      <p:cBhvr>
                                        <p:cTn id="83" dur="5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barn(inVertical)">
                                      <p:cBhvr>
                                        <p:cTn id="8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79375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9140" name="Freeform 52"/>
          <p:cNvSpPr/>
          <p:nvPr/>
        </p:nvSpPr>
        <p:spPr bwMode="auto">
          <a:xfrm>
            <a:off x="6081713" y="1144588"/>
            <a:ext cx="414337" cy="519112"/>
          </a:xfrm>
          <a:custGeom>
            <a:avLst/>
            <a:gdLst>
              <a:gd name="T0" fmla="*/ 2147483646 w 652"/>
              <a:gd name="T1" fmla="*/ 2147483646 h 816"/>
              <a:gd name="T2" fmla="*/ 2147483646 w 652"/>
              <a:gd name="T3" fmla="*/ 2147483646 h 816"/>
              <a:gd name="T4" fmla="*/ 2147483646 w 652"/>
              <a:gd name="T5" fmla="*/ 2147483646 h 816"/>
              <a:gd name="T6" fmla="*/ 2147483646 w 652"/>
              <a:gd name="T7" fmla="*/ 2147483646 h 816"/>
              <a:gd name="T8" fmla="*/ 2147483646 w 652"/>
              <a:gd name="T9" fmla="*/ 2147483646 h 816"/>
              <a:gd name="T10" fmla="*/ 2147483646 w 652"/>
              <a:gd name="T11" fmla="*/ 2147483646 h 816"/>
              <a:gd name="T12" fmla="*/ 2147483646 w 652"/>
              <a:gd name="T13" fmla="*/ 2147483646 h 816"/>
              <a:gd name="T14" fmla="*/ 2147483646 w 652"/>
              <a:gd name="T15" fmla="*/ 2147483646 h 816"/>
              <a:gd name="T16" fmla="*/ 2147483646 w 652"/>
              <a:gd name="T17" fmla="*/ 2147483646 h 816"/>
              <a:gd name="T18" fmla="*/ 2147483646 w 652"/>
              <a:gd name="T19" fmla="*/ 2147483646 h 816"/>
              <a:gd name="T20" fmla="*/ 2147483646 w 652"/>
              <a:gd name="T21" fmla="*/ 2147483646 h 816"/>
              <a:gd name="T22" fmla="*/ 2147483646 w 652"/>
              <a:gd name="T23" fmla="*/ 2147483646 h 816"/>
              <a:gd name="T24" fmla="*/ 2147483646 w 652"/>
              <a:gd name="T25" fmla="*/ 0 h 816"/>
              <a:gd name="T26" fmla="*/ 2147483646 w 652"/>
              <a:gd name="T27" fmla="*/ 0 h 816"/>
              <a:gd name="T28" fmla="*/ 2147483646 w 652"/>
              <a:gd name="T29" fmla="*/ 2147483646 h 816"/>
              <a:gd name="T30" fmla="*/ 2147483646 w 652"/>
              <a:gd name="T31" fmla="*/ 2147483646 h 816"/>
              <a:gd name="T32" fmla="*/ 2147483646 w 652"/>
              <a:gd name="T33" fmla="*/ 2147483646 h 816"/>
              <a:gd name="T34" fmla="*/ 2147483646 w 652"/>
              <a:gd name="T35" fmla="*/ 2147483646 h 816"/>
              <a:gd name="T36" fmla="*/ 2147483646 w 652"/>
              <a:gd name="T37" fmla="*/ 2147483646 h 816"/>
              <a:gd name="T38" fmla="*/ 2147483646 w 652"/>
              <a:gd name="T39" fmla="*/ 2147483646 h 816"/>
              <a:gd name="T40" fmla="*/ 2147483646 w 652"/>
              <a:gd name="T41" fmla="*/ 2147483646 h 816"/>
              <a:gd name="T42" fmla="*/ 2147483646 w 652"/>
              <a:gd name="T43" fmla="*/ 2147483646 h 816"/>
              <a:gd name="T44" fmla="*/ 2147483646 w 652"/>
              <a:gd name="T45" fmla="*/ 2147483646 h 816"/>
              <a:gd name="T46" fmla="*/ 2147483646 w 652"/>
              <a:gd name="T47" fmla="*/ 2147483646 h 816"/>
              <a:gd name="T48" fmla="*/ 2147483646 w 652"/>
              <a:gd name="T49" fmla="*/ 2147483646 h 816"/>
              <a:gd name="T50" fmla="*/ 2147483646 w 652"/>
              <a:gd name="T51" fmla="*/ 2147483646 h 816"/>
              <a:gd name="T52" fmla="*/ 2147483646 w 652"/>
              <a:gd name="T53" fmla="*/ 2147483646 h 816"/>
              <a:gd name="T54" fmla="*/ 2147483646 w 652"/>
              <a:gd name="T55" fmla="*/ 2147483646 h 816"/>
              <a:gd name="T56" fmla="*/ 2147483646 w 652"/>
              <a:gd name="T57" fmla="*/ 2147483646 h 816"/>
              <a:gd name="T58" fmla="*/ 2147483646 w 652"/>
              <a:gd name="T59" fmla="*/ 2147483646 h 816"/>
              <a:gd name="T60" fmla="*/ 0 w 652"/>
              <a:gd name="T61" fmla="*/ 2147483646 h 816"/>
              <a:gd name="T62" fmla="*/ 0 w 652"/>
              <a:gd name="T63" fmla="*/ 2147483646 h 816"/>
              <a:gd name="T64" fmla="*/ 2147483646 w 652"/>
              <a:gd name="T65" fmla="*/ 2147483646 h 816"/>
              <a:gd name="T66" fmla="*/ 2147483646 w 652"/>
              <a:gd name="T67" fmla="*/ 2147483646 h 816"/>
              <a:gd name="T68" fmla="*/ 2147483646 w 652"/>
              <a:gd name="T69" fmla="*/ 2147483646 h 8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2"/>
              <a:gd name="T106" fmla="*/ 0 h 816"/>
              <a:gd name="T107" fmla="*/ 652 w 652"/>
              <a:gd name="T108" fmla="*/ 816 h 8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2" h="816">
                <a:moveTo>
                  <a:pt x="65" y="696"/>
                </a:moveTo>
                <a:lnTo>
                  <a:pt x="120" y="642"/>
                </a:lnTo>
                <a:lnTo>
                  <a:pt x="174" y="588"/>
                </a:lnTo>
                <a:lnTo>
                  <a:pt x="217" y="522"/>
                </a:lnTo>
                <a:lnTo>
                  <a:pt x="272" y="457"/>
                </a:lnTo>
                <a:lnTo>
                  <a:pt x="315" y="381"/>
                </a:lnTo>
                <a:lnTo>
                  <a:pt x="359" y="326"/>
                </a:lnTo>
                <a:lnTo>
                  <a:pt x="391" y="261"/>
                </a:lnTo>
                <a:lnTo>
                  <a:pt x="424" y="207"/>
                </a:lnTo>
                <a:lnTo>
                  <a:pt x="424" y="185"/>
                </a:lnTo>
                <a:lnTo>
                  <a:pt x="435" y="152"/>
                </a:lnTo>
                <a:lnTo>
                  <a:pt x="435" y="131"/>
                </a:lnTo>
                <a:lnTo>
                  <a:pt x="435" y="120"/>
                </a:lnTo>
                <a:lnTo>
                  <a:pt x="435" y="98"/>
                </a:lnTo>
                <a:lnTo>
                  <a:pt x="435" y="87"/>
                </a:lnTo>
                <a:lnTo>
                  <a:pt x="424" y="76"/>
                </a:lnTo>
                <a:lnTo>
                  <a:pt x="413" y="65"/>
                </a:lnTo>
                <a:lnTo>
                  <a:pt x="402" y="65"/>
                </a:lnTo>
                <a:lnTo>
                  <a:pt x="391" y="54"/>
                </a:lnTo>
                <a:lnTo>
                  <a:pt x="391" y="43"/>
                </a:lnTo>
                <a:lnTo>
                  <a:pt x="391" y="33"/>
                </a:lnTo>
                <a:lnTo>
                  <a:pt x="402" y="11"/>
                </a:lnTo>
                <a:lnTo>
                  <a:pt x="413" y="11"/>
                </a:lnTo>
                <a:lnTo>
                  <a:pt x="424" y="0"/>
                </a:lnTo>
                <a:lnTo>
                  <a:pt x="435" y="0"/>
                </a:lnTo>
                <a:lnTo>
                  <a:pt x="457" y="0"/>
                </a:lnTo>
                <a:lnTo>
                  <a:pt x="467" y="0"/>
                </a:lnTo>
                <a:lnTo>
                  <a:pt x="489" y="0"/>
                </a:lnTo>
                <a:lnTo>
                  <a:pt x="522" y="11"/>
                </a:lnTo>
                <a:lnTo>
                  <a:pt x="554" y="33"/>
                </a:lnTo>
                <a:lnTo>
                  <a:pt x="587" y="54"/>
                </a:lnTo>
                <a:lnTo>
                  <a:pt x="620" y="76"/>
                </a:lnTo>
                <a:lnTo>
                  <a:pt x="641" y="98"/>
                </a:lnTo>
                <a:lnTo>
                  <a:pt x="652" y="120"/>
                </a:lnTo>
                <a:lnTo>
                  <a:pt x="652" y="141"/>
                </a:lnTo>
                <a:lnTo>
                  <a:pt x="652" y="174"/>
                </a:lnTo>
                <a:lnTo>
                  <a:pt x="641" y="185"/>
                </a:lnTo>
                <a:lnTo>
                  <a:pt x="631" y="207"/>
                </a:lnTo>
                <a:lnTo>
                  <a:pt x="609" y="228"/>
                </a:lnTo>
                <a:lnTo>
                  <a:pt x="587" y="261"/>
                </a:lnTo>
                <a:lnTo>
                  <a:pt x="565" y="294"/>
                </a:lnTo>
                <a:lnTo>
                  <a:pt x="533" y="326"/>
                </a:lnTo>
                <a:lnTo>
                  <a:pt x="500" y="370"/>
                </a:lnTo>
                <a:lnTo>
                  <a:pt x="467" y="424"/>
                </a:lnTo>
                <a:lnTo>
                  <a:pt x="424" y="468"/>
                </a:lnTo>
                <a:lnTo>
                  <a:pt x="381" y="522"/>
                </a:lnTo>
                <a:lnTo>
                  <a:pt x="348" y="566"/>
                </a:lnTo>
                <a:lnTo>
                  <a:pt x="304" y="609"/>
                </a:lnTo>
                <a:lnTo>
                  <a:pt x="272" y="642"/>
                </a:lnTo>
                <a:lnTo>
                  <a:pt x="228" y="675"/>
                </a:lnTo>
                <a:lnTo>
                  <a:pt x="196" y="707"/>
                </a:lnTo>
                <a:lnTo>
                  <a:pt x="163" y="729"/>
                </a:lnTo>
                <a:lnTo>
                  <a:pt x="120" y="751"/>
                </a:lnTo>
                <a:lnTo>
                  <a:pt x="98" y="773"/>
                </a:lnTo>
                <a:lnTo>
                  <a:pt x="65" y="794"/>
                </a:lnTo>
                <a:lnTo>
                  <a:pt x="43" y="805"/>
                </a:lnTo>
                <a:lnTo>
                  <a:pt x="33" y="816"/>
                </a:lnTo>
                <a:lnTo>
                  <a:pt x="11" y="816"/>
                </a:lnTo>
                <a:lnTo>
                  <a:pt x="0" y="816"/>
                </a:lnTo>
                <a:lnTo>
                  <a:pt x="0" y="805"/>
                </a:lnTo>
                <a:lnTo>
                  <a:pt x="0" y="794"/>
                </a:lnTo>
                <a:lnTo>
                  <a:pt x="0" y="783"/>
                </a:lnTo>
                <a:lnTo>
                  <a:pt x="11" y="773"/>
                </a:lnTo>
                <a:lnTo>
                  <a:pt x="22" y="751"/>
                </a:lnTo>
                <a:lnTo>
                  <a:pt x="33" y="740"/>
                </a:lnTo>
                <a:lnTo>
                  <a:pt x="54" y="718"/>
                </a:lnTo>
                <a:lnTo>
                  <a:pt x="65" y="696"/>
                </a:lnTo>
              </a:path>
            </a:pathLst>
          </a:custGeom>
          <a:solidFill>
            <a:srgbClr val="FF0000"/>
          </a:solidFill>
          <a:ln w="12700">
            <a:solidFill>
              <a:srgbClr val="000000"/>
            </a:solidFill>
            <a:round/>
          </a:ln>
        </p:spPr>
        <p:txBody>
          <a:bodyPr/>
          <a:lstStyle/>
          <a:p>
            <a:endParaRPr lang="zh-CN" altLang="en-US"/>
          </a:p>
        </p:txBody>
      </p:sp>
      <p:sp>
        <p:nvSpPr>
          <p:cNvPr id="89141" name="Freeform 53"/>
          <p:cNvSpPr/>
          <p:nvPr/>
        </p:nvSpPr>
        <p:spPr bwMode="auto">
          <a:xfrm>
            <a:off x="6378575" y="1476375"/>
            <a:ext cx="173038" cy="138113"/>
          </a:xfrm>
          <a:custGeom>
            <a:avLst/>
            <a:gdLst>
              <a:gd name="T0" fmla="*/ 2147483646 w 272"/>
              <a:gd name="T1" fmla="*/ 2147483646 h 218"/>
              <a:gd name="T2" fmla="*/ 2147483646 w 272"/>
              <a:gd name="T3" fmla="*/ 2147483646 h 218"/>
              <a:gd name="T4" fmla="*/ 2147483646 w 272"/>
              <a:gd name="T5" fmla="*/ 2147483646 h 218"/>
              <a:gd name="T6" fmla="*/ 2147483646 w 272"/>
              <a:gd name="T7" fmla="*/ 2147483646 h 218"/>
              <a:gd name="T8" fmla="*/ 2147483646 w 272"/>
              <a:gd name="T9" fmla="*/ 2147483646 h 218"/>
              <a:gd name="T10" fmla="*/ 2147483646 w 272"/>
              <a:gd name="T11" fmla="*/ 2147483646 h 218"/>
              <a:gd name="T12" fmla="*/ 2147483646 w 272"/>
              <a:gd name="T13" fmla="*/ 2147483646 h 218"/>
              <a:gd name="T14" fmla="*/ 2147483646 w 272"/>
              <a:gd name="T15" fmla="*/ 2147483646 h 218"/>
              <a:gd name="T16" fmla="*/ 2147483646 w 272"/>
              <a:gd name="T17" fmla="*/ 2147483646 h 218"/>
              <a:gd name="T18" fmla="*/ 2147483646 w 272"/>
              <a:gd name="T19" fmla="*/ 2147483646 h 218"/>
              <a:gd name="T20" fmla="*/ 2147483646 w 272"/>
              <a:gd name="T21" fmla="*/ 2147483646 h 218"/>
              <a:gd name="T22" fmla="*/ 2147483646 w 272"/>
              <a:gd name="T23" fmla="*/ 2147483646 h 218"/>
              <a:gd name="T24" fmla="*/ 2147483646 w 272"/>
              <a:gd name="T25" fmla="*/ 2147483646 h 218"/>
              <a:gd name="T26" fmla="*/ 2147483646 w 272"/>
              <a:gd name="T27" fmla="*/ 2147483646 h 218"/>
              <a:gd name="T28" fmla="*/ 2147483646 w 272"/>
              <a:gd name="T29" fmla="*/ 2147483646 h 218"/>
              <a:gd name="T30" fmla="*/ 0 w 272"/>
              <a:gd name="T31" fmla="*/ 2147483646 h 218"/>
              <a:gd name="T32" fmla="*/ 0 w 272"/>
              <a:gd name="T33" fmla="*/ 0 h 218"/>
              <a:gd name="T34" fmla="*/ 2147483646 w 272"/>
              <a:gd name="T35" fmla="*/ 2147483646 h 218"/>
              <a:gd name="T36" fmla="*/ 2147483646 w 272"/>
              <a:gd name="T37" fmla="*/ 2147483646 h 218"/>
              <a:gd name="T38" fmla="*/ 2147483646 w 272"/>
              <a:gd name="T39" fmla="*/ 2147483646 h 218"/>
              <a:gd name="T40" fmla="*/ 2147483646 w 272"/>
              <a:gd name="T41" fmla="*/ 2147483646 h 218"/>
              <a:gd name="T42" fmla="*/ 2147483646 w 272"/>
              <a:gd name="T43" fmla="*/ 2147483646 h 218"/>
              <a:gd name="T44" fmla="*/ 2147483646 w 272"/>
              <a:gd name="T45" fmla="*/ 2147483646 h 218"/>
              <a:gd name="T46" fmla="*/ 2147483646 w 272"/>
              <a:gd name="T47" fmla="*/ 2147483646 h 218"/>
              <a:gd name="T48" fmla="*/ 2147483646 w 272"/>
              <a:gd name="T49" fmla="*/ 2147483646 h 218"/>
              <a:gd name="T50" fmla="*/ 2147483646 w 272"/>
              <a:gd name="T51" fmla="*/ 2147483646 h 218"/>
              <a:gd name="T52" fmla="*/ 2147483646 w 272"/>
              <a:gd name="T53" fmla="*/ 2147483646 h 218"/>
              <a:gd name="T54" fmla="*/ 2147483646 w 272"/>
              <a:gd name="T55" fmla="*/ 2147483646 h 218"/>
              <a:gd name="T56" fmla="*/ 2147483646 w 272"/>
              <a:gd name="T57" fmla="*/ 2147483646 h 218"/>
              <a:gd name="T58" fmla="*/ 2147483646 w 272"/>
              <a:gd name="T59" fmla="*/ 2147483646 h 218"/>
              <a:gd name="T60" fmla="*/ 2147483646 w 272"/>
              <a:gd name="T61" fmla="*/ 2147483646 h 218"/>
              <a:gd name="T62" fmla="*/ 2147483646 w 272"/>
              <a:gd name="T63" fmla="*/ 2147483646 h 218"/>
              <a:gd name="T64" fmla="*/ 2147483646 w 272"/>
              <a:gd name="T65" fmla="*/ 2147483646 h 218"/>
              <a:gd name="T66" fmla="*/ 2147483646 w 272"/>
              <a:gd name="T67" fmla="*/ 2147483646 h 2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2"/>
              <a:gd name="T103" fmla="*/ 0 h 218"/>
              <a:gd name="T104" fmla="*/ 272 w 272"/>
              <a:gd name="T105" fmla="*/ 218 h 2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2" h="218">
                <a:moveTo>
                  <a:pt x="251" y="218"/>
                </a:moveTo>
                <a:lnTo>
                  <a:pt x="251" y="218"/>
                </a:lnTo>
                <a:lnTo>
                  <a:pt x="240" y="218"/>
                </a:lnTo>
                <a:lnTo>
                  <a:pt x="229" y="218"/>
                </a:lnTo>
                <a:lnTo>
                  <a:pt x="218" y="207"/>
                </a:lnTo>
                <a:lnTo>
                  <a:pt x="196" y="196"/>
                </a:lnTo>
                <a:lnTo>
                  <a:pt x="174" y="174"/>
                </a:lnTo>
                <a:lnTo>
                  <a:pt x="153" y="153"/>
                </a:lnTo>
                <a:lnTo>
                  <a:pt x="120" y="142"/>
                </a:lnTo>
                <a:lnTo>
                  <a:pt x="98" y="109"/>
                </a:lnTo>
                <a:lnTo>
                  <a:pt x="77" y="98"/>
                </a:lnTo>
                <a:lnTo>
                  <a:pt x="55" y="76"/>
                </a:lnTo>
                <a:lnTo>
                  <a:pt x="33" y="55"/>
                </a:lnTo>
                <a:lnTo>
                  <a:pt x="22" y="44"/>
                </a:lnTo>
                <a:lnTo>
                  <a:pt x="11" y="22"/>
                </a:lnTo>
                <a:lnTo>
                  <a:pt x="0" y="11"/>
                </a:lnTo>
                <a:lnTo>
                  <a:pt x="0" y="0"/>
                </a:lnTo>
                <a:lnTo>
                  <a:pt x="44" y="11"/>
                </a:lnTo>
                <a:lnTo>
                  <a:pt x="87" y="11"/>
                </a:lnTo>
                <a:lnTo>
                  <a:pt x="120" y="11"/>
                </a:lnTo>
                <a:lnTo>
                  <a:pt x="153" y="11"/>
                </a:lnTo>
                <a:lnTo>
                  <a:pt x="174" y="22"/>
                </a:lnTo>
                <a:lnTo>
                  <a:pt x="196" y="33"/>
                </a:lnTo>
                <a:lnTo>
                  <a:pt x="218" y="44"/>
                </a:lnTo>
                <a:lnTo>
                  <a:pt x="229" y="55"/>
                </a:lnTo>
                <a:lnTo>
                  <a:pt x="251" y="76"/>
                </a:lnTo>
                <a:lnTo>
                  <a:pt x="261" y="98"/>
                </a:lnTo>
                <a:lnTo>
                  <a:pt x="272" y="120"/>
                </a:lnTo>
                <a:lnTo>
                  <a:pt x="272" y="153"/>
                </a:lnTo>
                <a:lnTo>
                  <a:pt x="272" y="174"/>
                </a:lnTo>
                <a:lnTo>
                  <a:pt x="261" y="196"/>
                </a:lnTo>
                <a:lnTo>
                  <a:pt x="261" y="207"/>
                </a:lnTo>
                <a:lnTo>
                  <a:pt x="251" y="218"/>
                </a:lnTo>
              </a:path>
            </a:pathLst>
          </a:custGeom>
          <a:solidFill>
            <a:srgbClr val="FF0000"/>
          </a:solidFill>
          <a:ln w="12700">
            <a:solidFill>
              <a:srgbClr val="000000"/>
            </a:solidFill>
            <a:round/>
          </a:ln>
        </p:spPr>
        <p:txBody>
          <a:bodyPr/>
          <a:lstStyle/>
          <a:p>
            <a:endParaRPr lang="zh-CN" altLang="en-US"/>
          </a:p>
        </p:txBody>
      </p:sp>
      <p:sp>
        <p:nvSpPr>
          <p:cNvPr id="89142" name="Freeform 54"/>
          <p:cNvSpPr/>
          <p:nvPr/>
        </p:nvSpPr>
        <p:spPr bwMode="auto">
          <a:xfrm>
            <a:off x="6945313" y="1441450"/>
            <a:ext cx="227012" cy="131763"/>
          </a:xfrm>
          <a:custGeom>
            <a:avLst/>
            <a:gdLst>
              <a:gd name="T0" fmla="*/ 0 w 359"/>
              <a:gd name="T1" fmla="*/ 0 h 207"/>
              <a:gd name="T2" fmla="*/ 2147483646 w 359"/>
              <a:gd name="T3" fmla="*/ 0 h 207"/>
              <a:gd name="T4" fmla="*/ 2147483646 w 359"/>
              <a:gd name="T5" fmla="*/ 0 h 207"/>
              <a:gd name="T6" fmla="*/ 2147483646 w 359"/>
              <a:gd name="T7" fmla="*/ 0 h 207"/>
              <a:gd name="T8" fmla="*/ 2147483646 w 359"/>
              <a:gd name="T9" fmla="*/ 2147483646 h 207"/>
              <a:gd name="T10" fmla="*/ 2147483646 w 359"/>
              <a:gd name="T11" fmla="*/ 2147483646 h 207"/>
              <a:gd name="T12" fmla="*/ 2147483646 w 359"/>
              <a:gd name="T13" fmla="*/ 2147483646 h 207"/>
              <a:gd name="T14" fmla="*/ 2147483646 w 359"/>
              <a:gd name="T15" fmla="*/ 2147483646 h 207"/>
              <a:gd name="T16" fmla="*/ 2147483646 w 359"/>
              <a:gd name="T17" fmla="*/ 2147483646 h 207"/>
              <a:gd name="T18" fmla="*/ 2147483646 w 359"/>
              <a:gd name="T19" fmla="*/ 2147483646 h 207"/>
              <a:gd name="T20" fmla="*/ 2147483646 w 359"/>
              <a:gd name="T21" fmla="*/ 2147483646 h 207"/>
              <a:gd name="T22" fmla="*/ 2147483646 w 359"/>
              <a:gd name="T23" fmla="*/ 2147483646 h 207"/>
              <a:gd name="T24" fmla="*/ 2147483646 w 359"/>
              <a:gd name="T25" fmla="*/ 2147483646 h 207"/>
              <a:gd name="T26" fmla="*/ 2147483646 w 359"/>
              <a:gd name="T27" fmla="*/ 2147483646 h 207"/>
              <a:gd name="T28" fmla="*/ 2147483646 w 359"/>
              <a:gd name="T29" fmla="*/ 2147483646 h 207"/>
              <a:gd name="T30" fmla="*/ 2147483646 w 359"/>
              <a:gd name="T31" fmla="*/ 2147483646 h 207"/>
              <a:gd name="T32" fmla="*/ 2147483646 w 359"/>
              <a:gd name="T33" fmla="*/ 2147483646 h 207"/>
              <a:gd name="T34" fmla="*/ 2147483646 w 359"/>
              <a:gd name="T35" fmla="*/ 2147483646 h 207"/>
              <a:gd name="T36" fmla="*/ 2147483646 w 359"/>
              <a:gd name="T37" fmla="*/ 2147483646 h 207"/>
              <a:gd name="T38" fmla="*/ 2147483646 w 359"/>
              <a:gd name="T39" fmla="*/ 2147483646 h 207"/>
              <a:gd name="T40" fmla="*/ 2147483646 w 359"/>
              <a:gd name="T41" fmla="*/ 2147483646 h 207"/>
              <a:gd name="T42" fmla="*/ 2147483646 w 359"/>
              <a:gd name="T43" fmla="*/ 2147483646 h 207"/>
              <a:gd name="T44" fmla="*/ 2147483646 w 359"/>
              <a:gd name="T45" fmla="*/ 2147483646 h 207"/>
              <a:gd name="T46" fmla="*/ 2147483646 w 359"/>
              <a:gd name="T47" fmla="*/ 2147483646 h 207"/>
              <a:gd name="T48" fmla="*/ 2147483646 w 359"/>
              <a:gd name="T49" fmla="*/ 2147483646 h 207"/>
              <a:gd name="T50" fmla="*/ 2147483646 w 359"/>
              <a:gd name="T51" fmla="*/ 2147483646 h 207"/>
              <a:gd name="T52" fmla="*/ 2147483646 w 359"/>
              <a:gd name="T53" fmla="*/ 2147483646 h 207"/>
              <a:gd name="T54" fmla="*/ 2147483646 w 359"/>
              <a:gd name="T55" fmla="*/ 2147483646 h 207"/>
              <a:gd name="T56" fmla="*/ 0 w 359"/>
              <a:gd name="T57" fmla="*/ 0 h 207"/>
              <a:gd name="T58" fmla="*/ 0 w 359"/>
              <a:gd name="T59" fmla="*/ 0 h 2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9"/>
              <a:gd name="T91" fmla="*/ 0 h 207"/>
              <a:gd name="T92" fmla="*/ 359 w 359"/>
              <a:gd name="T93" fmla="*/ 207 h 2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59" h="207">
                <a:moveTo>
                  <a:pt x="0" y="0"/>
                </a:moveTo>
                <a:lnTo>
                  <a:pt x="54" y="0"/>
                </a:lnTo>
                <a:lnTo>
                  <a:pt x="109" y="0"/>
                </a:lnTo>
                <a:lnTo>
                  <a:pt x="152" y="0"/>
                </a:lnTo>
                <a:lnTo>
                  <a:pt x="196" y="11"/>
                </a:lnTo>
                <a:lnTo>
                  <a:pt x="228" y="22"/>
                </a:lnTo>
                <a:lnTo>
                  <a:pt x="261" y="22"/>
                </a:lnTo>
                <a:lnTo>
                  <a:pt x="283" y="33"/>
                </a:lnTo>
                <a:lnTo>
                  <a:pt x="304" y="43"/>
                </a:lnTo>
                <a:lnTo>
                  <a:pt x="326" y="76"/>
                </a:lnTo>
                <a:lnTo>
                  <a:pt x="348" y="98"/>
                </a:lnTo>
                <a:lnTo>
                  <a:pt x="359" y="120"/>
                </a:lnTo>
                <a:lnTo>
                  <a:pt x="359" y="141"/>
                </a:lnTo>
                <a:lnTo>
                  <a:pt x="359" y="163"/>
                </a:lnTo>
                <a:lnTo>
                  <a:pt x="348" y="185"/>
                </a:lnTo>
                <a:lnTo>
                  <a:pt x="326" y="196"/>
                </a:lnTo>
                <a:lnTo>
                  <a:pt x="304" y="207"/>
                </a:lnTo>
                <a:lnTo>
                  <a:pt x="272" y="207"/>
                </a:lnTo>
                <a:lnTo>
                  <a:pt x="239" y="207"/>
                </a:lnTo>
                <a:lnTo>
                  <a:pt x="217" y="196"/>
                </a:lnTo>
                <a:lnTo>
                  <a:pt x="196" y="174"/>
                </a:lnTo>
                <a:lnTo>
                  <a:pt x="185" y="174"/>
                </a:lnTo>
                <a:lnTo>
                  <a:pt x="174" y="163"/>
                </a:lnTo>
                <a:lnTo>
                  <a:pt x="152" y="141"/>
                </a:lnTo>
                <a:lnTo>
                  <a:pt x="120" y="130"/>
                </a:lnTo>
                <a:lnTo>
                  <a:pt x="98" y="98"/>
                </a:lnTo>
                <a:lnTo>
                  <a:pt x="65" y="76"/>
                </a:lnTo>
                <a:lnTo>
                  <a:pt x="33" y="43"/>
                </a:lnTo>
                <a:lnTo>
                  <a:pt x="0" y="0"/>
                </a:lnTo>
              </a:path>
            </a:pathLst>
          </a:custGeom>
          <a:solidFill>
            <a:srgbClr val="FF0000"/>
          </a:solidFill>
          <a:ln w="12700">
            <a:solidFill>
              <a:srgbClr val="000000"/>
            </a:solidFill>
            <a:round/>
          </a:ln>
        </p:spPr>
        <p:txBody>
          <a:bodyPr/>
          <a:lstStyle/>
          <a:p>
            <a:endParaRPr lang="zh-CN" altLang="en-US"/>
          </a:p>
        </p:txBody>
      </p:sp>
      <p:sp>
        <p:nvSpPr>
          <p:cNvPr id="89143" name="Freeform 55"/>
          <p:cNvSpPr/>
          <p:nvPr/>
        </p:nvSpPr>
        <p:spPr bwMode="auto">
          <a:xfrm>
            <a:off x="6689725" y="1096963"/>
            <a:ext cx="350838" cy="484187"/>
          </a:xfrm>
          <a:custGeom>
            <a:avLst/>
            <a:gdLst>
              <a:gd name="T0" fmla="*/ 0 w 554"/>
              <a:gd name="T1" fmla="*/ 2147483646 h 762"/>
              <a:gd name="T2" fmla="*/ 2147483646 w 554"/>
              <a:gd name="T3" fmla="*/ 2147483646 h 762"/>
              <a:gd name="T4" fmla="*/ 2147483646 w 554"/>
              <a:gd name="T5" fmla="*/ 2147483646 h 762"/>
              <a:gd name="T6" fmla="*/ 2147483646 w 554"/>
              <a:gd name="T7" fmla="*/ 2147483646 h 762"/>
              <a:gd name="T8" fmla="*/ 2147483646 w 554"/>
              <a:gd name="T9" fmla="*/ 2147483646 h 762"/>
              <a:gd name="T10" fmla="*/ 2147483646 w 554"/>
              <a:gd name="T11" fmla="*/ 2147483646 h 762"/>
              <a:gd name="T12" fmla="*/ 2147483646 w 554"/>
              <a:gd name="T13" fmla="*/ 2147483646 h 762"/>
              <a:gd name="T14" fmla="*/ 2147483646 w 554"/>
              <a:gd name="T15" fmla="*/ 2147483646 h 762"/>
              <a:gd name="T16" fmla="*/ 2147483646 w 554"/>
              <a:gd name="T17" fmla="*/ 2147483646 h 762"/>
              <a:gd name="T18" fmla="*/ 2147483646 w 554"/>
              <a:gd name="T19" fmla="*/ 2147483646 h 762"/>
              <a:gd name="T20" fmla="*/ 2147483646 w 554"/>
              <a:gd name="T21" fmla="*/ 2147483646 h 762"/>
              <a:gd name="T22" fmla="*/ 2147483646 w 554"/>
              <a:gd name="T23" fmla="*/ 2147483646 h 762"/>
              <a:gd name="T24" fmla="*/ 2147483646 w 554"/>
              <a:gd name="T25" fmla="*/ 2147483646 h 762"/>
              <a:gd name="T26" fmla="*/ 2147483646 w 554"/>
              <a:gd name="T27" fmla="*/ 2147483646 h 762"/>
              <a:gd name="T28" fmla="*/ 2147483646 w 554"/>
              <a:gd name="T29" fmla="*/ 0 h 762"/>
              <a:gd name="T30" fmla="*/ 2147483646 w 554"/>
              <a:gd name="T31" fmla="*/ 2147483646 h 762"/>
              <a:gd name="T32" fmla="*/ 2147483646 w 554"/>
              <a:gd name="T33" fmla="*/ 2147483646 h 762"/>
              <a:gd name="T34" fmla="*/ 2147483646 w 554"/>
              <a:gd name="T35" fmla="*/ 2147483646 h 762"/>
              <a:gd name="T36" fmla="*/ 2147483646 w 554"/>
              <a:gd name="T37" fmla="*/ 2147483646 h 762"/>
              <a:gd name="T38" fmla="*/ 2147483646 w 554"/>
              <a:gd name="T39" fmla="*/ 2147483646 h 762"/>
              <a:gd name="T40" fmla="*/ 2147483646 w 554"/>
              <a:gd name="T41" fmla="*/ 2147483646 h 762"/>
              <a:gd name="T42" fmla="*/ 2147483646 w 554"/>
              <a:gd name="T43" fmla="*/ 2147483646 h 762"/>
              <a:gd name="T44" fmla="*/ 2147483646 w 554"/>
              <a:gd name="T45" fmla="*/ 2147483646 h 762"/>
              <a:gd name="T46" fmla="*/ 2147483646 w 554"/>
              <a:gd name="T47" fmla="*/ 2147483646 h 762"/>
              <a:gd name="T48" fmla="*/ 2147483646 w 554"/>
              <a:gd name="T49" fmla="*/ 2147483646 h 762"/>
              <a:gd name="T50" fmla="*/ 2147483646 w 554"/>
              <a:gd name="T51" fmla="*/ 2147483646 h 762"/>
              <a:gd name="T52" fmla="*/ 2147483646 w 554"/>
              <a:gd name="T53" fmla="*/ 2147483646 h 762"/>
              <a:gd name="T54" fmla="*/ 2147483646 w 554"/>
              <a:gd name="T55" fmla="*/ 2147483646 h 762"/>
              <a:gd name="T56" fmla="*/ 2147483646 w 554"/>
              <a:gd name="T57" fmla="*/ 2147483646 h 762"/>
              <a:gd name="T58" fmla="*/ 2147483646 w 554"/>
              <a:gd name="T59" fmla="*/ 2147483646 h 762"/>
              <a:gd name="T60" fmla="*/ 2147483646 w 554"/>
              <a:gd name="T61" fmla="*/ 2147483646 h 762"/>
              <a:gd name="T62" fmla="*/ 2147483646 w 554"/>
              <a:gd name="T63" fmla="*/ 2147483646 h 762"/>
              <a:gd name="T64" fmla="*/ 0 w 554"/>
              <a:gd name="T65" fmla="*/ 2147483646 h 7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4"/>
              <a:gd name="T100" fmla="*/ 0 h 762"/>
              <a:gd name="T101" fmla="*/ 554 w 554"/>
              <a:gd name="T102" fmla="*/ 762 h 7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4" h="762">
                <a:moveTo>
                  <a:pt x="0" y="762"/>
                </a:moveTo>
                <a:lnTo>
                  <a:pt x="0" y="751"/>
                </a:lnTo>
                <a:lnTo>
                  <a:pt x="0" y="740"/>
                </a:lnTo>
                <a:lnTo>
                  <a:pt x="11" y="718"/>
                </a:lnTo>
                <a:lnTo>
                  <a:pt x="21" y="696"/>
                </a:lnTo>
                <a:lnTo>
                  <a:pt x="43" y="664"/>
                </a:lnTo>
                <a:lnTo>
                  <a:pt x="65" y="631"/>
                </a:lnTo>
                <a:lnTo>
                  <a:pt x="98" y="587"/>
                </a:lnTo>
                <a:lnTo>
                  <a:pt x="130" y="544"/>
                </a:lnTo>
                <a:lnTo>
                  <a:pt x="185" y="457"/>
                </a:lnTo>
                <a:lnTo>
                  <a:pt x="217" y="413"/>
                </a:lnTo>
                <a:lnTo>
                  <a:pt x="239" y="381"/>
                </a:lnTo>
                <a:lnTo>
                  <a:pt x="261" y="337"/>
                </a:lnTo>
                <a:lnTo>
                  <a:pt x="282" y="304"/>
                </a:lnTo>
                <a:lnTo>
                  <a:pt x="304" y="261"/>
                </a:lnTo>
                <a:lnTo>
                  <a:pt x="315" y="239"/>
                </a:lnTo>
                <a:lnTo>
                  <a:pt x="326" y="207"/>
                </a:lnTo>
                <a:lnTo>
                  <a:pt x="337" y="174"/>
                </a:lnTo>
                <a:lnTo>
                  <a:pt x="348" y="152"/>
                </a:lnTo>
                <a:lnTo>
                  <a:pt x="348" y="130"/>
                </a:lnTo>
                <a:lnTo>
                  <a:pt x="348" y="109"/>
                </a:lnTo>
                <a:lnTo>
                  <a:pt x="348" y="87"/>
                </a:lnTo>
                <a:lnTo>
                  <a:pt x="348" y="76"/>
                </a:lnTo>
                <a:lnTo>
                  <a:pt x="337" y="65"/>
                </a:lnTo>
                <a:lnTo>
                  <a:pt x="326" y="54"/>
                </a:lnTo>
                <a:lnTo>
                  <a:pt x="326" y="43"/>
                </a:lnTo>
                <a:lnTo>
                  <a:pt x="326" y="32"/>
                </a:lnTo>
                <a:lnTo>
                  <a:pt x="326" y="22"/>
                </a:lnTo>
                <a:lnTo>
                  <a:pt x="337" y="11"/>
                </a:lnTo>
                <a:lnTo>
                  <a:pt x="358" y="0"/>
                </a:lnTo>
                <a:lnTo>
                  <a:pt x="369" y="0"/>
                </a:lnTo>
                <a:lnTo>
                  <a:pt x="402" y="11"/>
                </a:lnTo>
                <a:lnTo>
                  <a:pt x="424" y="22"/>
                </a:lnTo>
                <a:lnTo>
                  <a:pt x="456" y="32"/>
                </a:lnTo>
                <a:lnTo>
                  <a:pt x="489" y="54"/>
                </a:lnTo>
                <a:lnTo>
                  <a:pt x="511" y="65"/>
                </a:lnTo>
                <a:lnTo>
                  <a:pt x="532" y="87"/>
                </a:lnTo>
                <a:lnTo>
                  <a:pt x="543" y="98"/>
                </a:lnTo>
                <a:lnTo>
                  <a:pt x="554" y="119"/>
                </a:lnTo>
                <a:lnTo>
                  <a:pt x="554" y="141"/>
                </a:lnTo>
                <a:lnTo>
                  <a:pt x="554" y="152"/>
                </a:lnTo>
                <a:lnTo>
                  <a:pt x="543" y="174"/>
                </a:lnTo>
                <a:lnTo>
                  <a:pt x="543" y="196"/>
                </a:lnTo>
                <a:lnTo>
                  <a:pt x="522" y="217"/>
                </a:lnTo>
                <a:lnTo>
                  <a:pt x="511" y="239"/>
                </a:lnTo>
                <a:lnTo>
                  <a:pt x="500" y="250"/>
                </a:lnTo>
                <a:lnTo>
                  <a:pt x="489" y="272"/>
                </a:lnTo>
                <a:lnTo>
                  <a:pt x="467" y="294"/>
                </a:lnTo>
                <a:lnTo>
                  <a:pt x="445" y="326"/>
                </a:lnTo>
                <a:lnTo>
                  <a:pt x="424" y="348"/>
                </a:lnTo>
                <a:lnTo>
                  <a:pt x="402" y="392"/>
                </a:lnTo>
                <a:lnTo>
                  <a:pt x="380" y="424"/>
                </a:lnTo>
                <a:lnTo>
                  <a:pt x="348" y="468"/>
                </a:lnTo>
                <a:lnTo>
                  <a:pt x="315" y="500"/>
                </a:lnTo>
                <a:lnTo>
                  <a:pt x="282" y="533"/>
                </a:lnTo>
                <a:lnTo>
                  <a:pt x="261" y="566"/>
                </a:lnTo>
                <a:lnTo>
                  <a:pt x="195" y="631"/>
                </a:lnTo>
                <a:lnTo>
                  <a:pt x="141" y="674"/>
                </a:lnTo>
                <a:lnTo>
                  <a:pt x="108" y="696"/>
                </a:lnTo>
                <a:lnTo>
                  <a:pt x="87" y="718"/>
                </a:lnTo>
                <a:lnTo>
                  <a:pt x="65" y="729"/>
                </a:lnTo>
                <a:lnTo>
                  <a:pt x="43" y="740"/>
                </a:lnTo>
                <a:lnTo>
                  <a:pt x="32" y="751"/>
                </a:lnTo>
                <a:lnTo>
                  <a:pt x="11" y="762"/>
                </a:lnTo>
                <a:lnTo>
                  <a:pt x="0" y="762"/>
                </a:lnTo>
              </a:path>
            </a:pathLst>
          </a:custGeom>
          <a:solidFill>
            <a:srgbClr val="FF0000"/>
          </a:solidFill>
          <a:ln w="12700">
            <a:solidFill>
              <a:srgbClr val="000000"/>
            </a:solidFill>
            <a:round/>
          </a:ln>
        </p:spPr>
        <p:txBody>
          <a:bodyPr/>
          <a:lstStyle/>
          <a:p>
            <a:endParaRPr lang="zh-CN" altLang="en-US"/>
          </a:p>
        </p:txBody>
      </p:sp>
      <p:sp>
        <p:nvSpPr>
          <p:cNvPr id="89144" name="Freeform 56"/>
          <p:cNvSpPr/>
          <p:nvPr/>
        </p:nvSpPr>
        <p:spPr bwMode="auto">
          <a:xfrm>
            <a:off x="6916738" y="1228725"/>
            <a:ext cx="469900" cy="109538"/>
          </a:xfrm>
          <a:custGeom>
            <a:avLst/>
            <a:gdLst>
              <a:gd name="T0" fmla="*/ 2147483646 w 740"/>
              <a:gd name="T1" fmla="*/ 2147483646 h 174"/>
              <a:gd name="T2" fmla="*/ 2147483646 w 740"/>
              <a:gd name="T3" fmla="*/ 2147483646 h 174"/>
              <a:gd name="T4" fmla="*/ 2147483646 w 740"/>
              <a:gd name="T5" fmla="*/ 2147483646 h 174"/>
              <a:gd name="T6" fmla="*/ 2147483646 w 740"/>
              <a:gd name="T7" fmla="*/ 2147483646 h 174"/>
              <a:gd name="T8" fmla="*/ 2147483646 w 740"/>
              <a:gd name="T9" fmla="*/ 2147483646 h 174"/>
              <a:gd name="T10" fmla="*/ 2147483646 w 740"/>
              <a:gd name="T11" fmla="*/ 2147483646 h 174"/>
              <a:gd name="T12" fmla="*/ 2147483646 w 740"/>
              <a:gd name="T13" fmla="*/ 2147483646 h 174"/>
              <a:gd name="T14" fmla="*/ 2147483646 w 740"/>
              <a:gd name="T15" fmla="*/ 2147483646 h 174"/>
              <a:gd name="T16" fmla="*/ 0 w 740"/>
              <a:gd name="T17" fmla="*/ 2147483646 h 174"/>
              <a:gd name="T18" fmla="*/ 0 w 740"/>
              <a:gd name="T19" fmla="*/ 2147483646 h 174"/>
              <a:gd name="T20" fmla="*/ 2147483646 w 740"/>
              <a:gd name="T21" fmla="*/ 2147483646 h 174"/>
              <a:gd name="T22" fmla="*/ 2147483646 w 740"/>
              <a:gd name="T23" fmla="*/ 2147483646 h 174"/>
              <a:gd name="T24" fmla="*/ 2147483646 w 740"/>
              <a:gd name="T25" fmla="*/ 2147483646 h 174"/>
              <a:gd name="T26" fmla="*/ 2147483646 w 740"/>
              <a:gd name="T27" fmla="*/ 2147483646 h 174"/>
              <a:gd name="T28" fmla="*/ 2147483646 w 740"/>
              <a:gd name="T29" fmla="*/ 2147483646 h 174"/>
              <a:gd name="T30" fmla="*/ 2147483646 w 740"/>
              <a:gd name="T31" fmla="*/ 2147483646 h 174"/>
              <a:gd name="T32" fmla="*/ 2147483646 w 740"/>
              <a:gd name="T33" fmla="*/ 2147483646 h 174"/>
              <a:gd name="T34" fmla="*/ 2147483646 w 740"/>
              <a:gd name="T35" fmla="*/ 2147483646 h 174"/>
              <a:gd name="T36" fmla="*/ 2147483646 w 740"/>
              <a:gd name="T37" fmla="*/ 2147483646 h 174"/>
              <a:gd name="T38" fmla="*/ 2147483646 w 740"/>
              <a:gd name="T39" fmla="*/ 2147483646 h 174"/>
              <a:gd name="T40" fmla="*/ 2147483646 w 740"/>
              <a:gd name="T41" fmla="*/ 0 h 174"/>
              <a:gd name="T42" fmla="*/ 2147483646 w 740"/>
              <a:gd name="T43" fmla="*/ 0 h 174"/>
              <a:gd name="T44" fmla="*/ 2147483646 w 740"/>
              <a:gd name="T45" fmla="*/ 0 h 174"/>
              <a:gd name="T46" fmla="*/ 2147483646 w 740"/>
              <a:gd name="T47" fmla="*/ 0 h 174"/>
              <a:gd name="T48" fmla="*/ 2147483646 w 740"/>
              <a:gd name="T49" fmla="*/ 0 h 174"/>
              <a:gd name="T50" fmla="*/ 2147483646 w 740"/>
              <a:gd name="T51" fmla="*/ 0 h 174"/>
              <a:gd name="T52" fmla="*/ 2147483646 w 740"/>
              <a:gd name="T53" fmla="*/ 2147483646 h 174"/>
              <a:gd name="T54" fmla="*/ 2147483646 w 740"/>
              <a:gd name="T55" fmla="*/ 2147483646 h 174"/>
              <a:gd name="T56" fmla="*/ 2147483646 w 740"/>
              <a:gd name="T57" fmla="*/ 2147483646 h 174"/>
              <a:gd name="T58" fmla="*/ 2147483646 w 740"/>
              <a:gd name="T59" fmla="*/ 2147483646 h 174"/>
              <a:gd name="T60" fmla="*/ 2147483646 w 740"/>
              <a:gd name="T61" fmla="*/ 2147483646 h 174"/>
              <a:gd name="T62" fmla="*/ 2147483646 w 740"/>
              <a:gd name="T63" fmla="*/ 2147483646 h 174"/>
              <a:gd name="T64" fmla="*/ 2147483646 w 740"/>
              <a:gd name="T65" fmla="*/ 2147483646 h 174"/>
              <a:gd name="T66" fmla="*/ 2147483646 w 740"/>
              <a:gd name="T67" fmla="*/ 2147483646 h 174"/>
              <a:gd name="T68" fmla="*/ 2147483646 w 740"/>
              <a:gd name="T69" fmla="*/ 2147483646 h 174"/>
              <a:gd name="T70" fmla="*/ 2147483646 w 740"/>
              <a:gd name="T71" fmla="*/ 2147483646 h 174"/>
              <a:gd name="T72" fmla="*/ 2147483646 w 740"/>
              <a:gd name="T73" fmla="*/ 2147483646 h 174"/>
              <a:gd name="T74" fmla="*/ 2147483646 w 740"/>
              <a:gd name="T75" fmla="*/ 2147483646 h 174"/>
              <a:gd name="T76" fmla="*/ 2147483646 w 740"/>
              <a:gd name="T77" fmla="*/ 2147483646 h 174"/>
              <a:gd name="T78" fmla="*/ 2147483646 w 740"/>
              <a:gd name="T79" fmla="*/ 2147483646 h 174"/>
              <a:gd name="T80" fmla="*/ 2147483646 w 740"/>
              <a:gd name="T81" fmla="*/ 2147483646 h 174"/>
              <a:gd name="T82" fmla="*/ 2147483646 w 740"/>
              <a:gd name="T83" fmla="*/ 2147483646 h 174"/>
              <a:gd name="T84" fmla="*/ 2147483646 w 740"/>
              <a:gd name="T85" fmla="*/ 2147483646 h 1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40"/>
              <a:gd name="T130" fmla="*/ 0 h 174"/>
              <a:gd name="T131" fmla="*/ 740 w 740"/>
              <a:gd name="T132" fmla="*/ 174 h 1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40" h="174">
                <a:moveTo>
                  <a:pt x="533" y="130"/>
                </a:moveTo>
                <a:lnTo>
                  <a:pt x="479" y="141"/>
                </a:lnTo>
                <a:lnTo>
                  <a:pt x="424" y="152"/>
                </a:lnTo>
                <a:lnTo>
                  <a:pt x="370" y="152"/>
                </a:lnTo>
                <a:lnTo>
                  <a:pt x="305" y="163"/>
                </a:lnTo>
                <a:lnTo>
                  <a:pt x="229" y="163"/>
                </a:lnTo>
                <a:lnTo>
                  <a:pt x="164" y="163"/>
                </a:lnTo>
                <a:lnTo>
                  <a:pt x="87" y="174"/>
                </a:lnTo>
                <a:lnTo>
                  <a:pt x="0" y="174"/>
                </a:lnTo>
                <a:lnTo>
                  <a:pt x="0" y="87"/>
                </a:lnTo>
                <a:lnTo>
                  <a:pt x="33" y="87"/>
                </a:lnTo>
                <a:lnTo>
                  <a:pt x="55" y="87"/>
                </a:lnTo>
                <a:lnTo>
                  <a:pt x="87" y="76"/>
                </a:lnTo>
                <a:lnTo>
                  <a:pt x="131" y="76"/>
                </a:lnTo>
                <a:lnTo>
                  <a:pt x="174" y="65"/>
                </a:lnTo>
                <a:lnTo>
                  <a:pt x="218" y="54"/>
                </a:lnTo>
                <a:lnTo>
                  <a:pt x="272" y="43"/>
                </a:lnTo>
                <a:lnTo>
                  <a:pt x="327" y="32"/>
                </a:lnTo>
                <a:lnTo>
                  <a:pt x="381" y="10"/>
                </a:lnTo>
                <a:lnTo>
                  <a:pt x="424" y="10"/>
                </a:lnTo>
                <a:lnTo>
                  <a:pt x="479" y="0"/>
                </a:lnTo>
                <a:lnTo>
                  <a:pt x="522" y="0"/>
                </a:lnTo>
                <a:lnTo>
                  <a:pt x="555" y="0"/>
                </a:lnTo>
                <a:lnTo>
                  <a:pt x="588" y="0"/>
                </a:lnTo>
                <a:lnTo>
                  <a:pt x="620" y="0"/>
                </a:lnTo>
                <a:lnTo>
                  <a:pt x="642" y="0"/>
                </a:lnTo>
                <a:lnTo>
                  <a:pt x="664" y="10"/>
                </a:lnTo>
                <a:lnTo>
                  <a:pt x="685" y="21"/>
                </a:lnTo>
                <a:lnTo>
                  <a:pt x="696" y="32"/>
                </a:lnTo>
                <a:lnTo>
                  <a:pt x="707" y="32"/>
                </a:lnTo>
                <a:lnTo>
                  <a:pt x="718" y="43"/>
                </a:lnTo>
                <a:lnTo>
                  <a:pt x="729" y="54"/>
                </a:lnTo>
                <a:lnTo>
                  <a:pt x="740" y="65"/>
                </a:lnTo>
                <a:lnTo>
                  <a:pt x="729" y="65"/>
                </a:lnTo>
                <a:lnTo>
                  <a:pt x="718" y="76"/>
                </a:lnTo>
                <a:lnTo>
                  <a:pt x="696" y="76"/>
                </a:lnTo>
                <a:lnTo>
                  <a:pt x="674" y="87"/>
                </a:lnTo>
                <a:lnTo>
                  <a:pt x="642" y="97"/>
                </a:lnTo>
                <a:lnTo>
                  <a:pt x="609" y="108"/>
                </a:lnTo>
                <a:lnTo>
                  <a:pt x="577" y="119"/>
                </a:lnTo>
                <a:lnTo>
                  <a:pt x="533" y="130"/>
                </a:lnTo>
              </a:path>
            </a:pathLst>
          </a:custGeom>
          <a:solidFill>
            <a:srgbClr val="FF0000"/>
          </a:solidFill>
          <a:ln w="12700">
            <a:solidFill>
              <a:srgbClr val="000000"/>
            </a:solidFill>
            <a:round/>
          </a:ln>
        </p:spPr>
        <p:txBody>
          <a:bodyPr/>
          <a:lstStyle/>
          <a:p>
            <a:endParaRPr lang="zh-CN" altLang="en-US"/>
          </a:p>
        </p:txBody>
      </p:sp>
      <p:sp>
        <p:nvSpPr>
          <p:cNvPr id="89145" name="Freeform 57"/>
          <p:cNvSpPr/>
          <p:nvPr/>
        </p:nvSpPr>
        <p:spPr bwMode="auto">
          <a:xfrm>
            <a:off x="6343650" y="1296988"/>
            <a:ext cx="379413" cy="96837"/>
          </a:xfrm>
          <a:custGeom>
            <a:avLst/>
            <a:gdLst>
              <a:gd name="T0" fmla="*/ 2147483646 w 598"/>
              <a:gd name="T1" fmla="*/ 2147483646 h 153"/>
              <a:gd name="T2" fmla="*/ 2147483646 w 598"/>
              <a:gd name="T3" fmla="*/ 2147483646 h 153"/>
              <a:gd name="T4" fmla="*/ 2147483646 w 598"/>
              <a:gd name="T5" fmla="*/ 2147483646 h 153"/>
              <a:gd name="T6" fmla="*/ 2147483646 w 598"/>
              <a:gd name="T7" fmla="*/ 0 h 153"/>
              <a:gd name="T8" fmla="*/ 2147483646 w 598"/>
              <a:gd name="T9" fmla="*/ 0 h 153"/>
              <a:gd name="T10" fmla="*/ 2147483646 w 598"/>
              <a:gd name="T11" fmla="*/ 0 h 153"/>
              <a:gd name="T12" fmla="*/ 2147483646 w 598"/>
              <a:gd name="T13" fmla="*/ 0 h 153"/>
              <a:gd name="T14" fmla="*/ 2147483646 w 598"/>
              <a:gd name="T15" fmla="*/ 2147483646 h 153"/>
              <a:gd name="T16" fmla="*/ 2147483646 w 598"/>
              <a:gd name="T17" fmla="*/ 2147483646 h 153"/>
              <a:gd name="T18" fmla="*/ 2147483646 w 598"/>
              <a:gd name="T19" fmla="*/ 2147483646 h 153"/>
              <a:gd name="T20" fmla="*/ 2147483646 w 598"/>
              <a:gd name="T21" fmla="*/ 2147483646 h 153"/>
              <a:gd name="T22" fmla="*/ 2147483646 w 598"/>
              <a:gd name="T23" fmla="*/ 2147483646 h 153"/>
              <a:gd name="T24" fmla="*/ 2147483646 w 598"/>
              <a:gd name="T25" fmla="*/ 2147483646 h 153"/>
              <a:gd name="T26" fmla="*/ 2147483646 w 598"/>
              <a:gd name="T27" fmla="*/ 2147483646 h 153"/>
              <a:gd name="T28" fmla="*/ 2147483646 w 598"/>
              <a:gd name="T29" fmla="*/ 2147483646 h 153"/>
              <a:gd name="T30" fmla="*/ 2147483646 w 598"/>
              <a:gd name="T31" fmla="*/ 2147483646 h 153"/>
              <a:gd name="T32" fmla="*/ 2147483646 w 598"/>
              <a:gd name="T33" fmla="*/ 2147483646 h 153"/>
              <a:gd name="T34" fmla="*/ 2147483646 w 598"/>
              <a:gd name="T35" fmla="*/ 2147483646 h 153"/>
              <a:gd name="T36" fmla="*/ 2147483646 w 598"/>
              <a:gd name="T37" fmla="*/ 2147483646 h 153"/>
              <a:gd name="T38" fmla="*/ 2147483646 w 598"/>
              <a:gd name="T39" fmla="*/ 2147483646 h 153"/>
              <a:gd name="T40" fmla="*/ 2147483646 w 598"/>
              <a:gd name="T41" fmla="*/ 2147483646 h 153"/>
              <a:gd name="T42" fmla="*/ 2147483646 w 598"/>
              <a:gd name="T43" fmla="*/ 2147483646 h 153"/>
              <a:gd name="T44" fmla="*/ 2147483646 w 598"/>
              <a:gd name="T45" fmla="*/ 2147483646 h 153"/>
              <a:gd name="T46" fmla="*/ 2147483646 w 598"/>
              <a:gd name="T47" fmla="*/ 2147483646 h 153"/>
              <a:gd name="T48" fmla="*/ 0 w 598"/>
              <a:gd name="T49" fmla="*/ 2147483646 h 153"/>
              <a:gd name="T50" fmla="*/ 0 w 598"/>
              <a:gd name="T51" fmla="*/ 2147483646 h 153"/>
              <a:gd name="T52" fmla="*/ 2147483646 w 598"/>
              <a:gd name="T53" fmla="*/ 2147483646 h 153"/>
              <a:gd name="T54" fmla="*/ 2147483646 w 598"/>
              <a:gd name="T55" fmla="*/ 2147483646 h 153"/>
              <a:gd name="T56" fmla="*/ 2147483646 w 598"/>
              <a:gd name="T57" fmla="*/ 2147483646 h 153"/>
              <a:gd name="T58" fmla="*/ 2147483646 w 598"/>
              <a:gd name="T59" fmla="*/ 2147483646 h 153"/>
              <a:gd name="T60" fmla="*/ 2147483646 w 598"/>
              <a:gd name="T61" fmla="*/ 2147483646 h 1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8"/>
              <a:gd name="T94" fmla="*/ 0 h 153"/>
              <a:gd name="T95" fmla="*/ 598 w 598"/>
              <a:gd name="T96" fmla="*/ 153 h 1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8" h="153">
                <a:moveTo>
                  <a:pt x="239" y="33"/>
                </a:moveTo>
                <a:lnTo>
                  <a:pt x="294" y="22"/>
                </a:lnTo>
                <a:lnTo>
                  <a:pt x="359" y="11"/>
                </a:lnTo>
                <a:lnTo>
                  <a:pt x="424" y="0"/>
                </a:lnTo>
                <a:lnTo>
                  <a:pt x="489" y="0"/>
                </a:lnTo>
                <a:lnTo>
                  <a:pt x="511" y="0"/>
                </a:lnTo>
                <a:lnTo>
                  <a:pt x="533" y="0"/>
                </a:lnTo>
                <a:lnTo>
                  <a:pt x="555" y="11"/>
                </a:lnTo>
                <a:lnTo>
                  <a:pt x="576" y="11"/>
                </a:lnTo>
                <a:lnTo>
                  <a:pt x="587" y="11"/>
                </a:lnTo>
                <a:lnTo>
                  <a:pt x="598" y="22"/>
                </a:lnTo>
                <a:lnTo>
                  <a:pt x="598" y="33"/>
                </a:lnTo>
                <a:lnTo>
                  <a:pt x="598" y="55"/>
                </a:lnTo>
                <a:lnTo>
                  <a:pt x="587" y="66"/>
                </a:lnTo>
                <a:lnTo>
                  <a:pt x="565" y="77"/>
                </a:lnTo>
                <a:lnTo>
                  <a:pt x="544" y="87"/>
                </a:lnTo>
                <a:lnTo>
                  <a:pt x="511" y="98"/>
                </a:lnTo>
                <a:lnTo>
                  <a:pt x="468" y="98"/>
                </a:lnTo>
                <a:lnTo>
                  <a:pt x="424" y="109"/>
                </a:lnTo>
                <a:lnTo>
                  <a:pt x="370" y="120"/>
                </a:lnTo>
                <a:lnTo>
                  <a:pt x="261" y="142"/>
                </a:lnTo>
                <a:lnTo>
                  <a:pt x="163" y="153"/>
                </a:lnTo>
                <a:lnTo>
                  <a:pt x="76" y="153"/>
                </a:lnTo>
                <a:lnTo>
                  <a:pt x="0" y="153"/>
                </a:lnTo>
                <a:lnTo>
                  <a:pt x="0" y="66"/>
                </a:lnTo>
                <a:lnTo>
                  <a:pt x="54" y="55"/>
                </a:lnTo>
                <a:lnTo>
                  <a:pt x="120" y="55"/>
                </a:lnTo>
                <a:lnTo>
                  <a:pt x="174" y="44"/>
                </a:lnTo>
                <a:lnTo>
                  <a:pt x="239" y="33"/>
                </a:lnTo>
              </a:path>
            </a:pathLst>
          </a:custGeom>
          <a:solidFill>
            <a:srgbClr val="FF0000"/>
          </a:solidFill>
          <a:ln w="12700">
            <a:solidFill>
              <a:srgbClr val="000000"/>
            </a:solidFill>
            <a:round/>
          </a:ln>
        </p:spPr>
        <p:txBody>
          <a:bodyPr/>
          <a:lstStyle/>
          <a:p>
            <a:endParaRPr lang="zh-CN" altLang="en-US"/>
          </a:p>
        </p:txBody>
      </p:sp>
      <p:sp>
        <p:nvSpPr>
          <p:cNvPr id="89146" name="Freeform 58"/>
          <p:cNvSpPr/>
          <p:nvPr/>
        </p:nvSpPr>
        <p:spPr bwMode="auto">
          <a:xfrm>
            <a:off x="6275388" y="1725613"/>
            <a:ext cx="130175" cy="455612"/>
          </a:xfrm>
          <a:custGeom>
            <a:avLst/>
            <a:gdLst>
              <a:gd name="T0" fmla="*/ 2147483646 w 207"/>
              <a:gd name="T1" fmla="*/ 2147483646 h 718"/>
              <a:gd name="T2" fmla="*/ 2147483646 w 207"/>
              <a:gd name="T3" fmla="*/ 2147483646 h 718"/>
              <a:gd name="T4" fmla="*/ 2147483646 w 207"/>
              <a:gd name="T5" fmla="*/ 2147483646 h 718"/>
              <a:gd name="T6" fmla="*/ 2147483646 w 207"/>
              <a:gd name="T7" fmla="*/ 2147483646 h 718"/>
              <a:gd name="T8" fmla="*/ 2147483646 w 207"/>
              <a:gd name="T9" fmla="*/ 2147483646 h 718"/>
              <a:gd name="T10" fmla="*/ 2147483646 w 207"/>
              <a:gd name="T11" fmla="*/ 2147483646 h 718"/>
              <a:gd name="T12" fmla="*/ 2147483646 w 207"/>
              <a:gd name="T13" fmla="*/ 2147483646 h 718"/>
              <a:gd name="T14" fmla="*/ 2147483646 w 207"/>
              <a:gd name="T15" fmla="*/ 2147483646 h 718"/>
              <a:gd name="T16" fmla="*/ 2147483646 w 207"/>
              <a:gd name="T17" fmla="*/ 2147483646 h 718"/>
              <a:gd name="T18" fmla="*/ 2147483646 w 207"/>
              <a:gd name="T19" fmla="*/ 2147483646 h 718"/>
              <a:gd name="T20" fmla="*/ 2147483646 w 207"/>
              <a:gd name="T21" fmla="*/ 2147483646 h 718"/>
              <a:gd name="T22" fmla="*/ 2147483646 w 207"/>
              <a:gd name="T23" fmla="*/ 2147483646 h 718"/>
              <a:gd name="T24" fmla="*/ 2147483646 w 207"/>
              <a:gd name="T25" fmla="*/ 2147483646 h 718"/>
              <a:gd name="T26" fmla="*/ 2147483646 w 207"/>
              <a:gd name="T27" fmla="*/ 2147483646 h 718"/>
              <a:gd name="T28" fmla="*/ 2147483646 w 207"/>
              <a:gd name="T29" fmla="*/ 2147483646 h 718"/>
              <a:gd name="T30" fmla="*/ 2147483646 w 207"/>
              <a:gd name="T31" fmla="*/ 2147483646 h 718"/>
              <a:gd name="T32" fmla="*/ 2147483646 w 207"/>
              <a:gd name="T33" fmla="*/ 2147483646 h 718"/>
              <a:gd name="T34" fmla="*/ 2147483646 w 207"/>
              <a:gd name="T35" fmla="*/ 2147483646 h 718"/>
              <a:gd name="T36" fmla="*/ 2147483646 w 207"/>
              <a:gd name="T37" fmla="*/ 2147483646 h 718"/>
              <a:gd name="T38" fmla="*/ 2147483646 w 207"/>
              <a:gd name="T39" fmla="*/ 2147483646 h 718"/>
              <a:gd name="T40" fmla="*/ 2147483646 w 207"/>
              <a:gd name="T41" fmla="*/ 2147483646 h 718"/>
              <a:gd name="T42" fmla="*/ 2147483646 w 207"/>
              <a:gd name="T43" fmla="*/ 2147483646 h 718"/>
              <a:gd name="T44" fmla="*/ 2147483646 w 207"/>
              <a:gd name="T45" fmla="*/ 2147483646 h 718"/>
              <a:gd name="T46" fmla="*/ 2147483646 w 207"/>
              <a:gd name="T47" fmla="*/ 2147483646 h 718"/>
              <a:gd name="T48" fmla="*/ 2147483646 w 207"/>
              <a:gd name="T49" fmla="*/ 2147483646 h 718"/>
              <a:gd name="T50" fmla="*/ 2147483646 w 207"/>
              <a:gd name="T51" fmla="*/ 2147483646 h 718"/>
              <a:gd name="T52" fmla="*/ 2147483646 w 207"/>
              <a:gd name="T53" fmla="*/ 2147483646 h 718"/>
              <a:gd name="T54" fmla="*/ 2147483646 w 207"/>
              <a:gd name="T55" fmla="*/ 2147483646 h 718"/>
              <a:gd name="T56" fmla="*/ 2147483646 w 207"/>
              <a:gd name="T57" fmla="*/ 2147483646 h 718"/>
              <a:gd name="T58" fmla="*/ 2147483646 w 207"/>
              <a:gd name="T59" fmla="*/ 2147483646 h 718"/>
              <a:gd name="T60" fmla="*/ 2147483646 w 207"/>
              <a:gd name="T61" fmla="*/ 2147483646 h 718"/>
              <a:gd name="T62" fmla="*/ 2147483646 w 207"/>
              <a:gd name="T63" fmla="*/ 2147483646 h 718"/>
              <a:gd name="T64" fmla="*/ 2147483646 w 207"/>
              <a:gd name="T65" fmla="*/ 2147483646 h 718"/>
              <a:gd name="T66" fmla="*/ 2147483646 w 207"/>
              <a:gd name="T67" fmla="*/ 2147483646 h 718"/>
              <a:gd name="T68" fmla="*/ 2147483646 w 207"/>
              <a:gd name="T69" fmla="*/ 2147483646 h 718"/>
              <a:gd name="T70" fmla="*/ 0 w 207"/>
              <a:gd name="T71" fmla="*/ 2147483646 h 718"/>
              <a:gd name="T72" fmla="*/ 0 w 207"/>
              <a:gd name="T73" fmla="*/ 2147483646 h 718"/>
              <a:gd name="T74" fmla="*/ 0 w 207"/>
              <a:gd name="T75" fmla="*/ 2147483646 h 718"/>
              <a:gd name="T76" fmla="*/ 0 w 207"/>
              <a:gd name="T77" fmla="*/ 2147483646 h 718"/>
              <a:gd name="T78" fmla="*/ 2147483646 w 207"/>
              <a:gd name="T79" fmla="*/ 0 h 718"/>
              <a:gd name="T80" fmla="*/ 2147483646 w 207"/>
              <a:gd name="T81" fmla="*/ 0 h 718"/>
              <a:gd name="T82" fmla="*/ 2147483646 w 207"/>
              <a:gd name="T83" fmla="*/ 0 h 718"/>
              <a:gd name="T84" fmla="*/ 2147483646 w 207"/>
              <a:gd name="T85" fmla="*/ 0 h 718"/>
              <a:gd name="T86" fmla="*/ 2147483646 w 207"/>
              <a:gd name="T87" fmla="*/ 0 h 718"/>
              <a:gd name="T88" fmla="*/ 2147483646 w 207"/>
              <a:gd name="T89" fmla="*/ 2147483646 h 718"/>
              <a:gd name="T90" fmla="*/ 2147483646 w 207"/>
              <a:gd name="T91" fmla="*/ 2147483646 h 718"/>
              <a:gd name="T92" fmla="*/ 2147483646 w 207"/>
              <a:gd name="T93" fmla="*/ 2147483646 h 718"/>
              <a:gd name="T94" fmla="*/ 2147483646 w 207"/>
              <a:gd name="T95" fmla="*/ 2147483646 h 718"/>
              <a:gd name="T96" fmla="*/ 2147483646 w 207"/>
              <a:gd name="T97" fmla="*/ 2147483646 h 718"/>
              <a:gd name="T98" fmla="*/ 2147483646 w 207"/>
              <a:gd name="T99" fmla="*/ 2147483646 h 718"/>
              <a:gd name="T100" fmla="*/ 2147483646 w 207"/>
              <a:gd name="T101" fmla="*/ 2147483646 h 718"/>
              <a:gd name="T102" fmla="*/ 2147483646 w 207"/>
              <a:gd name="T103" fmla="*/ 2147483646 h 718"/>
              <a:gd name="T104" fmla="*/ 2147483646 w 207"/>
              <a:gd name="T105" fmla="*/ 2147483646 h 718"/>
              <a:gd name="T106" fmla="*/ 2147483646 w 207"/>
              <a:gd name="T107" fmla="*/ 2147483646 h 718"/>
              <a:gd name="T108" fmla="*/ 2147483646 w 207"/>
              <a:gd name="T109" fmla="*/ 2147483646 h 718"/>
              <a:gd name="T110" fmla="*/ 2147483646 w 207"/>
              <a:gd name="T111" fmla="*/ 2147483646 h 718"/>
              <a:gd name="T112" fmla="*/ 2147483646 w 207"/>
              <a:gd name="T113" fmla="*/ 2147483646 h 718"/>
              <a:gd name="T114" fmla="*/ 2147483646 w 207"/>
              <a:gd name="T115" fmla="*/ 2147483646 h 718"/>
              <a:gd name="T116" fmla="*/ 2147483646 w 207"/>
              <a:gd name="T117" fmla="*/ 2147483646 h 718"/>
              <a:gd name="T118" fmla="*/ 2147483646 w 207"/>
              <a:gd name="T119" fmla="*/ 2147483646 h 718"/>
              <a:gd name="T120" fmla="*/ 2147483646 w 207"/>
              <a:gd name="T121" fmla="*/ 2147483646 h 718"/>
              <a:gd name="T122" fmla="*/ 2147483646 w 207"/>
              <a:gd name="T123" fmla="*/ 2147483646 h 718"/>
              <a:gd name="T124" fmla="*/ 2147483646 w 207"/>
              <a:gd name="T125" fmla="*/ 2147483646 h 7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7"/>
              <a:gd name="T190" fmla="*/ 0 h 718"/>
              <a:gd name="T191" fmla="*/ 207 w 207"/>
              <a:gd name="T192" fmla="*/ 718 h 7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7" h="718">
                <a:moveTo>
                  <a:pt x="163" y="457"/>
                </a:moveTo>
                <a:lnTo>
                  <a:pt x="163" y="522"/>
                </a:lnTo>
                <a:lnTo>
                  <a:pt x="163" y="577"/>
                </a:lnTo>
                <a:lnTo>
                  <a:pt x="163" y="620"/>
                </a:lnTo>
                <a:lnTo>
                  <a:pt x="153" y="653"/>
                </a:lnTo>
                <a:lnTo>
                  <a:pt x="153" y="686"/>
                </a:lnTo>
                <a:lnTo>
                  <a:pt x="153" y="707"/>
                </a:lnTo>
                <a:lnTo>
                  <a:pt x="142" y="718"/>
                </a:lnTo>
                <a:lnTo>
                  <a:pt x="120" y="718"/>
                </a:lnTo>
                <a:lnTo>
                  <a:pt x="109" y="707"/>
                </a:lnTo>
                <a:lnTo>
                  <a:pt x="87" y="697"/>
                </a:lnTo>
                <a:lnTo>
                  <a:pt x="77" y="686"/>
                </a:lnTo>
                <a:lnTo>
                  <a:pt x="66" y="675"/>
                </a:lnTo>
                <a:lnTo>
                  <a:pt x="55" y="675"/>
                </a:lnTo>
                <a:lnTo>
                  <a:pt x="55" y="664"/>
                </a:lnTo>
                <a:lnTo>
                  <a:pt x="44" y="642"/>
                </a:lnTo>
                <a:lnTo>
                  <a:pt x="44" y="609"/>
                </a:lnTo>
                <a:lnTo>
                  <a:pt x="44" y="566"/>
                </a:lnTo>
                <a:lnTo>
                  <a:pt x="44" y="544"/>
                </a:lnTo>
                <a:lnTo>
                  <a:pt x="44" y="512"/>
                </a:lnTo>
                <a:lnTo>
                  <a:pt x="44" y="490"/>
                </a:lnTo>
                <a:lnTo>
                  <a:pt x="44" y="446"/>
                </a:lnTo>
                <a:lnTo>
                  <a:pt x="44" y="414"/>
                </a:lnTo>
                <a:lnTo>
                  <a:pt x="44" y="370"/>
                </a:lnTo>
                <a:lnTo>
                  <a:pt x="44" y="327"/>
                </a:lnTo>
                <a:lnTo>
                  <a:pt x="44" y="283"/>
                </a:lnTo>
                <a:lnTo>
                  <a:pt x="44" y="239"/>
                </a:lnTo>
                <a:lnTo>
                  <a:pt x="44" y="196"/>
                </a:lnTo>
                <a:lnTo>
                  <a:pt x="44" y="163"/>
                </a:lnTo>
                <a:lnTo>
                  <a:pt x="44" y="142"/>
                </a:lnTo>
                <a:lnTo>
                  <a:pt x="33" y="109"/>
                </a:lnTo>
                <a:lnTo>
                  <a:pt x="33" y="98"/>
                </a:lnTo>
                <a:lnTo>
                  <a:pt x="22" y="76"/>
                </a:lnTo>
                <a:lnTo>
                  <a:pt x="11" y="65"/>
                </a:lnTo>
                <a:lnTo>
                  <a:pt x="0" y="44"/>
                </a:lnTo>
                <a:lnTo>
                  <a:pt x="0" y="33"/>
                </a:lnTo>
                <a:lnTo>
                  <a:pt x="0" y="22"/>
                </a:lnTo>
                <a:lnTo>
                  <a:pt x="0" y="11"/>
                </a:lnTo>
                <a:lnTo>
                  <a:pt x="11" y="0"/>
                </a:lnTo>
                <a:lnTo>
                  <a:pt x="22" y="0"/>
                </a:lnTo>
                <a:lnTo>
                  <a:pt x="33" y="0"/>
                </a:lnTo>
                <a:lnTo>
                  <a:pt x="44" y="0"/>
                </a:lnTo>
                <a:lnTo>
                  <a:pt x="77" y="0"/>
                </a:lnTo>
                <a:lnTo>
                  <a:pt x="120" y="22"/>
                </a:lnTo>
                <a:lnTo>
                  <a:pt x="142" y="33"/>
                </a:lnTo>
                <a:lnTo>
                  <a:pt x="153" y="33"/>
                </a:lnTo>
                <a:lnTo>
                  <a:pt x="163" y="44"/>
                </a:lnTo>
                <a:lnTo>
                  <a:pt x="185" y="54"/>
                </a:lnTo>
                <a:lnTo>
                  <a:pt x="196" y="76"/>
                </a:lnTo>
                <a:lnTo>
                  <a:pt x="207" y="87"/>
                </a:lnTo>
                <a:lnTo>
                  <a:pt x="207" y="131"/>
                </a:lnTo>
                <a:lnTo>
                  <a:pt x="207" y="142"/>
                </a:lnTo>
                <a:lnTo>
                  <a:pt x="196" y="163"/>
                </a:lnTo>
                <a:lnTo>
                  <a:pt x="196" y="174"/>
                </a:lnTo>
                <a:lnTo>
                  <a:pt x="185" y="196"/>
                </a:lnTo>
                <a:lnTo>
                  <a:pt x="185" y="218"/>
                </a:lnTo>
                <a:lnTo>
                  <a:pt x="185" y="250"/>
                </a:lnTo>
                <a:lnTo>
                  <a:pt x="174" y="294"/>
                </a:lnTo>
                <a:lnTo>
                  <a:pt x="174" y="337"/>
                </a:lnTo>
                <a:lnTo>
                  <a:pt x="163" y="392"/>
                </a:lnTo>
                <a:lnTo>
                  <a:pt x="163" y="457"/>
                </a:lnTo>
              </a:path>
            </a:pathLst>
          </a:custGeom>
          <a:solidFill>
            <a:srgbClr val="FF0000"/>
          </a:solidFill>
          <a:ln w="12700">
            <a:solidFill>
              <a:srgbClr val="000000"/>
            </a:solidFill>
            <a:round/>
          </a:ln>
        </p:spPr>
        <p:txBody>
          <a:bodyPr/>
          <a:lstStyle/>
          <a:p>
            <a:endParaRPr lang="zh-CN" altLang="en-US"/>
          </a:p>
        </p:txBody>
      </p:sp>
      <p:sp>
        <p:nvSpPr>
          <p:cNvPr id="89147" name="Freeform 59"/>
          <p:cNvSpPr/>
          <p:nvPr/>
        </p:nvSpPr>
        <p:spPr bwMode="auto">
          <a:xfrm>
            <a:off x="6510338" y="1670050"/>
            <a:ext cx="150812" cy="552450"/>
          </a:xfrm>
          <a:custGeom>
            <a:avLst/>
            <a:gdLst>
              <a:gd name="T0" fmla="*/ 2147483646 w 239"/>
              <a:gd name="T1" fmla="*/ 2147483646 h 871"/>
              <a:gd name="T2" fmla="*/ 2147483646 w 239"/>
              <a:gd name="T3" fmla="*/ 2147483646 h 871"/>
              <a:gd name="T4" fmla="*/ 2147483646 w 239"/>
              <a:gd name="T5" fmla="*/ 2147483646 h 871"/>
              <a:gd name="T6" fmla="*/ 2147483646 w 239"/>
              <a:gd name="T7" fmla="*/ 2147483646 h 871"/>
              <a:gd name="T8" fmla="*/ 2147483646 w 239"/>
              <a:gd name="T9" fmla="*/ 2147483646 h 871"/>
              <a:gd name="T10" fmla="*/ 2147483646 w 239"/>
              <a:gd name="T11" fmla="*/ 2147483646 h 871"/>
              <a:gd name="T12" fmla="*/ 2147483646 w 239"/>
              <a:gd name="T13" fmla="*/ 2147483646 h 871"/>
              <a:gd name="T14" fmla="*/ 2147483646 w 239"/>
              <a:gd name="T15" fmla="*/ 2147483646 h 871"/>
              <a:gd name="T16" fmla="*/ 2147483646 w 239"/>
              <a:gd name="T17" fmla="*/ 2147483646 h 871"/>
              <a:gd name="T18" fmla="*/ 2147483646 w 239"/>
              <a:gd name="T19" fmla="*/ 2147483646 h 871"/>
              <a:gd name="T20" fmla="*/ 2147483646 w 239"/>
              <a:gd name="T21" fmla="*/ 2147483646 h 871"/>
              <a:gd name="T22" fmla="*/ 2147483646 w 239"/>
              <a:gd name="T23" fmla="*/ 2147483646 h 871"/>
              <a:gd name="T24" fmla="*/ 2147483646 w 239"/>
              <a:gd name="T25" fmla="*/ 2147483646 h 871"/>
              <a:gd name="T26" fmla="*/ 2147483646 w 239"/>
              <a:gd name="T27" fmla="*/ 2147483646 h 871"/>
              <a:gd name="T28" fmla="*/ 2147483646 w 239"/>
              <a:gd name="T29" fmla="*/ 2147483646 h 871"/>
              <a:gd name="T30" fmla="*/ 2147483646 w 239"/>
              <a:gd name="T31" fmla="*/ 2147483646 h 871"/>
              <a:gd name="T32" fmla="*/ 2147483646 w 239"/>
              <a:gd name="T33" fmla="*/ 2147483646 h 871"/>
              <a:gd name="T34" fmla="*/ 2147483646 w 239"/>
              <a:gd name="T35" fmla="*/ 2147483646 h 871"/>
              <a:gd name="T36" fmla="*/ 2147483646 w 239"/>
              <a:gd name="T37" fmla="*/ 2147483646 h 871"/>
              <a:gd name="T38" fmla="*/ 2147483646 w 239"/>
              <a:gd name="T39" fmla="*/ 2147483646 h 871"/>
              <a:gd name="T40" fmla="*/ 2147483646 w 239"/>
              <a:gd name="T41" fmla="*/ 2147483646 h 871"/>
              <a:gd name="T42" fmla="*/ 2147483646 w 239"/>
              <a:gd name="T43" fmla="*/ 2147483646 h 871"/>
              <a:gd name="T44" fmla="*/ 2147483646 w 239"/>
              <a:gd name="T45" fmla="*/ 2147483646 h 871"/>
              <a:gd name="T46" fmla="*/ 0 w 239"/>
              <a:gd name="T47" fmla="*/ 2147483646 h 871"/>
              <a:gd name="T48" fmla="*/ 2147483646 w 239"/>
              <a:gd name="T49" fmla="*/ 2147483646 h 871"/>
              <a:gd name="T50" fmla="*/ 2147483646 w 239"/>
              <a:gd name="T51" fmla="*/ 0 h 871"/>
              <a:gd name="T52" fmla="*/ 2147483646 w 239"/>
              <a:gd name="T53" fmla="*/ 0 h 871"/>
              <a:gd name="T54" fmla="*/ 2147483646 w 239"/>
              <a:gd name="T55" fmla="*/ 2147483646 h 871"/>
              <a:gd name="T56" fmla="*/ 2147483646 w 239"/>
              <a:gd name="T57" fmla="*/ 2147483646 h 871"/>
              <a:gd name="T58" fmla="*/ 2147483646 w 239"/>
              <a:gd name="T59" fmla="*/ 2147483646 h 871"/>
              <a:gd name="T60" fmla="*/ 2147483646 w 239"/>
              <a:gd name="T61" fmla="*/ 2147483646 h 871"/>
              <a:gd name="T62" fmla="*/ 2147483646 w 239"/>
              <a:gd name="T63" fmla="*/ 2147483646 h 871"/>
              <a:gd name="T64" fmla="*/ 2147483646 w 239"/>
              <a:gd name="T65" fmla="*/ 2147483646 h 871"/>
              <a:gd name="T66" fmla="*/ 2147483646 w 239"/>
              <a:gd name="T67" fmla="*/ 2147483646 h 871"/>
              <a:gd name="T68" fmla="*/ 2147483646 w 239"/>
              <a:gd name="T69" fmla="*/ 2147483646 h 871"/>
              <a:gd name="T70" fmla="*/ 2147483646 w 239"/>
              <a:gd name="T71" fmla="*/ 2147483646 h 871"/>
              <a:gd name="T72" fmla="*/ 2147483646 w 239"/>
              <a:gd name="T73" fmla="*/ 2147483646 h 871"/>
              <a:gd name="T74" fmla="*/ 2147483646 w 239"/>
              <a:gd name="T75" fmla="*/ 2147483646 h 8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9"/>
              <a:gd name="T115" fmla="*/ 0 h 871"/>
              <a:gd name="T116" fmla="*/ 239 w 239"/>
              <a:gd name="T117" fmla="*/ 871 h 8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9" h="871">
                <a:moveTo>
                  <a:pt x="185" y="479"/>
                </a:moveTo>
                <a:lnTo>
                  <a:pt x="174" y="544"/>
                </a:lnTo>
                <a:lnTo>
                  <a:pt x="174" y="599"/>
                </a:lnTo>
                <a:lnTo>
                  <a:pt x="174" y="642"/>
                </a:lnTo>
                <a:lnTo>
                  <a:pt x="174" y="686"/>
                </a:lnTo>
                <a:lnTo>
                  <a:pt x="163" y="729"/>
                </a:lnTo>
                <a:lnTo>
                  <a:pt x="163" y="762"/>
                </a:lnTo>
                <a:lnTo>
                  <a:pt x="163" y="784"/>
                </a:lnTo>
                <a:lnTo>
                  <a:pt x="152" y="805"/>
                </a:lnTo>
                <a:lnTo>
                  <a:pt x="152" y="827"/>
                </a:lnTo>
                <a:lnTo>
                  <a:pt x="152" y="838"/>
                </a:lnTo>
                <a:lnTo>
                  <a:pt x="141" y="849"/>
                </a:lnTo>
                <a:lnTo>
                  <a:pt x="141" y="860"/>
                </a:lnTo>
                <a:lnTo>
                  <a:pt x="141" y="871"/>
                </a:lnTo>
                <a:lnTo>
                  <a:pt x="130" y="871"/>
                </a:lnTo>
                <a:lnTo>
                  <a:pt x="120" y="871"/>
                </a:lnTo>
                <a:lnTo>
                  <a:pt x="109" y="860"/>
                </a:lnTo>
                <a:lnTo>
                  <a:pt x="98" y="849"/>
                </a:lnTo>
                <a:lnTo>
                  <a:pt x="87" y="838"/>
                </a:lnTo>
                <a:lnTo>
                  <a:pt x="87" y="827"/>
                </a:lnTo>
                <a:lnTo>
                  <a:pt x="76" y="816"/>
                </a:lnTo>
                <a:lnTo>
                  <a:pt x="76" y="794"/>
                </a:lnTo>
                <a:lnTo>
                  <a:pt x="65" y="773"/>
                </a:lnTo>
                <a:lnTo>
                  <a:pt x="54" y="729"/>
                </a:lnTo>
                <a:lnTo>
                  <a:pt x="54" y="686"/>
                </a:lnTo>
                <a:lnTo>
                  <a:pt x="54" y="642"/>
                </a:lnTo>
                <a:lnTo>
                  <a:pt x="54" y="599"/>
                </a:lnTo>
                <a:lnTo>
                  <a:pt x="54" y="566"/>
                </a:lnTo>
                <a:lnTo>
                  <a:pt x="65" y="544"/>
                </a:lnTo>
                <a:lnTo>
                  <a:pt x="65" y="511"/>
                </a:lnTo>
                <a:lnTo>
                  <a:pt x="65" y="468"/>
                </a:lnTo>
                <a:lnTo>
                  <a:pt x="65" y="435"/>
                </a:lnTo>
                <a:lnTo>
                  <a:pt x="65" y="392"/>
                </a:lnTo>
                <a:lnTo>
                  <a:pt x="65" y="348"/>
                </a:lnTo>
                <a:lnTo>
                  <a:pt x="65" y="294"/>
                </a:lnTo>
                <a:lnTo>
                  <a:pt x="65" y="250"/>
                </a:lnTo>
                <a:lnTo>
                  <a:pt x="65" y="207"/>
                </a:lnTo>
                <a:lnTo>
                  <a:pt x="65" y="174"/>
                </a:lnTo>
                <a:lnTo>
                  <a:pt x="54" y="141"/>
                </a:lnTo>
                <a:lnTo>
                  <a:pt x="54" y="120"/>
                </a:lnTo>
                <a:lnTo>
                  <a:pt x="44" y="98"/>
                </a:lnTo>
                <a:lnTo>
                  <a:pt x="44" y="87"/>
                </a:lnTo>
                <a:lnTo>
                  <a:pt x="33" y="87"/>
                </a:lnTo>
                <a:lnTo>
                  <a:pt x="22" y="76"/>
                </a:lnTo>
                <a:lnTo>
                  <a:pt x="11" y="54"/>
                </a:lnTo>
                <a:lnTo>
                  <a:pt x="0" y="44"/>
                </a:lnTo>
                <a:lnTo>
                  <a:pt x="11" y="22"/>
                </a:lnTo>
                <a:lnTo>
                  <a:pt x="11" y="11"/>
                </a:lnTo>
                <a:lnTo>
                  <a:pt x="22" y="0"/>
                </a:lnTo>
                <a:lnTo>
                  <a:pt x="33" y="0"/>
                </a:lnTo>
                <a:lnTo>
                  <a:pt x="54" y="0"/>
                </a:lnTo>
                <a:lnTo>
                  <a:pt x="76" y="0"/>
                </a:lnTo>
                <a:lnTo>
                  <a:pt x="98" y="11"/>
                </a:lnTo>
                <a:lnTo>
                  <a:pt x="120" y="11"/>
                </a:lnTo>
                <a:lnTo>
                  <a:pt x="152" y="22"/>
                </a:lnTo>
                <a:lnTo>
                  <a:pt x="163" y="33"/>
                </a:lnTo>
                <a:lnTo>
                  <a:pt x="185" y="33"/>
                </a:lnTo>
                <a:lnTo>
                  <a:pt x="207" y="44"/>
                </a:lnTo>
                <a:lnTo>
                  <a:pt x="217" y="54"/>
                </a:lnTo>
                <a:lnTo>
                  <a:pt x="228" y="65"/>
                </a:lnTo>
                <a:lnTo>
                  <a:pt x="228" y="76"/>
                </a:lnTo>
                <a:lnTo>
                  <a:pt x="239" y="87"/>
                </a:lnTo>
                <a:lnTo>
                  <a:pt x="239" y="98"/>
                </a:lnTo>
                <a:lnTo>
                  <a:pt x="228" y="120"/>
                </a:lnTo>
                <a:lnTo>
                  <a:pt x="217" y="152"/>
                </a:lnTo>
                <a:lnTo>
                  <a:pt x="207" y="174"/>
                </a:lnTo>
                <a:lnTo>
                  <a:pt x="207" y="196"/>
                </a:lnTo>
                <a:lnTo>
                  <a:pt x="207" y="229"/>
                </a:lnTo>
                <a:lnTo>
                  <a:pt x="196" y="261"/>
                </a:lnTo>
                <a:lnTo>
                  <a:pt x="196" y="305"/>
                </a:lnTo>
                <a:lnTo>
                  <a:pt x="185" y="359"/>
                </a:lnTo>
                <a:lnTo>
                  <a:pt x="185" y="414"/>
                </a:lnTo>
                <a:lnTo>
                  <a:pt x="185" y="479"/>
                </a:lnTo>
              </a:path>
            </a:pathLst>
          </a:custGeom>
          <a:solidFill>
            <a:srgbClr val="FF0000"/>
          </a:solidFill>
          <a:ln w="12700">
            <a:solidFill>
              <a:srgbClr val="000000"/>
            </a:solidFill>
            <a:round/>
          </a:ln>
        </p:spPr>
        <p:txBody>
          <a:bodyPr/>
          <a:lstStyle/>
          <a:p>
            <a:endParaRPr lang="zh-CN" altLang="en-US"/>
          </a:p>
        </p:txBody>
      </p:sp>
      <p:sp>
        <p:nvSpPr>
          <p:cNvPr id="89148" name="Freeform 60"/>
          <p:cNvSpPr/>
          <p:nvPr/>
        </p:nvSpPr>
        <p:spPr bwMode="auto">
          <a:xfrm>
            <a:off x="6681788" y="1614488"/>
            <a:ext cx="331787" cy="436562"/>
          </a:xfrm>
          <a:custGeom>
            <a:avLst/>
            <a:gdLst>
              <a:gd name="T0" fmla="*/ 2147483646 w 522"/>
              <a:gd name="T1" fmla="*/ 2147483646 h 686"/>
              <a:gd name="T2" fmla="*/ 2147483646 w 522"/>
              <a:gd name="T3" fmla="*/ 2147483646 h 686"/>
              <a:gd name="T4" fmla="*/ 2147483646 w 522"/>
              <a:gd name="T5" fmla="*/ 2147483646 h 686"/>
              <a:gd name="T6" fmla="*/ 0 w 522"/>
              <a:gd name="T7" fmla="*/ 2147483646 h 686"/>
              <a:gd name="T8" fmla="*/ 0 w 522"/>
              <a:gd name="T9" fmla="*/ 2147483646 h 686"/>
              <a:gd name="T10" fmla="*/ 0 w 522"/>
              <a:gd name="T11" fmla="*/ 2147483646 h 686"/>
              <a:gd name="T12" fmla="*/ 2147483646 w 522"/>
              <a:gd name="T13" fmla="*/ 2147483646 h 686"/>
              <a:gd name="T14" fmla="*/ 2147483646 w 522"/>
              <a:gd name="T15" fmla="*/ 2147483646 h 686"/>
              <a:gd name="T16" fmla="*/ 2147483646 w 522"/>
              <a:gd name="T17" fmla="*/ 2147483646 h 686"/>
              <a:gd name="T18" fmla="*/ 2147483646 w 522"/>
              <a:gd name="T19" fmla="*/ 2147483646 h 686"/>
              <a:gd name="T20" fmla="*/ 2147483646 w 522"/>
              <a:gd name="T21" fmla="*/ 2147483646 h 686"/>
              <a:gd name="T22" fmla="*/ 2147483646 w 522"/>
              <a:gd name="T23" fmla="*/ 2147483646 h 686"/>
              <a:gd name="T24" fmla="*/ 2147483646 w 522"/>
              <a:gd name="T25" fmla="*/ 2147483646 h 686"/>
              <a:gd name="T26" fmla="*/ 2147483646 w 522"/>
              <a:gd name="T27" fmla="*/ 2147483646 h 686"/>
              <a:gd name="T28" fmla="*/ 2147483646 w 522"/>
              <a:gd name="T29" fmla="*/ 2147483646 h 686"/>
              <a:gd name="T30" fmla="*/ 2147483646 w 522"/>
              <a:gd name="T31" fmla="*/ 2147483646 h 686"/>
              <a:gd name="T32" fmla="*/ 2147483646 w 522"/>
              <a:gd name="T33" fmla="*/ 0 h 686"/>
              <a:gd name="T34" fmla="*/ 2147483646 w 522"/>
              <a:gd name="T35" fmla="*/ 0 h 686"/>
              <a:gd name="T36" fmla="*/ 2147483646 w 522"/>
              <a:gd name="T37" fmla="*/ 0 h 686"/>
              <a:gd name="T38" fmla="*/ 2147483646 w 522"/>
              <a:gd name="T39" fmla="*/ 0 h 686"/>
              <a:gd name="T40" fmla="*/ 2147483646 w 522"/>
              <a:gd name="T41" fmla="*/ 2147483646 h 686"/>
              <a:gd name="T42" fmla="*/ 2147483646 w 522"/>
              <a:gd name="T43" fmla="*/ 2147483646 h 686"/>
              <a:gd name="T44" fmla="*/ 2147483646 w 522"/>
              <a:gd name="T45" fmla="*/ 2147483646 h 686"/>
              <a:gd name="T46" fmla="*/ 2147483646 w 522"/>
              <a:gd name="T47" fmla="*/ 2147483646 h 686"/>
              <a:gd name="T48" fmla="*/ 2147483646 w 522"/>
              <a:gd name="T49" fmla="*/ 2147483646 h 686"/>
              <a:gd name="T50" fmla="*/ 2147483646 w 522"/>
              <a:gd name="T51" fmla="*/ 2147483646 h 686"/>
              <a:gd name="T52" fmla="*/ 2147483646 w 522"/>
              <a:gd name="T53" fmla="*/ 2147483646 h 686"/>
              <a:gd name="T54" fmla="*/ 2147483646 w 522"/>
              <a:gd name="T55" fmla="*/ 2147483646 h 686"/>
              <a:gd name="T56" fmla="*/ 2147483646 w 522"/>
              <a:gd name="T57" fmla="*/ 2147483646 h 686"/>
              <a:gd name="T58" fmla="*/ 2147483646 w 522"/>
              <a:gd name="T59" fmla="*/ 2147483646 h 686"/>
              <a:gd name="T60" fmla="*/ 2147483646 w 522"/>
              <a:gd name="T61" fmla="*/ 2147483646 h 686"/>
              <a:gd name="T62" fmla="*/ 2147483646 w 522"/>
              <a:gd name="T63" fmla="*/ 2147483646 h 686"/>
              <a:gd name="T64" fmla="*/ 2147483646 w 522"/>
              <a:gd name="T65" fmla="*/ 2147483646 h 6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2"/>
              <a:gd name="T100" fmla="*/ 0 h 686"/>
              <a:gd name="T101" fmla="*/ 522 w 522"/>
              <a:gd name="T102" fmla="*/ 686 h 6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2" h="686">
                <a:moveTo>
                  <a:pt x="109" y="631"/>
                </a:moveTo>
                <a:lnTo>
                  <a:pt x="87" y="653"/>
                </a:lnTo>
                <a:lnTo>
                  <a:pt x="65" y="664"/>
                </a:lnTo>
                <a:lnTo>
                  <a:pt x="54" y="675"/>
                </a:lnTo>
                <a:lnTo>
                  <a:pt x="32" y="675"/>
                </a:lnTo>
                <a:lnTo>
                  <a:pt x="22" y="686"/>
                </a:lnTo>
                <a:lnTo>
                  <a:pt x="11" y="686"/>
                </a:lnTo>
                <a:lnTo>
                  <a:pt x="0" y="686"/>
                </a:lnTo>
                <a:lnTo>
                  <a:pt x="0" y="675"/>
                </a:lnTo>
                <a:lnTo>
                  <a:pt x="0" y="664"/>
                </a:lnTo>
                <a:lnTo>
                  <a:pt x="0" y="653"/>
                </a:lnTo>
                <a:lnTo>
                  <a:pt x="11" y="642"/>
                </a:lnTo>
                <a:lnTo>
                  <a:pt x="22" y="620"/>
                </a:lnTo>
                <a:lnTo>
                  <a:pt x="43" y="609"/>
                </a:lnTo>
                <a:lnTo>
                  <a:pt x="54" y="577"/>
                </a:lnTo>
                <a:lnTo>
                  <a:pt x="76" y="555"/>
                </a:lnTo>
                <a:lnTo>
                  <a:pt x="119" y="490"/>
                </a:lnTo>
                <a:lnTo>
                  <a:pt x="163" y="435"/>
                </a:lnTo>
                <a:lnTo>
                  <a:pt x="206" y="370"/>
                </a:lnTo>
                <a:lnTo>
                  <a:pt x="250" y="305"/>
                </a:lnTo>
                <a:lnTo>
                  <a:pt x="261" y="272"/>
                </a:lnTo>
                <a:lnTo>
                  <a:pt x="282" y="239"/>
                </a:lnTo>
                <a:lnTo>
                  <a:pt x="304" y="196"/>
                </a:lnTo>
                <a:lnTo>
                  <a:pt x="315" y="152"/>
                </a:lnTo>
                <a:lnTo>
                  <a:pt x="326" y="120"/>
                </a:lnTo>
                <a:lnTo>
                  <a:pt x="337" y="98"/>
                </a:lnTo>
                <a:lnTo>
                  <a:pt x="337" y="76"/>
                </a:lnTo>
                <a:lnTo>
                  <a:pt x="326" y="65"/>
                </a:lnTo>
                <a:lnTo>
                  <a:pt x="315" y="54"/>
                </a:lnTo>
                <a:lnTo>
                  <a:pt x="304" y="43"/>
                </a:lnTo>
                <a:lnTo>
                  <a:pt x="304" y="22"/>
                </a:lnTo>
                <a:lnTo>
                  <a:pt x="304" y="11"/>
                </a:lnTo>
                <a:lnTo>
                  <a:pt x="304" y="0"/>
                </a:lnTo>
                <a:lnTo>
                  <a:pt x="315" y="0"/>
                </a:lnTo>
                <a:lnTo>
                  <a:pt x="326" y="0"/>
                </a:lnTo>
                <a:lnTo>
                  <a:pt x="348" y="0"/>
                </a:lnTo>
                <a:lnTo>
                  <a:pt x="359" y="0"/>
                </a:lnTo>
                <a:lnTo>
                  <a:pt x="380" y="0"/>
                </a:lnTo>
                <a:lnTo>
                  <a:pt x="391" y="11"/>
                </a:lnTo>
                <a:lnTo>
                  <a:pt x="424" y="22"/>
                </a:lnTo>
                <a:lnTo>
                  <a:pt x="446" y="43"/>
                </a:lnTo>
                <a:lnTo>
                  <a:pt x="467" y="54"/>
                </a:lnTo>
                <a:lnTo>
                  <a:pt x="478" y="65"/>
                </a:lnTo>
                <a:lnTo>
                  <a:pt x="500" y="76"/>
                </a:lnTo>
                <a:lnTo>
                  <a:pt x="511" y="87"/>
                </a:lnTo>
                <a:lnTo>
                  <a:pt x="522" y="98"/>
                </a:lnTo>
                <a:lnTo>
                  <a:pt x="522" y="109"/>
                </a:lnTo>
                <a:lnTo>
                  <a:pt x="522" y="120"/>
                </a:lnTo>
                <a:lnTo>
                  <a:pt x="522" y="141"/>
                </a:lnTo>
                <a:lnTo>
                  <a:pt x="511" y="152"/>
                </a:lnTo>
                <a:lnTo>
                  <a:pt x="500" y="174"/>
                </a:lnTo>
                <a:lnTo>
                  <a:pt x="489" y="207"/>
                </a:lnTo>
                <a:lnTo>
                  <a:pt x="467" y="239"/>
                </a:lnTo>
                <a:lnTo>
                  <a:pt x="446" y="272"/>
                </a:lnTo>
                <a:lnTo>
                  <a:pt x="413" y="316"/>
                </a:lnTo>
                <a:lnTo>
                  <a:pt x="369" y="359"/>
                </a:lnTo>
                <a:lnTo>
                  <a:pt x="337" y="403"/>
                </a:lnTo>
                <a:lnTo>
                  <a:pt x="304" y="446"/>
                </a:lnTo>
                <a:lnTo>
                  <a:pt x="272" y="490"/>
                </a:lnTo>
                <a:lnTo>
                  <a:pt x="239" y="522"/>
                </a:lnTo>
                <a:lnTo>
                  <a:pt x="206" y="555"/>
                </a:lnTo>
                <a:lnTo>
                  <a:pt x="174" y="588"/>
                </a:lnTo>
                <a:lnTo>
                  <a:pt x="141" y="609"/>
                </a:lnTo>
                <a:lnTo>
                  <a:pt x="109" y="631"/>
                </a:lnTo>
              </a:path>
            </a:pathLst>
          </a:custGeom>
          <a:solidFill>
            <a:srgbClr val="FF0000"/>
          </a:solidFill>
          <a:ln w="12700">
            <a:solidFill>
              <a:srgbClr val="000000"/>
            </a:solidFill>
            <a:round/>
          </a:ln>
        </p:spPr>
        <p:txBody>
          <a:bodyPr/>
          <a:lstStyle/>
          <a:p>
            <a:endParaRPr lang="zh-CN" altLang="en-US"/>
          </a:p>
        </p:txBody>
      </p:sp>
      <p:sp>
        <p:nvSpPr>
          <p:cNvPr id="89149" name="Freeform 61"/>
          <p:cNvSpPr/>
          <p:nvPr/>
        </p:nvSpPr>
        <p:spPr bwMode="auto">
          <a:xfrm>
            <a:off x="6896100" y="1966913"/>
            <a:ext cx="207963" cy="158750"/>
          </a:xfrm>
          <a:custGeom>
            <a:avLst/>
            <a:gdLst>
              <a:gd name="T0" fmla="*/ 2147483646 w 326"/>
              <a:gd name="T1" fmla="*/ 2147483646 h 250"/>
              <a:gd name="T2" fmla="*/ 2147483646 w 326"/>
              <a:gd name="T3" fmla="*/ 2147483646 h 250"/>
              <a:gd name="T4" fmla="*/ 2147483646 w 326"/>
              <a:gd name="T5" fmla="*/ 2147483646 h 250"/>
              <a:gd name="T6" fmla="*/ 2147483646 w 326"/>
              <a:gd name="T7" fmla="*/ 2147483646 h 250"/>
              <a:gd name="T8" fmla="*/ 2147483646 w 326"/>
              <a:gd name="T9" fmla="*/ 2147483646 h 250"/>
              <a:gd name="T10" fmla="*/ 2147483646 w 326"/>
              <a:gd name="T11" fmla="*/ 2147483646 h 250"/>
              <a:gd name="T12" fmla="*/ 2147483646 w 326"/>
              <a:gd name="T13" fmla="*/ 2147483646 h 250"/>
              <a:gd name="T14" fmla="*/ 2147483646 w 326"/>
              <a:gd name="T15" fmla="*/ 2147483646 h 250"/>
              <a:gd name="T16" fmla="*/ 2147483646 w 326"/>
              <a:gd name="T17" fmla="*/ 2147483646 h 250"/>
              <a:gd name="T18" fmla="*/ 2147483646 w 326"/>
              <a:gd name="T19" fmla="*/ 2147483646 h 250"/>
              <a:gd name="T20" fmla="*/ 2147483646 w 326"/>
              <a:gd name="T21" fmla="*/ 2147483646 h 250"/>
              <a:gd name="T22" fmla="*/ 2147483646 w 326"/>
              <a:gd name="T23" fmla="*/ 2147483646 h 250"/>
              <a:gd name="T24" fmla="*/ 2147483646 w 326"/>
              <a:gd name="T25" fmla="*/ 2147483646 h 250"/>
              <a:gd name="T26" fmla="*/ 2147483646 w 326"/>
              <a:gd name="T27" fmla="*/ 2147483646 h 250"/>
              <a:gd name="T28" fmla="*/ 2147483646 w 326"/>
              <a:gd name="T29" fmla="*/ 2147483646 h 250"/>
              <a:gd name="T30" fmla="*/ 2147483646 w 326"/>
              <a:gd name="T31" fmla="*/ 2147483646 h 250"/>
              <a:gd name="T32" fmla="*/ 2147483646 w 326"/>
              <a:gd name="T33" fmla="*/ 2147483646 h 250"/>
              <a:gd name="T34" fmla="*/ 2147483646 w 326"/>
              <a:gd name="T35" fmla="*/ 2147483646 h 250"/>
              <a:gd name="T36" fmla="*/ 2147483646 w 326"/>
              <a:gd name="T37" fmla="*/ 2147483646 h 250"/>
              <a:gd name="T38" fmla="*/ 2147483646 w 326"/>
              <a:gd name="T39" fmla="*/ 2147483646 h 250"/>
              <a:gd name="T40" fmla="*/ 2147483646 w 326"/>
              <a:gd name="T41" fmla="*/ 2147483646 h 250"/>
              <a:gd name="T42" fmla="*/ 2147483646 w 326"/>
              <a:gd name="T43" fmla="*/ 2147483646 h 250"/>
              <a:gd name="T44" fmla="*/ 2147483646 w 326"/>
              <a:gd name="T45" fmla="*/ 2147483646 h 250"/>
              <a:gd name="T46" fmla="*/ 2147483646 w 326"/>
              <a:gd name="T47" fmla="*/ 0 h 250"/>
              <a:gd name="T48" fmla="*/ 0 w 326"/>
              <a:gd name="T49" fmla="*/ 0 h 250"/>
              <a:gd name="T50" fmla="*/ 2147483646 w 326"/>
              <a:gd name="T51" fmla="*/ 0 h 250"/>
              <a:gd name="T52" fmla="*/ 2147483646 w 326"/>
              <a:gd name="T53" fmla="*/ 0 h 250"/>
              <a:gd name="T54" fmla="*/ 2147483646 w 326"/>
              <a:gd name="T55" fmla="*/ 2147483646 h 250"/>
              <a:gd name="T56" fmla="*/ 2147483646 w 326"/>
              <a:gd name="T57" fmla="*/ 2147483646 h 250"/>
              <a:gd name="T58" fmla="*/ 2147483646 w 326"/>
              <a:gd name="T59" fmla="*/ 2147483646 h 250"/>
              <a:gd name="T60" fmla="*/ 2147483646 w 326"/>
              <a:gd name="T61" fmla="*/ 2147483646 h 250"/>
              <a:gd name="T62" fmla="*/ 2147483646 w 326"/>
              <a:gd name="T63" fmla="*/ 2147483646 h 250"/>
              <a:gd name="T64" fmla="*/ 2147483646 w 326"/>
              <a:gd name="T65" fmla="*/ 2147483646 h 250"/>
              <a:gd name="T66" fmla="*/ 2147483646 w 326"/>
              <a:gd name="T67" fmla="*/ 2147483646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6"/>
              <a:gd name="T103" fmla="*/ 0 h 250"/>
              <a:gd name="T104" fmla="*/ 326 w 32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6" h="250">
                <a:moveTo>
                  <a:pt x="250" y="54"/>
                </a:moveTo>
                <a:lnTo>
                  <a:pt x="283" y="76"/>
                </a:lnTo>
                <a:lnTo>
                  <a:pt x="293" y="87"/>
                </a:lnTo>
                <a:lnTo>
                  <a:pt x="315" y="109"/>
                </a:lnTo>
                <a:lnTo>
                  <a:pt x="326" y="141"/>
                </a:lnTo>
                <a:lnTo>
                  <a:pt x="326" y="163"/>
                </a:lnTo>
                <a:lnTo>
                  <a:pt x="326" y="185"/>
                </a:lnTo>
                <a:lnTo>
                  <a:pt x="326" y="207"/>
                </a:lnTo>
                <a:lnTo>
                  <a:pt x="326" y="228"/>
                </a:lnTo>
                <a:lnTo>
                  <a:pt x="315" y="239"/>
                </a:lnTo>
                <a:lnTo>
                  <a:pt x="304" y="250"/>
                </a:lnTo>
                <a:lnTo>
                  <a:pt x="293" y="250"/>
                </a:lnTo>
                <a:lnTo>
                  <a:pt x="272" y="239"/>
                </a:lnTo>
                <a:lnTo>
                  <a:pt x="250" y="218"/>
                </a:lnTo>
                <a:lnTo>
                  <a:pt x="228" y="207"/>
                </a:lnTo>
                <a:lnTo>
                  <a:pt x="196" y="174"/>
                </a:lnTo>
                <a:lnTo>
                  <a:pt x="163" y="152"/>
                </a:lnTo>
                <a:lnTo>
                  <a:pt x="130" y="120"/>
                </a:lnTo>
                <a:lnTo>
                  <a:pt x="98" y="98"/>
                </a:lnTo>
                <a:lnTo>
                  <a:pt x="65" y="65"/>
                </a:lnTo>
                <a:lnTo>
                  <a:pt x="43" y="54"/>
                </a:lnTo>
                <a:lnTo>
                  <a:pt x="32" y="33"/>
                </a:lnTo>
                <a:lnTo>
                  <a:pt x="11" y="22"/>
                </a:lnTo>
                <a:lnTo>
                  <a:pt x="11" y="0"/>
                </a:lnTo>
                <a:lnTo>
                  <a:pt x="0" y="0"/>
                </a:lnTo>
                <a:lnTo>
                  <a:pt x="54" y="0"/>
                </a:lnTo>
                <a:lnTo>
                  <a:pt x="87" y="0"/>
                </a:lnTo>
                <a:lnTo>
                  <a:pt x="130" y="11"/>
                </a:lnTo>
                <a:lnTo>
                  <a:pt x="163" y="11"/>
                </a:lnTo>
                <a:lnTo>
                  <a:pt x="196" y="22"/>
                </a:lnTo>
                <a:lnTo>
                  <a:pt x="217" y="33"/>
                </a:lnTo>
                <a:lnTo>
                  <a:pt x="239" y="43"/>
                </a:lnTo>
                <a:lnTo>
                  <a:pt x="250" y="54"/>
                </a:lnTo>
              </a:path>
            </a:pathLst>
          </a:custGeom>
          <a:solidFill>
            <a:srgbClr val="FF0000"/>
          </a:solidFill>
          <a:ln w="12700">
            <a:solidFill>
              <a:srgbClr val="000000"/>
            </a:solidFill>
            <a:round/>
          </a:ln>
        </p:spPr>
        <p:txBody>
          <a:bodyPr/>
          <a:lstStyle/>
          <a:p>
            <a:endParaRPr lang="zh-CN" altLang="en-US"/>
          </a:p>
        </p:txBody>
      </p:sp>
      <p:sp>
        <p:nvSpPr>
          <p:cNvPr id="89150" name="Freeform 62"/>
          <p:cNvSpPr/>
          <p:nvPr/>
        </p:nvSpPr>
        <p:spPr bwMode="auto">
          <a:xfrm>
            <a:off x="6269038" y="2263775"/>
            <a:ext cx="136525" cy="415925"/>
          </a:xfrm>
          <a:custGeom>
            <a:avLst/>
            <a:gdLst>
              <a:gd name="T0" fmla="*/ 2147483646 w 217"/>
              <a:gd name="T1" fmla="*/ 2147483646 h 653"/>
              <a:gd name="T2" fmla="*/ 2147483646 w 217"/>
              <a:gd name="T3" fmla="*/ 2147483646 h 653"/>
              <a:gd name="T4" fmla="*/ 2147483646 w 217"/>
              <a:gd name="T5" fmla="*/ 2147483646 h 653"/>
              <a:gd name="T6" fmla="*/ 0 w 217"/>
              <a:gd name="T7" fmla="*/ 2147483646 h 653"/>
              <a:gd name="T8" fmla="*/ 0 w 217"/>
              <a:gd name="T9" fmla="*/ 2147483646 h 653"/>
              <a:gd name="T10" fmla="*/ 0 w 217"/>
              <a:gd name="T11" fmla="*/ 2147483646 h 653"/>
              <a:gd name="T12" fmla="*/ 0 w 217"/>
              <a:gd name="T13" fmla="*/ 2147483646 h 653"/>
              <a:gd name="T14" fmla="*/ 2147483646 w 217"/>
              <a:gd name="T15" fmla="*/ 2147483646 h 653"/>
              <a:gd name="T16" fmla="*/ 2147483646 w 217"/>
              <a:gd name="T17" fmla="*/ 2147483646 h 653"/>
              <a:gd name="T18" fmla="*/ 2147483646 w 217"/>
              <a:gd name="T19" fmla="*/ 2147483646 h 653"/>
              <a:gd name="T20" fmla="*/ 2147483646 w 217"/>
              <a:gd name="T21" fmla="*/ 0 h 653"/>
              <a:gd name="T22" fmla="*/ 2147483646 w 217"/>
              <a:gd name="T23" fmla="*/ 0 h 653"/>
              <a:gd name="T24" fmla="*/ 2147483646 w 217"/>
              <a:gd name="T25" fmla="*/ 0 h 653"/>
              <a:gd name="T26" fmla="*/ 2147483646 w 217"/>
              <a:gd name="T27" fmla="*/ 2147483646 h 653"/>
              <a:gd name="T28" fmla="*/ 2147483646 w 217"/>
              <a:gd name="T29" fmla="*/ 2147483646 h 653"/>
              <a:gd name="T30" fmla="*/ 2147483646 w 217"/>
              <a:gd name="T31" fmla="*/ 2147483646 h 653"/>
              <a:gd name="T32" fmla="*/ 2147483646 w 217"/>
              <a:gd name="T33" fmla="*/ 2147483646 h 653"/>
              <a:gd name="T34" fmla="*/ 2147483646 w 217"/>
              <a:gd name="T35" fmla="*/ 2147483646 h 653"/>
              <a:gd name="T36" fmla="*/ 2147483646 w 217"/>
              <a:gd name="T37" fmla="*/ 2147483646 h 653"/>
              <a:gd name="T38" fmla="*/ 2147483646 w 217"/>
              <a:gd name="T39" fmla="*/ 2147483646 h 653"/>
              <a:gd name="T40" fmla="*/ 2147483646 w 217"/>
              <a:gd name="T41" fmla="*/ 2147483646 h 653"/>
              <a:gd name="T42" fmla="*/ 2147483646 w 217"/>
              <a:gd name="T43" fmla="*/ 2147483646 h 653"/>
              <a:gd name="T44" fmla="*/ 2147483646 w 217"/>
              <a:gd name="T45" fmla="*/ 2147483646 h 653"/>
              <a:gd name="T46" fmla="*/ 2147483646 w 217"/>
              <a:gd name="T47" fmla="*/ 2147483646 h 653"/>
              <a:gd name="T48" fmla="*/ 2147483646 w 217"/>
              <a:gd name="T49" fmla="*/ 2147483646 h 653"/>
              <a:gd name="T50" fmla="*/ 2147483646 w 217"/>
              <a:gd name="T51" fmla="*/ 2147483646 h 653"/>
              <a:gd name="T52" fmla="*/ 2147483646 w 217"/>
              <a:gd name="T53" fmla="*/ 2147483646 h 653"/>
              <a:gd name="T54" fmla="*/ 2147483646 w 217"/>
              <a:gd name="T55" fmla="*/ 2147483646 h 653"/>
              <a:gd name="T56" fmla="*/ 2147483646 w 217"/>
              <a:gd name="T57" fmla="*/ 2147483646 h 653"/>
              <a:gd name="T58" fmla="*/ 2147483646 w 217"/>
              <a:gd name="T59" fmla="*/ 2147483646 h 653"/>
              <a:gd name="T60" fmla="*/ 2147483646 w 217"/>
              <a:gd name="T61" fmla="*/ 2147483646 h 653"/>
              <a:gd name="T62" fmla="*/ 2147483646 w 217"/>
              <a:gd name="T63" fmla="*/ 2147483646 h 653"/>
              <a:gd name="T64" fmla="*/ 2147483646 w 217"/>
              <a:gd name="T65" fmla="*/ 2147483646 h 653"/>
              <a:gd name="T66" fmla="*/ 2147483646 w 217"/>
              <a:gd name="T67" fmla="*/ 2147483646 h 653"/>
              <a:gd name="T68" fmla="*/ 2147483646 w 217"/>
              <a:gd name="T69" fmla="*/ 2147483646 h 653"/>
              <a:gd name="T70" fmla="*/ 2147483646 w 217"/>
              <a:gd name="T71" fmla="*/ 2147483646 h 6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7"/>
              <a:gd name="T109" fmla="*/ 0 h 653"/>
              <a:gd name="T110" fmla="*/ 217 w 217"/>
              <a:gd name="T111" fmla="*/ 653 h 6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7" h="653">
                <a:moveTo>
                  <a:pt x="21" y="152"/>
                </a:moveTo>
                <a:lnTo>
                  <a:pt x="10" y="130"/>
                </a:lnTo>
                <a:lnTo>
                  <a:pt x="10" y="109"/>
                </a:lnTo>
                <a:lnTo>
                  <a:pt x="0" y="87"/>
                </a:lnTo>
                <a:lnTo>
                  <a:pt x="0" y="65"/>
                </a:lnTo>
                <a:lnTo>
                  <a:pt x="0" y="54"/>
                </a:lnTo>
                <a:lnTo>
                  <a:pt x="0" y="43"/>
                </a:lnTo>
                <a:lnTo>
                  <a:pt x="10" y="22"/>
                </a:lnTo>
                <a:lnTo>
                  <a:pt x="10" y="11"/>
                </a:lnTo>
                <a:lnTo>
                  <a:pt x="21" y="11"/>
                </a:lnTo>
                <a:lnTo>
                  <a:pt x="32" y="0"/>
                </a:lnTo>
                <a:lnTo>
                  <a:pt x="43" y="0"/>
                </a:lnTo>
                <a:lnTo>
                  <a:pt x="65" y="0"/>
                </a:lnTo>
                <a:lnTo>
                  <a:pt x="87" y="11"/>
                </a:lnTo>
                <a:lnTo>
                  <a:pt x="119" y="22"/>
                </a:lnTo>
                <a:lnTo>
                  <a:pt x="152" y="33"/>
                </a:lnTo>
                <a:lnTo>
                  <a:pt x="184" y="43"/>
                </a:lnTo>
                <a:lnTo>
                  <a:pt x="217" y="653"/>
                </a:lnTo>
                <a:lnTo>
                  <a:pt x="119" y="653"/>
                </a:lnTo>
                <a:lnTo>
                  <a:pt x="108" y="598"/>
                </a:lnTo>
                <a:lnTo>
                  <a:pt x="108" y="555"/>
                </a:lnTo>
                <a:lnTo>
                  <a:pt x="97" y="500"/>
                </a:lnTo>
                <a:lnTo>
                  <a:pt x="97" y="457"/>
                </a:lnTo>
                <a:lnTo>
                  <a:pt x="87" y="424"/>
                </a:lnTo>
                <a:lnTo>
                  <a:pt x="87" y="381"/>
                </a:lnTo>
                <a:lnTo>
                  <a:pt x="76" y="348"/>
                </a:lnTo>
                <a:lnTo>
                  <a:pt x="76" y="315"/>
                </a:lnTo>
                <a:lnTo>
                  <a:pt x="65" y="283"/>
                </a:lnTo>
                <a:lnTo>
                  <a:pt x="65" y="261"/>
                </a:lnTo>
                <a:lnTo>
                  <a:pt x="54" y="239"/>
                </a:lnTo>
                <a:lnTo>
                  <a:pt x="54" y="207"/>
                </a:lnTo>
                <a:lnTo>
                  <a:pt x="43" y="196"/>
                </a:lnTo>
                <a:lnTo>
                  <a:pt x="32" y="174"/>
                </a:lnTo>
                <a:lnTo>
                  <a:pt x="32" y="163"/>
                </a:lnTo>
                <a:lnTo>
                  <a:pt x="21" y="152"/>
                </a:lnTo>
              </a:path>
            </a:pathLst>
          </a:custGeom>
          <a:solidFill>
            <a:srgbClr val="FF0000"/>
          </a:solidFill>
          <a:ln w="12700">
            <a:solidFill>
              <a:srgbClr val="000000"/>
            </a:solidFill>
            <a:round/>
          </a:ln>
        </p:spPr>
        <p:txBody>
          <a:bodyPr/>
          <a:lstStyle/>
          <a:p>
            <a:endParaRPr lang="zh-CN" altLang="en-US"/>
          </a:p>
        </p:txBody>
      </p:sp>
      <p:sp>
        <p:nvSpPr>
          <p:cNvPr id="89151" name="Freeform 63"/>
          <p:cNvSpPr/>
          <p:nvPr/>
        </p:nvSpPr>
        <p:spPr bwMode="auto">
          <a:xfrm>
            <a:off x="6323013" y="2181225"/>
            <a:ext cx="925512" cy="449263"/>
          </a:xfrm>
          <a:custGeom>
            <a:avLst/>
            <a:gdLst>
              <a:gd name="T0" fmla="*/ 2147483646 w 1456"/>
              <a:gd name="T1" fmla="*/ 2147483646 h 708"/>
              <a:gd name="T2" fmla="*/ 2147483646 w 1456"/>
              <a:gd name="T3" fmla="*/ 2147483646 h 708"/>
              <a:gd name="T4" fmla="*/ 2147483646 w 1456"/>
              <a:gd name="T5" fmla="*/ 2147483646 h 708"/>
              <a:gd name="T6" fmla="*/ 2147483646 w 1456"/>
              <a:gd name="T7" fmla="*/ 2147483646 h 708"/>
              <a:gd name="T8" fmla="*/ 2147483646 w 1456"/>
              <a:gd name="T9" fmla="*/ 2147483646 h 708"/>
              <a:gd name="T10" fmla="*/ 2147483646 w 1456"/>
              <a:gd name="T11" fmla="*/ 2147483646 h 708"/>
              <a:gd name="T12" fmla="*/ 2147483646 w 1456"/>
              <a:gd name="T13" fmla="*/ 2147483646 h 708"/>
              <a:gd name="T14" fmla="*/ 2147483646 w 1456"/>
              <a:gd name="T15" fmla="*/ 2147483646 h 708"/>
              <a:gd name="T16" fmla="*/ 2147483646 w 1456"/>
              <a:gd name="T17" fmla="*/ 2147483646 h 708"/>
              <a:gd name="T18" fmla="*/ 2147483646 w 1456"/>
              <a:gd name="T19" fmla="*/ 2147483646 h 708"/>
              <a:gd name="T20" fmla="*/ 2147483646 w 1456"/>
              <a:gd name="T21" fmla="*/ 2147483646 h 708"/>
              <a:gd name="T22" fmla="*/ 2147483646 w 1456"/>
              <a:gd name="T23" fmla="*/ 2147483646 h 708"/>
              <a:gd name="T24" fmla="*/ 2147483646 w 1456"/>
              <a:gd name="T25" fmla="*/ 2147483646 h 708"/>
              <a:gd name="T26" fmla="*/ 2147483646 w 1456"/>
              <a:gd name="T27" fmla="*/ 2147483646 h 708"/>
              <a:gd name="T28" fmla="*/ 2147483646 w 1456"/>
              <a:gd name="T29" fmla="*/ 2147483646 h 708"/>
              <a:gd name="T30" fmla="*/ 2147483646 w 1456"/>
              <a:gd name="T31" fmla="*/ 2147483646 h 708"/>
              <a:gd name="T32" fmla="*/ 2147483646 w 1456"/>
              <a:gd name="T33" fmla="*/ 2147483646 h 708"/>
              <a:gd name="T34" fmla="*/ 2147483646 w 1456"/>
              <a:gd name="T35" fmla="*/ 2147483646 h 708"/>
              <a:gd name="T36" fmla="*/ 2147483646 w 1456"/>
              <a:gd name="T37" fmla="*/ 2147483646 h 708"/>
              <a:gd name="T38" fmla="*/ 2147483646 w 1456"/>
              <a:gd name="T39" fmla="*/ 2147483646 h 708"/>
              <a:gd name="T40" fmla="*/ 2147483646 w 1456"/>
              <a:gd name="T41" fmla="*/ 2147483646 h 708"/>
              <a:gd name="T42" fmla="*/ 2147483646 w 1456"/>
              <a:gd name="T43" fmla="*/ 2147483646 h 708"/>
              <a:gd name="T44" fmla="*/ 2147483646 w 1456"/>
              <a:gd name="T45" fmla="*/ 2147483646 h 708"/>
              <a:gd name="T46" fmla="*/ 2147483646 w 1456"/>
              <a:gd name="T47" fmla="*/ 2147483646 h 708"/>
              <a:gd name="T48" fmla="*/ 2147483646 w 1456"/>
              <a:gd name="T49" fmla="*/ 2147483646 h 708"/>
              <a:gd name="T50" fmla="*/ 2147483646 w 1456"/>
              <a:gd name="T51" fmla="*/ 2147483646 h 708"/>
              <a:gd name="T52" fmla="*/ 2147483646 w 1456"/>
              <a:gd name="T53" fmla="*/ 2147483646 h 708"/>
              <a:gd name="T54" fmla="*/ 2147483646 w 1456"/>
              <a:gd name="T55" fmla="*/ 2147483646 h 708"/>
              <a:gd name="T56" fmla="*/ 2147483646 w 1456"/>
              <a:gd name="T57" fmla="*/ 2147483646 h 708"/>
              <a:gd name="T58" fmla="*/ 2147483646 w 1456"/>
              <a:gd name="T59" fmla="*/ 2147483646 h 708"/>
              <a:gd name="T60" fmla="*/ 2147483646 w 1456"/>
              <a:gd name="T61" fmla="*/ 2147483646 h 708"/>
              <a:gd name="T62" fmla="*/ 2147483646 w 1456"/>
              <a:gd name="T63" fmla="*/ 2147483646 h 708"/>
              <a:gd name="T64" fmla="*/ 2147483646 w 1456"/>
              <a:gd name="T65" fmla="*/ 2147483646 h 708"/>
              <a:gd name="T66" fmla="*/ 2147483646 w 1456"/>
              <a:gd name="T67" fmla="*/ 2147483646 h 708"/>
              <a:gd name="T68" fmla="*/ 2147483646 w 1456"/>
              <a:gd name="T69" fmla="*/ 2147483646 h 708"/>
              <a:gd name="T70" fmla="*/ 2147483646 w 1456"/>
              <a:gd name="T71" fmla="*/ 2147483646 h 708"/>
              <a:gd name="T72" fmla="*/ 2147483646 w 1456"/>
              <a:gd name="T73" fmla="*/ 2147483646 h 708"/>
              <a:gd name="T74" fmla="*/ 2147483646 w 1456"/>
              <a:gd name="T75" fmla="*/ 2147483646 h 708"/>
              <a:gd name="T76" fmla="*/ 2147483646 w 1456"/>
              <a:gd name="T77" fmla="*/ 2147483646 h 708"/>
              <a:gd name="T78" fmla="*/ 2147483646 w 1456"/>
              <a:gd name="T79" fmla="*/ 2147483646 h 708"/>
              <a:gd name="T80" fmla="*/ 2147483646 w 1456"/>
              <a:gd name="T81" fmla="*/ 2147483646 h 708"/>
              <a:gd name="T82" fmla="*/ 0 w 1456"/>
              <a:gd name="T83" fmla="*/ 2147483646 h 708"/>
              <a:gd name="T84" fmla="*/ 2147483646 w 1456"/>
              <a:gd name="T85" fmla="*/ 2147483646 h 708"/>
              <a:gd name="T86" fmla="*/ 2147483646 w 1456"/>
              <a:gd name="T87" fmla="*/ 2147483646 h 708"/>
              <a:gd name="T88" fmla="*/ 2147483646 w 1456"/>
              <a:gd name="T89" fmla="*/ 2147483646 h 708"/>
              <a:gd name="T90" fmla="*/ 2147483646 w 1456"/>
              <a:gd name="T91" fmla="*/ 2147483646 h 708"/>
              <a:gd name="T92" fmla="*/ 2147483646 w 1456"/>
              <a:gd name="T93" fmla="*/ 2147483646 h 708"/>
              <a:gd name="T94" fmla="*/ 2147483646 w 1456"/>
              <a:gd name="T95" fmla="*/ 2147483646 h 708"/>
              <a:gd name="T96" fmla="*/ 2147483646 w 1456"/>
              <a:gd name="T97" fmla="*/ 2147483646 h 708"/>
              <a:gd name="T98" fmla="*/ 2147483646 w 1456"/>
              <a:gd name="T99" fmla="*/ 2147483646 h 708"/>
              <a:gd name="T100" fmla="*/ 2147483646 w 1456"/>
              <a:gd name="T101" fmla="*/ 2147483646 h 708"/>
              <a:gd name="T102" fmla="*/ 2147483646 w 1456"/>
              <a:gd name="T103" fmla="*/ 2147483646 h 7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56"/>
              <a:gd name="T157" fmla="*/ 0 h 708"/>
              <a:gd name="T158" fmla="*/ 1456 w 1456"/>
              <a:gd name="T159" fmla="*/ 708 h 7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56" h="708">
                <a:moveTo>
                  <a:pt x="1163" y="33"/>
                </a:moveTo>
                <a:lnTo>
                  <a:pt x="1195" y="22"/>
                </a:lnTo>
                <a:lnTo>
                  <a:pt x="1206" y="11"/>
                </a:lnTo>
                <a:lnTo>
                  <a:pt x="1228" y="11"/>
                </a:lnTo>
                <a:lnTo>
                  <a:pt x="1239" y="0"/>
                </a:lnTo>
                <a:lnTo>
                  <a:pt x="1250" y="11"/>
                </a:lnTo>
                <a:lnTo>
                  <a:pt x="1271" y="11"/>
                </a:lnTo>
                <a:lnTo>
                  <a:pt x="1293" y="22"/>
                </a:lnTo>
                <a:lnTo>
                  <a:pt x="1315" y="33"/>
                </a:lnTo>
                <a:lnTo>
                  <a:pt x="1337" y="44"/>
                </a:lnTo>
                <a:lnTo>
                  <a:pt x="1358" y="66"/>
                </a:lnTo>
                <a:lnTo>
                  <a:pt x="1380" y="87"/>
                </a:lnTo>
                <a:lnTo>
                  <a:pt x="1402" y="109"/>
                </a:lnTo>
                <a:lnTo>
                  <a:pt x="1413" y="120"/>
                </a:lnTo>
                <a:lnTo>
                  <a:pt x="1424" y="131"/>
                </a:lnTo>
                <a:lnTo>
                  <a:pt x="1445" y="153"/>
                </a:lnTo>
                <a:lnTo>
                  <a:pt x="1445" y="164"/>
                </a:lnTo>
                <a:lnTo>
                  <a:pt x="1456" y="174"/>
                </a:lnTo>
                <a:lnTo>
                  <a:pt x="1445" y="185"/>
                </a:lnTo>
                <a:lnTo>
                  <a:pt x="1445" y="196"/>
                </a:lnTo>
                <a:lnTo>
                  <a:pt x="1424" y="207"/>
                </a:lnTo>
                <a:lnTo>
                  <a:pt x="1402" y="229"/>
                </a:lnTo>
                <a:lnTo>
                  <a:pt x="1402" y="240"/>
                </a:lnTo>
                <a:lnTo>
                  <a:pt x="1391" y="251"/>
                </a:lnTo>
                <a:lnTo>
                  <a:pt x="1380" y="261"/>
                </a:lnTo>
                <a:lnTo>
                  <a:pt x="1380" y="272"/>
                </a:lnTo>
                <a:lnTo>
                  <a:pt x="1369" y="294"/>
                </a:lnTo>
                <a:lnTo>
                  <a:pt x="1358" y="316"/>
                </a:lnTo>
                <a:lnTo>
                  <a:pt x="1348" y="338"/>
                </a:lnTo>
                <a:lnTo>
                  <a:pt x="1337" y="370"/>
                </a:lnTo>
                <a:lnTo>
                  <a:pt x="1326" y="392"/>
                </a:lnTo>
                <a:lnTo>
                  <a:pt x="1315" y="436"/>
                </a:lnTo>
                <a:lnTo>
                  <a:pt x="1293" y="468"/>
                </a:lnTo>
                <a:lnTo>
                  <a:pt x="1282" y="512"/>
                </a:lnTo>
                <a:lnTo>
                  <a:pt x="1261" y="555"/>
                </a:lnTo>
                <a:lnTo>
                  <a:pt x="1250" y="599"/>
                </a:lnTo>
                <a:lnTo>
                  <a:pt x="1228" y="653"/>
                </a:lnTo>
                <a:lnTo>
                  <a:pt x="1217" y="708"/>
                </a:lnTo>
                <a:lnTo>
                  <a:pt x="1108" y="708"/>
                </a:lnTo>
                <a:lnTo>
                  <a:pt x="1119" y="642"/>
                </a:lnTo>
                <a:lnTo>
                  <a:pt x="1130" y="588"/>
                </a:lnTo>
                <a:lnTo>
                  <a:pt x="1141" y="534"/>
                </a:lnTo>
                <a:lnTo>
                  <a:pt x="1152" y="479"/>
                </a:lnTo>
                <a:lnTo>
                  <a:pt x="1163" y="436"/>
                </a:lnTo>
                <a:lnTo>
                  <a:pt x="1163" y="392"/>
                </a:lnTo>
                <a:lnTo>
                  <a:pt x="1174" y="349"/>
                </a:lnTo>
                <a:lnTo>
                  <a:pt x="1174" y="316"/>
                </a:lnTo>
                <a:lnTo>
                  <a:pt x="1185" y="283"/>
                </a:lnTo>
                <a:lnTo>
                  <a:pt x="1185" y="251"/>
                </a:lnTo>
                <a:lnTo>
                  <a:pt x="1185" y="229"/>
                </a:lnTo>
                <a:lnTo>
                  <a:pt x="1185" y="207"/>
                </a:lnTo>
                <a:lnTo>
                  <a:pt x="1185" y="185"/>
                </a:lnTo>
                <a:lnTo>
                  <a:pt x="1185" y="174"/>
                </a:lnTo>
                <a:lnTo>
                  <a:pt x="1185" y="164"/>
                </a:lnTo>
                <a:lnTo>
                  <a:pt x="1174" y="164"/>
                </a:lnTo>
                <a:lnTo>
                  <a:pt x="1163" y="153"/>
                </a:lnTo>
                <a:lnTo>
                  <a:pt x="1141" y="142"/>
                </a:lnTo>
                <a:lnTo>
                  <a:pt x="1108" y="142"/>
                </a:lnTo>
                <a:lnTo>
                  <a:pt x="1076" y="142"/>
                </a:lnTo>
                <a:lnTo>
                  <a:pt x="1054" y="153"/>
                </a:lnTo>
                <a:lnTo>
                  <a:pt x="1032" y="153"/>
                </a:lnTo>
                <a:lnTo>
                  <a:pt x="1000" y="164"/>
                </a:lnTo>
                <a:lnTo>
                  <a:pt x="967" y="164"/>
                </a:lnTo>
                <a:lnTo>
                  <a:pt x="934" y="174"/>
                </a:lnTo>
                <a:lnTo>
                  <a:pt x="902" y="174"/>
                </a:lnTo>
                <a:lnTo>
                  <a:pt x="858" y="174"/>
                </a:lnTo>
                <a:lnTo>
                  <a:pt x="815" y="185"/>
                </a:lnTo>
                <a:lnTo>
                  <a:pt x="793" y="185"/>
                </a:lnTo>
                <a:lnTo>
                  <a:pt x="761" y="185"/>
                </a:lnTo>
                <a:lnTo>
                  <a:pt x="728" y="185"/>
                </a:lnTo>
                <a:lnTo>
                  <a:pt x="695" y="196"/>
                </a:lnTo>
                <a:lnTo>
                  <a:pt x="652" y="196"/>
                </a:lnTo>
                <a:lnTo>
                  <a:pt x="608" y="196"/>
                </a:lnTo>
                <a:lnTo>
                  <a:pt x="565" y="207"/>
                </a:lnTo>
                <a:lnTo>
                  <a:pt x="521" y="207"/>
                </a:lnTo>
                <a:lnTo>
                  <a:pt x="467" y="218"/>
                </a:lnTo>
                <a:lnTo>
                  <a:pt x="402" y="218"/>
                </a:lnTo>
                <a:lnTo>
                  <a:pt x="347" y="229"/>
                </a:lnTo>
                <a:lnTo>
                  <a:pt x="282" y="229"/>
                </a:lnTo>
                <a:lnTo>
                  <a:pt x="217" y="240"/>
                </a:lnTo>
                <a:lnTo>
                  <a:pt x="141" y="240"/>
                </a:lnTo>
                <a:lnTo>
                  <a:pt x="76" y="251"/>
                </a:lnTo>
                <a:lnTo>
                  <a:pt x="0" y="251"/>
                </a:lnTo>
                <a:lnTo>
                  <a:pt x="0" y="164"/>
                </a:lnTo>
                <a:lnTo>
                  <a:pt x="76" y="164"/>
                </a:lnTo>
                <a:lnTo>
                  <a:pt x="163" y="153"/>
                </a:lnTo>
                <a:lnTo>
                  <a:pt x="250" y="153"/>
                </a:lnTo>
                <a:lnTo>
                  <a:pt x="347" y="142"/>
                </a:lnTo>
                <a:lnTo>
                  <a:pt x="402" y="142"/>
                </a:lnTo>
                <a:lnTo>
                  <a:pt x="445" y="142"/>
                </a:lnTo>
                <a:lnTo>
                  <a:pt x="510" y="131"/>
                </a:lnTo>
                <a:lnTo>
                  <a:pt x="565" y="131"/>
                </a:lnTo>
                <a:lnTo>
                  <a:pt x="630" y="120"/>
                </a:lnTo>
                <a:lnTo>
                  <a:pt x="695" y="109"/>
                </a:lnTo>
                <a:lnTo>
                  <a:pt x="761" y="98"/>
                </a:lnTo>
                <a:lnTo>
                  <a:pt x="837" y="87"/>
                </a:lnTo>
                <a:lnTo>
                  <a:pt x="902" y="76"/>
                </a:lnTo>
                <a:lnTo>
                  <a:pt x="967" y="66"/>
                </a:lnTo>
                <a:lnTo>
                  <a:pt x="1021" y="66"/>
                </a:lnTo>
                <a:lnTo>
                  <a:pt x="1065" y="55"/>
                </a:lnTo>
                <a:lnTo>
                  <a:pt x="1098" y="44"/>
                </a:lnTo>
                <a:lnTo>
                  <a:pt x="1130" y="44"/>
                </a:lnTo>
                <a:lnTo>
                  <a:pt x="1152" y="33"/>
                </a:lnTo>
                <a:lnTo>
                  <a:pt x="1163" y="33"/>
                </a:lnTo>
              </a:path>
            </a:pathLst>
          </a:custGeom>
          <a:solidFill>
            <a:srgbClr val="FF0000"/>
          </a:solidFill>
          <a:ln w="12700">
            <a:solidFill>
              <a:srgbClr val="000000"/>
            </a:solidFill>
            <a:round/>
          </a:ln>
        </p:spPr>
        <p:txBody>
          <a:bodyPr/>
          <a:lstStyle/>
          <a:p>
            <a:endParaRPr lang="zh-CN" altLang="en-US"/>
          </a:p>
        </p:txBody>
      </p:sp>
      <p:sp>
        <p:nvSpPr>
          <p:cNvPr id="89152" name="Freeform 64"/>
          <p:cNvSpPr/>
          <p:nvPr/>
        </p:nvSpPr>
        <p:spPr bwMode="auto">
          <a:xfrm>
            <a:off x="6551613" y="2298700"/>
            <a:ext cx="82550" cy="346075"/>
          </a:xfrm>
          <a:custGeom>
            <a:avLst/>
            <a:gdLst>
              <a:gd name="T0" fmla="*/ 2147483646 w 131"/>
              <a:gd name="T1" fmla="*/ 2147483646 h 544"/>
              <a:gd name="T2" fmla="*/ 2147483646 w 131"/>
              <a:gd name="T3" fmla="*/ 2147483646 h 544"/>
              <a:gd name="T4" fmla="*/ 2147483646 w 131"/>
              <a:gd name="T5" fmla="*/ 2147483646 h 544"/>
              <a:gd name="T6" fmla="*/ 2147483646 w 131"/>
              <a:gd name="T7" fmla="*/ 2147483646 h 544"/>
              <a:gd name="T8" fmla="*/ 2147483646 w 131"/>
              <a:gd name="T9" fmla="*/ 2147483646 h 544"/>
              <a:gd name="T10" fmla="*/ 0 w 131"/>
              <a:gd name="T11" fmla="*/ 2147483646 h 544"/>
              <a:gd name="T12" fmla="*/ 0 w 131"/>
              <a:gd name="T13" fmla="*/ 2147483646 h 544"/>
              <a:gd name="T14" fmla="*/ 0 w 131"/>
              <a:gd name="T15" fmla="*/ 2147483646 h 544"/>
              <a:gd name="T16" fmla="*/ 0 w 131"/>
              <a:gd name="T17" fmla="*/ 2147483646 h 544"/>
              <a:gd name="T18" fmla="*/ 2147483646 w 131"/>
              <a:gd name="T19" fmla="*/ 0 h 544"/>
              <a:gd name="T20" fmla="*/ 2147483646 w 131"/>
              <a:gd name="T21" fmla="*/ 2147483646 h 544"/>
              <a:gd name="T22" fmla="*/ 2147483646 w 131"/>
              <a:gd name="T23" fmla="*/ 2147483646 h 544"/>
              <a:gd name="T24" fmla="*/ 2147483646 w 131"/>
              <a:gd name="T25" fmla="*/ 2147483646 h 544"/>
              <a:gd name="T26" fmla="*/ 2147483646 w 131"/>
              <a:gd name="T27" fmla="*/ 2147483646 h 544"/>
              <a:gd name="T28" fmla="*/ 2147483646 w 131"/>
              <a:gd name="T29" fmla="*/ 2147483646 h 544"/>
              <a:gd name="T30" fmla="*/ 2147483646 w 131"/>
              <a:gd name="T31" fmla="*/ 2147483646 h 544"/>
              <a:gd name="T32" fmla="*/ 2147483646 w 131"/>
              <a:gd name="T33" fmla="*/ 2147483646 h 544"/>
              <a:gd name="T34" fmla="*/ 2147483646 w 131"/>
              <a:gd name="T35" fmla="*/ 2147483646 h 544"/>
              <a:gd name="T36" fmla="*/ 2147483646 w 131"/>
              <a:gd name="T37" fmla="*/ 2147483646 h 544"/>
              <a:gd name="T38" fmla="*/ 2147483646 w 131"/>
              <a:gd name="T39" fmla="*/ 2147483646 h 544"/>
              <a:gd name="T40" fmla="*/ 2147483646 w 131"/>
              <a:gd name="T41" fmla="*/ 2147483646 h 544"/>
              <a:gd name="T42" fmla="*/ 2147483646 w 131"/>
              <a:gd name="T43" fmla="*/ 2147483646 h 544"/>
              <a:gd name="T44" fmla="*/ 2147483646 w 131"/>
              <a:gd name="T45" fmla="*/ 2147483646 h 544"/>
              <a:gd name="T46" fmla="*/ 2147483646 w 131"/>
              <a:gd name="T47" fmla="*/ 2147483646 h 544"/>
              <a:gd name="T48" fmla="*/ 2147483646 w 131"/>
              <a:gd name="T49" fmla="*/ 2147483646 h 544"/>
              <a:gd name="T50" fmla="*/ 2147483646 w 131"/>
              <a:gd name="T51" fmla="*/ 2147483646 h 544"/>
              <a:gd name="T52" fmla="*/ 2147483646 w 131"/>
              <a:gd name="T53" fmla="*/ 2147483646 h 544"/>
              <a:gd name="T54" fmla="*/ 2147483646 w 131"/>
              <a:gd name="T55" fmla="*/ 2147483646 h 5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1"/>
              <a:gd name="T85" fmla="*/ 0 h 544"/>
              <a:gd name="T86" fmla="*/ 131 w 131"/>
              <a:gd name="T87" fmla="*/ 544 h 5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1" h="544">
                <a:moveTo>
                  <a:pt x="22" y="544"/>
                </a:moveTo>
                <a:lnTo>
                  <a:pt x="22" y="468"/>
                </a:lnTo>
                <a:lnTo>
                  <a:pt x="11" y="381"/>
                </a:lnTo>
                <a:lnTo>
                  <a:pt x="11" y="316"/>
                </a:lnTo>
                <a:lnTo>
                  <a:pt x="11" y="240"/>
                </a:lnTo>
                <a:lnTo>
                  <a:pt x="0" y="174"/>
                </a:lnTo>
                <a:lnTo>
                  <a:pt x="0" y="120"/>
                </a:lnTo>
                <a:lnTo>
                  <a:pt x="0" y="66"/>
                </a:lnTo>
                <a:lnTo>
                  <a:pt x="0" y="11"/>
                </a:lnTo>
                <a:lnTo>
                  <a:pt x="87" y="0"/>
                </a:lnTo>
                <a:lnTo>
                  <a:pt x="98" y="55"/>
                </a:lnTo>
                <a:lnTo>
                  <a:pt x="109" y="98"/>
                </a:lnTo>
                <a:lnTo>
                  <a:pt x="109" y="142"/>
                </a:lnTo>
                <a:lnTo>
                  <a:pt x="120" y="185"/>
                </a:lnTo>
                <a:lnTo>
                  <a:pt x="120" y="218"/>
                </a:lnTo>
                <a:lnTo>
                  <a:pt x="120" y="251"/>
                </a:lnTo>
                <a:lnTo>
                  <a:pt x="131" y="272"/>
                </a:lnTo>
                <a:lnTo>
                  <a:pt x="131" y="283"/>
                </a:lnTo>
                <a:lnTo>
                  <a:pt x="131" y="294"/>
                </a:lnTo>
                <a:lnTo>
                  <a:pt x="131" y="316"/>
                </a:lnTo>
                <a:lnTo>
                  <a:pt x="131" y="349"/>
                </a:lnTo>
                <a:lnTo>
                  <a:pt x="120" y="370"/>
                </a:lnTo>
                <a:lnTo>
                  <a:pt x="120" y="414"/>
                </a:lnTo>
                <a:lnTo>
                  <a:pt x="120" y="446"/>
                </a:lnTo>
                <a:lnTo>
                  <a:pt x="120" y="490"/>
                </a:lnTo>
                <a:lnTo>
                  <a:pt x="120" y="544"/>
                </a:lnTo>
                <a:lnTo>
                  <a:pt x="22" y="544"/>
                </a:lnTo>
              </a:path>
            </a:pathLst>
          </a:custGeom>
          <a:solidFill>
            <a:srgbClr val="FF0000"/>
          </a:solidFill>
          <a:ln w="12700">
            <a:solidFill>
              <a:srgbClr val="000000"/>
            </a:solidFill>
            <a:round/>
          </a:ln>
        </p:spPr>
        <p:txBody>
          <a:bodyPr/>
          <a:lstStyle/>
          <a:p>
            <a:endParaRPr lang="zh-CN" altLang="en-US"/>
          </a:p>
        </p:txBody>
      </p:sp>
      <p:sp>
        <p:nvSpPr>
          <p:cNvPr id="89153" name="Freeform 65"/>
          <p:cNvSpPr/>
          <p:nvPr/>
        </p:nvSpPr>
        <p:spPr bwMode="auto">
          <a:xfrm>
            <a:off x="6786563" y="2263775"/>
            <a:ext cx="109537" cy="366713"/>
          </a:xfrm>
          <a:custGeom>
            <a:avLst/>
            <a:gdLst>
              <a:gd name="T0" fmla="*/ 0 w 174"/>
              <a:gd name="T1" fmla="*/ 2147483646 h 577"/>
              <a:gd name="T2" fmla="*/ 0 w 174"/>
              <a:gd name="T3" fmla="*/ 2147483646 h 577"/>
              <a:gd name="T4" fmla="*/ 0 w 174"/>
              <a:gd name="T5" fmla="*/ 2147483646 h 577"/>
              <a:gd name="T6" fmla="*/ 2147483646 w 174"/>
              <a:gd name="T7" fmla="*/ 2147483646 h 577"/>
              <a:gd name="T8" fmla="*/ 2147483646 w 174"/>
              <a:gd name="T9" fmla="*/ 2147483646 h 577"/>
              <a:gd name="T10" fmla="*/ 2147483646 w 174"/>
              <a:gd name="T11" fmla="*/ 2147483646 h 577"/>
              <a:gd name="T12" fmla="*/ 2147483646 w 174"/>
              <a:gd name="T13" fmla="*/ 2147483646 h 577"/>
              <a:gd name="T14" fmla="*/ 2147483646 w 174"/>
              <a:gd name="T15" fmla="*/ 2147483646 h 577"/>
              <a:gd name="T16" fmla="*/ 2147483646 w 174"/>
              <a:gd name="T17" fmla="*/ 2147483646 h 577"/>
              <a:gd name="T18" fmla="*/ 2147483646 w 174"/>
              <a:gd name="T19" fmla="*/ 2147483646 h 577"/>
              <a:gd name="T20" fmla="*/ 2147483646 w 174"/>
              <a:gd name="T21" fmla="*/ 2147483646 h 577"/>
              <a:gd name="T22" fmla="*/ 2147483646 w 174"/>
              <a:gd name="T23" fmla="*/ 2147483646 h 577"/>
              <a:gd name="T24" fmla="*/ 2147483646 w 174"/>
              <a:gd name="T25" fmla="*/ 2147483646 h 577"/>
              <a:gd name="T26" fmla="*/ 2147483646 w 174"/>
              <a:gd name="T27" fmla="*/ 2147483646 h 577"/>
              <a:gd name="T28" fmla="*/ 2147483646 w 174"/>
              <a:gd name="T29" fmla="*/ 2147483646 h 577"/>
              <a:gd name="T30" fmla="*/ 2147483646 w 174"/>
              <a:gd name="T31" fmla="*/ 2147483646 h 577"/>
              <a:gd name="T32" fmla="*/ 2147483646 w 174"/>
              <a:gd name="T33" fmla="*/ 0 h 577"/>
              <a:gd name="T34" fmla="*/ 2147483646 w 174"/>
              <a:gd name="T35" fmla="*/ 2147483646 h 577"/>
              <a:gd name="T36" fmla="*/ 2147483646 w 174"/>
              <a:gd name="T37" fmla="*/ 2147483646 h 577"/>
              <a:gd name="T38" fmla="*/ 2147483646 w 174"/>
              <a:gd name="T39" fmla="*/ 2147483646 h 577"/>
              <a:gd name="T40" fmla="*/ 2147483646 w 174"/>
              <a:gd name="T41" fmla="*/ 2147483646 h 577"/>
              <a:gd name="T42" fmla="*/ 2147483646 w 174"/>
              <a:gd name="T43" fmla="*/ 2147483646 h 577"/>
              <a:gd name="T44" fmla="*/ 2147483646 w 174"/>
              <a:gd name="T45" fmla="*/ 2147483646 h 577"/>
              <a:gd name="T46" fmla="*/ 2147483646 w 174"/>
              <a:gd name="T47" fmla="*/ 2147483646 h 577"/>
              <a:gd name="T48" fmla="*/ 2147483646 w 174"/>
              <a:gd name="T49" fmla="*/ 2147483646 h 577"/>
              <a:gd name="T50" fmla="*/ 2147483646 w 174"/>
              <a:gd name="T51" fmla="*/ 2147483646 h 577"/>
              <a:gd name="T52" fmla="*/ 2147483646 w 174"/>
              <a:gd name="T53" fmla="*/ 2147483646 h 577"/>
              <a:gd name="T54" fmla="*/ 2147483646 w 174"/>
              <a:gd name="T55" fmla="*/ 2147483646 h 577"/>
              <a:gd name="T56" fmla="*/ 2147483646 w 174"/>
              <a:gd name="T57" fmla="*/ 2147483646 h 577"/>
              <a:gd name="T58" fmla="*/ 2147483646 w 174"/>
              <a:gd name="T59" fmla="*/ 2147483646 h 577"/>
              <a:gd name="T60" fmla="*/ 2147483646 w 174"/>
              <a:gd name="T61" fmla="*/ 2147483646 h 577"/>
              <a:gd name="T62" fmla="*/ 2147483646 w 174"/>
              <a:gd name="T63" fmla="*/ 2147483646 h 577"/>
              <a:gd name="T64" fmla="*/ 2147483646 w 174"/>
              <a:gd name="T65" fmla="*/ 2147483646 h 577"/>
              <a:gd name="T66" fmla="*/ 2147483646 w 174"/>
              <a:gd name="T67" fmla="*/ 2147483646 h 577"/>
              <a:gd name="T68" fmla="*/ 2147483646 w 174"/>
              <a:gd name="T69" fmla="*/ 2147483646 h 577"/>
              <a:gd name="T70" fmla="*/ 2147483646 w 174"/>
              <a:gd name="T71" fmla="*/ 2147483646 h 577"/>
              <a:gd name="T72" fmla="*/ 2147483646 w 174"/>
              <a:gd name="T73" fmla="*/ 2147483646 h 577"/>
              <a:gd name="T74" fmla="*/ 2147483646 w 174"/>
              <a:gd name="T75" fmla="*/ 2147483646 h 577"/>
              <a:gd name="T76" fmla="*/ 2147483646 w 174"/>
              <a:gd name="T77" fmla="*/ 2147483646 h 577"/>
              <a:gd name="T78" fmla="*/ 2147483646 w 174"/>
              <a:gd name="T79" fmla="*/ 2147483646 h 577"/>
              <a:gd name="T80" fmla="*/ 2147483646 w 174"/>
              <a:gd name="T81" fmla="*/ 2147483646 h 577"/>
              <a:gd name="T82" fmla="*/ 0 w 174"/>
              <a:gd name="T83" fmla="*/ 2147483646 h 577"/>
              <a:gd name="T84" fmla="*/ 0 w 174"/>
              <a:gd name="T85" fmla="*/ 2147483646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
              <a:gd name="T130" fmla="*/ 0 h 577"/>
              <a:gd name="T131" fmla="*/ 174 w 174"/>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 h="577">
                <a:moveTo>
                  <a:pt x="0" y="577"/>
                </a:moveTo>
                <a:lnTo>
                  <a:pt x="0" y="522"/>
                </a:lnTo>
                <a:lnTo>
                  <a:pt x="0" y="457"/>
                </a:lnTo>
                <a:lnTo>
                  <a:pt x="11" y="413"/>
                </a:lnTo>
                <a:lnTo>
                  <a:pt x="11" y="359"/>
                </a:lnTo>
                <a:lnTo>
                  <a:pt x="11" y="315"/>
                </a:lnTo>
                <a:lnTo>
                  <a:pt x="11" y="272"/>
                </a:lnTo>
                <a:lnTo>
                  <a:pt x="22" y="228"/>
                </a:lnTo>
                <a:lnTo>
                  <a:pt x="22" y="196"/>
                </a:lnTo>
                <a:lnTo>
                  <a:pt x="22" y="152"/>
                </a:lnTo>
                <a:lnTo>
                  <a:pt x="22" y="130"/>
                </a:lnTo>
                <a:lnTo>
                  <a:pt x="22" y="98"/>
                </a:lnTo>
                <a:lnTo>
                  <a:pt x="33" y="76"/>
                </a:lnTo>
                <a:lnTo>
                  <a:pt x="33" y="54"/>
                </a:lnTo>
                <a:lnTo>
                  <a:pt x="33" y="33"/>
                </a:lnTo>
                <a:lnTo>
                  <a:pt x="33" y="22"/>
                </a:lnTo>
                <a:lnTo>
                  <a:pt x="33" y="0"/>
                </a:lnTo>
                <a:lnTo>
                  <a:pt x="65" y="22"/>
                </a:lnTo>
                <a:lnTo>
                  <a:pt x="98" y="43"/>
                </a:lnTo>
                <a:lnTo>
                  <a:pt x="119" y="65"/>
                </a:lnTo>
                <a:lnTo>
                  <a:pt x="141" y="87"/>
                </a:lnTo>
                <a:lnTo>
                  <a:pt x="163" y="98"/>
                </a:lnTo>
                <a:lnTo>
                  <a:pt x="174" y="109"/>
                </a:lnTo>
                <a:lnTo>
                  <a:pt x="174" y="120"/>
                </a:lnTo>
                <a:lnTo>
                  <a:pt x="174" y="130"/>
                </a:lnTo>
                <a:lnTo>
                  <a:pt x="174" y="141"/>
                </a:lnTo>
                <a:lnTo>
                  <a:pt x="174" y="152"/>
                </a:lnTo>
                <a:lnTo>
                  <a:pt x="174" y="163"/>
                </a:lnTo>
                <a:lnTo>
                  <a:pt x="163" y="185"/>
                </a:lnTo>
                <a:lnTo>
                  <a:pt x="163" y="207"/>
                </a:lnTo>
                <a:lnTo>
                  <a:pt x="152" y="228"/>
                </a:lnTo>
                <a:lnTo>
                  <a:pt x="152" y="250"/>
                </a:lnTo>
                <a:lnTo>
                  <a:pt x="141" y="283"/>
                </a:lnTo>
                <a:lnTo>
                  <a:pt x="130" y="315"/>
                </a:lnTo>
                <a:lnTo>
                  <a:pt x="119" y="359"/>
                </a:lnTo>
                <a:lnTo>
                  <a:pt x="119" y="392"/>
                </a:lnTo>
                <a:lnTo>
                  <a:pt x="109" y="435"/>
                </a:lnTo>
                <a:lnTo>
                  <a:pt x="87" y="479"/>
                </a:lnTo>
                <a:lnTo>
                  <a:pt x="76" y="522"/>
                </a:lnTo>
                <a:lnTo>
                  <a:pt x="65" y="577"/>
                </a:lnTo>
                <a:lnTo>
                  <a:pt x="0" y="577"/>
                </a:lnTo>
              </a:path>
            </a:pathLst>
          </a:custGeom>
          <a:solidFill>
            <a:srgbClr val="FF0000"/>
          </a:solidFill>
          <a:ln w="12700">
            <a:solidFill>
              <a:srgbClr val="000000"/>
            </a:solidFill>
            <a:round/>
          </a:ln>
        </p:spPr>
        <p:txBody>
          <a:bodyPr/>
          <a:lstStyle/>
          <a:p>
            <a:endParaRPr lang="zh-CN" altLang="en-US"/>
          </a:p>
        </p:txBody>
      </p:sp>
      <p:sp>
        <p:nvSpPr>
          <p:cNvPr id="89154" name="Freeform 66"/>
          <p:cNvSpPr/>
          <p:nvPr/>
        </p:nvSpPr>
        <p:spPr bwMode="auto">
          <a:xfrm>
            <a:off x="5902325" y="2568575"/>
            <a:ext cx="1657350" cy="187325"/>
          </a:xfrm>
          <a:custGeom>
            <a:avLst/>
            <a:gdLst>
              <a:gd name="T0" fmla="*/ 2147483646 w 2610"/>
              <a:gd name="T1" fmla="*/ 2147483646 h 294"/>
              <a:gd name="T2" fmla="*/ 2147483646 w 2610"/>
              <a:gd name="T3" fmla="*/ 2147483646 h 294"/>
              <a:gd name="T4" fmla="*/ 2147483646 w 2610"/>
              <a:gd name="T5" fmla="*/ 2147483646 h 294"/>
              <a:gd name="T6" fmla="*/ 2147483646 w 2610"/>
              <a:gd name="T7" fmla="*/ 2147483646 h 294"/>
              <a:gd name="T8" fmla="*/ 2147483646 w 2610"/>
              <a:gd name="T9" fmla="*/ 2147483646 h 294"/>
              <a:gd name="T10" fmla="*/ 2147483646 w 2610"/>
              <a:gd name="T11" fmla="*/ 2147483646 h 294"/>
              <a:gd name="T12" fmla="*/ 2147483646 w 2610"/>
              <a:gd name="T13" fmla="*/ 2147483646 h 294"/>
              <a:gd name="T14" fmla="*/ 2147483646 w 2610"/>
              <a:gd name="T15" fmla="*/ 2147483646 h 294"/>
              <a:gd name="T16" fmla="*/ 2147483646 w 2610"/>
              <a:gd name="T17" fmla="*/ 2147483646 h 294"/>
              <a:gd name="T18" fmla="*/ 2147483646 w 2610"/>
              <a:gd name="T19" fmla="*/ 2147483646 h 294"/>
              <a:gd name="T20" fmla="*/ 2147483646 w 2610"/>
              <a:gd name="T21" fmla="*/ 2147483646 h 294"/>
              <a:gd name="T22" fmla="*/ 2147483646 w 2610"/>
              <a:gd name="T23" fmla="*/ 2147483646 h 294"/>
              <a:gd name="T24" fmla="*/ 2147483646 w 2610"/>
              <a:gd name="T25" fmla="*/ 2147483646 h 294"/>
              <a:gd name="T26" fmla="*/ 2147483646 w 2610"/>
              <a:gd name="T27" fmla="*/ 2147483646 h 294"/>
              <a:gd name="T28" fmla="*/ 2147483646 w 2610"/>
              <a:gd name="T29" fmla="*/ 2147483646 h 294"/>
              <a:gd name="T30" fmla="*/ 2147483646 w 2610"/>
              <a:gd name="T31" fmla="*/ 2147483646 h 294"/>
              <a:gd name="T32" fmla="*/ 2147483646 w 2610"/>
              <a:gd name="T33" fmla="*/ 2147483646 h 294"/>
              <a:gd name="T34" fmla="*/ 2147483646 w 2610"/>
              <a:gd name="T35" fmla="*/ 2147483646 h 294"/>
              <a:gd name="T36" fmla="*/ 2147483646 w 2610"/>
              <a:gd name="T37" fmla="*/ 2147483646 h 294"/>
              <a:gd name="T38" fmla="*/ 2147483646 w 2610"/>
              <a:gd name="T39" fmla="*/ 2147483646 h 294"/>
              <a:gd name="T40" fmla="*/ 2147483646 w 2610"/>
              <a:gd name="T41" fmla="*/ 2147483646 h 294"/>
              <a:gd name="T42" fmla="*/ 2147483646 w 2610"/>
              <a:gd name="T43" fmla="*/ 2147483646 h 294"/>
              <a:gd name="T44" fmla="*/ 2147483646 w 2610"/>
              <a:gd name="T45" fmla="*/ 2147483646 h 294"/>
              <a:gd name="T46" fmla="*/ 2147483646 w 2610"/>
              <a:gd name="T47" fmla="*/ 2147483646 h 294"/>
              <a:gd name="T48" fmla="*/ 2147483646 w 2610"/>
              <a:gd name="T49" fmla="*/ 2147483646 h 294"/>
              <a:gd name="T50" fmla="*/ 2147483646 w 2610"/>
              <a:gd name="T51" fmla="*/ 2147483646 h 294"/>
              <a:gd name="T52" fmla="*/ 2147483646 w 2610"/>
              <a:gd name="T53" fmla="*/ 2147483646 h 294"/>
              <a:gd name="T54" fmla="*/ 0 w 2610"/>
              <a:gd name="T55" fmla="*/ 2147483646 h 294"/>
              <a:gd name="T56" fmla="*/ 2147483646 w 2610"/>
              <a:gd name="T57" fmla="*/ 2147483646 h 294"/>
              <a:gd name="T58" fmla="*/ 2147483646 w 2610"/>
              <a:gd name="T59" fmla="*/ 2147483646 h 294"/>
              <a:gd name="T60" fmla="*/ 2147483646 w 2610"/>
              <a:gd name="T61" fmla="*/ 2147483646 h 294"/>
              <a:gd name="T62" fmla="*/ 2147483646 w 2610"/>
              <a:gd name="T63" fmla="*/ 2147483646 h 294"/>
              <a:gd name="T64" fmla="*/ 2147483646 w 2610"/>
              <a:gd name="T65" fmla="*/ 2147483646 h 294"/>
              <a:gd name="T66" fmla="*/ 2147483646 w 2610"/>
              <a:gd name="T67" fmla="*/ 2147483646 h 294"/>
              <a:gd name="T68" fmla="*/ 2147483646 w 2610"/>
              <a:gd name="T69" fmla="*/ 2147483646 h 294"/>
              <a:gd name="T70" fmla="*/ 2147483646 w 2610"/>
              <a:gd name="T71" fmla="*/ 2147483646 h 294"/>
              <a:gd name="T72" fmla="*/ 2147483646 w 2610"/>
              <a:gd name="T73" fmla="*/ 2147483646 h 294"/>
              <a:gd name="T74" fmla="*/ 2147483646 w 2610"/>
              <a:gd name="T75" fmla="*/ 2147483646 h 294"/>
              <a:gd name="T76" fmla="*/ 2147483646 w 2610"/>
              <a:gd name="T77" fmla="*/ 2147483646 h 294"/>
              <a:gd name="T78" fmla="*/ 2147483646 w 2610"/>
              <a:gd name="T79" fmla="*/ 2147483646 h 294"/>
              <a:gd name="T80" fmla="*/ 2147483646 w 2610"/>
              <a:gd name="T81" fmla="*/ 2147483646 h 294"/>
              <a:gd name="T82" fmla="*/ 2147483646 w 2610"/>
              <a:gd name="T83" fmla="*/ 2147483646 h 294"/>
              <a:gd name="T84" fmla="*/ 2147483646 w 2610"/>
              <a:gd name="T85" fmla="*/ 0 h 294"/>
              <a:gd name="T86" fmla="*/ 2147483646 w 2610"/>
              <a:gd name="T87" fmla="*/ 0 h 294"/>
              <a:gd name="T88" fmla="*/ 2147483646 w 2610"/>
              <a:gd name="T89" fmla="*/ 2147483646 h 294"/>
              <a:gd name="T90" fmla="*/ 2147483646 w 2610"/>
              <a:gd name="T91" fmla="*/ 2147483646 h 294"/>
              <a:gd name="T92" fmla="*/ 2147483646 w 2610"/>
              <a:gd name="T93" fmla="*/ 2147483646 h 294"/>
              <a:gd name="T94" fmla="*/ 2147483646 w 2610"/>
              <a:gd name="T95" fmla="*/ 2147483646 h 294"/>
              <a:gd name="T96" fmla="*/ 2147483646 w 2610"/>
              <a:gd name="T97" fmla="*/ 2147483646 h 294"/>
              <a:gd name="T98" fmla="*/ 2147483646 w 2610"/>
              <a:gd name="T99" fmla="*/ 2147483646 h 294"/>
              <a:gd name="T100" fmla="*/ 2147483646 w 2610"/>
              <a:gd name="T101" fmla="*/ 2147483646 h 294"/>
              <a:gd name="T102" fmla="*/ 2147483646 w 2610"/>
              <a:gd name="T103" fmla="*/ 2147483646 h 2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10"/>
              <a:gd name="T157" fmla="*/ 0 h 294"/>
              <a:gd name="T158" fmla="*/ 2610 w 2610"/>
              <a:gd name="T159" fmla="*/ 294 h 2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10" h="294">
                <a:moveTo>
                  <a:pt x="2610" y="196"/>
                </a:moveTo>
                <a:lnTo>
                  <a:pt x="2599" y="196"/>
                </a:lnTo>
                <a:lnTo>
                  <a:pt x="2599" y="206"/>
                </a:lnTo>
                <a:lnTo>
                  <a:pt x="2588" y="217"/>
                </a:lnTo>
                <a:lnTo>
                  <a:pt x="2577" y="217"/>
                </a:lnTo>
                <a:lnTo>
                  <a:pt x="2566" y="217"/>
                </a:lnTo>
                <a:lnTo>
                  <a:pt x="2544" y="217"/>
                </a:lnTo>
                <a:lnTo>
                  <a:pt x="2523" y="217"/>
                </a:lnTo>
                <a:lnTo>
                  <a:pt x="2501" y="217"/>
                </a:lnTo>
                <a:lnTo>
                  <a:pt x="2479" y="206"/>
                </a:lnTo>
                <a:lnTo>
                  <a:pt x="2446" y="206"/>
                </a:lnTo>
                <a:lnTo>
                  <a:pt x="2414" y="206"/>
                </a:lnTo>
                <a:lnTo>
                  <a:pt x="2370" y="196"/>
                </a:lnTo>
                <a:lnTo>
                  <a:pt x="2338" y="196"/>
                </a:lnTo>
                <a:lnTo>
                  <a:pt x="2294" y="185"/>
                </a:lnTo>
                <a:lnTo>
                  <a:pt x="2251" y="185"/>
                </a:lnTo>
                <a:lnTo>
                  <a:pt x="2196" y="185"/>
                </a:lnTo>
                <a:lnTo>
                  <a:pt x="2088" y="163"/>
                </a:lnTo>
                <a:lnTo>
                  <a:pt x="1990" y="152"/>
                </a:lnTo>
                <a:lnTo>
                  <a:pt x="1892" y="141"/>
                </a:lnTo>
                <a:lnTo>
                  <a:pt x="1805" y="130"/>
                </a:lnTo>
                <a:lnTo>
                  <a:pt x="1762" y="130"/>
                </a:lnTo>
                <a:lnTo>
                  <a:pt x="1707" y="130"/>
                </a:lnTo>
                <a:lnTo>
                  <a:pt x="1653" y="141"/>
                </a:lnTo>
                <a:lnTo>
                  <a:pt x="1588" y="141"/>
                </a:lnTo>
                <a:lnTo>
                  <a:pt x="1511" y="152"/>
                </a:lnTo>
                <a:lnTo>
                  <a:pt x="1435" y="152"/>
                </a:lnTo>
                <a:lnTo>
                  <a:pt x="1348" y="163"/>
                </a:lnTo>
                <a:lnTo>
                  <a:pt x="1261" y="174"/>
                </a:lnTo>
                <a:lnTo>
                  <a:pt x="1164" y="174"/>
                </a:lnTo>
                <a:lnTo>
                  <a:pt x="1077" y="185"/>
                </a:lnTo>
                <a:lnTo>
                  <a:pt x="990" y="185"/>
                </a:lnTo>
                <a:lnTo>
                  <a:pt x="914" y="196"/>
                </a:lnTo>
                <a:lnTo>
                  <a:pt x="837" y="206"/>
                </a:lnTo>
                <a:lnTo>
                  <a:pt x="761" y="206"/>
                </a:lnTo>
                <a:lnTo>
                  <a:pt x="696" y="217"/>
                </a:lnTo>
                <a:lnTo>
                  <a:pt x="631" y="228"/>
                </a:lnTo>
                <a:lnTo>
                  <a:pt x="577" y="239"/>
                </a:lnTo>
                <a:lnTo>
                  <a:pt x="522" y="250"/>
                </a:lnTo>
                <a:lnTo>
                  <a:pt x="479" y="250"/>
                </a:lnTo>
                <a:lnTo>
                  <a:pt x="435" y="261"/>
                </a:lnTo>
                <a:lnTo>
                  <a:pt x="392" y="272"/>
                </a:lnTo>
                <a:lnTo>
                  <a:pt x="359" y="272"/>
                </a:lnTo>
                <a:lnTo>
                  <a:pt x="326" y="283"/>
                </a:lnTo>
                <a:lnTo>
                  <a:pt x="294" y="283"/>
                </a:lnTo>
                <a:lnTo>
                  <a:pt x="240" y="294"/>
                </a:lnTo>
                <a:lnTo>
                  <a:pt x="185" y="294"/>
                </a:lnTo>
                <a:lnTo>
                  <a:pt x="131" y="272"/>
                </a:lnTo>
                <a:lnTo>
                  <a:pt x="87" y="250"/>
                </a:lnTo>
                <a:lnTo>
                  <a:pt x="66" y="239"/>
                </a:lnTo>
                <a:lnTo>
                  <a:pt x="55" y="228"/>
                </a:lnTo>
                <a:lnTo>
                  <a:pt x="33" y="217"/>
                </a:lnTo>
                <a:lnTo>
                  <a:pt x="22" y="196"/>
                </a:lnTo>
                <a:lnTo>
                  <a:pt x="11" y="185"/>
                </a:lnTo>
                <a:lnTo>
                  <a:pt x="0" y="174"/>
                </a:lnTo>
                <a:lnTo>
                  <a:pt x="0" y="163"/>
                </a:lnTo>
                <a:lnTo>
                  <a:pt x="0" y="152"/>
                </a:lnTo>
                <a:lnTo>
                  <a:pt x="33" y="152"/>
                </a:lnTo>
                <a:lnTo>
                  <a:pt x="76" y="152"/>
                </a:lnTo>
                <a:lnTo>
                  <a:pt x="120" y="152"/>
                </a:lnTo>
                <a:lnTo>
                  <a:pt x="174" y="152"/>
                </a:lnTo>
                <a:lnTo>
                  <a:pt x="229" y="152"/>
                </a:lnTo>
                <a:lnTo>
                  <a:pt x="283" y="141"/>
                </a:lnTo>
                <a:lnTo>
                  <a:pt x="348" y="141"/>
                </a:lnTo>
                <a:lnTo>
                  <a:pt x="413" y="141"/>
                </a:lnTo>
                <a:lnTo>
                  <a:pt x="490" y="130"/>
                </a:lnTo>
                <a:lnTo>
                  <a:pt x="566" y="130"/>
                </a:lnTo>
                <a:lnTo>
                  <a:pt x="653" y="119"/>
                </a:lnTo>
                <a:lnTo>
                  <a:pt x="740" y="109"/>
                </a:lnTo>
                <a:lnTo>
                  <a:pt x="837" y="109"/>
                </a:lnTo>
                <a:lnTo>
                  <a:pt x="924" y="98"/>
                </a:lnTo>
                <a:lnTo>
                  <a:pt x="1033" y="87"/>
                </a:lnTo>
                <a:lnTo>
                  <a:pt x="1142" y="76"/>
                </a:lnTo>
                <a:lnTo>
                  <a:pt x="1240" y="65"/>
                </a:lnTo>
                <a:lnTo>
                  <a:pt x="1348" y="54"/>
                </a:lnTo>
                <a:lnTo>
                  <a:pt x="1435" y="54"/>
                </a:lnTo>
                <a:lnTo>
                  <a:pt x="1533" y="43"/>
                </a:lnTo>
                <a:lnTo>
                  <a:pt x="1609" y="32"/>
                </a:lnTo>
                <a:lnTo>
                  <a:pt x="1685" y="32"/>
                </a:lnTo>
                <a:lnTo>
                  <a:pt x="1762" y="21"/>
                </a:lnTo>
                <a:lnTo>
                  <a:pt x="1827" y="21"/>
                </a:lnTo>
                <a:lnTo>
                  <a:pt x="1892" y="11"/>
                </a:lnTo>
                <a:lnTo>
                  <a:pt x="1946" y="11"/>
                </a:lnTo>
                <a:lnTo>
                  <a:pt x="2001" y="11"/>
                </a:lnTo>
                <a:lnTo>
                  <a:pt x="2044" y="11"/>
                </a:lnTo>
                <a:lnTo>
                  <a:pt x="2088" y="0"/>
                </a:lnTo>
                <a:lnTo>
                  <a:pt x="2131" y="0"/>
                </a:lnTo>
                <a:lnTo>
                  <a:pt x="2164" y="0"/>
                </a:lnTo>
                <a:lnTo>
                  <a:pt x="2186" y="0"/>
                </a:lnTo>
                <a:lnTo>
                  <a:pt x="2272" y="11"/>
                </a:lnTo>
                <a:lnTo>
                  <a:pt x="2359" y="21"/>
                </a:lnTo>
                <a:lnTo>
                  <a:pt x="2392" y="32"/>
                </a:lnTo>
                <a:lnTo>
                  <a:pt x="2425" y="43"/>
                </a:lnTo>
                <a:lnTo>
                  <a:pt x="2457" y="54"/>
                </a:lnTo>
                <a:lnTo>
                  <a:pt x="2490" y="76"/>
                </a:lnTo>
                <a:lnTo>
                  <a:pt x="2523" y="87"/>
                </a:lnTo>
                <a:lnTo>
                  <a:pt x="2544" y="109"/>
                </a:lnTo>
                <a:lnTo>
                  <a:pt x="2566" y="119"/>
                </a:lnTo>
                <a:lnTo>
                  <a:pt x="2588" y="141"/>
                </a:lnTo>
                <a:lnTo>
                  <a:pt x="2599" y="152"/>
                </a:lnTo>
                <a:lnTo>
                  <a:pt x="2599" y="163"/>
                </a:lnTo>
                <a:lnTo>
                  <a:pt x="2610" y="174"/>
                </a:lnTo>
                <a:lnTo>
                  <a:pt x="2610" y="196"/>
                </a:lnTo>
              </a:path>
            </a:pathLst>
          </a:custGeom>
          <a:solidFill>
            <a:srgbClr val="FF0000"/>
          </a:solidFill>
          <a:ln w="12700">
            <a:solidFill>
              <a:srgbClr val="000000"/>
            </a:solidFill>
            <a:round/>
          </a:ln>
        </p:spPr>
        <p:txBody>
          <a:bodyPr/>
          <a:lstStyle/>
          <a:p>
            <a:endParaRPr lang="zh-CN" altLang="en-US"/>
          </a:p>
        </p:txBody>
      </p:sp>
      <p:sp>
        <p:nvSpPr>
          <p:cNvPr id="89155" name="Freeform 67"/>
          <p:cNvSpPr/>
          <p:nvPr/>
        </p:nvSpPr>
        <p:spPr bwMode="auto">
          <a:xfrm>
            <a:off x="6861175" y="1746250"/>
            <a:ext cx="455613" cy="117475"/>
          </a:xfrm>
          <a:custGeom>
            <a:avLst/>
            <a:gdLst>
              <a:gd name="T0" fmla="*/ 2147483646 w 718"/>
              <a:gd name="T1" fmla="*/ 2147483646 h 185"/>
              <a:gd name="T2" fmla="*/ 2147483646 w 718"/>
              <a:gd name="T3" fmla="*/ 2147483646 h 185"/>
              <a:gd name="T4" fmla="*/ 2147483646 w 718"/>
              <a:gd name="T5" fmla="*/ 2147483646 h 185"/>
              <a:gd name="T6" fmla="*/ 2147483646 w 718"/>
              <a:gd name="T7" fmla="*/ 2147483646 h 185"/>
              <a:gd name="T8" fmla="*/ 2147483646 w 718"/>
              <a:gd name="T9" fmla="*/ 2147483646 h 185"/>
              <a:gd name="T10" fmla="*/ 2147483646 w 718"/>
              <a:gd name="T11" fmla="*/ 2147483646 h 185"/>
              <a:gd name="T12" fmla="*/ 2147483646 w 718"/>
              <a:gd name="T13" fmla="*/ 0 h 185"/>
              <a:gd name="T14" fmla="*/ 2147483646 w 718"/>
              <a:gd name="T15" fmla="*/ 0 h 185"/>
              <a:gd name="T16" fmla="*/ 2147483646 w 718"/>
              <a:gd name="T17" fmla="*/ 0 h 185"/>
              <a:gd name="T18" fmla="*/ 2147483646 w 718"/>
              <a:gd name="T19" fmla="*/ 0 h 185"/>
              <a:gd name="T20" fmla="*/ 2147483646 w 718"/>
              <a:gd name="T21" fmla="*/ 2147483646 h 185"/>
              <a:gd name="T22" fmla="*/ 2147483646 w 718"/>
              <a:gd name="T23" fmla="*/ 2147483646 h 185"/>
              <a:gd name="T24" fmla="*/ 2147483646 w 718"/>
              <a:gd name="T25" fmla="*/ 2147483646 h 185"/>
              <a:gd name="T26" fmla="*/ 2147483646 w 718"/>
              <a:gd name="T27" fmla="*/ 2147483646 h 185"/>
              <a:gd name="T28" fmla="*/ 2147483646 w 718"/>
              <a:gd name="T29" fmla="*/ 2147483646 h 185"/>
              <a:gd name="T30" fmla="*/ 2147483646 w 718"/>
              <a:gd name="T31" fmla="*/ 2147483646 h 185"/>
              <a:gd name="T32" fmla="*/ 2147483646 w 718"/>
              <a:gd name="T33" fmla="*/ 2147483646 h 185"/>
              <a:gd name="T34" fmla="*/ 2147483646 w 718"/>
              <a:gd name="T35" fmla="*/ 2147483646 h 185"/>
              <a:gd name="T36" fmla="*/ 2147483646 w 718"/>
              <a:gd name="T37" fmla="*/ 2147483646 h 185"/>
              <a:gd name="T38" fmla="*/ 2147483646 w 718"/>
              <a:gd name="T39" fmla="*/ 2147483646 h 185"/>
              <a:gd name="T40" fmla="*/ 2147483646 w 718"/>
              <a:gd name="T41" fmla="*/ 2147483646 h 185"/>
              <a:gd name="T42" fmla="*/ 2147483646 w 718"/>
              <a:gd name="T43" fmla="*/ 2147483646 h 185"/>
              <a:gd name="T44" fmla="*/ 2147483646 w 718"/>
              <a:gd name="T45" fmla="*/ 2147483646 h 185"/>
              <a:gd name="T46" fmla="*/ 2147483646 w 718"/>
              <a:gd name="T47" fmla="*/ 2147483646 h 185"/>
              <a:gd name="T48" fmla="*/ 2147483646 w 718"/>
              <a:gd name="T49" fmla="*/ 2147483646 h 185"/>
              <a:gd name="T50" fmla="*/ 2147483646 w 718"/>
              <a:gd name="T51" fmla="*/ 2147483646 h 185"/>
              <a:gd name="T52" fmla="*/ 2147483646 w 718"/>
              <a:gd name="T53" fmla="*/ 2147483646 h 185"/>
              <a:gd name="T54" fmla="*/ 2147483646 w 718"/>
              <a:gd name="T55" fmla="*/ 2147483646 h 185"/>
              <a:gd name="T56" fmla="*/ 2147483646 w 718"/>
              <a:gd name="T57" fmla="*/ 2147483646 h 185"/>
              <a:gd name="T58" fmla="*/ 2147483646 w 718"/>
              <a:gd name="T59" fmla="*/ 2147483646 h 185"/>
              <a:gd name="T60" fmla="*/ 2147483646 w 718"/>
              <a:gd name="T61" fmla="*/ 2147483646 h 185"/>
              <a:gd name="T62" fmla="*/ 2147483646 w 718"/>
              <a:gd name="T63" fmla="*/ 2147483646 h 185"/>
              <a:gd name="T64" fmla="*/ 2147483646 w 718"/>
              <a:gd name="T65" fmla="*/ 2147483646 h 185"/>
              <a:gd name="T66" fmla="*/ 2147483646 w 718"/>
              <a:gd name="T67" fmla="*/ 2147483646 h 185"/>
              <a:gd name="T68" fmla="*/ 0 w 718"/>
              <a:gd name="T69" fmla="*/ 2147483646 h 185"/>
              <a:gd name="T70" fmla="*/ 0 w 718"/>
              <a:gd name="T71" fmla="*/ 2147483646 h 185"/>
              <a:gd name="T72" fmla="*/ 2147483646 w 718"/>
              <a:gd name="T73" fmla="*/ 2147483646 h 185"/>
              <a:gd name="T74" fmla="*/ 2147483646 w 718"/>
              <a:gd name="T75" fmla="*/ 2147483646 h 185"/>
              <a:gd name="T76" fmla="*/ 2147483646 w 718"/>
              <a:gd name="T77" fmla="*/ 2147483646 h 185"/>
              <a:gd name="T78" fmla="*/ 2147483646 w 718"/>
              <a:gd name="T79" fmla="*/ 2147483646 h 185"/>
              <a:gd name="T80" fmla="*/ 2147483646 w 718"/>
              <a:gd name="T81" fmla="*/ 2147483646 h 185"/>
              <a:gd name="T82" fmla="*/ 2147483646 w 718"/>
              <a:gd name="T83" fmla="*/ 2147483646 h 185"/>
              <a:gd name="T84" fmla="*/ 2147483646 w 718"/>
              <a:gd name="T85" fmla="*/ 2147483646 h 185"/>
              <a:gd name="T86" fmla="*/ 2147483646 w 718"/>
              <a:gd name="T87" fmla="*/ 2147483646 h 185"/>
              <a:gd name="T88" fmla="*/ 2147483646 w 718"/>
              <a:gd name="T89" fmla="*/ 2147483646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18"/>
              <a:gd name="T136" fmla="*/ 0 h 185"/>
              <a:gd name="T137" fmla="*/ 718 w 718"/>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18" h="185">
                <a:moveTo>
                  <a:pt x="327" y="54"/>
                </a:moveTo>
                <a:lnTo>
                  <a:pt x="381" y="43"/>
                </a:lnTo>
                <a:lnTo>
                  <a:pt x="435" y="32"/>
                </a:lnTo>
                <a:lnTo>
                  <a:pt x="468" y="21"/>
                </a:lnTo>
                <a:lnTo>
                  <a:pt x="501" y="11"/>
                </a:lnTo>
                <a:lnTo>
                  <a:pt x="533" y="11"/>
                </a:lnTo>
                <a:lnTo>
                  <a:pt x="555" y="0"/>
                </a:lnTo>
                <a:lnTo>
                  <a:pt x="577" y="0"/>
                </a:lnTo>
                <a:lnTo>
                  <a:pt x="598" y="0"/>
                </a:lnTo>
                <a:lnTo>
                  <a:pt x="620" y="0"/>
                </a:lnTo>
                <a:lnTo>
                  <a:pt x="642" y="11"/>
                </a:lnTo>
                <a:lnTo>
                  <a:pt x="664" y="21"/>
                </a:lnTo>
                <a:lnTo>
                  <a:pt x="685" y="43"/>
                </a:lnTo>
                <a:lnTo>
                  <a:pt x="696" y="54"/>
                </a:lnTo>
                <a:lnTo>
                  <a:pt x="707" y="65"/>
                </a:lnTo>
                <a:lnTo>
                  <a:pt x="707" y="76"/>
                </a:lnTo>
                <a:lnTo>
                  <a:pt x="718" y="87"/>
                </a:lnTo>
                <a:lnTo>
                  <a:pt x="707" y="98"/>
                </a:lnTo>
                <a:lnTo>
                  <a:pt x="696" y="98"/>
                </a:lnTo>
                <a:lnTo>
                  <a:pt x="685" y="98"/>
                </a:lnTo>
                <a:lnTo>
                  <a:pt x="675" y="109"/>
                </a:lnTo>
                <a:lnTo>
                  <a:pt x="653" y="109"/>
                </a:lnTo>
                <a:lnTo>
                  <a:pt x="620" y="119"/>
                </a:lnTo>
                <a:lnTo>
                  <a:pt x="598" y="119"/>
                </a:lnTo>
                <a:lnTo>
                  <a:pt x="566" y="130"/>
                </a:lnTo>
                <a:lnTo>
                  <a:pt x="522" y="141"/>
                </a:lnTo>
                <a:lnTo>
                  <a:pt x="479" y="152"/>
                </a:lnTo>
                <a:lnTo>
                  <a:pt x="435" y="163"/>
                </a:lnTo>
                <a:lnTo>
                  <a:pt x="381" y="174"/>
                </a:lnTo>
                <a:lnTo>
                  <a:pt x="316" y="174"/>
                </a:lnTo>
                <a:lnTo>
                  <a:pt x="251" y="185"/>
                </a:lnTo>
                <a:lnTo>
                  <a:pt x="174" y="185"/>
                </a:lnTo>
                <a:lnTo>
                  <a:pt x="87" y="185"/>
                </a:lnTo>
                <a:lnTo>
                  <a:pt x="0" y="185"/>
                </a:lnTo>
                <a:lnTo>
                  <a:pt x="0" y="109"/>
                </a:lnTo>
                <a:lnTo>
                  <a:pt x="33" y="109"/>
                </a:lnTo>
                <a:lnTo>
                  <a:pt x="66" y="109"/>
                </a:lnTo>
                <a:lnTo>
                  <a:pt x="98" y="109"/>
                </a:lnTo>
                <a:lnTo>
                  <a:pt x="142" y="98"/>
                </a:lnTo>
                <a:lnTo>
                  <a:pt x="185" y="87"/>
                </a:lnTo>
                <a:lnTo>
                  <a:pt x="229" y="87"/>
                </a:lnTo>
                <a:lnTo>
                  <a:pt x="283" y="65"/>
                </a:lnTo>
                <a:lnTo>
                  <a:pt x="327" y="54"/>
                </a:lnTo>
              </a:path>
            </a:pathLst>
          </a:custGeom>
          <a:solidFill>
            <a:srgbClr val="FF0000"/>
          </a:solidFill>
          <a:ln w="12700">
            <a:solidFill>
              <a:srgbClr val="000000"/>
            </a:solidFill>
            <a:round/>
          </a:ln>
        </p:spPr>
        <p:txBody>
          <a:bodyPr/>
          <a:lstStyle/>
          <a:p>
            <a:endParaRPr lang="zh-CN" altLang="en-US"/>
          </a:p>
        </p:txBody>
      </p:sp>
      <p:sp>
        <p:nvSpPr>
          <p:cNvPr id="43" name="矩形 4"/>
          <p:cNvSpPr>
            <a:spLocks noChangeArrowheads="1"/>
          </p:cNvSpPr>
          <p:nvPr/>
        </p:nvSpPr>
        <p:spPr bwMode="auto">
          <a:xfrm>
            <a:off x="2635250" y="136842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篮</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44" name="矩形 43"/>
          <p:cNvSpPr>
            <a:spLocks noChangeArrowheads="1"/>
          </p:cNvSpPr>
          <p:nvPr/>
        </p:nvSpPr>
        <p:spPr bwMode="auto">
          <a:xfrm>
            <a:off x="2763838" y="814388"/>
            <a:ext cx="22320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0030101010101" pitchFamily="49" charset="-122"/>
                <a:ea typeface="黑体" panose="02010600030101010101" pitchFamily="49" charset="-122"/>
              </a:rPr>
              <a:t>lán</a:t>
            </a:r>
            <a:endParaRPr lang="en-US" altLang="zh-CN" sz="4800" b="1">
              <a:solidFill>
                <a:srgbClr val="FF0000"/>
              </a:solidFill>
              <a:latin typeface="黑体" panose="02010600030101010101" pitchFamily="49" charset="-122"/>
              <a:ea typeface="黑体" panose="02010600030101010101" pitchFamily="49" charset="-122"/>
            </a:endParaRPr>
          </a:p>
        </p:txBody>
      </p:sp>
      <p:sp>
        <p:nvSpPr>
          <p:cNvPr id="46" name="TextBox 45"/>
          <p:cNvSpPr txBox="1">
            <a:spLocks noChangeArrowheads="1"/>
          </p:cNvSpPr>
          <p:nvPr/>
        </p:nvSpPr>
        <p:spPr bwMode="auto">
          <a:xfrm>
            <a:off x="715963" y="3189288"/>
            <a:ext cx="7519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花篮   摇篮</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47" name="TextBox 46"/>
          <p:cNvSpPr txBox="1">
            <a:spLocks noChangeArrowheads="1"/>
          </p:cNvSpPr>
          <p:nvPr/>
        </p:nvSpPr>
        <p:spPr bwMode="auto">
          <a:xfrm>
            <a:off x="715963" y="3840163"/>
            <a:ext cx="8961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小宝宝在摇篮中舒服地睡着了。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9140"/>
                                        </p:tgtEl>
                                        <p:attrNameLst>
                                          <p:attrName>style.visibility</p:attrName>
                                        </p:attrNameLst>
                                      </p:cBhvr>
                                      <p:to>
                                        <p:strVal val="visible"/>
                                      </p:to>
                                    </p:set>
                                    <p:animEffect transition="in" filter="wipe(up)">
                                      <p:cBhvr>
                                        <p:cTn id="13" dur="500"/>
                                        <p:tgtEl>
                                          <p:spTgt spid="891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9145"/>
                                        </p:tgtEl>
                                        <p:attrNameLst>
                                          <p:attrName>style.visibility</p:attrName>
                                        </p:attrNameLst>
                                      </p:cBhvr>
                                      <p:to>
                                        <p:strVal val="visible"/>
                                      </p:to>
                                    </p:set>
                                    <p:animEffect transition="in" filter="wipe(left)">
                                      <p:cBhvr>
                                        <p:cTn id="18" dur="500"/>
                                        <p:tgtEl>
                                          <p:spTgt spid="891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9141"/>
                                        </p:tgtEl>
                                        <p:attrNameLst>
                                          <p:attrName>style.visibility</p:attrName>
                                        </p:attrNameLst>
                                      </p:cBhvr>
                                      <p:to>
                                        <p:strVal val="visible"/>
                                      </p:to>
                                    </p:set>
                                    <p:animEffect transition="in" filter="wipe(up)">
                                      <p:cBhvr>
                                        <p:cTn id="23" dur="500"/>
                                        <p:tgtEl>
                                          <p:spTgt spid="891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9143"/>
                                        </p:tgtEl>
                                        <p:attrNameLst>
                                          <p:attrName>style.visibility</p:attrName>
                                        </p:attrNameLst>
                                      </p:cBhvr>
                                      <p:to>
                                        <p:strVal val="visible"/>
                                      </p:to>
                                    </p:set>
                                    <p:animEffect transition="in" filter="wipe(up)">
                                      <p:cBhvr>
                                        <p:cTn id="28" dur="500"/>
                                        <p:tgtEl>
                                          <p:spTgt spid="891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9144"/>
                                        </p:tgtEl>
                                        <p:attrNameLst>
                                          <p:attrName>style.visibility</p:attrName>
                                        </p:attrNameLst>
                                      </p:cBhvr>
                                      <p:to>
                                        <p:strVal val="visible"/>
                                      </p:to>
                                    </p:set>
                                    <p:animEffect transition="in" filter="wipe(left)">
                                      <p:cBhvr>
                                        <p:cTn id="33" dur="500"/>
                                        <p:tgtEl>
                                          <p:spTgt spid="891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9142"/>
                                        </p:tgtEl>
                                        <p:attrNameLst>
                                          <p:attrName>style.visibility</p:attrName>
                                        </p:attrNameLst>
                                      </p:cBhvr>
                                      <p:to>
                                        <p:strVal val="visible"/>
                                      </p:to>
                                    </p:set>
                                    <p:animEffect transition="in" filter="wipe(left)">
                                      <p:cBhvr>
                                        <p:cTn id="38" dur="500"/>
                                        <p:tgtEl>
                                          <p:spTgt spid="891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89146"/>
                                        </p:tgtEl>
                                        <p:attrNameLst>
                                          <p:attrName>style.visibility</p:attrName>
                                        </p:attrNameLst>
                                      </p:cBhvr>
                                      <p:to>
                                        <p:strVal val="visible"/>
                                      </p:to>
                                    </p:set>
                                    <p:animEffect transition="in" filter="wipe(up)">
                                      <p:cBhvr>
                                        <p:cTn id="43" dur="500"/>
                                        <p:tgtEl>
                                          <p:spTgt spid="891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89147"/>
                                        </p:tgtEl>
                                        <p:attrNameLst>
                                          <p:attrName>style.visibility</p:attrName>
                                        </p:attrNameLst>
                                      </p:cBhvr>
                                      <p:to>
                                        <p:strVal val="visible"/>
                                      </p:to>
                                    </p:set>
                                    <p:animEffect transition="in" filter="wipe(up)">
                                      <p:cBhvr>
                                        <p:cTn id="48" dur="500"/>
                                        <p:tgtEl>
                                          <p:spTgt spid="8914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89148"/>
                                        </p:tgtEl>
                                        <p:attrNameLst>
                                          <p:attrName>style.visibility</p:attrName>
                                        </p:attrNameLst>
                                      </p:cBhvr>
                                      <p:to>
                                        <p:strVal val="visible"/>
                                      </p:to>
                                    </p:set>
                                    <p:animEffect transition="in" filter="wipe(up)">
                                      <p:cBhvr>
                                        <p:cTn id="53" dur="500"/>
                                        <p:tgtEl>
                                          <p:spTgt spid="891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89155"/>
                                        </p:tgtEl>
                                        <p:attrNameLst>
                                          <p:attrName>style.visibility</p:attrName>
                                        </p:attrNameLst>
                                      </p:cBhvr>
                                      <p:to>
                                        <p:strVal val="visible"/>
                                      </p:to>
                                    </p:set>
                                    <p:animEffect transition="in" filter="wipe(left)">
                                      <p:cBhvr>
                                        <p:cTn id="58" dur="500"/>
                                        <p:tgtEl>
                                          <p:spTgt spid="8915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9149"/>
                                        </p:tgtEl>
                                        <p:attrNameLst>
                                          <p:attrName>style.visibility</p:attrName>
                                        </p:attrNameLst>
                                      </p:cBhvr>
                                      <p:to>
                                        <p:strVal val="visible"/>
                                      </p:to>
                                    </p:set>
                                    <p:animEffect transition="in" filter="wipe(left)">
                                      <p:cBhvr>
                                        <p:cTn id="63" dur="500"/>
                                        <p:tgtEl>
                                          <p:spTgt spid="8914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89150"/>
                                        </p:tgtEl>
                                        <p:attrNameLst>
                                          <p:attrName>style.visibility</p:attrName>
                                        </p:attrNameLst>
                                      </p:cBhvr>
                                      <p:to>
                                        <p:strVal val="visible"/>
                                      </p:to>
                                    </p:set>
                                    <p:animEffect transition="in" filter="wipe(up)">
                                      <p:cBhvr>
                                        <p:cTn id="68" dur="500"/>
                                        <p:tgtEl>
                                          <p:spTgt spid="8915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89151"/>
                                        </p:tgtEl>
                                        <p:attrNameLst>
                                          <p:attrName>style.visibility</p:attrName>
                                        </p:attrNameLst>
                                      </p:cBhvr>
                                      <p:to>
                                        <p:strVal val="visible"/>
                                      </p:to>
                                    </p:set>
                                    <p:animEffect transition="in" filter="wipe(left)">
                                      <p:cBhvr>
                                        <p:cTn id="73" dur="500"/>
                                        <p:tgtEl>
                                          <p:spTgt spid="8915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89152"/>
                                        </p:tgtEl>
                                        <p:attrNameLst>
                                          <p:attrName>style.visibility</p:attrName>
                                        </p:attrNameLst>
                                      </p:cBhvr>
                                      <p:to>
                                        <p:strVal val="visible"/>
                                      </p:to>
                                    </p:set>
                                    <p:animEffect transition="in" filter="wipe(up)">
                                      <p:cBhvr>
                                        <p:cTn id="78" dur="500"/>
                                        <p:tgtEl>
                                          <p:spTgt spid="8915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89153"/>
                                        </p:tgtEl>
                                        <p:attrNameLst>
                                          <p:attrName>style.visibility</p:attrName>
                                        </p:attrNameLst>
                                      </p:cBhvr>
                                      <p:to>
                                        <p:strVal val="visible"/>
                                      </p:to>
                                    </p:set>
                                    <p:animEffect transition="in" filter="wipe(up)">
                                      <p:cBhvr>
                                        <p:cTn id="83" dur="500"/>
                                        <p:tgtEl>
                                          <p:spTgt spid="8915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89154"/>
                                        </p:tgtEl>
                                        <p:attrNameLst>
                                          <p:attrName>style.visibility</p:attrName>
                                        </p:attrNameLst>
                                      </p:cBhvr>
                                      <p:to>
                                        <p:strVal val="visible"/>
                                      </p:to>
                                    </p:set>
                                    <p:animEffect transition="in" filter="wipe(left)">
                                      <p:cBhvr>
                                        <p:cTn id="88" dur="500"/>
                                        <p:tgtEl>
                                          <p:spTgt spid="89154"/>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barn(inVertical)">
                                      <p:cBhvr>
                                        <p:cTn id="93" dur="500"/>
                                        <p:tgtEl>
                                          <p:spTgt spid="46"/>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barn(inVertical)">
                                      <p:cBhvr>
                                        <p:cTn id="9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001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1164" name="Freeform 28"/>
          <p:cNvSpPr/>
          <p:nvPr/>
        </p:nvSpPr>
        <p:spPr bwMode="auto">
          <a:xfrm>
            <a:off x="6289675" y="1562100"/>
            <a:ext cx="207963" cy="193675"/>
          </a:xfrm>
          <a:custGeom>
            <a:avLst/>
            <a:gdLst>
              <a:gd name="T0" fmla="*/ 2147483646 w 326"/>
              <a:gd name="T1" fmla="*/ 2147483646 h 304"/>
              <a:gd name="T2" fmla="*/ 2147483646 w 326"/>
              <a:gd name="T3" fmla="*/ 2147483646 h 304"/>
              <a:gd name="T4" fmla="*/ 2147483646 w 326"/>
              <a:gd name="T5" fmla="*/ 2147483646 h 304"/>
              <a:gd name="T6" fmla="*/ 0 w 326"/>
              <a:gd name="T7" fmla="*/ 2147483646 h 304"/>
              <a:gd name="T8" fmla="*/ 2147483646 w 326"/>
              <a:gd name="T9" fmla="*/ 0 h 304"/>
              <a:gd name="T10" fmla="*/ 2147483646 w 326"/>
              <a:gd name="T11" fmla="*/ 0 h 304"/>
              <a:gd name="T12" fmla="*/ 2147483646 w 326"/>
              <a:gd name="T13" fmla="*/ 0 h 304"/>
              <a:gd name="T14" fmla="*/ 2147483646 w 326"/>
              <a:gd name="T15" fmla="*/ 2147483646 h 304"/>
              <a:gd name="T16" fmla="*/ 2147483646 w 326"/>
              <a:gd name="T17" fmla="*/ 2147483646 h 304"/>
              <a:gd name="T18" fmla="*/ 2147483646 w 326"/>
              <a:gd name="T19" fmla="*/ 2147483646 h 304"/>
              <a:gd name="T20" fmla="*/ 2147483646 w 326"/>
              <a:gd name="T21" fmla="*/ 2147483646 h 304"/>
              <a:gd name="T22" fmla="*/ 2147483646 w 326"/>
              <a:gd name="T23" fmla="*/ 2147483646 h 304"/>
              <a:gd name="T24" fmla="*/ 2147483646 w 326"/>
              <a:gd name="T25" fmla="*/ 2147483646 h 304"/>
              <a:gd name="T26" fmla="*/ 2147483646 w 326"/>
              <a:gd name="T27" fmla="*/ 2147483646 h 304"/>
              <a:gd name="T28" fmla="*/ 2147483646 w 326"/>
              <a:gd name="T29" fmla="*/ 2147483646 h 304"/>
              <a:gd name="T30" fmla="*/ 2147483646 w 326"/>
              <a:gd name="T31" fmla="*/ 2147483646 h 304"/>
              <a:gd name="T32" fmla="*/ 2147483646 w 326"/>
              <a:gd name="T33" fmla="*/ 2147483646 h 304"/>
              <a:gd name="T34" fmla="*/ 2147483646 w 326"/>
              <a:gd name="T35" fmla="*/ 2147483646 h 304"/>
              <a:gd name="T36" fmla="*/ 2147483646 w 326"/>
              <a:gd name="T37" fmla="*/ 2147483646 h 304"/>
              <a:gd name="T38" fmla="*/ 2147483646 w 326"/>
              <a:gd name="T39" fmla="*/ 2147483646 h 304"/>
              <a:gd name="T40" fmla="*/ 2147483646 w 326"/>
              <a:gd name="T41" fmla="*/ 2147483646 h 304"/>
              <a:gd name="T42" fmla="*/ 2147483646 w 326"/>
              <a:gd name="T43" fmla="*/ 2147483646 h 304"/>
              <a:gd name="T44" fmla="*/ 2147483646 w 326"/>
              <a:gd name="T45" fmla="*/ 2147483646 h 304"/>
              <a:gd name="T46" fmla="*/ 2147483646 w 326"/>
              <a:gd name="T47" fmla="*/ 2147483646 h 304"/>
              <a:gd name="T48" fmla="*/ 2147483646 w 326"/>
              <a:gd name="T49" fmla="*/ 2147483646 h 304"/>
              <a:gd name="T50" fmla="*/ 2147483646 w 326"/>
              <a:gd name="T51" fmla="*/ 2147483646 h 304"/>
              <a:gd name="T52" fmla="*/ 2147483646 w 326"/>
              <a:gd name="T53" fmla="*/ 2147483646 h 304"/>
              <a:gd name="T54" fmla="*/ 2147483646 w 326"/>
              <a:gd name="T55" fmla="*/ 2147483646 h 304"/>
              <a:gd name="T56" fmla="*/ 2147483646 w 326"/>
              <a:gd name="T57" fmla="*/ 2147483646 h 304"/>
              <a:gd name="T58" fmla="*/ 2147483646 w 326"/>
              <a:gd name="T59" fmla="*/ 2147483646 h 304"/>
              <a:gd name="T60" fmla="*/ 2147483646 w 326"/>
              <a:gd name="T61" fmla="*/ 2147483646 h 304"/>
              <a:gd name="T62" fmla="*/ 2147483646 w 326"/>
              <a:gd name="T63" fmla="*/ 2147483646 h 3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6"/>
              <a:gd name="T97" fmla="*/ 0 h 304"/>
              <a:gd name="T98" fmla="*/ 326 w 326"/>
              <a:gd name="T99" fmla="*/ 304 h 3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6" h="304">
                <a:moveTo>
                  <a:pt x="44" y="152"/>
                </a:moveTo>
                <a:lnTo>
                  <a:pt x="22" y="108"/>
                </a:lnTo>
                <a:lnTo>
                  <a:pt x="11" y="76"/>
                </a:lnTo>
                <a:lnTo>
                  <a:pt x="0" y="32"/>
                </a:lnTo>
                <a:lnTo>
                  <a:pt x="11" y="0"/>
                </a:lnTo>
                <a:lnTo>
                  <a:pt x="33" y="0"/>
                </a:lnTo>
                <a:lnTo>
                  <a:pt x="66" y="0"/>
                </a:lnTo>
                <a:lnTo>
                  <a:pt x="98" y="11"/>
                </a:lnTo>
                <a:lnTo>
                  <a:pt x="142" y="21"/>
                </a:lnTo>
                <a:lnTo>
                  <a:pt x="174" y="32"/>
                </a:lnTo>
                <a:lnTo>
                  <a:pt x="207" y="43"/>
                </a:lnTo>
                <a:lnTo>
                  <a:pt x="239" y="65"/>
                </a:lnTo>
                <a:lnTo>
                  <a:pt x="272" y="87"/>
                </a:lnTo>
                <a:lnTo>
                  <a:pt x="294" y="108"/>
                </a:lnTo>
                <a:lnTo>
                  <a:pt x="305" y="141"/>
                </a:lnTo>
                <a:lnTo>
                  <a:pt x="316" y="174"/>
                </a:lnTo>
                <a:lnTo>
                  <a:pt x="326" y="217"/>
                </a:lnTo>
                <a:lnTo>
                  <a:pt x="326" y="239"/>
                </a:lnTo>
                <a:lnTo>
                  <a:pt x="326" y="250"/>
                </a:lnTo>
                <a:lnTo>
                  <a:pt x="316" y="261"/>
                </a:lnTo>
                <a:lnTo>
                  <a:pt x="316" y="283"/>
                </a:lnTo>
                <a:lnTo>
                  <a:pt x="305" y="293"/>
                </a:lnTo>
                <a:lnTo>
                  <a:pt x="305" y="304"/>
                </a:lnTo>
                <a:lnTo>
                  <a:pt x="283" y="304"/>
                </a:lnTo>
                <a:lnTo>
                  <a:pt x="261" y="304"/>
                </a:lnTo>
                <a:lnTo>
                  <a:pt x="229" y="293"/>
                </a:lnTo>
                <a:lnTo>
                  <a:pt x="196" y="272"/>
                </a:lnTo>
                <a:lnTo>
                  <a:pt x="153" y="250"/>
                </a:lnTo>
                <a:lnTo>
                  <a:pt x="109" y="217"/>
                </a:lnTo>
                <a:lnTo>
                  <a:pt x="76" y="185"/>
                </a:lnTo>
                <a:lnTo>
                  <a:pt x="44" y="152"/>
                </a:lnTo>
              </a:path>
            </a:pathLst>
          </a:custGeom>
          <a:solidFill>
            <a:srgbClr val="FF0000"/>
          </a:solidFill>
          <a:ln w="12700">
            <a:solidFill>
              <a:srgbClr val="000000"/>
            </a:solidFill>
            <a:round/>
          </a:ln>
        </p:spPr>
        <p:txBody>
          <a:bodyPr/>
          <a:lstStyle/>
          <a:p>
            <a:endParaRPr lang="zh-CN" altLang="en-US"/>
          </a:p>
        </p:txBody>
      </p:sp>
      <p:sp>
        <p:nvSpPr>
          <p:cNvPr id="91165" name="Freeform 29"/>
          <p:cNvSpPr/>
          <p:nvPr/>
        </p:nvSpPr>
        <p:spPr bwMode="auto">
          <a:xfrm>
            <a:off x="5938838" y="1887538"/>
            <a:ext cx="649287" cy="752475"/>
          </a:xfrm>
          <a:custGeom>
            <a:avLst/>
            <a:gdLst>
              <a:gd name="T0" fmla="*/ 2147483646 w 1022"/>
              <a:gd name="T1" fmla="*/ 2147483646 h 1186"/>
              <a:gd name="T2" fmla="*/ 2147483646 w 1022"/>
              <a:gd name="T3" fmla="*/ 2147483646 h 1186"/>
              <a:gd name="T4" fmla="*/ 2147483646 w 1022"/>
              <a:gd name="T5" fmla="*/ 2147483646 h 1186"/>
              <a:gd name="T6" fmla="*/ 2147483646 w 1022"/>
              <a:gd name="T7" fmla="*/ 2147483646 h 1186"/>
              <a:gd name="T8" fmla="*/ 2147483646 w 1022"/>
              <a:gd name="T9" fmla="*/ 2147483646 h 1186"/>
              <a:gd name="T10" fmla="*/ 2147483646 w 1022"/>
              <a:gd name="T11" fmla="*/ 2147483646 h 1186"/>
              <a:gd name="T12" fmla="*/ 2147483646 w 1022"/>
              <a:gd name="T13" fmla="*/ 0 h 1186"/>
              <a:gd name="T14" fmla="*/ 2147483646 w 1022"/>
              <a:gd name="T15" fmla="*/ 2147483646 h 1186"/>
              <a:gd name="T16" fmla="*/ 2147483646 w 1022"/>
              <a:gd name="T17" fmla="*/ 2147483646 h 1186"/>
              <a:gd name="T18" fmla="*/ 2147483646 w 1022"/>
              <a:gd name="T19" fmla="*/ 2147483646 h 1186"/>
              <a:gd name="T20" fmla="*/ 2147483646 w 1022"/>
              <a:gd name="T21" fmla="*/ 2147483646 h 1186"/>
              <a:gd name="T22" fmla="*/ 2147483646 w 1022"/>
              <a:gd name="T23" fmla="*/ 2147483646 h 1186"/>
              <a:gd name="T24" fmla="*/ 2147483646 w 1022"/>
              <a:gd name="T25" fmla="*/ 2147483646 h 1186"/>
              <a:gd name="T26" fmla="*/ 2147483646 w 1022"/>
              <a:gd name="T27" fmla="*/ 2147483646 h 1186"/>
              <a:gd name="T28" fmla="*/ 2147483646 w 1022"/>
              <a:gd name="T29" fmla="*/ 2147483646 h 1186"/>
              <a:gd name="T30" fmla="*/ 2147483646 w 1022"/>
              <a:gd name="T31" fmla="*/ 2147483646 h 1186"/>
              <a:gd name="T32" fmla="*/ 2147483646 w 1022"/>
              <a:gd name="T33" fmla="*/ 2147483646 h 1186"/>
              <a:gd name="T34" fmla="*/ 2147483646 w 1022"/>
              <a:gd name="T35" fmla="*/ 2147483646 h 1186"/>
              <a:gd name="T36" fmla="*/ 2147483646 w 1022"/>
              <a:gd name="T37" fmla="*/ 2147483646 h 1186"/>
              <a:gd name="T38" fmla="*/ 2147483646 w 1022"/>
              <a:gd name="T39" fmla="*/ 2147483646 h 1186"/>
              <a:gd name="T40" fmla="*/ 2147483646 w 1022"/>
              <a:gd name="T41" fmla="*/ 2147483646 h 1186"/>
              <a:gd name="T42" fmla="*/ 2147483646 w 1022"/>
              <a:gd name="T43" fmla="*/ 2147483646 h 1186"/>
              <a:gd name="T44" fmla="*/ 2147483646 w 1022"/>
              <a:gd name="T45" fmla="*/ 2147483646 h 1186"/>
              <a:gd name="T46" fmla="*/ 2147483646 w 1022"/>
              <a:gd name="T47" fmla="*/ 2147483646 h 1186"/>
              <a:gd name="T48" fmla="*/ 2147483646 w 1022"/>
              <a:gd name="T49" fmla="*/ 2147483646 h 1186"/>
              <a:gd name="T50" fmla="*/ 2147483646 w 1022"/>
              <a:gd name="T51" fmla="*/ 2147483646 h 1186"/>
              <a:gd name="T52" fmla="*/ 2147483646 w 1022"/>
              <a:gd name="T53" fmla="*/ 2147483646 h 1186"/>
              <a:gd name="T54" fmla="*/ 2147483646 w 1022"/>
              <a:gd name="T55" fmla="*/ 2147483646 h 1186"/>
              <a:gd name="T56" fmla="*/ 2147483646 w 1022"/>
              <a:gd name="T57" fmla="*/ 2147483646 h 1186"/>
              <a:gd name="T58" fmla="*/ 2147483646 w 1022"/>
              <a:gd name="T59" fmla="*/ 2147483646 h 1186"/>
              <a:gd name="T60" fmla="*/ 2147483646 w 1022"/>
              <a:gd name="T61" fmla="*/ 2147483646 h 1186"/>
              <a:gd name="T62" fmla="*/ 2147483646 w 1022"/>
              <a:gd name="T63" fmla="*/ 2147483646 h 1186"/>
              <a:gd name="T64" fmla="*/ 2147483646 w 1022"/>
              <a:gd name="T65" fmla="*/ 2147483646 h 1186"/>
              <a:gd name="T66" fmla="*/ 2147483646 w 1022"/>
              <a:gd name="T67" fmla="*/ 2147483646 h 1186"/>
              <a:gd name="T68" fmla="*/ 2147483646 w 1022"/>
              <a:gd name="T69" fmla="*/ 2147483646 h 1186"/>
              <a:gd name="T70" fmla="*/ 2147483646 w 1022"/>
              <a:gd name="T71" fmla="*/ 2147483646 h 1186"/>
              <a:gd name="T72" fmla="*/ 2147483646 w 1022"/>
              <a:gd name="T73" fmla="*/ 2147483646 h 1186"/>
              <a:gd name="T74" fmla="*/ 2147483646 w 1022"/>
              <a:gd name="T75" fmla="*/ 2147483646 h 1186"/>
              <a:gd name="T76" fmla="*/ 2147483646 w 1022"/>
              <a:gd name="T77" fmla="*/ 2147483646 h 1186"/>
              <a:gd name="T78" fmla="*/ 2147483646 w 1022"/>
              <a:gd name="T79" fmla="*/ 2147483646 h 1186"/>
              <a:gd name="T80" fmla="*/ 2147483646 w 1022"/>
              <a:gd name="T81" fmla="*/ 2147483646 h 1186"/>
              <a:gd name="T82" fmla="*/ 2147483646 w 1022"/>
              <a:gd name="T83" fmla="*/ 2147483646 h 1186"/>
              <a:gd name="T84" fmla="*/ 2147483646 w 1022"/>
              <a:gd name="T85" fmla="*/ 2147483646 h 1186"/>
              <a:gd name="T86" fmla="*/ 2147483646 w 1022"/>
              <a:gd name="T87" fmla="*/ 2147483646 h 1186"/>
              <a:gd name="T88" fmla="*/ 2147483646 w 1022"/>
              <a:gd name="T89" fmla="*/ 2147483646 h 1186"/>
              <a:gd name="T90" fmla="*/ 2147483646 w 1022"/>
              <a:gd name="T91" fmla="*/ 2147483646 h 1186"/>
              <a:gd name="T92" fmla="*/ 2147483646 w 1022"/>
              <a:gd name="T93" fmla="*/ 2147483646 h 1186"/>
              <a:gd name="T94" fmla="*/ 2147483646 w 1022"/>
              <a:gd name="T95" fmla="*/ 2147483646 h 1186"/>
              <a:gd name="T96" fmla="*/ 2147483646 w 1022"/>
              <a:gd name="T97" fmla="*/ 2147483646 h 1186"/>
              <a:gd name="T98" fmla="*/ 2147483646 w 1022"/>
              <a:gd name="T99" fmla="*/ 2147483646 h 1186"/>
              <a:gd name="T100" fmla="*/ 2147483646 w 1022"/>
              <a:gd name="T101" fmla="*/ 2147483646 h 1186"/>
              <a:gd name="T102" fmla="*/ 0 w 1022"/>
              <a:gd name="T103" fmla="*/ 2147483646 h 1186"/>
              <a:gd name="T104" fmla="*/ 2147483646 w 1022"/>
              <a:gd name="T105" fmla="*/ 2147483646 h 1186"/>
              <a:gd name="T106" fmla="*/ 2147483646 w 1022"/>
              <a:gd name="T107" fmla="*/ 2147483646 h 1186"/>
              <a:gd name="T108" fmla="*/ 2147483646 w 1022"/>
              <a:gd name="T109" fmla="*/ 2147483646 h 1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22"/>
              <a:gd name="T166" fmla="*/ 0 h 1186"/>
              <a:gd name="T167" fmla="*/ 1022 w 1022"/>
              <a:gd name="T168" fmla="*/ 1186 h 1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22" h="1186">
                <a:moveTo>
                  <a:pt x="174" y="207"/>
                </a:moveTo>
                <a:lnTo>
                  <a:pt x="185" y="196"/>
                </a:lnTo>
                <a:lnTo>
                  <a:pt x="206" y="196"/>
                </a:lnTo>
                <a:lnTo>
                  <a:pt x="228" y="185"/>
                </a:lnTo>
                <a:lnTo>
                  <a:pt x="261" y="174"/>
                </a:lnTo>
                <a:lnTo>
                  <a:pt x="293" y="174"/>
                </a:lnTo>
                <a:lnTo>
                  <a:pt x="326" y="163"/>
                </a:lnTo>
                <a:lnTo>
                  <a:pt x="359" y="152"/>
                </a:lnTo>
                <a:lnTo>
                  <a:pt x="402" y="142"/>
                </a:lnTo>
                <a:lnTo>
                  <a:pt x="435" y="120"/>
                </a:lnTo>
                <a:lnTo>
                  <a:pt x="467" y="109"/>
                </a:lnTo>
                <a:lnTo>
                  <a:pt x="489" y="98"/>
                </a:lnTo>
                <a:lnTo>
                  <a:pt x="522" y="98"/>
                </a:lnTo>
                <a:lnTo>
                  <a:pt x="543" y="87"/>
                </a:lnTo>
                <a:lnTo>
                  <a:pt x="554" y="76"/>
                </a:lnTo>
                <a:lnTo>
                  <a:pt x="576" y="65"/>
                </a:lnTo>
                <a:lnTo>
                  <a:pt x="587" y="44"/>
                </a:lnTo>
                <a:lnTo>
                  <a:pt x="598" y="33"/>
                </a:lnTo>
                <a:lnTo>
                  <a:pt x="620" y="11"/>
                </a:lnTo>
                <a:lnTo>
                  <a:pt x="641" y="11"/>
                </a:lnTo>
                <a:lnTo>
                  <a:pt x="663" y="0"/>
                </a:lnTo>
                <a:lnTo>
                  <a:pt x="674" y="11"/>
                </a:lnTo>
                <a:lnTo>
                  <a:pt x="707" y="11"/>
                </a:lnTo>
                <a:lnTo>
                  <a:pt x="728" y="33"/>
                </a:lnTo>
                <a:lnTo>
                  <a:pt x="772" y="44"/>
                </a:lnTo>
                <a:lnTo>
                  <a:pt x="783" y="65"/>
                </a:lnTo>
                <a:lnTo>
                  <a:pt x="804" y="76"/>
                </a:lnTo>
                <a:lnTo>
                  <a:pt x="815" y="87"/>
                </a:lnTo>
                <a:lnTo>
                  <a:pt x="826" y="98"/>
                </a:lnTo>
                <a:lnTo>
                  <a:pt x="837" y="109"/>
                </a:lnTo>
                <a:lnTo>
                  <a:pt x="848" y="120"/>
                </a:lnTo>
                <a:lnTo>
                  <a:pt x="848" y="131"/>
                </a:lnTo>
                <a:lnTo>
                  <a:pt x="837" y="142"/>
                </a:lnTo>
                <a:lnTo>
                  <a:pt x="837" y="163"/>
                </a:lnTo>
                <a:lnTo>
                  <a:pt x="826" y="174"/>
                </a:lnTo>
                <a:lnTo>
                  <a:pt x="804" y="196"/>
                </a:lnTo>
                <a:lnTo>
                  <a:pt x="772" y="218"/>
                </a:lnTo>
                <a:lnTo>
                  <a:pt x="750" y="261"/>
                </a:lnTo>
                <a:lnTo>
                  <a:pt x="728" y="305"/>
                </a:lnTo>
                <a:lnTo>
                  <a:pt x="717" y="359"/>
                </a:lnTo>
                <a:lnTo>
                  <a:pt x="707" y="392"/>
                </a:lnTo>
                <a:lnTo>
                  <a:pt x="696" y="425"/>
                </a:lnTo>
                <a:lnTo>
                  <a:pt x="685" y="457"/>
                </a:lnTo>
                <a:lnTo>
                  <a:pt x="685" y="501"/>
                </a:lnTo>
                <a:lnTo>
                  <a:pt x="663" y="577"/>
                </a:lnTo>
                <a:lnTo>
                  <a:pt x="652" y="664"/>
                </a:lnTo>
                <a:lnTo>
                  <a:pt x="641" y="718"/>
                </a:lnTo>
                <a:lnTo>
                  <a:pt x="641" y="751"/>
                </a:lnTo>
                <a:lnTo>
                  <a:pt x="630" y="795"/>
                </a:lnTo>
                <a:lnTo>
                  <a:pt x="630" y="816"/>
                </a:lnTo>
                <a:lnTo>
                  <a:pt x="630" y="838"/>
                </a:lnTo>
                <a:lnTo>
                  <a:pt x="630" y="860"/>
                </a:lnTo>
                <a:lnTo>
                  <a:pt x="630" y="871"/>
                </a:lnTo>
                <a:lnTo>
                  <a:pt x="641" y="882"/>
                </a:lnTo>
                <a:lnTo>
                  <a:pt x="652" y="882"/>
                </a:lnTo>
                <a:lnTo>
                  <a:pt x="674" y="871"/>
                </a:lnTo>
                <a:lnTo>
                  <a:pt x="685" y="860"/>
                </a:lnTo>
                <a:lnTo>
                  <a:pt x="717" y="849"/>
                </a:lnTo>
                <a:lnTo>
                  <a:pt x="750" y="827"/>
                </a:lnTo>
                <a:lnTo>
                  <a:pt x="783" y="805"/>
                </a:lnTo>
                <a:lnTo>
                  <a:pt x="826" y="784"/>
                </a:lnTo>
                <a:lnTo>
                  <a:pt x="870" y="751"/>
                </a:lnTo>
                <a:lnTo>
                  <a:pt x="902" y="729"/>
                </a:lnTo>
                <a:lnTo>
                  <a:pt x="935" y="707"/>
                </a:lnTo>
                <a:lnTo>
                  <a:pt x="957" y="697"/>
                </a:lnTo>
                <a:lnTo>
                  <a:pt x="978" y="686"/>
                </a:lnTo>
                <a:lnTo>
                  <a:pt x="1000" y="675"/>
                </a:lnTo>
                <a:lnTo>
                  <a:pt x="1011" y="675"/>
                </a:lnTo>
                <a:lnTo>
                  <a:pt x="1022" y="675"/>
                </a:lnTo>
                <a:lnTo>
                  <a:pt x="1022" y="686"/>
                </a:lnTo>
                <a:lnTo>
                  <a:pt x="1011" y="697"/>
                </a:lnTo>
                <a:lnTo>
                  <a:pt x="1000" y="718"/>
                </a:lnTo>
                <a:lnTo>
                  <a:pt x="978" y="740"/>
                </a:lnTo>
                <a:lnTo>
                  <a:pt x="957" y="762"/>
                </a:lnTo>
                <a:lnTo>
                  <a:pt x="924" y="795"/>
                </a:lnTo>
                <a:lnTo>
                  <a:pt x="891" y="827"/>
                </a:lnTo>
                <a:lnTo>
                  <a:pt x="848" y="871"/>
                </a:lnTo>
                <a:lnTo>
                  <a:pt x="804" y="914"/>
                </a:lnTo>
                <a:lnTo>
                  <a:pt x="761" y="947"/>
                </a:lnTo>
                <a:lnTo>
                  <a:pt x="728" y="990"/>
                </a:lnTo>
                <a:lnTo>
                  <a:pt x="696" y="1023"/>
                </a:lnTo>
                <a:lnTo>
                  <a:pt x="674" y="1045"/>
                </a:lnTo>
                <a:lnTo>
                  <a:pt x="652" y="1067"/>
                </a:lnTo>
                <a:lnTo>
                  <a:pt x="630" y="1088"/>
                </a:lnTo>
                <a:lnTo>
                  <a:pt x="620" y="1110"/>
                </a:lnTo>
                <a:lnTo>
                  <a:pt x="609" y="1132"/>
                </a:lnTo>
                <a:lnTo>
                  <a:pt x="587" y="1143"/>
                </a:lnTo>
                <a:lnTo>
                  <a:pt x="576" y="1165"/>
                </a:lnTo>
                <a:lnTo>
                  <a:pt x="565" y="1175"/>
                </a:lnTo>
                <a:lnTo>
                  <a:pt x="554" y="1186"/>
                </a:lnTo>
                <a:lnTo>
                  <a:pt x="543" y="1186"/>
                </a:lnTo>
                <a:lnTo>
                  <a:pt x="533" y="1175"/>
                </a:lnTo>
                <a:lnTo>
                  <a:pt x="511" y="1165"/>
                </a:lnTo>
                <a:lnTo>
                  <a:pt x="500" y="1143"/>
                </a:lnTo>
                <a:lnTo>
                  <a:pt x="478" y="1121"/>
                </a:lnTo>
                <a:lnTo>
                  <a:pt x="456" y="1099"/>
                </a:lnTo>
                <a:lnTo>
                  <a:pt x="435" y="1077"/>
                </a:lnTo>
                <a:lnTo>
                  <a:pt x="424" y="1056"/>
                </a:lnTo>
                <a:lnTo>
                  <a:pt x="424" y="1034"/>
                </a:lnTo>
                <a:lnTo>
                  <a:pt x="424" y="1012"/>
                </a:lnTo>
                <a:lnTo>
                  <a:pt x="435" y="990"/>
                </a:lnTo>
                <a:lnTo>
                  <a:pt x="446" y="969"/>
                </a:lnTo>
                <a:lnTo>
                  <a:pt x="467" y="947"/>
                </a:lnTo>
                <a:lnTo>
                  <a:pt x="478" y="925"/>
                </a:lnTo>
                <a:lnTo>
                  <a:pt x="489" y="914"/>
                </a:lnTo>
                <a:lnTo>
                  <a:pt x="500" y="882"/>
                </a:lnTo>
                <a:lnTo>
                  <a:pt x="511" y="849"/>
                </a:lnTo>
                <a:lnTo>
                  <a:pt x="511" y="816"/>
                </a:lnTo>
                <a:lnTo>
                  <a:pt x="522" y="773"/>
                </a:lnTo>
                <a:lnTo>
                  <a:pt x="533" y="729"/>
                </a:lnTo>
                <a:lnTo>
                  <a:pt x="543" y="675"/>
                </a:lnTo>
                <a:lnTo>
                  <a:pt x="543" y="631"/>
                </a:lnTo>
                <a:lnTo>
                  <a:pt x="554" y="577"/>
                </a:lnTo>
                <a:lnTo>
                  <a:pt x="554" y="533"/>
                </a:lnTo>
                <a:lnTo>
                  <a:pt x="565" y="490"/>
                </a:lnTo>
                <a:lnTo>
                  <a:pt x="565" y="446"/>
                </a:lnTo>
                <a:lnTo>
                  <a:pt x="576" y="403"/>
                </a:lnTo>
                <a:lnTo>
                  <a:pt x="576" y="370"/>
                </a:lnTo>
                <a:lnTo>
                  <a:pt x="587" y="337"/>
                </a:lnTo>
                <a:lnTo>
                  <a:pt x="587" y="305"/>
                </a:lnTo>
                <a:lnTo>
                  <a:pt x="587" y="283"/>
                </a:lnTo>
                <a:lnTo>
                  <a:pt x="598" y="261"/>
                </a:lnTo>
                <a:lnTo>
                  <a:pt x="598" y="240"/>
                </a:lnTo>
                <a:lnTo>
                  <a:pt x="598" y="218"/>
                </a:lnTo>
                <a:lnTo>
                  <a:pt x="598" y="207"/>
                </a:lnTo>
                <a:lnTo>
                  <a:pt x="598" y="196"/>
                </a:lnTo>
                <a:lnTo>
                  <a:pt x="587" y="185"/>
                </a:lnTo>
                <a:lnTo>
                  <a:pt x="576" y="185"/>
                </a:lnTo>
                <a:lnTo>
                  <a:pt x="554" y="196"/>
                </a:lnTo>
                <a:lnTo>
                  <a:pt x="533" y="196"/>
                </a:lnTo>
                <a:lnTo>
                  <a:pt x="511" y="207"/>
                </a:lnTo>
                <a:lnTo>
                  <a:pt x="478" y="218"/>
                </a:lnTo>
                <a:lnTo>
                  <a:pt x="435" y="240"/>
                </a:lnTo>
                <a:lnTo>
                  <a:pt x="391" y="261"/>
                </a:lnTo>
                <a:lnTo>
                  <a:pt x="337" y="283"/>
                </a:lnTo>
                <a:lnTo>
                  <a:pt x="293" y="294"/>
                </a:lnTo>
                <a:lnTo>
                  <a:pt x="250" y="305"/>
                </a:lnTo>
                <a:lnTo>
                  <a:pt x="217" y="316"/>
                </a:lnTo>
                <a:lnTo>
                  <a:pt x="196" y="327"/>
                </a:lnTo>
                <a:lnTo>
                  <a:pt x="174" y="327"/>
                </a:lnTo>
                <a:lnTo>
                  <a:pt x="152" y="327"/>
                </a:lnTo>
                <a:lnTo>
                  <a:pt x="141" y="327"/>
                </a:lnTo>
                <a:lnTo>
                  <a:pt x="119" y="327"/>
                </a:lnTo>
                <a:lnTo>
                  <a:pt x="98" y="316"/>
                </a:lnTo>
                <a:lnTo>
                  <a:pt x="76" y="305"/>
                </a:lnTo>
                <a:lnTo>
                  <a:pt x="54" y="294"/>
                </a:lnTo>
                <a:lnTo>
                  <a:pt x="32" y="272"/>
                </a:lnTo>
                <a:lnTo>
                  <a:pt x="11" y="261"/>
                </a:lnTo>
                <a:lnTo>
                  <a:pt x="11" y="250"/>
                </a:lnTo>
                <a:lnTo>
                  <a:pt x="0" y="250"/>
                </a:lnTo>
                <a:lnTo>
                  <a:pt x="0" y="240"/>
                </a:lnTo>
                <a:lnTo>
                  <a:pt x="11" y="240"/>
                </a:lnTo>
                <a:lnTo>
                  <a:pt x="11" y="229"/>
                </a:lnTo>
                <a:lnTo>
                  <a:pt x="22" y="218"/>
                </a:lnTo>
                <a:lnTo>
                  <a:pt x="43" y="218"/>
                </a:lnTo>
                <a:lnTo>
                  <a:pt x="65" y="218"/>
                </a:lnTo>
                <a:lnTo>
                  <a:pt x="87" y="218"/>
                </a:lnTo>
                <a:lnTo>
                  <a:pt x="119" y="218"/>
                </a:lnTo>
                <a:lnTo>
                  <a:pt x="141" y="207"/>
                </a:lnTo>
                <a:lnTo>
                  <a:pt x="174" y="207"/>
                </a:lnTo>
              </a:path>
            </a:pathLst>
          </a:custGeom>
          <a:solidFill>
            <a:srgbClr val="FF0000"/>
          </a:solidFill>
          <a:ln w="12700">
            <a:solidFill>
              <a:srgbClr val="000000"/>
            </a:solidFill>
            <a:round/>
          </a:ln>
        </p:spPr>
        <p:txBody>
          <a:bodyPr/>
          <a:lstStyle/>
          <a:p>
            <a:endParaRPr lang="zh-CN" altLang="en-US"/>
          </a:p>
        </p:txBody>
      </p:sp>
      <p:sp>
        <p:nvSpPr>
          <p:cNvPr id="91166" name="Freeform 30"/>
          <p:cNvSpPr/>
          <p:nvPr/>
        </p:nvSpPr>
        <p:spPr bwMode="auto">
          <a:xfrm>
            <a:off x="6130925" y="1230313"/>
            <a:ext cx="1284288" cy="234950"/>
          </a:xfrm>
          <a:custGeom>
            <a:avLst/>
            <a:gdLst>
              <a:gd name="T0" fmla="*/ 2147483646 w 2022"/>
              <a:gd name="T1" fmla="*/ 2147483646 h 370"/>
              <a:gd name="T2" fmla="*/ 2147483646 w 2022"/>
              <a:gd name="T3" fmla="*/ 2147483646 h 370"/>
              <a:gd name="T4" fmla="*/ 2147483646 w 2022"/>
              <a:gd name="T5" fmla="*/ 2147483646 h 370"/>
              <a:gd name="T6" fmla="*/ 2147483646 w 2022"/>
              <a:gd name="T7" fmla="*/ 2147483646 h 370"/>
              <a:gd name="T8" fmla="*/ 2147483646 w 2022"/>
              <a:gd name="T9" fmla="*/ 2147483646 h 370"/>
              <a:gd name="T10" fmla="*/ 2147483646 w 2022"/>
              <a:gd name="T11" fmla="*/ 2147483646 h 370"/>
              <a:gd name="T12" fmla="*/ 2147483646 w 2022"/>
              <a:gd name="T13" fmla="*/ 2147483646 h 370"/>
              <a:gd name="T14" fmla="*/ 2147483646 w 2022"/>
              <a:gd name="T15" fmla="*/ 2147483646 h 370"/>
              <a:gd name="T16" fmla="*/ 2147483646 w 2022"/>
              <a:gd name="T17" fmla="*/ 2147483646 h 370"/>
              <a:gd name="T18" fmla="*/ 2147483646 w 2022"/>
              <a:gd name="T19" fmla="*/ 2147483646 h 370"/>
              <a:gd name="T20" fmla="*/ 2147483646 w 2022"/>
              <a:gd name="T21" fmla="*/ 2147483646 h 370"/>
              <a:gd name="T22" fmla="*/ 2147483646 w 2022"/>
              <a:gd name="T23" fmla="*/ 2147483646 h 370"/>
              <a:gd name="T24" fmla="*/ 2147483646 w 2022"/>
              <a:gd name="T25" fmla="*/ 2147483646 h 370"/>
              <a:gd name="T26" fmla="*/ 2147483646 w 2022"/>
              <a:gd name="T27" fmla="*/ 2147483646 h 370"/>
              <a:gd name="T28" fmla="*/ 2147483646 w 2022"/>
              <a:gd name="T29" fmla="*/ 2147483646 h 370"/>
              <a:gd name="T30" fmla="*/ 2147483646 w 2022"/>
              <a:gd name="T31" fmla="*/ 2147483646 h 370"/>
              <a:gd name="T32" fmla="*/ 2147483646 w 2022"/>
              <a:gd name="T33" fmla="*/ 2147483646 h 370"/>
              <a:gd name="T34" fmla="*/ 2147483646 w 2022"/>
              <a:gd name="T35" fmla="*/ 2147483646 h 370"/>
              <a:gd name="T36" fmla="*/ 2147483646 w 2022"/>
              <a:gd name="T37" fmla="*/ 2147483646 h 370"/>
              <a:gd name="T38" fmla="*/ 2147483646 w 2022"/>
              <a:gd name="T39" fmla="*/ 2147483646 h 370"/>
              <a:gd name="T40" fmla="*/ 2147483646 w 2022"/>
              <a:gd name="T41" fmla="*/ 2147483646 h 370"/>
              <a:gd name="T42" fmla="*/ 2147483646 w 2022"/>
              <a:gd name="T43" fmla="*/ 2147483646 h 370"/>
              <a:gd name="T44" fmla="*/ 2147483646 w 2022"/>
              <a:gd name="T45" fmla="*/ 2147483646 h 370"/>
              <a:gd name="T46" fmla="*/ 2147483646 w 2022"/>
              <a:gd name="T47" fmla="*/ 2147483646 h 370"/>
              <a:gd name="T48" fmla="*/ 2147483646 w 2022"/>
              <a:gd name="T49" fmla="*/ 2147483646 h 370"/>
              <a:gd name="T50" fmla="*/ 2147483646 w 2022"/>
              <a:gd name="T51" fmla="*/ 2147483646 h 370"/>
              <a:gd name="T52" fmla="*/ 2147483646 w 2022"/>
              <a:gd name="T53" fmla="*/ 2147483646 h 370"/>
              <a:gd name="T54" fmla="*/ 0 w 2022"/>
              <a:gd name="T55" fmla="*/ 2147483646 h 370"/>
              <a:gd name="T56" fmla="*/ 2147483646 w 2022"/>
              <a:gd name="T57" fmla="*/ 2147483646 h 370"/>
              <a:gd name="T58" fmla="*/ 2147483646 w 2022"/>
              <a:gd name="T59" fmla="*/ 2147483646 h 370"/>
              <a:gd name="T60" fmla="*/ 2147483646 w 2022"/>
              <a:gd name="T61" fmla="*/ 2147483646 h 370"/>
              <a:gd name="T62" fmla="*/ 2147483646 w 2022"/>
              <a:gd name="T63" fmla="*/ 2147483646 h 370"/>
              <a:gd name="T64" fmla="*/ 2147483646 w 2022"/>
              <a:gd name="T65" fmla="*/ 2147483646 h 370"/>
              <a:gd name="T66" fmla="*/ 2147483646 w 2022"/>
              <a:gd name="T67" fmla="*/ 2147483646 h 370"/>
              <a:gd name="T68" fmla="*/ 2147483646 w 2022"/>
              <a:gd name="T69" fmla="*/ 2147483646 h 370"/>
              <a:gd name="T70" fmla="*/ 2147483646 w 2022"/>
              <a:gd name="T71" fmla="*/ 2147483646 h 370"/>
              <a:gd name="T72" fmla="*/ 2147483646 w 2022"/>
              <a:gd name="T73" fmla="*/ 2147483646 h 370"/>
              <a:gd name="T74" fmla="*/ 2147483646 w 2022"/>
              <a:gd name="T75" fmla="*/ 2147483646 h 370"/>
              <a:gd name="T76" fmla="*/ 2147483646 w 2022"/>
              <a:gd name="T77" fmla="*/ 2147483646 h 370"/>
              <a:gd name="T78" fmla="*/ 2147483646 w 2022"/>
              <a:gd name="T79" fmla="*/ 2147483646 h 370"/>
              <a:gd name="T80" fmla="*/ 2147483646 w 2022"/>
              <a:gd name="T81" fmla="*/ 2147483646 h 370"/>
              <a:gd name="T82" fmla="*/ 2147483646 w 2022"/>
              <a:gd name="T83" fmla="*/ 2147483646 h 370"/>
              <a:gd name="T84" fmla="*/ 2147483646 w 2022"/>
              <a:gd name="T85" fmla="*/ 2147483646 h 370"/>
              <a:gd name="T86" fmla="*/ 2147483646 w 2022"/>
              <a:gd name="T87" fmla="*/ 2147483646 h 370"/>
              <a:gd name="T88" fmla="*/ 2147483646 w 2022"/>
              <a:gd name="T89" fmla="*/ 2147483646 h 370"/>
              <a:gd name="T90" fmla="*/ 2147483646 w 2022"/>
              <a:gd name="T91" fmla="*/ 2147483646 h 370"/>
              <a:gd name="T92" fmla="*/ 2147483646 w 2022"/>
              <a:gd name="T93" fmla="*/ 2147483646 h 370"/>
              <a:gd name="T94" fmla="*/ 2147483646 w 2022"/>
              <a:gd name="T95" fmla="*/ 2147483646 h 370"/>
              <a:gd name="T96" fmla="*/ 2147483646 w 2022"/>
              <a:gd name="T97" fmla="*/ 2147483646 h 370"/>
              <a:gd name="T98" fmla="*/ 2147483646 w 2022"/>
              <a:gd name="T99" fmla="*/ 2147483646 h 370"/>
              <a:gd name="T100" fmla="*/ 2147483646 w 2022"/>
              <a:gd name="T101" fmla="*/ 2147483646 h 370"/>
              <a:gd name="T102" fmla="*/ 2147483646 w 2022"/>
              <a:gd name="T103" fmla="*/ 2147483646 h 370"/>
              <a:gd name="T104" fmla="*/ 2147483646 w 2022"/>
              <a:gd name="T105" fmla="*/ 2147483646 h 370"/>
              <a:gd name="T106" fmla="*/ 2147483646 w 2022"/>
              <a:gd name="T107" fmla="*/ 2147483646 h 370"/>
              <a:gd name="T108" fmla="*/ 2147483646 w 2022"/>
              <a:gd name="T109" fmla="*/ 2147483646 h 370"/>
              <a:gd name="T110" fmla="*/ 2147483646 w 2022"/>
              <a:gd name="T111" fmla="*/ 2147483646 h 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22"/>
              <a:gd name="T169" fmla="*/ 0 h 370"/>
              <a:gd name="T170" fmla="*/ 2022 w 2022"/>
              <a:gd name="T171" fmla="*/ 370 h 3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22" h="370">
                <a:moveTo>
                  <a:pt x="1990" y="164"/>
                </a:moveTo>
                <a:lnTo>
                  <a:pt x="1957" y="164"/>
                </a:lnTo>
                <a:lnTo>
                  <a:pt x="1925" y="164"/>
                </a:lnTo>
                <a:lnTo>
                  <a:pt x="1881" y="164"/>
                </a:lnTo>
                <a:lnTo>
                  <a:pt x="1827" y="153"/>
                </a:lnTo>
                <a:lnTo>
                  <a:pt x="1761" y="153"/>
                </a:lnTo>
                <a:lnTo>
                  <a:pt x="1685" y="142"/>
                </a:lnTo>
                <a:lnTo>
                  <a:pt x="1620" y="153"/>
                </a:lnTo>
                <a:lnTo>
                  <a:pt x="1544" y="153"/>
                </a:lnTo>
                <a:lnTo>
                  <a:pt x="1468" y="164"/>
                </a:lnTo>
                <a:lnTo>
                  <a:pt x="1403" y="164"/>
                </a:lnTo>
                <a:lnTo>
                  <a:pt x="1381" y="164"/>
                </a:lnTo>
                <a:lnTo>
                  <a:pt x="1348" y="174"/>
                </a:lnTo>
                <a:lnTo>
                  <a:pt x="1327" y="174"/>
                </a:lnTo>
                <a:lnTo>
                  <a:pt x="1305" y="174"/>
                </a:lnTo>
                <a:lnTo>
                  <a:pt x="1283" y="185"/>
                </a:lnTo>
                <a:lnTo>
                  <a:pt x="1251" y="185"/>
                </a:lnTo>
                <a:lnTo>
                  <a:pt x="1218" y="196"/>
                </a:lnTo>
                <a:lnTo>
                  <a:pt x="1174" y="196"/>
                </a:lnTo>
                <a:lnTo>
                  <a:pt x="1120" y="207"/>
                </a:lnTo>
                <a:lnTo>
                  <a:pt x="1066" y="218"/>
                </a:lnTo>
                <a:lnTo>
                  <a:pt x="1011" y="229"/>
                </a:lnTo>
                <a:lnTo>
                  <a:pt x="946" y="240"/>
                </a:lnTo>
                <a:lnTo>
                  <a:pt x="881" y="251"/>
                </a:lnTo>
                <a:lnTo>
                  <a:pt x="816" y="261"/>
                </a:lnTo>
                <a:lnTo>
                  <a:pt x="772" y="272"/>
                </a:lnTo>
                <a:lnTo>
                  <a:pt x="729" y="272"/>
                </a:lnTo>
                <a:lnTo>
                  <a:pt x="696" y="283"/>
                </a:lnTo>
                <a:lnTo>
                  <a:pt x="663" y="283"/>
                </a:lnTo>
                <a:lnTo>
                  <a:pt x="653" y="283"/>
                </a:lnTo>
                <a:lnTo>
                  <a:pt x="642" y="283"/>
                </a:lnTo>
                <a:lnTo>
                  <a:pt x="631" y="283"/>
                </a:lnTo>
                <a:lnTo>
                  <a:pt x="609" y="283"/>
                </a:lnTo>
                <a:lnTo>
                  <a:pt x="587" y="294"/>
                </a:lnTo>
                <a:lnTo>
                  <a:pt x="555" y="294"/>
                </a:lnTo>
                <a:lnTo>
                  <a:pt x="522" y="305"/>
                </a:lnTo>
                <a:lnTo>
                  <a:pt x="479" y="305"/>
                </a:lnTo>
                <a:lnTo>
                  <a:pt x="435" y="316"/>
                </a:lnTo>
                <a:lnTo>
                  <a:pt x="392" y="327"/>
                </a:lnTo>
                <a:lnTo>
                  <a:pt x="337" y="338"/>
                </a:lnTo>
                <a:lnTo>
                  <a:pt x="294" y="349"/>
                </a:lnTo>
                <a:lnTo>
                  <a:pt x="250" y="359"/>
                </a:lnTo>
                <a:lnTo>
                  <a:pt x="218" y="370"/>
                </a:lnTo>
                <a:lnTo>
                  <a:pt x="196" y="370"/>
                </a:lnTo>
                <a:lnTo>
                  <a:pt x="174" y="370"/>
                </a:lnTo>
                <a:lnTo>
                  <a:pt x="152" y="370"/>
                </a:lnTo>
                <a:lnTo>
                  <a:pt x="131" y="370"/>
                </a:lnTo>
                <a:lnTo>
                  <a:pt x="109" y="370"/>
                </a:lnTo>
                <a:lnTo>
                  <a:pt x="87" y="349"/>
                </a:lnTo>
                <a:lnTo>
                  <a:pt x="66" y="327"/>
                </a:lnTo>
                <a:lnTo>
                  <a:pt x="33" y="305"/>
                </a:lnTo>
                <a:lnTo>
                  <a:pt x="11" y="294"/>
                </a:lnTo>
                <a:lnTo>
                  <a:pt x="0" y="272"/>
                </a:lnTo>
                <a:lnTo>
                  <a:pt x="0" y="261"/>
                </a:lnTo>
                <a:lnTo>
                  <a:pt x="11" y="251"/>
                </a:lnTo>
                <a:lnTo>
                  <a:pt x="22" y="251"/>
                </a:lnTo>
                <a:lnTo>
                  <a:pt x="44" y="251"/>
                </a:lnTo>
                <a:lnTo>
                  <a:pt x="55" y="251"/>
                </a:lnTo>
                <a:lnTo>
                  <a:pt x="66" y="251"/>
                </a:lnTo>
                <a:lnTo>
                  <a:pt x="87" y="251"/>
                </a:lnTo>
                <a:lnTo>
                  <a:pt x="98" y="251"/>
                </a:lnTo>
                <a:lnTo>
                  <a:pt x="120" y="251"/>
                </a:lnTo>
                <a:lnTo>
                  <a:pt x="142" y="251"/>
                </a:lnTo>
                <a:lnTo>
                  <a:pt x="163" y="240"/>
                </a:lnTo>
                <a:lnTo>
                  <a:pt x="185" y="240"/>
                </a:lnTo>
                <a:lnTo>
                  <a:pt x="218" y="240"/>
                </a:lnTo>
                <a:lnTo>
                  <a:pt x="250" y="229"/>
                </a:lnTo>
                <a:lnTo>
                  <a:pt x="283" y="229"/>
                </a:lnTo>
                <a:lnTo>
                  <a:pt x="316" y="229"/>
                </a:lnTo>
                <a:lnTo>
                  <a:pt x="348" y="218"/>
                </a:lnTo>
                <a:lnTo>
                  <a:pt x="392" y="218"/>
                </a:lnTo>
                <a:lnTo>
                  <a:pt x="435" y="207"/>
                </a:lnTo>
                <a:lnTo>
                  <a:pt x="522" y="196"/>
                </a:lnTo>
                <a:lnTo>
                  <a:pt x="609" y="185"/>
                </a:lnTo>
                <a:lnTo>
                  <a:pt x="707" y="174"/>
                </a:lnTo>
                <a:lnTo>
                  <a:pt x="805" y="153"/>
                </a:lnTo>
                <a:lnTo>
                  <a:pt x="913" y="142"/>
                </a:lnTo>
                <a:lnTo>
                  <a:pt x="1011" y="120"/>
                </a:lnTo>
                <a:lnTo>
                  <a:pt x="1120" y="109"/>
                </a:lnTo>
                <a:lnTo>
                  <a:pt x="1240" y="87"/>
                </a:lnTo>
                <a:lnTo>
                  <a:pt x="1294" y="76"/>
                </a:lnTo>
                <a:lnTo>
                  <a:pt x="1337" y="76"/>
                </a:lnTo>
                <a:lnTo>
                  <a:pt x="1392" y="66"/>
                </a:lnTo>
                <a:lnTo>
                  <a:pt x="1435" y="55"/>
                </a:lnTo>
                <a:lnTo>
                  <a:pt x="1479" y="55"/>
                </a:lnTo>
                <a:lnTo>
                  <a:pt x="1522" y="44"/>
                </a:lnTo>
                <a:lnTo>
                  <a:pt x="1555" y="44"/>
                </a:lnTo>
                <a:lnTo>
                  <a:pt x="1598" y="33"/>
                </a:lnTo>
                <a:lnTo>
                  <a:pt x="1631" y="33"/>
                </a:lnTo>
                <a:lnTo>
                  <a:pt x="1653" y="22"/>
                </a:lnTo>
                <a:lnTo>
                  <a:pt x="1685" y="22"/>
                </a:lnTo>
                <a:lnTo>
                  <a:pt x="1707" y="22"/>
                </a:lnTo>
                <a:lnTo>
                  <a:pt x="1729" y="22"/>
                </a:lnTo>
                <a:lnTo>
                  <a:pt x="1740" y="11"/>
                </a:lnTo>
                <a:lnTo>
                  <a:pt x="1761" y="11"/>
                </a:lnTo>
                <a:lnTo>
                  <a:pt x="1772" y="11"/>
                </a:lnTo>
                <a:lnTo>
                  <a:pt x="1805" y="0"/>
                </a:lnTo>
                <a:lnTo>
                  <a:pt x="1848" y="11"/>
                </a:lnTo>
                <a:lnTo>
                  <a:pt x="1881" y="22"/>
                </a:lnTo>
                <a:lnTo>
                  <a:pt x="1925" y="33"/>
                </a:lnTo>
                <a:lnTo>
                  <a:pt x="1957" y="44"/>
                </a:lnTo>
                <a:lnTo>
                  <a:pt x="1990" y="66"/>
                </a:lnTo>
                <a:lnTo>
                  <a:pt x="2012" y="87"/>
                </a:lnTo>
                <a:lnTo>
                  <a:pt x="2022" y="109"/>
                </a:lnTo>
                <a:lnTo>
                  <a:pt x="2022" y="131"/>
                </a:lnTo>
                <a:lnTo>
                  <a:pt x="2022" y="153"/>
                </a:lnTo>
                <a:lnTo>
                  <a:pt x="2012" y="164"/>
                </a:lnTo>
                <a:lnTo>
                  <a:pt x="1990" y="164"/>
                </a:lnTo>
              </a:path>
            </a:pathLst>
          </a:custGeom>
          <a:solidFill>
            <a:srgbClr val="FF0000"/>
          </a:solidFill>
          <a:ln w="12700">
            <a:solidFill>
              <a:srgbClr val="000000"/>
            </a:solidFill>
            <a:round/>
          </a:ln>
        </p:spPr>
        <p:txBody>
          <a:bodyPr/>
          <a:lstStyle/>
          <a:p>
            <a:endParaRPr lang="zh-CN" altLang="en-US"/>
          </a:p>
        </p:txBody>
      </p:sp>
      <p:sp>
        <p:nvSpPr>
          <p:cNvPr id="91167" name="Freeform 31"/>
          <p:cNvSpPr/>
          <p:nvPr/>
        </p:nvSpPr>
        <p:spPr bwMode="auto">
          <a:xfrm>
            <a:off x="6394450" y="1160463"/>
            <a:ext cx="179388" cy="374650"/>
          </a:xfrm>
          <a:custGeom>
            <a:avLst/>
            <a:gdLst>
              <a:gd name="T0" fmla="*/ 2147483646 w 283"/>
              <a:gd name="T1" fmla="*/ 2147483646 h 588"/>
              <a:gd name="T2" fmla="*/ 2147483646 w 283"/>
              <a:gd name="T3" fmla="*/ 2147483646 h 588"/>
              <a:gd name="T4" fmla="*/ 2147483646 w 283"/>
              <a:gd name="T5" fmla="*/ 2147483646 h 588"/>
              <a:gd name="T6" fmla="*/ 0 w 283"/>
              <a:gd name="T7" fmla="*/ 2147483646 h 588"/>
              <a:gd name="T8" fmla="*/ 2147483646 w 283"/>
              <a:gd name="T9" fmla="*/ 2147483646 h 588"/>
              <a:gd name="T10" fmla="*/ 2147483646 w 283"/>
              <a:gd name="T11" fmla="*/ 2147483646 h 588"/>
              <a:gd name="T12" fmla="*/ 2147483646 w 283"/>
              <a:gd name="T13" fmla="*/ 2147483646 h 588"/>
              <a:gd name="T14" fmla="*/ 2147483646 w 283"/>
              <a:gd name="T15" fmla="*/ 0 h 588"/>
              <a:gd name="T16" fmla="*/ 2147483646 w 283"/>
              <a:gd name="T17" fmla="*/ 0 h 588"/>
              <a:gd name="T18" fmla="*/ 2147483646 w 283"/>
              <a:gd name="T19" fmla="*/ 0 h 588"/>
              <a:gd name="T20" fmla="*/ 2147483646 w 283"/>
              <a:gd name="T21" fmla="*/ 0 h 588"/>
              <a:gd name="T22" fmla="*/ 2147483646 w 283"/>
              <a:gd name="T23" fmla="*/ 0 h 588"/>
              <a:gd name="T24" fmla="*/ 2147483646 w 283"/>
              <a:gd name="T25" fmla="*/ 2147483646 h 588"/>
              <a:gd name="T26" fmla="*/ 2147483646 w 283"/>
              <a:gd name="T27" fmla="*/ 2147483646 h 588"/>
              <a:gd name="T28" fmla="*/ 2147483646 w 283"/>
              <a:gd name="T29" fmla="*/ 2147483646 h 588"/>
              <a:gd name="T30" fmla="*/ 2147483646 w 283"/>
              <a:gd name="T31" fmla="*/ 2147483646 h 588"/>
              <a:gd name="T32" fmla="*/ 2147483646 w 283"/>
              <a:gd name="T33" fmla="*/ 2147483646 h 588"/>
              <a:gd name="T34" fmla="*/ 2147483646 w 283"/>
              <a:gd name="T35" fmla="*/ 2147483646 h 588"/>
              <a:gd name="T36" fmla="*/ 2147483646 w 283"/>
              <a:gd name="T37" fmla="*/ 2147483646 h 588"/>
              <a:gd name="T38" fmla="*/ 2147483646 w 283"/>
              <a:gd name="T39" fmla="*/ 2147483646 h 588"/>
              <a:gd name="T40" fmla="*/ 2147483646 w 283"/>
              <a:gd name="T41" fmla="*/ 2147483646 h 588"/>
              <a:gd name="T42" fmla="*/ 2147483646 w 283"/>
              <a:gd name="T43" fmla="*/ 2147483646 h 588"/>
              <a:gd name="T44" fmla="*/ 2147483646 w 283"/>
              <a:gd name="T45" fmla="*/ 2147483646 h 588"/>
              <a:gd name="T46" fmla="*/ 2147483646 w 283"/>
              <a:gd name="T47" fmla="*/ 2147483646 h 588"/>
              <a:gd name="T48" fmla="*/ 2147483646 w 283"/>
              <a:gd name="T49" fmla="*/ 2147483646 h 588"/>
              <a:gd name="T50" fmla="*/ 2147483646 w 283"/>
              <a:gd name="T51" fmla="*/ 2147483646 h 588"/>
              <a:gd name="T52" fmla="*/ 2147483646 w 283"/>
              <a:gd name="T53" fmla="*/ 2147483646 h 588"/>
              <a:gd name="T54" fmla="*/ 2147483646 w 283"/>
              <a:gd name="T55" fmla="*/ 2147483646 h 588"/>
              <a:gd name="T56" fmla="*/ 2147483646 w 283"/>
              <a:gd name="T57" fmla="*/ 2147483646 h 588"/>
              <a:gd name="T58" fmla="*/ 2147483646 w 283"/>
              <a:gd name="T59" fmla="*/ 2147483646 h 588"/>
              <a:gd name="T60" fmla="*/ 2147483646 w 283"/>
              <a:gd name="T61" fmla="*/ 2147483646 h 588"/>
              <a:gd name="T62" fmla="*/ 2147483646 w 283"/>
              <a:gd name="T63" fmla="*/ 2147483646 h 588"/>
              <a:gd name="T64" fmla="*/ 2147483646 w 283"/>
              <a:gd name="T65" fmla="*/ 2147483646 h 588"/>
              <a:gd name="T66" fmla="*/ 2147483646 w 283"/>
              <a:gd name="T67" fmla="*/ 2147483646 h 588"/>
              <a:gd name="T68" fmla="*/ 2147483646 w 283"/>
              <a:gd name="T69" fmla="*/ 2147483646 h 588"/>
              <a:gd name="T70" fmla="*/ 2147483646 w 283"/>
              <a:gd name="T71" fmla="*/ 2147483646 h 588"/>
              <a:gd name="T72" fmla="*/ 2147483646 w 283"/>
              <a:gd name="T73" fmla="*/ 2147483646 h 588"/>
              <a:gd name="T74" fmla="*/ 2147483646 w 283"/>
              <a:gd name="T75" fmla="*/ 2147483646 h 588"/>
              <a:gd name="T76" fmla="*/ 2147483646 w 283"/>
              <a:gd name="T77" fmla="*/ 2147483646 h 588"/>
              <a:gd name="T78" fmla="*/ 2147483646 w 283"/>
              <a:gd name="T79" fmla="*/ 2147483646 h 588"/>
              <a:gd name="T80" fmla="*/ 2147483646 w 283"/>
              <a:gd name="T81" fmla="*/ 2147483646 h 588"/>
              <a:gd name="T82" fmla="*/ 2147483646 w 283"/>
              <a:gd name="T83" fmla="*/ 2147483646 h 588"/>
              <a:gd name="T84" fmla="*/ 2147483646 w 283"/>
              <a:gd name="T85" fmla="*/ 2147483646 h 588"/>
              <a:gd name="T86" fmla="*/ 2147483646 w 283"/>
              <a:gd name="T87" fmla="*/ 2147483646 h 588"/>
              <a:gd name="T88" fmla="*/ 2147483646 w 283"/>
              <a:gd name="T89" fmla="*/ 2147483646 h 588"/>
              <a:gd name="T90" fmla="*/ 2147483646 w 283"/>
              <a:gd name="T91" fmla="*/ 2147483646 h 588"/>
              <a:gd name="T92" fmla="*/ 2147483646 w 283"/>
              <a:gd name="T93" fmla="*/ 2147483646 h 588"/>
              <a:gd name="T94" fmla="*/ 2147483646 w 283"/>
              <a:gd name="T95" fmla="*/ 2147483646 h 588"/>
              <a:gd name="T96" fmla="*/ 2147483646 w 283"/>
              <a:gd name="T97" fmla="*/ 2147483646 h 588"/>
              <a:gd name="T98" fmla="*/ 2147483646 w 283"/>
              <a:gd name="T99" fmla="*/ 2147483646 h 588"/>
              <a:gd name="T100" fmla="*/ 2147483646 w 283"/>
              <a:gd name="T101" fmla="*/ 2147483646 h 588"/>
              <a:gd name="T102" fmla="*/ 2147483646 w 283"/>
              <a:gd name="T103" fmla="*/ 2147483646 h 588"/>
              <a:gd name="T104" fmla="*/ 2147483646 w 283"/>
              <a:gd name="T105" fmla="*/ 2147483646 h 588"/>
              <a:gd name="T106" fmla="*/ 2147483646 w 283"/>
              <a:gd name="T107" fmla="*/ 2147483646 h 588"/>
              <a:gd name="T108" fmla="*/ 2147483646 w 283"/>
              <a:gd name="T109" fmla="*/ 2147483646 h 588"/>
              <a:gd name="T110" fmla="*/ 2147483646 w 283"/>
              <a:gd name="T111" fmla="*/ 2147483646 h 588"/>
              <a:gd name="T112" fmla="*/ 2147483646 w 283"/>
              <a:gd name="T113" fmla="*/ 2147483646 h 588"/>
              <a:gd name="T114" fmla="*/ 2147483646 w 283"/>
              <a:gd name="T115" fmla="*/ 2147483646 h 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3"/>
              <a:gd name="T175" fmla="*/ 0 h 588"/>
              <a:gd name="T176" fmla="*/ 283 w 283"/>
              <a:gd name="T177" fmla="*/ 588 h 5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3" h="588">
                <a:moveTo>
                  <a:pt x="44" y="98"/>
                </a:moveTo>
                <a:lnTo>
                  <a:pt x="22" y="77"/>
                </a:lnTo>
                <a:lnTo>
                  <a:pt x="11" y="66"/>
                </a:lnTo>
                <a:lnTo>
                  <a:pt x="0" y="44"/>
                </a:lnTo>
                <a:lnTo>
                  <a:pt x="11" y="22"/>
                </a:lnTo>
                <a:lnTo>
                  <a:pt x="11" y="11"/>
                </a:lnTo>
                <a:lnTo>
                  <a:pt x="22" y="11"/>
                </a:lnTo>
                <a:lnTo>
                  <a:pt x="33" y="0"/>
                </a:lnTo>
                <a:lnTo>
                  <a:pt x="44" y="0"/>
                </a:lnTo>
                <a:lnTo>
                  <a:pt x="55" y="0"/>
                </a:lnTo>
                <a:lnTo>
                  <a:pt x="76" y="0"/>
                </a:lnTo>
                <a:lnTo>
                  <a:pt x="98" y="0"/>
                </a:lnTo>
                <a:lnTo>
                  <a:pt x="131" y="11"/>
                </a:lnTo>
                <a:lnTo>
                  <a:pt x="153" y="11"/>
                </a:lnTo>
                <a:lnTo>
                  <a:pt x="174" y="22"/>
                </a:lnTo>
                <a:lnTo>
                  <a:pt x="196" y="22"/>
                </a:lnTo>
                <a:lnTo>
                  <a:pt x="218" y="33"/>
                </a:lnTo>
                <a:lnTo>
                  <a:pt x="229" y="33"/>
                </a:lnTo>
                <a:lnTo>
                  <a:pt x="240" y="44"/>
                </a:lnTo>
                <a:lnTo>
                  <a:pt x="250" y="44"/>
                </a:lnTo>
                <a:lnTo>
                  <a:pt x="261" y="55"/>
                </a:lnTo>
                <a:lnTo>
                  <a:pt x="261" y="77"/>
                </a:lnTo>
                <a:lnTo>
                  <a:pt x="272" y="88"/>
                </a:lnTo>
                <a:lnTo>
                  <a:pt x="272" y="120"/>
                </a:lnTo>
                <a:lnTo>
                  <a:pt x="272" y="153"/>
                </a:lnTo>
                <a:lnTo>
                  <a:pt x="283" y="185"/>
                </a:lnTo>
                <a:lnTo>
                  <a:pt x="283" y="229"/>
                </a:lnTo>
                <a:lnTo>
                  <a:pt x="283" y="283"/>
                </a:lnTo>
                <a:lnTo>
                  <a:pt x="283" y="338"/>
                </a:lnTo>
                <a:lnTo>
                  <a:pt x="283" y="381"/>
                </a:lnTo>
                <a:lnTo>
                  <a:pt x="283" y="425"/>
                </a:lnTo>
                <a:lnTo>
                  <a:pt x="283" y="458"/>
                </a:lnTo>
                <a:lnTo>
                  <a:pt x="272" y="490"/>
                </a:lnTo>
                <a:lnTo>
                  <a:pt x="272" y="512"/>
                </a:lnTo>
                <a:lnTo>
                  <a:pt x="272" y="534"/>
                </a:lnTo>
                <a:lnTo>
                  <a:pt x="272" y="555"/>
                </a:lnTo>
                <a:lnTo>
                  <a:pt x="261" y="566"/>
                </a:lnTo>
                <a:lnTo>
                  <a:pt x="250" y="588"/>
                </a:lnTo>
                <a:lnTo>
                  <a:pt x="240" y="588"/>
                </a:lnTo>
                <a:lnTo>
                  <a:pt x="229" y="588"/>
                </a:lnTo>
                <a:lnTo>
                  <a:pt x="218" y="577"/>
                </a:lnTo>
                <a:lnTo>
                  <a:pt x="207" y="566"/>
                </a:lnTo>
                <a:lnTo>
                  <a:pt x="207" y="545"/>
                </a:lnTo>
                <a:lnTo>
                  <a:pt x="196" y="534"/>
                </a:lnTo>
                <a:lnTo>
                  <a:pt x="185" y="501"/>
                </a:lnTo>
                <a:lnTo>
                  <a:pt x="174" y="479"/>
                </a:lnTo>
                <a:lnTo>
                  <a:pt x="174" y="436"/>
                </a:lnTo>
                <a:lnTo>
                  <a:pt x="153" y="370"/>
                </a:lnTo>
                <a:lnTo>
                  <a:pt x="142" y="316"/>
                </a:lnTo>
                <a:lnTo>
                  <a:pt x="131" y="262"/>
                </a:lnTo>
                <a:lnTo>
                  <a:pt x="120" y="218"/>
                </a:lnTo>
                <a:lnTo>
                  <a:pt x="109" y="175"/>
                </a:lnTo>
                <a:lnTo>
                  <a:pt x="87" y="142"/>
                </a:lnTo>
                <a:lnTo>
                  <a:pt x="66" y="120"/>
                </a:lnTo>
                <a:lnTo>
                  <a:pt x="44" y="98"/>
                </a:lnTo>
              </a:path>
            </a:pathLst>
          </a:custGeom>
          <a:solidFill>
            <a:srgbClr val="FF0000"/>
          </a:solidFill>
          <a:ln w="12700">
            <a:solidFill>
              <a:srgbClr val="000000"/>
            </a:solidFill>
            <a:round/>
          </a:ln>
        </p:spPr>
        <p:txBody>
          <a:bodyPr/>
          <a:lstStyle/>
          <a:p>
            <a:endParaRPr lang="zh-CN" altLang="en-US"/>
          </a:p>
        </p:txBody>
      </p:sp>
      <p:sp>
        <p:nvSpPr>
          <p:cNvPr id="91168" name="Freeform 32"/>
          <p:cNvSpPr/>
          <p:nvPr/>
        </p:nvSpPr>
        <p:spPr bwMode="auto">
          <a:xfrm>
            <a:off x="6883400" y="1077913"/>
            <a:ext cx="222250" cy="442912"/>
          </a:xfrm>
          <a:custGeom>
            <a:avLst/>
            <a:gdLst>
              <a:gd name="T0" fmla="*/ 2147483646 w 348"/>
              <a:gd name="T1" fmla="*/ 2147483646 h 696"/>
              <a:gd name="T2" fmla="*/ 2147483646 w 348"/>
              <a:gd name="T3" fmla="*/ 2147483646 h 696"/>
              <a:gd name="T4" fmla="*/ 2147483646 w 348"/>
              <a:gd name="T5" fmla="*/ 2147483646 h 696"/>
              <a:gd name="T6" fmla="*/ 2147483646 w 348"/>
              <a:gd name="T7" fmla="*/ 2147483646 h 696"/>
              <a:gd name="T8" fmla="*/ 2147483646 w 348"/>
              <a:gd name="T9" fmla="*/ 2147483646 h 696"/>
              <a:gd name="T10" fmla="*/ 2147483646 w 348"/>
              <a:gd name="T11" fmla="*/ 2147483646 h 696"/>
              <a:gd name="T12" fmla="*/ 2147483646 w 348"/>
              <a:gd name="T13" fmla="*/ 2147483646 h 696"/>
              <a:gd name="T14" fmla="*/ 2147483646 w 348"/>
              <a:gd name="T15" fmla="*/ 2147483646 h 696"/>
              <a:gd name="T16" fmla="*/ 2147483646 w 348"/>
              <a:gd name="T17" fmla="*/ 2147483646 h 696"/>
              <a:gd name="T18" fmla="*/ 0 w 348"/>
              <a:gd name="T19" fmla="*/ 2147483646 h 696"/>
              <a:gd name="T20" fmla="*/ 0 w 348"/>
              <a:gd name="T21" fmla="*/ 2147483646 h 696"/>
              <a:gd name="T22" fmla="*/ 0 w 348"/>
              <a:gd name="T23" fmla="*/ 2147483646 h 696"/>
              <a:gd name="T24" fmla="*/ 0 w 348"/>
              <a:gd name="T25" fmla="*/ 2147483646 h 696"/>
              <a:gd name="T26" fmla="*/ 0 w 348"/>
              <a:gd name="T27" fmla="*/ 2147483646 h 696"/>
              <a:gd name="T28" fmla="*/ 2147483646 w 348"/>
              <a:gd name="T29" fmla="*/ 2147483646 h 696"/>
              <a:gd name="T30" fmla="*/ 2147483646 w 348"/>
              <a:gd name="T31" fmla="*/ 2147483646 h 696"/>
              <a:gd name="T32" fmla="*/ 2147483646 w 348"/>
              <a:gd name="T33" fmla="*/ 2147483646 h 696"/>
              <a:gd name="T34" fmla="*/ 2147483646 w 348"/>
              <a:gd name="T35" fmla="*/ 2147483646 h 696"/>
              <a:gd name="T36" fmla="*/ 2147483646 w 348"/>
              <a:gd name="T37" fmla="*/ 2147483646 h 696"/>
              <a:gd name="T38" fmla="*/ 2147483646 w 348"/>
              <a:gd name="T39" fmla="*/ 2147483646 h 696"/>
              <a:gd name="T40" fmla="*/ 2147483646 w 348"/>
              <a:gd name="T41" fmla="*/ 2147483646 h 696"/>
              <a:gd name="T42" fmla="*/ 2147483646 w 348"/>
              <a:gd name="T43" fmla="*/ 2147483646 h 696"/>
              <a:gd name="T44" fmla="*/ 2147483646 w 348"/>
              <a:gd name="T45" fmla="*/ 2147483646 h 696"/>
              <a:gd name="T46" fmla="*/ 2147483646 w 348"/>
              <a:gd name="T47" fmla="*/ 2147483646 h 696"/>
              <a:gd name="T48" fmla="*/ 2147483646 w 348"/>
              <a:gd name="T49" fmla="*/ 2147483646 h 696"/>
              <a:gd name="T50" fmla="*/ 2147483646 w 348"/>
              <a:gd name="T51" fmla="*/ 2147483646 h 696"/>
              <a:gd name="T52" fmla="*/ 2147483646 w 348"/>
              <a:gd name="T53" fmla="*/ 2147483646 h 696"/>
              <a:gd name="T54" fmla="*/ 2147483646 w 348"/>
              <a:gd name="T55" fmla="*/ 2147483646 h 696"/>
              <a:gd name="T56" fmla="*/ 2147483646 w 348"/>
              <a:gd name="T57" fmla="*/ 2147483646 h 696"/>
              <a:gd name="T58" fmla="*/ 2147483646 w 348"/>
              <a:gd name="T59" fmla="*/ 2147483646 h 696"/>
              <a:gd name="T60" fmla="*/ 2147483646 w 348"/>
              <a:gd name="T61" fmla="*/ 2147483646 h 696"/>
              <a:gd name="T62" fmla="*/ 2147483646 w 348"/>
              <a:gd name="T63" fmla="*/ 2147483646 h 696"/>
              <a:gd name="T64" fmla="*/ 2147483646 w 348"/>
              <a:gd name="T65" fmla="*/ 2147483646 h 696"/>
              <a:gd name="T66" fmla="*/ 2147483646 w 348"/>
              <a:gd name="T67" fmla="*/ 2147483646 h 696"/>
              <a:gd name="T68" fmla="*/ 2147483646 w 348"/>
              <a:gd name="T69" fmla="*/ 2147483646 h 696"/>
              <a:gd name="T70" fmla="*/ 2147483646 w 348"/>
              <a:gd name="T71" fmla="*/ 2147483646 h 696"/>
              <a:gd name="T72" fmla="*/ 2147483646 w 348"/>
              <a:gd name="T73" fmla="*/ 0 h 696"/>
              <a:gd name="T74" fmla="*/ 2147483646 w 348"/>
              <a:gd name="T75" fmla="*/ 0 h 696"/>
              <a:gd name="T76" fmla="*/ 2147483646 w 348"/>
              <a:gd name="T77" fmla="*/ 0 h 696"/>
              <a:gd name="T78" fmla="*/ 2147483646 w 348"/>
              <a:gd name="T79" fmla="*/ 0 h 696"/>
              <a:gd name="T80" fmla="*/ 2147483646 w 348"/>
              <a:gd name="T81" fmla="*/ 2147483646 h 696"/>
              <a:gd name="T82" fmla="*/ 2147483646 w 348"/>
              <a:gd name="T83" fmla="*/ 2147483646 h 696"/>
              <a:gd name="T84" fmla="*/ 2147483646 w 348"/>
              <a:gd name="T85" fmla="*/ 2147483646 h 696"/>
              <a:gd name="T86" fmla="*/ 2147483646 w 348"/>
              <a:gd name="T87" fmla="*/ 2147483646 h 696"/>
              <a:gd name="T88" fmla="*/ 2147483646 w 348"/>
              <a:gd name="T89" fmla="*/ 2147483646 h 696"/>
              <a:gd name="T90" fmla="*/ 2147483646 w 348"/>
              <a:gd name="T91" fmla="*/ 2147483646 h 696"/>
              <a:gd name="T92" fmla="*/ 2147483646 w 348"/>
              <a:gd name="T93" fmla="*/ 2147483646 h 696"/>
              <a:gd name="T94" fmla="*/ 2147483646 w 348"/>
              <a:gd name="T95" fmla="*/ 2147483646 h 696"/>
              <a:gd name="T96" fmla="*/ 2147483646 w 348"/>
              <a:gd name="T97" fmla="*/ 2147483646 h 696"/>
              <a:gd name="T98" fmla="*/ 2147483646 w 348"/>
              <a:gd name="T99" fmla="*/ 2147483646 h 696"/>
              <a:gd name="T100" fmla="*/ 2147483646 w 348"/>
              <a:gd name="T101" fmla="*/ 2147483646 h 696"/>
              <a:gd name="T102" fmla="*/ 2147483646 w 348"/>
              <a:gd name="T103" fmla="*/ 2147483646 h 696"/>
              <a:gd name="T104" fmla="*/ 2147483646 w 348"/>
              <a:gd name="T105" fmla="*/ 2147483646 h 696"/>
              <a:gd name="T106" fmla="*/ 2147483646 w 348"/>
              <a:gd name="T107" fmla="*/ 2147483646 h 696"/>
              <a:gd name="T108" fmla="*/ 2147483646 w 348"/>
              <a:gd name="T109" fmla="*/ 2147483646 h 696"/>
              <a:gd name="T110" fmla="*/ 2147483646 w 348"/>
              <a:gd name="T111" fmla="*/ 2147483646 h 696"/>
              <a:gd name="T112" fmla="*/ 2147483646 w 348"/>
              <a:gd name="T113" fmla="*/ 2147483646 h 696"/>
              <a:gd name="T114" fmla="*/ 2147483646 w 348"/>
              <a:gd name="T115" fmla="*/ 2147483646 h 6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8"/>
              <a:gd name="T175" fmla="*/ 0 h 696"/>
              <a:gd name="T176" fmla="*/ 348 w 348"/>
              <a:gd name="T177" fmla="*/ 696 h 6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8" h="696">
                <a:moveTo>
                  <a:pt x="196" y="435"/>
                </a:moveTo>
                <a:lnTo>
                  <a:pt x="163" y="500"/>
                </a:lnTo>
                <a:lnTo>
                  <a:pt x="131" y="544"/>
                </a:lnTo>
                <a:lnTo>
                  <a:pt x="98" y="588"/>
                </a:lnTo>
                <a:lnTo>
                  <a:pt x="76" y="631"/>
                </a:lnTo>
                <a:lnTo>
                  <a:pt x="55" y="653"/>
                </a:lnTo>
                <a:lnTo>
                  <a:pt x="33" y="675"/>
                </a:lnTo>
                <a:lnTo>
                  <a:pt x="22" y="685"/>
                </a:lnTo>
                <a:lnTo>
                  <a:pt x="11" y="696"/>
                </a:lnTo>
                <a:lnTo>
                  <a:pt x="0" y="685"/>
                </a:lnTo>
                <a:lnTo>
                  <a:pt x="0" y="675"/>
                </a:lnTo>
                <a:lnTo>
                  <a:pt x="0" y="653"/>
                </a:lnTo>
                <a:lnTo>
                  <a:pt x="0" y="642"/>
                </a:lnTo>
                <a:lnTo>
                  <a:pt x="11" y="609"/>
                </a:lnTo>
                <a:lnTo>
                  <a:pt x="22" y="588"/>
                </a:lnTo>
                <a:lnTo>
                  <a:pt x="33" y="544"/>
                </a:lnTo>
                <a:lnTo>
                  <a:pt x="55" y="490"/>
                </a:lnTo>
                <a:lnTo>
                  <a:pt x="76" y="435"/>
                </a:lnTo>
                <a:lnTo>
                  <a:pt x="87" y="381"/>
                </a:lnTo>
                <a:lnTo>
                  <a:pt x="98" y="348"/>
                </a:lnTo>
                <a:lnTo>
                  <a:pt x="98" y="315"/>
                </a:lnTo>
                <a:lnTo>
                  <a:pt x="109" y="283"/>
                </a:lnTo>
                <a:lnTo>
                  <a:pt x="109" y="239"/>
                </a:lnTo>
                <a:lnTo>
                  <a:pt x="120" y="207"/>
                </a:lnTo>
                <a:lnTo>
                  <a:pt x="120" y="163"/>
                </a:lnTo>
                <a:lnTo>
                  <a:pt x="120" y="130"/>
                </a:lnTo>
                <a:lnTo>
                  <a:pt x="109" y="109"/>
                </a:lnTo>
                <a:lnTo>
                  <a:pt x="98" y="87"/>
                </a:lnTo>
                <a:lnTo>
                  <a:pt x="87" y="76"/>
                </a:lnTo>
                <a:lnTo>
                  <a:pt x="76" y="65"/>
                </a:lnTo>
                <a:lnTo>
                  <a:pt x="76" y="54"/>
                </a:lnTo>
                <a:lnTo>
                  <a:pt x="66" y="54"/>
                </a:lnTo>
                <a:lnTo>
                  <a:pt x="66" y="33"/>
                </a:lnTo>
                <a:lnTo>
                  <a:pt x="76" y="22"/>
                </a:lnTo>
                <a:lnTo>
                  <a:pt x="87" y="11"/>
                </a:lnTo>
                <a:lnTo>
                  <a:pt x="98" y="0"/>
                </a:lnTo>
                <a:lnTo>
                  <a:pt x="109" y="0"/>
                </a:lnTo>
                <a:lnTo>
                  <a:pt x="131" y="0"/>
                </a:lnTo>
                <a:lnTo>
                  <a:pt x="142" y="0"/>
                </a:lnTo>
                <a:lnTo>
                  <a:pt x="163" y="11"/>
                </a:lnTo>
                <a:lnTo>
                  <a:pt x="196" y="11"/>
                </a:lnTo>
                <a:lnTo>
                  <a:pt x="239" y="33"/>
                </a:lnTo>
                <a:lnTo>
                  <a:pt x="261" y="43"/>
                </a:lnTo>
                <a:lnTo>
                  <a:pt x="294" y="65"/>
                </a:lnTo>
                <a:lnTo>
                  <a:pt x="316" y="76"/>
                </a:lnTo>
                <a:lnTo>
                  <a:pt x="326" y="98"/>
                </a:lnTo>
                <a:lnTo>
                  <a:pt x="337" y="109"/>
                </a:lnTo>
                <a:lnTo>
                  <a:pt x="348" y="130"/>
                </a:lnTo>
                <a:lnTo>
                  <a:pt x="348" y="141"/>
                </a:lnTo>
                <a:lnTo>
                  <a:pt x="337" y="163"/>
                </a:lnTo>
                <a:lnTo>
                  <a:pt x="326" y="196"/>
                </a:lnTo>
                <a:lnTo>
                  <a:pt x="305" y="228"/>
                </a:lnTo>
                <a:lnTo>
                  <a:pt x="283" y="272"/>
                </a:lnTo>
                <a:lnTo>
                  <a:pt x="261" y="315"/>
                </a:lnTo>
                <a:lnTo>
                  <a:pt x="229" y="370"/>
                </a:lnTo>
                <a:lnTo>
                  <a:pt x="196" y="435"/>
                </a:lnTo>
              </a:path>
            </a:pathLst>
          </a:custGeom>
          <a:solidFill>
            <a:srgbClr val="FF0000"/>
          </a:solidFill>
          <a:ln w="12700">
            <a:solidFill>
              <a:srgbClr val="000000"/>
            </a:solidFill>
            <a:round/>
          </a:ln>
        </p:spPr>
        <p:txBody>
          <a:bodyPr/>
          <a:lstStyle/>
          <a:p>
            <a:endParaRPr lang="zh-CN" altLang="en-US"/>
          </a:p>
        </p:txBody>
      </p:sp>
      <p:sp>
        <p:nvSpPr>
          <p:cNvPr id="91169" name="Freeform 33"/>
          <p:cNvSpPr/>
          <p:nvPr/>
        </p:nvSpPr>
        <p:spPr bwMode="auto">
          <a:xfrm>
            <a:off x="6677025" y="1555750"/>
            <a:ext cx="152400" cy="338138"/>
          </a:xfrm>
          <a:custGeom>
            <a:avLst/>
            <a:gdLst>
              <a:gd name="T0" fmla="*/ 2147483646 w 239"/>
              <a:gd name="T1" fmla="*/ 2147483646 h 533"/>
              <a:gd name="T2" fmla="*/ 2147483646 w 239"/>
              <a:gd name="T3" fmla="*/ 2147483646 h 533"/>
              <a:gd name="T4" fmla="*/ 2147483646 w 239"/>
              <a:gd name="T5" fmla="*/ 2147483646 h 533"/>
              <a:gd name="T6" fmla="*/ 0 w 239"/>
              <a:gd name="T7" fmla="*/ 2147483646 h 533"/>
              <a:gd name="T8" fmla="*/ 2147483646 w 239"/>
              <a:gd name="T9" fmla="*/ 2147483646 h 533"/>
              <a:gd name="T10" fmla="*/ 2147483646 w 239"/>
              <a:gd name="T11" fmla="*/ 0 h 533"/>
              <a:gd name="T12" fmla="*/ 2147483646 w 239"/>
              <a:gd name="T13" fmla="*/ 0 h 533"/>
              <a:gd name="T14" fmla="*/ 2147483646 w 239"/>
              <a:gd name="T15" fmla="*/ 0 h 533"/>
              <a:gd name="T16" fmla="*/ 2147483646 w 239"/>
              <a:gd name="T17" fmla="*/ 0 h 533"/>
              <a:gd name="T18" fmla="*/ 2147483646 w 239"/>
              <a:gd name="T19" fmla="*/ 0 h 533"/>
              <a:gd name="T20" fmla="*/ 2147483646 w 239"/>
              <a:gd name="T21" fmla="*/ 0 h 533"/>
              <a:gd name="T22" fmla="*/ 2147483646 w 239"/>
              <a:gd name="T23" fmla="*/ 0 h 533"/>
              <a:gd name="T24" fmla="*/ 2147483646 w 239"/>
              <a:gd name="T25" fmla="*/ 2147483646 h 533"/>
              <a:gd name="T26" fmla="*/ 2147483646 w 239"/>
              <a:gd name="T27" fmla="*/ 2147483646 h 533"/>
              <a:gd name="T28" fmla="*/ 2147483646 w 239"/>
              <a:gd name="T29" fmla="*/ 2147483646 h 533"/>
              <a:gd name="T30" fmla="*/ 2147483646 w 239"/>
              <a:gd name="T31" fmla="*/ 2147483646 h 533"/>
              <a:gd name="T32" fmla="*/ 2147483646 w 239"/>
              <a:gd name="T33" fmla="*/ 2147483646 h 533"/>
              <a:gd name="T34" fmla="*/ 2147483646 w 239"/>
              <a:gd name="T35" fmla="*/ 2147483646 h 533"/>
              <a:gd name="T36" fmla="*/ 2147483646 w 239"/>
              <a:gd name="T37" fmla="*/ 2147483646 h 533"/>
              <a:gd name="T38" fmla="*/ 2147483646 w 239"/>
              <a:gd name="T39" fmla="*/ 2147483646 h 533"/>
              <a:gd name="T40" fmla="*/ 2147483646 w 239"/>
              <a:gd name="T41" fmla="*/ 2147483646 h 533"/>
              <a:gd name="T42" fmla="*/ 2147483646 w 239"/>
              <a:gd name="T43" fmla="*/ 2147483646 h 533"/>
              <a:gd name="T44" fmla="*/ 2147483646 w 239"/>
              <a:gd name="T45" fmla="*/ 2147483646 h 533"/>
              <a:gd name="T46" fmla="*/ 2147483646 w 239"/>
              <a:gd name="T47" fmla="*/ 2147483646 h 533"/>
              <a:gd name="T48" fmla="*/ 2147483646 w 239"/>
              <a:gd name="T49" fmla="*/ 2147483646 h 533"/>
              <a:gd name="T50" fmla="*/ 2147483646 w 239"/>
              <a:gd name="T51" fmla="*/ 2147483646 h 533"/>
              <a:gd name="T52" fmla="*/ 2147483646 w 239"/>
              <a:gd name="T53" fmla="*/ 2147483646 h 533"/>
              <a:gd name="T54" fmla="*/ 2147483646 w 239"/>
              <a:gd name="T55" fmla="*/ 2147483646 h 533"/>
              <a:gd name="T56" fmla="*/ 2147483646 w 239"/>
              <a:gd name="T57" fmla="*/ 2147483646 h 533"/>
              <a:gd name="T58" fmla="*/ 2147483646 w 239"/>
              <a:gd name="T59" fmla="*/ 2147483646 h 533"/>
              <a:gd name="T60" fmla="*/ 2147483646 w 239"/>
              <a:gd name="T61" fmla="*/ 2147483646 h 533"/>
              <a:gd name="T62" fmla="*/ 2147483646 w 239"/>
              <a:gd name="T63" fmla="*/ 2147483646 h 533"/>
              <a:gd name="T64" fmla="*/ 2147483646 w 239"/>
              <a:gd name="T65" fmla="*/ 2147483646 h 533"/>
              <a:gd name="T66" fmla="*/ 2147483646 w 239"/>
              <a:gd name="T67" fmla="*/ 2147483646 h 533"/>
              <a:gd name="T68" fmla="*/ 2147483646 w 239"/>
              <a:gd name="T69" fmla="*/ 2147483646 h 533"/>
              <a:gd name="T70" fmla="*/ 2147483646 w 239"/>
              <a:gd name="T71" fmla="*/ 2147483646 h 533"/>
              <a:gd name="T72" fmla="*/ 2147483646 w 239"/>
              <a:gd name="T73" fmla="*/ 2147483646 h 533"/>
              <a:gd name="T74" fmla="*/ 2147483646 w 239"/>
              <a:gd name="T75" fmla="*/ 2147483646 h 533"/>
              <a:gd name="T76" fmla="*/ 2147483646 w 239"/>
              <a:gd name="T77" fmla="*/ 2147483646 h 533"/>
              <a:gd name="T78" fmla="*/ 2147483646 w 239"/>
              <a:gd name="T79" fmla="*/ 2147483646 h 533"/>
              <a:gd name="T80" fmla="*/ 2147483646 w 239"/>
              <a:gd name="T81" fmla="*/ 2147483646 h 533"/>
              <a:gd name="T82" fmla="*/ 2147483646 w 239"/>
              <a:gd name="T83" fmla="*/ 2147483646 h 533"/>
              <a:gd name="T84" fmla="*/ 2147483646 w 239"/>
              <a:gd name="T85" fmla="*/ 2147483646 h 533"/>
              <a:gd name="T86" fmla="*/ 2147483646 w 239"/>
              <a:gd name="T87" fmla="*/ 2147483646 h 533"/>
              <a:gd name="T88" fmla="*/ 2147483646 w 239"/>
              <a:gd name="T89" fmla="*/ 2147483646 h 533"/>
              <a:gd name="T90" fmla="*/ 2147483646 w 239"/>
              <a:gd name="T91" fmla="*/ 2147483646 h 533"/>
              <a:gd name="T92" fmla="*/ 2147483646 w 239"/>
              <a:gd name="T93" fmla="*/ 2147483646 h 533"/>
              <a:gd name="T94" fmla="*/ 2147483646 w 239"/>
              <a:gd name="T95" fmla="*/ 2147483646 h 533"/>
              <a:gd name="T96" fmla="*/ 2147483646 w 239"/>
              <a:gd name="T97" fmla="*/ 2147483646 h 533"/>
              <a:gd name="T98" fmla="*/ 2147483646 w 239"/>
              <a:gd name="T99" fmla="*/ 2147483646 h 533"/>
              <a:gd name="T100" fmla="*/ 2147483646 w 239"/>
              <a:gd name="T101" fmla="*/ 2147483646 h 533"/>
              <a:gd name="T102" fmla="*/ 2147483646 w 239"/>
              <a:gd name="T103" fmla="*/ 2147483646 h 533"/>
              <a:gd name="T104" fmla="*/ 2147483646 w 239"/>
              <a:gd name="T105" fmla="*/ 2147483646 h 533"/>
              <a:gd name="T106" fmla="*/ 2147483646 w 239"/>
              <a:gd name="T107" fmla="*/ 2147483646 h 5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9"/>
              <a:gd name="T163" fmla="*/ 0 h 533"/>
              <a:gd name="T164" fmla="*/ 239 w 239"/>
              <a:gd name="T165" fmla="*/ 533 h 5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9" h="533">
                <a:moveTo>
                  <a:pt x="44" y="76"/>
                </a:moveTo>
                <a:lnTo>
                  <a:pt x="22" y="54"/>
                </a:lnTo>
                <a:lnTo>
                  <a:pt x="11" y="43"/>
                </a:lnTo>
                <a:lnTo>
                  <a:pt x="0" y="22"/>
                </a:lnTo>
                <a:lnTo>
                  <a:pt x="11" y="11"/>
                </a:lnTo>
                <a:lnTo>
                  <a:pt x="11" y="0"/>
                </a:lnTo>
                <a:lnTo>
                  <a:pt x="22" y="0"/>
                </a:lnTo>
                <a:lnTo>
                  <a:pt x="44" y="0"/>
                </a:lnTo>
                <a:lnTo>
                  <a:pt x="65" y="0"/>
                </a:lnTo>
                <a:lnTo>
                  <a:pt x="98" y="0"/>
                </a:lnTo>
                <a:lnTo>
                  <a:pt x="131" y="0"/>
                </a:lnTo>
                <a:lnTo>
                  <a:pt x="174" y="0"/>
                </a:lnTo>
                <a:lnTo>
                  <a:pt x="218" y="11"/>
                </a:lnTo>
                <a:lnTo>
                  <a:pt x="218" y="43"/>
                </a:lnTo>
                <a:lnTo>
                  <a:pt x="218" y="76"/>
                </a:lnTo>
                <a:lnTo>
                  <a:pt x="218" y="98"/>
                </a:lnTo>
                <a:lnTo>
                  <a:pt x="218" y="130"/>
                </a:lnTo>
                <a:lnTo>
                  <a:pt x="218" y="152"/>
                </a:lnTo>
                <a:lnTo>
                  <a:pt x="218" y="163"/>
                </a:lnTo>
                <a:lnTo>
                  <a:pt x="218" y="185"/>
                </a:lnTo>
                <a:lnTo>
                  <a:pt x="228" y="196"/>
                </a:lnTo>
                <a:lnTo>
                  <a:pt x="228" y="207"/>
                </a:lnTo>
                <a:lnTo>
                  <a:pt x="228" y="228"/>
                </a:lnTo>
                <a:lnTo>
                  <a:pt x="239" y="239"/>
                </a:lnTo>
                <a:lnTo>
                  <a:pt x="239" y="261"/>
                </a:lnTo>
                <a:lnTo>
                  <a:pt x="239" y="283"/>
                </a:lnTo>
                <a:lnTo>
                  <a:pt x="239" y="315"/>
                </a:lnTo>
                <a:lnTo>
                  <a:pt x="239" y="337"/>
                </a:lnTo>
                <a:lnTo>
                  <a:pt x="239" y="370"/>
                </a:lnTo>
                <a:lnTo>
                  <a:pt x="239" y="402"/>
                </a:lnTo>
                <a:lnTo>
                  <a:pt x="228" y="435"/>
                </a:lnTo>
                <a:lnTo>
                  <a:pt x="228" y="457"/>
                </a:lnTo>
                <a:lnTo>
                  <a:pt x="218" y="479"/>
                </a:lnTo>
                <a:lnTo>
                  <a:pt x="218" y="500"/>
                </a:lnTo>
                <a:lnTo>
                  <a:pt x="207" y="511"/>
                </a:lnTo>
                <a:lnTo>
                  <a:pt x="196" y="533"/>
                </a:lnTo>
                <a:lnTo>
                  <a:pt x="185" y="533"/>
                </a:lnTo>
                <a:lnTo>
                  <a:pt x="174" y="479"/>
                </a:lnTo>
                <a:lnTo>
                  <a:pt x="163" y="435"/>
                </a:lnTo>
                <a:lnTo>
                  <a:pt x="152" y="381"/>
                </a:lnTo>
                <a:lnTo>
                  <a:pt x="141" y="337"/>
                </a:lnTo>
                <a:lnTo>
                  <a:pt x="131" y="304"/>
                </a:lnTo>
                <a:lnTo>
                  <a:pt x="120" y="261"/>
                </a:lnTo>
                <a:lnTo>
                  <a:pt x="109" y="228"/>
                </a:lnTo>
                <a:lnTo>
                  <a:pt x="98" y="196"/>
                </a:lnTo>
                <a:lnTo>
                  <a:pt x="87" y="174"/>
                </a:lnTo>
                <a:lnTo>
                  <a:pt x="87" y="141"/>
                </a:lnTo>
                <a:lnTo>
                  <a:pt x="76" y="130"/>
                </a:lnTo>
                <a:lnTo>
                  <a:pt x="65" y="109"/>
                </a:lnTo>
                <a:lnTo>
                  <a:pt x="65" y="98"/>
                </a:lnTo>
                <a:lnTo>
                  <a:pt x="54" y="87"/>
                </a:lnTo>
                <a:lnTo>
                  <a:pt x="44" y="76"/>
                </a:lnTo>
              </a:path>
            </a:pathLst>
          </a:custGeom>
          <a:solidFill>
            <a:srgbClr val="FF0000"/>
          </a:solidFill>
          <a:ln w="12700">
            <a:solidFill>
              <a:srgbClr val="000000"/>
            </a:solidFill>
            <a:round/>
          </a:ln>
        </p:spPr>
        <p:txBody>
          <a:bodyPr/>
          <a:lstStyle/>
          <a:p>
            <a:endParaRPr lang="zh-CN" altLang="en-US"/>
          </a:p>
        </p:txBody>
      </p:sp>
      <p:sp>
        <p:nvSpPr>
          <p:cNvPr id="91170" name="Freeform 34"/>
          <p:cNvSpPr/>
          <p:nvPr/>
        </p:nvSpPr>
        <p:spPr bwMode="auto">
          <a:xfrm>
            <a:off x="6773863" y="1658938"/>
            <a:ext cx="311150" cy="69850"/>
          </a:xfrm>
          <a:custGeom>
            <a:avLst/>
            <a:gdLst>
              <a:gd name="T0" fmla="*/ 0 w 490"/>
              <a:gd name="T1" fmla="*/ 2147483646 h 109"/>
              <a:gd name="T2" fmla="*/ 2147483646 w 490"/>
              <a:gd name="T3" fmla="*/ 2147483646 h 109"/>
              <a:gd name="T4" fmla="*/ 2147483646 w 490"/>
              <a:gd name="T5" fmla="*/ 2147483646 h 109"/>
              <a:gd name="T6" fmla="*/ 2147483646 w 490"/>
              <a:gd name="T7" fmla="*/ 2147483646 h 109"/>
              <a:gd name="T8" fmla="*/ 2147483646 w 490"/>
              <a:gd name="T9" fmla="*/ 2147483646 h 109"/>
              <a:gd name="T10" fmla="*/ 2147483646 w 490"/>
              <a:gd name="T11" fmla="*/ 2147483646 h 109"/>
              <a:gd name="T12" fmla="*/ 2147483646 w 490"/>
              <a:gd name="T13" fmla="*/ 2147483646 h 109"/>
              <a:gd name="T14" fmla="*/ 2147483646 w 490"/>
              <a:gd name="T15" fmla="*/ 2147483646 h 109"/>
              <a:gd name="T16" fmla="*/ 2147483646 w 490"/>
              <a:gd name="T17" fmla="*/ 0 h 109"/>
              <a:gd name="T18" fmla="*/ 2147483646 w 490"/>
              <a:gd name="T19" fmla="*/ 0 h 109"/>
              <a:gd name="T20" fmla="*/ 2147483646 w 490"/>
              <a:gd name="T21" fmla="*/ 0 h 109"/>
              <a:gd name="T22" fmla="*/ 2147483646 w 490"/>
              <a:gd name="T23" fmla="*/ 0 h 109"/>
              <a:gd name="T24" fmla="*/ 2147483646 w 490"/>
              <a:gd name="T25" fmla="*/ 0 h 109"/>
              <a:gd name="T26" fmla="*/ 2147483646 w 490"/>
              <a:gd name="T27" fmla="*/ 0 h 109"/>
              <a:gd name="T28" fmla="*/ 2147483646 w 490"/>
              <a:gd name="T29" fmla="*/ 0 h 109"/>
              <a:gd name="T30" fmla="*/ 2147483646 w 490"/>
              <a:gd name="T31" fmla="*/ 0 h 109"/>
              <a:gd name="T32" fmla="*/ 2147483646 w 490"/>
              <a:gd name="T33" fmla="*/ 0 h 109"/>
              <a:gd name="T34" fmla="*/ 2147483646 w 490"/>
              <a:gd name="T35" fmla="*/ 2147483646 h 109"/>
              <a:gd name="T36" fmla="*/ 2147483646 w 490"/>
              <a:gd name="T37" fmla="*/ 2147483646 h 109"/>
              <a:gd name="T38" fmla="*/ 2147483646 w 490"/>
              <a:gd name="T39" fmla="*/ 2147483646 h 109"/>
              <a:gd name="T40" fmla="*/ 2147483646 w 490"/>
              <a:gd name="T41" fmla="*/ 2147483646 h 109"/>
              <a:gd name="T42" fmla="*/ 2147483646 w 490"/>
              <a:gd name="T43" fmla="*/ 2147483646 h 109"/>
              <a:gd name="T44" fmla="*/ 2147483646 w 490"/>
              <a:gd name="T45" fmla="*/ 2147483646 h 109"/>
              <a:gd name="T46" fmla="*/ 2147483646 w 490"/>
              <a:gd name="T47" fmla="*/ 2147483646 h 109"/>
              <a:gd name="T48" fmla="*/ 2147483646 w 490"/>
              <a:gd name="T49" fmla="*/ 2147483646 h 109"/>
              <a:gd name="T50" fmla="*/ 2147483646 w 490"/>
              <a:gd name="T51" fmla="*/ 2147483646 h 109"/>
              <a:gd name="T52" fmla="*/ 2147483646 w 490"/>
              <a:gd name="T53" fmla="*/ 2147483646 h 109"/>
              <a:gd name="T54" fmla="*/ 2147483646 w 490"/>
              <a:gd name="T55" fmla="*/ 2147483646 h 109"/>
              <a:gd name="T56" fmla="*/ 2147483646 w 490"/>
              <a:gd name="T57" fmla="*/ 2147483646 h 109"/>
              <a:gd name="T58" fmla="*/ 2147483646 w 490"/>
              <a:gd name="T59" fmla="*/ 2147483646 h 109"/>
              <a:gd name="T60" fmla="*/ 2147483646 w 490"/>
              <a:gd name="T61" fmla="*/ 2147483646 h 109"/>
              <a:gd name="T62" fmla="*/ 2147483646 w 490"/>
              <a:gd name="T63" fmla="*/ 2147483646 h 109"/>
              <a:gd name="T64" fmla="*/ 2147483646 w 490"/>
              <a:gd name="T65" fmla="*/ 2147483646 h 109"/>
              <a:gd name="T66" fmla="*/ 2147483646 w 490"/>
              <a:gd name="T67" fmla="*/ 2147483646 h 109"/>
              <a:gd name="T68" fmla="*/ 2147483646 w 490"/>
              <a:gd name="T69" fmla="*/ 2147483646 h 109"/>
              <a:gd name="T70" fmla="*/ 2147483646 w 490"/>
              <a:gd name="T71" fmla="*/ 2147483646 h 109"/>
              <a:gd name="T72" fmla="*/ 0 w 490"/>
              <a:gd name="T73" fmla="*/ 2147483646 h 109"/>
              <a:gd name="T74" fmla="*/ 0 w 490"/>
              <a:gd name="T75" fmla="*/ 2147483646 h 109"/>
              <a:gd name="T76" fmla="*/ 0 w 490"/>
              <a:gd name="T77" fmla="*/ 2147483646 h 1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90"/>
              <a:gd name="T118" fmla="*/ 0 h 109"/>
              <a:gd name="T119" fmla="*/ 490 w 490"/>
              <a:gd name="T120" fmla="*/ 109 h 10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90" h="109">
                <a:moveTo>
                  <a:pt x="0" y="54"/>
                </a:moveTo>
                <a:lnTo>
                  <a:pt x="44" y="44"/>
                </a:lnTo>
                <a:lnTo>
                  <a:pt x="98" y="33"/>
                </a:lnTo>
                <a:lnTo>
                  <a:pt x="142" y="33"/>
                </a:lnTo>
                <a:lnTo>
                  <a:pt x="174" y="22"/>
                </a:lnTo>
                <a:lnTo>
                  <a:pt x="218" y="22"/>
                </a:lnTo>
                <a:lnTo>
                  <a:pt x="250" y="11"/>
                </a:lnTo>
                <a:lnTo>
                  <a:pt x="283" y="11"/>
                </a:lnTo>
                <a:lnTo>
                  <a:pt x="316" y="0"/>
                </a:lnTo>
                <a:lnTo>
                  <a:pt x="337" y="0"/>
                </a:lnTo>
                <a:lnTo>
                  <a:pt x="359" y="0"/>
                </a:lnTo>
                <a:lnTo>
                  <a:pt x="381" y="0"/>
                </a:lnTo>
                <a:lnTo>
                  <a:pt x="403" y="0"/>
                </a:lnTo>
                <a:lnTo>
                  <a:pt x="413" y="0"/>
                </a:lnTo>
                <a:lnTo>
                  <a:pt x="424" y="0"/>
                </a:lnTo>
                <a:lnTo>
                  <a:pt x="435" y="0"/>
                </a:lnTo>
                <a:lnTo>
                  <a:pt x="446" y="0"/>
                </a:lnTo>
                <a:lnTo>
                  <a:pt x="468" y="11"/>
                </a:lnTo>
                <a:lnTo>
                  <a:pt x="479" y="22"/>
                </a:lnTo>
                <a:lnTo>
                  <a:pt x="490" y="33"/>
                </a:lnTo>
                <a:lnTo>
                  <a:pt x="490" y="44"/>
                </a:lnTo>
                <a:lnTo>
                  <a:pt x="479" y="54"/>
                </a:lnTo>
                <a:lnTo>
                  <a:pt x="457" y="65"/>
                </a:lnTo>
                <a:lnTo>
                  <a:pt x="446" y="76"/>
                </a:lnTo>
                <a:lnTo>
                  <a:pt x="424" y="76"/>
                </a:lnTo>
                <a:lnTo>
                  <a:pt x="403" y="87"/>
                </a:lnTo>
                <a:lnTo>
                  <a:pt x="381" y="87"/>
                </a:lnTo>
                <a:lnTo>
                  <a:pt x="348" y="87"/>
                </a:lnTo>
                <a:lnTo>
                  <a:pt x="316" y="98"/>
                </a:lnTo>
                <a:lnTo>
                  <a:pt x="272" y="98"/>
                </a:lnTo>
                <a:lnTo>
                  <a:pt x="229" y="98"/>
                </a:lnTo>
                <a:lnTo>
                  <a:pt x="174" y="109"/>
                </a:lnTo>
                <a:lnTo>
                  <a:pt x="120" y="109"/>
                </a:lnTo>
                <a:lnTo>
                  <a:pt x="66" y="109"/>
                </a:lnTo>
                <a:lnTo>
                  <a:pt x="0" y="109"/>
                </a:lnTo>
                <a:lnTo>
                  <a:pt x="0" y="54"/>
                </a:lnTo>
              </a:path>
            </a:pathLst>
          </a:custGeom>
          <a:solidFill>
            <a:srgbClr val="FF0000"/>
          </a:solidFill>
          <a:ln w="12700">
            <a:solidFill>
              <a:srgbClr val="000000"/>
            </a:solidFill>
            <a:round/>
          </a:ln>
        </p:spPr>
        <p:txBody>
          <a:bodyPr/>
          <a:lstStyle/>
          <a:p>
            <a:endParaRPr lang="zh-CN" altLang="en-US"/>
          </a:p>
        </p:txBody>
      </p:sp>
      <p:sp>
        <p:nvSpPr>
          <p:cNvPr id="91171" name="Freeform 35"/>
          <p:cNvSpPr/>
          <p:nvPr/>
        </p:nvSpPr>
        <p:spPr bwMode="auto">
          <a:xfrm>
            <a:off x="6753225" y="1471613"/>
            <a:ext cx="585788" cy="422275"/>
          </a:xfrm>
          <a:custGeom>
            <a:avLst/>
            <a:gdLst>
              <a:gd name="T0" fmla="*/ 2147483646 w 924"/>
              <a:gd name="T1" fmla="*/ 2147483646 h 664"/>
              <a:gd name="T2" fmla="*/ 2147483646 w 924"/>
              <a:gd name="T3" fmla="*/ 2147483646 h 664"/>
              <a:gd name="T4" fmla="*/ 2147483646 w 924"/>
              <a:gd name="T5" fmla="*/ 2147483646 h 664"/>
              <a:gd name="T6" fmla="*/ 2147483646 w 924"/>
              <a:gd name="T7" fmla="*/ 2147483646 h 664"/>
              <a:gd name="T8" fmla="*/ 2147483646 w 924"/>
              <a:gd name="T9" fmla="*/ 2147483646 h 664"/>
              <a:gd name="T10" fmla="*/ 2147483646 w 924"/>
              <a:gd name="T11" fmla="*/ 2147483646 h 664"/>
              <a:gd name="T12" fmla="*/ 2147483646 w 924"/>
              <a:gd name="T13" fmla="*/ 2147483646 h 664"/>
              <a:gd name="T14" fmla="*/ 2147483646 w 924"/>
              <a:gd name="T15" fmla="*/ 2147483646 h 664"/>
              <a:gd name="T16" fmla="*/ 2147483646 w 924"/>
              <a:gd name="T17" fmla="*/ 2147483646 h 664"/>
              <a:gd name="T18" fmla="*/ 2147483646 w 924"/>
              <a:gd name="T19" fmla="*/ 2147483646 h 664"/>
              <a:gd name="T20" fmla="*/ 2147483646 w 924"/>
              <a:gd name="T21" fmla="*/ 2147483646 h 664"/>
              <a:gd name="T22" fmla="*/ 2147483646 w 924"/>
              <a:gd name="T23" fmla="*/ 2147483646 h 664"/>
              <a:gd name="T24" fmla="*/ 2147483646 w 924"/>
              <a:gd name="T25" fmla="*/ 2147483646 h 664"/>
              <a:gd name="T26" fmla="*/ 2147483646 w 924"/>
              <a:gd name="T27" fmla="*/ 2147483646 h 664"/>
              <a:gd name="T28" fmla="*/ 2147483646 w 924"/>
              <a:gd name="T29" fmla="*/ 2147483646 h 664"/>
              <a:gd name="T30" fmla="*/ 2147483646 w 924"/>
              <a:gd name="T31" fmla="*/ 2147483646 h 664"/>
              <a:gd name="T32" fmla="*/ 2147483646 w 924"/>
              <a:gd name="T33" fmla="*/ 2147483646 h 664"/>
              <a:gd name="T34" fmla="*/ 2147483646 w 924"/>
              <a:gd name="T35" fmla="*/ 2147483646 h 664"/>
              <a:gd name="T36" fmla="*/ 2147483646 w 924"/>
              <a:gd name="T37" fmla="*/ 2147483646 h 664"/>
              <a:gd name="T38" fmla="*/ 2147483646 w 924"/>
              <a:gd name="T39" fmla="*/ 2147483646 h 664"/>
              <a:gd name="T40" fmla="*/ 2147483646 w 924"/>
              <a:gd name="T41" fmla="*/ 2147483646 h 664"/>
              <a:gd name="T42" fmla="*/ 2147483646 w 924"/>
              <a:gd name="T43" fmla="*/ 2147483646 h 664"/>
              <a:gd name="T44" fmla="*/ 2147483646 w 924"/>
              <a:gd name="T45" fmla="*/ 2147483646 h 664"/>
              <a:gd name="T46" fmla="*/ 2147483646 w 924"/>
              <a:gd name="T47" fmla="*/ 2147483646 h 664"/>
              <a:gd name="T48" fmla="*/ 2147483646 w 924"/>
              <a:gd name="T49" fmla="*/ 2147483646 h 664"/>
              <a:gd name="T50" fmla="*/ 2147483646 w 924"/>
              <a:gd name="T51" fmla="*/ 2147483646 h 664"/>
              <a:gd name="T52" fmla="*/ 2147483646 w 924"/>
              <a:gd name="T53" fmla="*/ 2147483646 h 664"/>
              <a:gd name="T54" fmla="*/ 2147483646 w 924"/>
              <a:gd name="T55" fmla="*/ 2147483646 h 664"/>
              <a:gd name="T56" fmla="*/ 2147483646 w 924"/>
              <a:gd name="T57" fmla="*/ 2147483646 h 664"/>
              <a:gd name="T58" fmla="*/ 2147483646 w 924"/>
              <a:gd name="T59" fmla="*/ 2147483646 h 664"/>
              <a:gd name="T60" fmla="*/ 2147483646 w 924"/>
              <a:gd name="T61" fmla="*/ 0 h 664"/>
              <a:gd name="T62" fmla="*/ 2147483646 w 924"/>
              <a:gd name="T63" fmla="*/ 2147483646 h 664"/>
              <a:gd name="T64" fmla="*/ 2147483646 w 924"/>
              <a:gd name="T65" fmla="*/ 2147483646 h 664"/>
              <a:gd name="T66" fmla="*/ 2147483646 w 924"/>
              <a:gd name="T67" fmla="*/ 2147483646 h 664"/>
              <a:gd name="T68" fmla="*/ 2147483646 w 924"/>
              <a:gd name="T69" fmla="*/ 2147483646 h 664"/>
              <a:gd name="T70" fmla="*/ 2147483646 w 924"/>
              <a:gd name="T71" fmla="*/ 2147483646 h 664"/>
              <a:gd name="T72" fmla="*/ 2147483646 w 924"/>
              <a:gd name="T73" fmla="*/ 2147483646 h 664"/>
              <a:gd name="T74" fmla="*/ 2147483646 w 924"/>
              <a:gd name="T75" fmla="*/ 2147483646 h 664"/>
              <a:gd name="T76" fmla="*/ 2147483646 w 924"/>
              <a:gd name="T77" fmla="*/ 2147483646 h 664"/>
              <a:gd name="T78" fmla="*/ 2147483646 w 924"/>
              <a:gd name="T79" fmla="*/ 2147483646 h 664"/>
              <a:gd name="T80" fmla="*/ 2147483646 w 924"/>
              <a:gd name="T81" fmla="*/ 2147483646 h 664"/>
              <a:gd name="T82" fmla="*/ 2147483646 w 924"/>
              <a:gd name="T83" fmla="*/ 2147483646 h 664"/>
              <a:gd name="T84" fmla="*/ 2147483646 w 924"/>
              <a:gd name="T85" fmla="*/ 2147483646 h 664"/>
              <a:gd name="T86" fmla="*/ 2147483646 w 924"/>
              <a:gd name="T87" fmla="*/ 2147483646 h 6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24"/>
              <a:gd name="T133" fmla="*/ 0 h 664"/>
              <a:gd name="T134" fmla="*/ 924 w 924"/>
              <a:gd name="T135" fmla="*/ 664 h 6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24" h="664">
                <a:moveTo>
                  <a:pt x="739" y="468"/>
                </a:moveTo>
                <a:lnTo>
                  <a:pt x="717" y="512"/>
                </a:lnTo>
                <a:lnTo>
                  <a:pt x="695" y="555"/>
                </a:lnTo>
                <a:lnTo>
                  <a:pt x="685" y="588"/>
                </a:lnTo>
                <a:lnTo>
                  <a:pt x="663" y="620"/>
                </a:lnTo>
                <a:lnTo>
                  <a:pt x="652" y="642"/>
                </a:lnTo>
                <a:lnTo>
                  <a:pt x="641" y="653"/>
                </a:lnTo>
                <a:lnTo>
                  <a:pt x="630" y="664"/>
                </a:lnTo>
                <a:lnTo>
                  <a:pt x="619" y="664"/>
                </a:lnTo>
                <a:lnTo>
                  <a:pt x="609" y="664"/>
                </a:lnTo>
                <a:lnTo>
                  <a:pt x="609" y="653"/>
                </a:lnTo>
                <a:lnTo>
                  <a:pt x="598" y="631"/>
                </a:lnTo>
                <a:lnTo>
                  <a:pt x="598" y="620"/>
                </a:lnTo>
                <a:lnTo>
                  <a:pt x="587" y="610"/>
                </a:lnTo>
                <a:lnTo>
                  <a:pt x="598" y="588"/>
                </a:lnTo>
                <a:lnTo>
                  <a:pt x="598" y="566"/>
                </a:lnTo>
                <a:lnTo>
                  <a:pt x="609" y="533"/>
                </a:lnTo>
                <a:lnTo>
                  <a:pt x="609" y="490"/>
                </a:lnTo>
                <a:lnTo>
                  <a:pt x="630" y="446"/>
                </a:lnTo>
                <a:lnTo>
                  <a:pt x="641" y="403"/>
                </a:lnTo>
                <a:lnTo>
                  <a:pt x="652" y="359"/>
                </a:lnTo>
                <a:lnTo>
                  <a:pt x="663" y="316"/>
                </a:lnTo>
                <a:lnTo>
                  <a:pt x="674" y="272"/>
                </a:lnTo>
                <a:lnTo>
                  <a:pt x="674" y="250"/>
                </a:lnTo>
                <a:lnTo>
                  <a:pt x="685" y="218"/>
                </a:lnTo>
                <a:lnTo>
                  <a:pt x="685" y="196"/>
                </a:lnTo>
                <a:lnTo>
                  <a:pt x="685" y="185"/>
                </a:lnTo>
                <a:lnTo>
                  <a:pt x="685" y="174"/>
                </a:lnTo>
                <a:lnTo>
                  <a:pt x="674" y="163"/>
                </a:lnTo>
                <a:lnTo>
                  <a:pt x="674" y="153"/>
                </a:lnTo>
                <a:lnTo>
                  <a:pt x="663" y="153"/>
                </a:lnTo>
                <a:lnTo>
                  <a:pt x="641" y="142"/>
                </a:lnTo>
                <a:lnTo>
                  <a:pt x="609" y="142"/>
                </a:lnTo>
                <a:lnTo>
                  <a:pt x="576" y="142"/>
                </a:lnTo>
                <a:lnTo>
                  <a:pt x="532" y="142"/>
                </a:lnTo>
                <a:lnTo>
                  <a:pt x="478" y="142"/>
                </a:lnTo>
                <a:lnTo>
                  <a:pt x="413" y="153"/>
                </a:lnTo>
                <a:lnTo>
                  <a:pt x="348" y="174"/>
                </a:lnTo>
                <a:lnTo>
                  <a:pt x="272" y="185"/>
                </a:lnTo>
                <a:lnTo>
                  <a:pt x="217" y="196"/>
                </a:lnTo>
                <a:lnTo>
                  <a:pt x="163" y="207"/>
                </a:lnTo>
                <a:lnTo>
                  <a:pt x="119" y="207"/>
                </a:lnTo>
                <a:lnTo>
                  <a:pt x="76" y="196"/>
                </a:lnTo>
                <a:lnTo>
                  <a:pt x="43" y="185"/>
                </a:lnTo>
                <a:lnTo>
                  <a:pt x="21" y="163"/>
                </a:lnTo>
                <a:lnTo>
                  <a:pt x="0" y="142"/>
                </a:lnTo>
                <a:lnTo>
                  <a:pt x="98" y="131"/>
                </a:lnTo>
                <a:lnTo>
                  <a:pt x="195" y="120"/>
                </a:lnTo>
                <a:lnTo>
                  <a:pt x="293" y="109"/>
                </a:lnTo>
                <a:lnTo>
                  <a:pt x="380" y="87"/>
                </a:lnTo>
                <a:lnTo>
                  <a:pt x="424" y="65"/>
                </a:lnTo>
                <a:lnTo>
                  <a:pt x="456" y="55"/>
                </a:lnTo>
                <a:lnTo>
                  <a:pt x="489" y="55"/>
                </a:lnTo>
                <a:lnTo>
                  <a:pt x="522" y="44"/>
                </a:lnTo>
                <a:lnTo>
                  <a:pt x="543" y="33"/>
                </a:lnTo>
                <a:lnTo>
                  <a:pt x="565" y="22"/>
                </a:lnTo>
                <a:lnTo>
                  <a:pt x="587" y="22"/>
                </a:lnTo>
                <a:lnTo>
                  <a:pt x="598" y="11"/>
                </a:lnTo>
                <a:lnTo>
                  <a:pt x="619" y="11"/>
                </a:lnTo>
                <a:lnTo>
                  <a:pt x="641" y="0"/>
                </a:lnTo>
                <a:lnTo>
                  <a:pt x="663" y="0"/>
                </a:lnTo>
                <a:lnTo>
                  <a:pt x="685" y="0"/>
                </a:lnTo>
                <a:lnTo>
                  <a:pt x="706" y="11"/>
                </a:lnTo>
                <a:lnTo>
                  <a:pt x="739" y="33"/>
                </a:lnTo>
                <a:lnTo>
                  <a:pt x="782" y="44"/>
                </a:lnTo>
                <a:lnTo>
                  <a:pt x="826" y="76"/>
                </a:lnTo>
                <a:lnTo>
                  <a:pt x="848" y="87"/>
                </a:lnTo>
                <a:lnTo>
                  <a:pt x="869" y="98"/>
                </a:lnTo>
                <a:lnTo>
                  <a:pt x="880" y="120"/>
                </a:lnTo>
                <a:lnTo>
                  <a:pt x="902" y="131"/>
                </a:lnTo>
                <a:lnTo>
                  <a:pt x="913" y="142"/>
                </a:lnTo>
                <a:lnTo>
                  <a:pt x="913" y="153"/>
                </a:lnTo>
                <a:lnTo>
                  <a:pt x="924" y="153"/>
                </a:lnTo>
                <a:lnTo>
                  <a:pt x="924" y="163"/>
                </a:lnTo>
                <a:lnTo>
                  <a:pt x="924" y="174"/>
                </a:lnTo>
                <a:lnTo>
                  <a:pt x="913" y="196"/>
                </a:lnTo>
                <a:lnTo>
                  <a:pt x="902" y="207"/>
                </a:lnTo>
                <a:lnTo>
                  <a:pt x="880" y="229"/>
                </a:lnTo>
                <a:lnTo>
                  <a:pt x="869" y="240"/>
                </a:lnTo>
                <a:lnTo>
                  <a:pt x="848" y="250"/>
                </a:lnTo>
                <a:lnTo>
                  <a:pt x="837" y="272"/>
                </a:lnTo>
                <a:lnTo>
                  <a:pt x="815" y="305"/>
                </a:lnTo>
                <a:lnTo>
                  <a:pt x="793" y="338"/>
                </a:lnTo>
                <a:lnTo>
                  <a:pt x="782" y="370"/>
                </a:lnTo>
                <a:lnTo>
                  <a:pt x="761" y="414"/>
                </a:lnTo>
                <a:lnTo>
                  <a:pt x="739" y="468"/>
                </a:lnTo>
              </a:path>
            </a:pathLst>
          </a:custGeom>
          <a:solidFill>
            <a:srgbClr val="FF0000"/>
          </a:solidFill>
          <a:ln w="12700">
            <a:solidFill>
              <a:srgbClr val="000000"/>
            </a:solidFill>
            <a:round/>
          </a:ln>
        </p:spPr>
        <p:txBody>
          <a:bodyPr/>
          <a:lstStyle/>
          <a:p>
            <a:endParaRPr lang="zh-CN" altLang="en-US"/>
          </a:p>
        </p:txBody>
      </p:sp>
      <p:sp>
        <p:nvSpPr>
          <p:cNvPr id="91172" name="Freeform 36"/>
          <p:cNvSpPr/>
          <p:nvPr/>
        </p:nvSpPr>
        <p:spPr bwMode="auto">
          <a:xfrm>
            <a:off x="6532563" y="1873250"/>
            <a:ext cx="358775" cy="325438"/>
          </a:xfrm>
          <a:custGeom>
            <a:avLst/>
            <a:gdLst>
              <a:gd name="T0" fmla="*/ 2147483646 w 565"/>
              <a:gd name="T1" fmla="*/ 2147483646 h 512"/>
              <a:gd name="T2" fmla="*/ 2147483646 w 565"/>
              <a:gd name="T3" fmla="*/ 2147483646 h 512"/>
              <a:gd name="T4" fmla="*/ 2147483646 w 565"/>
              <a:gd name="T5" fmla="*/ 2147483646 h 512"/>
              <a:gd name="T6" fmla="*/ 2147483646 w 565"/>
              <a:gd name="T7" fmla="*/ 2147483646 h 512"/>
              <a:gd name="T8" fmla="*/ 2147483646 w 565"/>
              <a:gd name="T9" fmla="*/ 2147483646 h 512"/>
              <a:gd name="T10" fmla="*/ 2147483646 w 565"/>
              <a:gd name="T11" fmla="*/ 2147483646 h 512"/>
              <a:gd name="T12" fmla="*/ 2147483646 w 565"/>
              <a:gd name="T13" fmla="*/ 2147483646 h 512"/>
              <a:gd name="T14" fmla="*/ 2147483646 w 565"/>
              <a:gd name="T15" fmla="*/ 0 h 512"/>
              <a:gd name="T16" fmla="*/ 2147483646 w 565"/>
              <a:gd name="T17" fmla="*/ 2147483646 h 512"/>
              <a:gd name="T18" fmla="*/ 2147483646 w 565"/>
              <a:gd name="T19" fmla="*/ 2147483646 h 512"/>
              <a:gd name="T20" fmla="*/ 2147483646 w 565"/>
              <a:gd name="T21" fmla="*/ 2147483646 h 512"/>
              <a:gd name="T22" fmla="*/ 2147483646 w 565"/>
              <a:gd name="T23" fmla="*/ 2147483646 h 512"/>
              <a:gd name="T24" fmla="*/ 2147483646 w 565"/>
              <a:gd name="T25" fmla="*/ 2147483646 h 512"/>
              <a:gd name="T26" fmla="*/ 2147483646 w 565"/>
              <a:gd name="T27" fmla="*/ 2147483646 h 512"/>
              <a:gd name="T28" fmla="*/ 2147483646 w 565"/>
              <a:gd name="T29" fmla="*/ 2147483646 h 512"/>
              <a:gd name="T30" fmla="*/ 2147483646 w 565"/>
              <a:gd name="T31" fmla="*/ 2147483646 h 512"/>
              <a:gd name="T32" fmla="*/ 2147483646 w 565"/>
              <a:gd name="T33" fmla="*/ 2147483646 h 512"/>
              <a:gd name="T34" fmla="*/ 2147483646 w 565"/>
              <a:gd name="T35" fmla="*/ 2147483646 h 512"/>
              <a:gd name="T36" fmla="*/ 2147483646 w 565"/>
              <a:gd name="T37" fmla="*/ 2147483646 h 512"/>
              <a:gd name="T38" fmla="*/ 2147483646 w 565"/>
              <a:gd name="T39" fmla="*/ 2147483646 h 512"/>
              <a:gd name="T40" fmla="*/ 2147483646 w 565"/>
              <a:gd name="T41" fmla="*/ 2147483646 h 512"/>
              <a:gd name="T42" fmla="*/ 2147483646 w 565"/>
              <a:gd name="T43" fmla="*/ 2147483646 h 512"/>
              <a:gd name="T44" fmla="*/ 2147483646 w 565"/>
              <a:gd name="T45" fmla="*/ 2147483646 h 512"/>
              <a:gd name="T46" fmla="*/ 2147483646 w 565"/>
              <a:gd name="T47" fmla="*/ 2147483646 h 512"/>
              <a:gd name="T48" fmla="*/ 2147483646 w 565"/>
              <a:gd name="T49" fmla="*/ 2147483646 h 512"/>
              <a:gd name="T50" fmla="*/ 2147483646 w 565"/>
              <a:gd name="T51" fmla="*/ 2147483646 h 512"/>
              <a:gd name="T52" fmla="*/ 2147483646 w 565"/>
              <a:gd name="T53" fmla="*/ 2147483646 h 512"/>
              <a:gd name="T54" fmla="*/ 2147483646 w 565"/>
              <a:gd name="T55" fmla="*/ 2147483646 h 512"/>
              <a:gd name="T56" fmla="*/ 2147483646 w 565"/>
              <a:gd name="T57" fmla="*/ 2147483646 h 512"/>
              <a:gd name="T58" fmla="*/ 2147483646 w 565"/>
              <a:gd name="T59" fmla="*/ 2147483646 h 512"/>
              <a:gd name="T60" fmla="*/ 2147483646 w 565"/>
              <a:gd name="T61" fmla="*/ 2147483646 h 512"/>
              <a:gd name="T62" fmla="*/ 2147483646 w 565"/>
              <a:gd name="T63" fmla="*/ 2147483646 h 512"/>
              <a:gd name="T64" fmla="*/ 2147483646 w 565"/>
              <a:gd name="T65" fmla="*/ 2147483646 h 512"/>
              <a:gd name="T66" fmla="*/ 0 w 565"/>
              <a:gd name="T67" fmla="*/ 2147483646 h 512"/>
              <a:gd name="T68" fmla="*/ 0 w 565"/>
              <a:gd name="T69" fmla="*/ 2147483646 h 512"/>
              <a:gd name="T70" fmla="*/ 0 w 565"/>
              <a:gd name="T71" fmla="*/ 2147483646 h 512"/>
              <a:gd name="T72" fmla="*/ 0 w 565"/>
              <a:gd name="T73" fmla="*/ 2147483646 h 512"/>
              <a:gd name="T74" fmla="*/ 0 w 565"/>
              <a:gd name="T75" fmla="*/ 2147483646 h 512"/>
              <a:gd name="T76" fmla="*/ 2147483646 w 565"/>
              <a:gd name="T77" fmla="*/ 2147483646 h 512"/>
              <a:gd name="T78" fmla="*/ 2147483646 w 565"/>
              <a:gd name="T79" fmla="*/ 2147483646 h 512"/>
              <a:gd name="T80" fmla="*/ 2147483646 w 565"/>
              <a:gd name="T81" fmla="*/ 2147483646 h 512"/>
              <a:gd name="T82" fmla="*/ 2147483646 w 565"/>
              <a:gd name="T83" fmla="*/ 2147483646 h 512"/>
              <a:gd name="T84" fmla="*/ 2147483646 w 565"/>
              <a:gd name="T85" fmla="*/ 2147483646 h 512"/>
              <a:gd name="T86" fmla="*/ 2147483646 w 565"/>
              <a:gd name="T87" fmla="*/ 2147483646 h 512"/>
              <a:gd name="T88" fmla="*/ 2147483646 w 565"/>
              <a:gd name="T89" fmla="*/ 2147483646 h 512"/>
              <a:gd name="T90" fmla="*/ 2147483646 w 565"/>
              <a:gd name="T91" fmla="*/ 2147483646 h 512"/>
              <a:gd name="T92" fmla="*/ 2147483646 w 565"/>
              <a:gd name="T93" fmla="*/ 2147483646 h 512"/>
              <a:gd name="T94" fmla="*/ 2147483646 w 565"/>
              <a:gd name="T95" fmla="*/ 2147483646 h 512"/>
              <a:gd name="T96" fmla="*/ 2147483646 w 565"/>
              <a:gd name="T97" fmla="*/ 2147483646 h 512"/>
              <a:gd name="T98" fmla="*/ 2147483646 w 565"/>
              <a:gd name="T99" fmla="*/ 2147483646 h 512"/>
              <a:gd name="T100" fmla="*/ 2147483646 w 565"/>
              <a:gd name="T101" fmla="*/ 2147483646 h 512"/>
              <a:gd name="T102" fmla="*/ 2147483646 w 565"/>
              <a:gd name="T103" fmla="*/ 2147483646 h 512"/>
              <a:gd name="T104" fmla="*/ 2147483646 w 565"/>
              <a:gd name="T105" fmla="*/ 2147483646 h 512"/>
              <a:gd name="T106" fmla="*/ 2147483646 w 565"/>
              <a:gd name="T107" fmla="*/ 2147483646 h 512"/>
              <a:gd name="T108" fmla="*/ 2147483646 w 565"/>
              <a:gd name="T109" fmla="*/ 2147483646 h 512"/>
              <a:gd name="T110" fmla="*/ 2147483646 w 565"/>
              <a:gd name="T111" fmla="*/ 2147483646 h 5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5"/>
              <a:gd name="T169" fmla="*/ 0 h 512"/>
              <a:gd name="T170" fmla="*/ 565 w 565"/>
              <a:gd name="T171" fmla="*/ 512 h 5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5" h="512">
                <a:moveTo>
                  <a:pt x="402" y="66"/>
                </a:moveTo>
                <a:lnTo>
                  <a:pt x="402" y="66"/>
                </a:lnTo>
                <a:lnTo>
                  <a:pt x="402" y="55"/>
                </a:lnTo>
                <a:lnTo>
                  <a:pt x="413" y="44"/>
                </a:lnTo>
                <a:lnTo>
                  <a:pt x="424" y="33"/>
                </a:lnTo>
                <a:lnTo>
                  <a:pt x="435" y="33"/>
                </a:lnTo>
                <a:lnTo>
                  <a:pt x="446" y="22"/>
                </a:lnTo>
                <a:lnTo>
                  <a:pt x="489" y="0"/>
                </a:lnTo>
                <a:lnTo>
                  <a:pt x="500" y="22"/>
                </a:lnTo>
                <a:lnTo>
                  <a:pt x="522" y="44"/>
                </a:lnTo>
                <a:lnTo>
                  <a:pt x="533" y="55"/>
                </a:lnTo>
                <a:lnTo>
                  <a:pt x="543" y="66"/>
                </a:lnTo>
                <a:lnTo>
                  <a:pt x="554" y="87"/>
                </a:lnTo>
                <a:lnTo>
                  <a:pt x="565" y="98"/>
                </a:lnTo>
                <a:lnTo>
                  <a:pt x="565" y="109"/>
                </a:lnTo>
                <a:lnTo>
                  <a:pt x="554" y="120"/>
                </a:lnTo>
                <a:lnTo>
                  <a:pt x="543" y="142"/>
                </a:lnTo>
                <a:lnTo>
                  <a:pt x="522" y="174"/>
                </a:lnTo>
                <a:lnTo>
                  <a:pt x="500" y="218"/>
                </a:lnTo>
                <a:lnTo>
                  <a:pt x="413" y="294"/>
                </a:lnTo>
                <a:lnTo>
                  <a:pt x="380" y="338"/>
                </a:lnTo>
                <a:lnTo>
                  <a:pt x="337" y="370"/>
                </a:lnTo>
                <a:lnTo>
                  <a:pt x="282" y="403"/>
                </a:lnTo>
                <a:lnTo>
                  <a:pt x="239" y="425"/>
                </a:lnTo>
                <a:lnTo>
                  <a:pt x="185" y="457"/>
                </a:lnTo>
                <a:lnTo>
                  <a:pt x="130" y="479"/>
                </a:lnTo>
                <a:lnTo>
                  <a:pt x="98" y="490"/>
                </a:lnTo>
                <a:lnTo>
                  <a:pt x="76" y="501"/>
                </a:lnTo>
                <a:lnTo>
                  <a:pt x="54" y="501"/>
                </a:lnTo>
                <a:lnTo>
                  <a:pt x="32" y="512"/>
                </a:lnTo>
                <a:lnTo>
                  <a:pt x="22" y="512"/>
                </a:lnTo>
                <a:lnTo>
                  <a:pt x="11" y="512"/>
                </a:lnTo>
                <a:lnTo>
                  <a:pt x="0" y="501"/>
                </a:lnTo>
                <a:lnTo>
                  <a:pt x="0" y="490"/>
                </a:lnTo>
                <a:lnTo>
                  <a:pt x="0" y="479"/>
                </a:lnTo>
                <a:lnTo>
                  <a:pt x="11" y="479"/>
                </a:lnTo>
                <a:lnTo>
                  <a:pt x="22" y="468"/>
                </a:lnTo>
                <a:lnTo>
                  <a:pt x="43" y="457"/>
                </a:lnTo>
                <a:lnTo>
                  <a:pt x="65" y="436"/>
                </a:lnTo>
                <a:lnTo>
                  <a:pt x="87" y="425"/>
                </a:lnTo>
                <a:lnTo>
                  <a:pt x="119" y="403"/>
                </a:lnTo>
                <a:lnTo>
                  <a:pt x="163" y="370"/>
                </a:lnTo>
                <a:lnTo>
                  <a:pt x="206" y="327"/>
                </a:lnTo>
                <a:lnTo>
                  <a:pt x="250" y="294"/>
                </a:lnTo>
                <a:lnTo>
                  <a:pt x="282" y="251"/>
                </a:lnTo>
                <a:lnTo>
                  <a:pt x="315" y="218"/>
                </a:lnTo>
                <a:lnTo>
                  <a:pt x="337" y="185"/>
                </a:lnTo>
                <a:lnTo>
                  <a:pt x="369" y="164"/>
                </a:lnTo>
                <a:lnTo>
                  <a:pt x="391" y="131"/>
                </a:lnTo>
                <a:lnTo>
                  <a:pt x="402" y="109"/>
                </a:lnTo>
                <a:lnTo>
                  <a:pt x="402" y="87"/>
                </a:lnTo>
                <a:lnTo>
                  <a:pt x="402" y="66"/>
                </a:lnTo>
              </a:path>
            </a:pathLst>
          </a:custGeom>
          <a:solidFill>
            <a:srgbClr val="FF0000"/>
          </a:solidFill>
          <a:ln w="12700">
            <a:solidFill>
              <a:srgbClr val="000000"/>
            </a:solidFill>
            <a:round/>
          </a:ln>
        </p:spPr>
        <p:txBody>
          <a:bodyPr/>
          <a:lstStyle/>
          <a:p>
            <a:endParaRPr lang="zh-CN" altLang="en-US"/>
          </a:p>
        </p:txBody>
      </p:sp>
      <p:sp>
        <p:nvSpPr>
          <p:cNvPr id="91173" name="Freeform 37"/>
          <p:cNvSpPr/>
          <p:nvPr/>
        </p:nvSpPr>
        <p:spPr bwMode="auto">
          <a:xfrm>
            <a:off x="6808788" y="1797050"/>
            <a:ext cx="365125" cy="76200"/>
          </a:xfrm>
          <a:custGeom>
            <a:avLst/>
            <a:gdLst>
              <a:gd name="T0" fmla="*/ 2147483646 w 576"/>
              <a:gd name="T1" fmla="*/ 0 h 119"/>
              <a:gd name="T2" fmla="*/ 2147483646 w 576"/>
              <a:gd name="T3" fmla="*/ 0 h 119"/>
              <a:gd name="T4" fmla="*/ 2147483646 w 576"/>
              <a:gd name="T5" fmla="*/ 0 h 119"/>
              <a:gd name="T6" fmla="*/ 2147483646 w 576"/>
              <a:gd name="T7" fmla="*/ 0 h 119"/>
              <a:gd name="T8" fmla="*/ 2147483646 w 576"/>
              <a:gd name="T9" fmla="*/ 2147483646 h 119"/>
              <a:gd name="T10" fmla="*/ 2147483646 w 576"/>
              <a:gd name="T11" fmla="*/ 2147483646 h 119"/>
              <a:gd name="T12" fmla="*/ 2147483646 w 576"/>
              <a:gd name="T13" fmla="*/ 2147483646 h 119"/>
              <a:gd name="T14" fmla="*/ 2147483646 w 576"/>
              <a:gd name="T15" fmla="*/ 2147483646 h 119"/>
              <a:gd name="T16" fmla="*/ 2147483646 w 576"/>
              <a:gd name="T17" fmla="*/ 2147483646 h 119"/>
              <a:gd name="T18" fmla="*/ 2147483646 w 576"/>
              <a:gd name="T19" fmla="*/ 2147483646 h 119"/>
              <a:gd name="T20" fmla="*/ 2147483646 w 576"/>
              <a:gd name="T21" fmla="*/ 2147483646 h 119"/>
              <a:gd name="T22" fmla="*/ 2147483646 w 576"/>
              <a:gd name="T23" fmla="*/ 2147483646 h 119"/>
              <a:gd name="T24" fmla="*/ 2147483646 w 576"/>
              <a:gd name="T25" fmla="*/ 2147483646 h 119"/>
              <a:gd name="T26" fmla="*/ 2147483646 w 576"/>
              <a:gd name="T27" fmla="*/ 2147483646 h 119"/>
              <a:gd name="T28" fmla="*/ 2147483646 w 576"/>
              <a:gd name="T29" fmla="*/ 2147483646 h 119"/>
              <a:gd name="T30" fmla="*/ 2147483646 w 576"/>
              <a:gd name="T31" fmla="*/ 2147483646 h 119"/>
              <a:gd name="T32" fmla="*/ 2147483646 w 576"/>
              <a:gd name="T33" fmla="*/ 2147483646 h 119"/>
              <a:gd name="T34" fmla="*/ 2147483646 w 576"/>
              <a:gd name="T35" fmla="*/ 2147483646 h 119"/>
              <a:gd name="T36" fmla="*/ 2147483646 w 576"/>
              <a:gd name="T37" fmla="*/ 2147483646 h 119"/>
              <a:gd name="T38" fmla="*/ 2147483646 w 576"/>
              <a:gd name="T39" fmla="*/ 2147483646 h 119"/>
              <a:gd name="T40" fmla="*/ 2147483646 w 576"/>
              <a:gd name="T41" fmla="*/ 2147483646 h 119"/>
              <a:gd name="T42" fmla="*/ 0 w 576"/>
              <a:gd name="T43" fmla="*/ 2147483646 h 119"/>
              <a:gd name="T44" fmla="*/ 0 w 576"/>
              <a:gd name="T45" fmla="*/ 2147483646 h 119"/>
              <a:gd name="T46" fmla="*/ 2147483646 w 576"/>
              <a:gd name="T47" fmla="*/ 2147483646 h 119"/>
              <a:gd name="T48" fmla="*/ 2147483646 w 576"/>
              <a:gd name="T49" fmla="*/ 2147483646 h 119"/>
              <a:gd name="T50" fmla="*/ 2147483646 w 576"/>
              <a:gd name="T51" fmla="*/ 2147483646 h 119"/>
              <a:gd name="T52" fmla="*/ 2147483646 w 576"/>
              <a:gd name="T53" fmla="*/ 2147483646 h 119"/>
              <a:gd name="T54" fmla="*/ 2147483646 w 576"/>
              <a:gd name="T55" fmla="*/ 2147483646 h 119"/>
              <a:gd name="T56" fmla="*/ 2147483646 w 576"/>
              <a:gd name="T57" fmla="*/ 2147483646 h 119"/>
              <a:gd name="T58" fmla="*/ 2147483646 w 576"/>
              <a:gd name="T59" fmla="*/ 2147483646 h 119"/>
              <a:gd name="T60" fmla="*/ 2147483646 w 576"/>
              <a:gd name="T61" fmla="*/ 0 h 119"/>
              <a:gd name="T62" fmla="*/ 2147483646 w 576"/>
              <a:gd name="T63" fmla="*/ 0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6"/>
              <a:gd name="T97" fmla="*/ 0 h 119"/>
              <a:gd name="T98" fmla="*/ 576 w 57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6" h="119">
                <a:moveTo>
                  <a:pt x="413" y="0"/>
                </a:moveTo>
                <a:lnTo>
                  <a:pt x="467" y="0"/>
                </a:lnTo>
                <a:lnTo>
                  <a:pt x="511" y="0"/>
                </a:lnTo>
                <a:lnTo>
                  <a:pt x="543" y="0"/>
                </a:lnTo>
                <a:lnTo>
                  <a:pt x="576" y="11"/>
                </a:lnTo>
                <a:lnTo>
                  <a:pt x="543" y="98"/>
                </a:lnTo>
                <a:lnTo>
                  <a:pt x="532" y="98"/>
                </a:lnTo>
                <a:lnTo>
                  <a:pt x="522" y="98"/>
                </a:lnTo>
                <a:lnTo>
                  <a:pt x="511" y="98"/>
                </a:lnTo>
                <a:lnTo>
                  <a:pt x="489" y="108"/>
                </a:lnTo>
                <a:lnTo>
                  <a:pt x="467" y="108"/>
                </a:lnTo>
                <a:lnTo>
                  <a:pt x="445" y="108"/>
                </a:lnTo>
                <a:lnTo>
                  <a:pt x="413" y="108"/>
                </a:lnTo>
                <a:lnTo>
                  <a:pt x="380" y="108"/>
                </a:lnTo>
                <a:lnTo>
                  <a:pt x="348" y="108"/>
                </a:lnTo>
                <a:lnTo>
                  <a:pt x="304" y="108"/>
                </a:lnTo>
                <a:lnTo>
                  <a:pt x="261" y="108"/>
                </a:lnTo>
                <a:lnTo>
                  <a:pt x="217" y="119"/>
                </a:lnTo>
                <a:lnTo>
                  <a:pt x="163" y="119"/>
                </a:lnTo>
                <a:lnTo>
                  <a:pt x="108" y="119"/>
                </a:lnTo>
                <a:lnTo>
                  <a:pt x="54" y="119"/>
                </a:lnTo>
                <a:lnTo>
                  <a:pt x="0" y="119"/>
                </a:lnTo>
                <a:lnTo>
                  <a:pt x="0" y="43"/>
                </a:lnTo>
                <a:lnTo>
                  <a:pt x="54" y="43"/>
                </a:lnTo>
                <a:lnTo>
                  <a:pt x="108" y="32"/>
                </a:lnTo>
                <a:lnTo>
                  <a:pt x="163" y="32"/>
                </a:lnTo>
                <a:lnTo>
                  <a:pt x="217" y="21"/>
                </a:lnTo>
                <a:lnTo>
                  <a:pt x="261" y="21"/>
                </a:lnTo>
                <a:lnTo>
                  <a:pt x="315" y="11"/>
                </a:lnTo>
                <a:lnTo>
                  <a:pt x="358" y="11"/>
                </a:lnTo>
                <a:lnTo>
                  <a:pt x="413" y="0"/>
                </a:lnTo>
              </a:path>
            </a:pathLst>
          </a:custGeom>
          <a:solidFill>
            <a:srgbClr val="FF0000"/>
          </a:solidFill>
          <a:ln w="12700">
            <a:solidFill>
              <a:srgbClr val="000000"/>
            </a:solidFill>
            <a:round/>
          </a:ln>
        </p:spPr>
        <p:txBody>
          <a:bodyPr/>
          <a:lstStyle/>
          <a:p>
            <a:endParaRPr lang="zh-CN" altLang="en-US"/>
          </a:p>
        </p:txBody>
      </p:sp>
      <p:sp>
        <p:nvSpPr>
          <p:cNvPr id="91174" name="Freeform 38"/>
          <p:cNvSpPr/>
          <p:nvPr/>
        </p:nvSpPr>
        <p:spPr bwMode="auto">
          <a:xfrm>
            <a:off x="6794500" y="1922463"/>
            <a:ext cx="661988" cy="890587"/>
          </a:xfrm>
          <a:custGeom>
            <a:avLst/>
            <a:gdLst>
              <a:gd name="T0" fmla="*/ 2147483646 w 1044"/>
              <a:gd name="T1" fmla="*/ 2147483646 h 1403"/>
              <a:gd name="T2" fmla="*/ 2147483646 w 1044"/>
              <a:gd name="T3" fmla="*/ 2147483646 h 1403"/>
              <a:gd name="T4" fmla="*/ 2147483646 w 1044"/>
              <a:gd name="T5" fmla="*/ 2147483646 h 1403"/>
              <a:gd name="T6" fmla="*/ 2147483646 w 1044"/>
              <a:gd name="T7" fmla="*/ 2147483646 h 1403"/>
              <a:gd name="T8" fmla="*/ 2147483646 w 1044"/>
              <a:gd name="T9" fmla="*/ 2147483646 h 1403"/>
              <a:gd name="T10" fmla="*/ 2147483646 w 1044"/>
              <a:gd name="T11" fmla="*/ 2147483646 h 1403"/>
              <a:gd name="T12" fmla="*/ 2147483646 w 1044"/>
              <a:gd name="T13" fmla="*/ 2147483646 h 1403"/>
              <a:gd name="T14" fmla="*/ 2147483646 w 1044"/>
              <a:gd name="T15" fmla="*/ 2147483646 h 1403"/>
              <a:gd name="T16" fmla="*/ 2147483646 w 1044"/>
              <a:gd name="T17" fmla="*/ 2147483646 h 1403"/>
              <a:gd name="T18" fmla="*/ 2147483646 w 1044"/>
              <a:gd name="T19" fmla="*/ 2147483646 h 1403"/>
              <a:gd name="T20" fmla="*/ 2147483646 w 1044"/>
              <a:gd name="T21" fmla="*/ 2147483646 h 1403"/>
              <a:gd name="T22" fmla="*/ 2147483646 w 1044"/>
              <a:gd name="T23" fmla="*/ 2147483646 h 1403"/>
              <a:gd name="T24" fmla="*/ 2147483646 w 1044"/>
              <a:gd name="T25" fmla="*/ 2147483646 h 1403"/>
              <a:gd name="T26" fmla="*/ 2147483646 w 1044"/>
              <a:gd name="T27" fmla="*/ 2147483646 h 1403"/>
              <a:gd name="T28" fmla="*/ 2147483646 w 1044"/>
              <a:gd name="T29" fmla="*/ 2147483646 h 1403"/>
              <a:gd name="T30" fmla="*/ 2147483646 w 1044"/>
              <a:gd name="T31" fmla="*/ 2147483646 h 1403"/>
              <a:gd name="T32" fmla="*/ 2147483646 w 1044"/>
              <a:gd name="T33" fmla="*/ 2147483646 h 1403"/>
              <a:gd name="T34" fmla="*/ 2147483646 w 1044"/>
              <a:gd name="T35" fmla="*/ 2147483646 h 1403"/>
              <a:gd name="T36" fmla="*/ 2147483646 w 1044"/>
              <a:gd name="T37" fmla="*/ 2147483646 h 1403"/>
              <a:gd name="T38" fmla="*/ 2147483646 w 1044"/>
              <a:gd name="T39" fmla="*/ 2147483646 h 1403"/>
              <a:gd name="T40" fmla="*/ 2147483646 w 1044"/>
              <a:gd name="T41" fmla="*/ 2147483646 h 1403"/>
              <a:gd name="T42" fmla="*/ 2147483646 w 1044"/>
              <a:gd name="T43" fmla="*/ 2147483646 h 1403"/>
              <a:gd name="T44" fmla="*/ 2147483646 w 1044"/>
              <a:gd name="T45" fmla="*/ 2147483646 h 1403"/>
              <a:gd name="T46" fmla="*/ 2147483646 w 1044"/>
              <a:gd name="T47" fmla="*/ 2147483646 h 1403"/>
              <a:gd name="T48" fmla="*/ 2147483646 w 1044"/>
              <a:gd name="T49" fmla="*/ 2147483646 h 1403"/>
              <a:gd name="T50" fmla="*/ 2147483646 w 1044"/>
              <a:gd name="T51" fmla="*/ 2147483646 h 1403"/>
              <a:gd name="T52" fmla="*/ 2147483646 w 1044"/>
              <a:gd name="T53" fmla="*/ 0 h 1403"/>
              <a:gd name="T54" fmla="*/ 2147483646 w 1044"/>
              <a:gd name="T55" fmla="*/ 2147483646 h 1403"/>
              <a:gd name="T56" fmla="*/ 2147483646 w 1044"/>
              <a:gd name="T57" fmla="*/ 2147483646 h 1403"/>
              <a:gd name="T58" fmla="*/ 2147483646 w 1044"/>
              <a:gd name="T59" fmla="*/ 2147483646 h 1403"/>
              <a:gd name="T60" fmla="*/ 2147483646 w 1044"/>
              <a:gd name="T61" fmla="*/ 2147483646 h 1403"/>
              <a:gd name="T62" fmla="*/ 2147483646 w 1044"/>
              <a:gd name="T63" fmla="*/ 2147483646 h 1403"/>
              <a:gd name="T64" fmla="*/ 2147483646 w 1044"/>
              <a:gd name="T65" fmla="*/ 2147483646 h 1403"/>
              <a:gd name="T66" fmla="*/ 2147483646 w 1044"/>
              <a:gd name="T67" fmla="*/ 2147483646 h 1403"/>
              <a:gd name="T68" fmla="*/ 2147483646 w 1044"/>
              <a:gd name="T69" fmla="*/ 2147483646 h 1403"/>
              <a:gd name="T70" fmla="*/ 2147483646 w 1044"/>
              <a:gd name="T71" fmla="*/ 2147483646 h 1403"/>
              <a:gd name="T72" fmla="*/ 2147483646 w 1044"/>
              <a:gd name="T73" fmla="*/ 2147483646 h 1403"/>
              <a:gd name="T74" fmla="*/ 2147483646 w 1044"/>
              <a:gd name="T75" fmla="*/ 2147483646 h 1403"/>
              <a:gd name="T76" fmla="*/ 2147483646 w 1044"/>
              <a:gd name="T77" fmla="*/ 2147483646 h 1403"/>
              <a:gd name="T78" fmla="*/ 2147483646 w 1044"/>
              <a:gd name="T79" fmla="*/ 2147483646 h 1403"/>
              <a:gd name="T80" fmla="*/ 2147483646 w 1044"/>
              <a:gd name="T81" fmla="*/ 2147483646 h 1403"/>
              <a:gd name="T82" fmla="*/ 2147483646 w 1044"/>
              <a:gd name="T83" fmla="*/ 2147483646 h 1403"/>
              <a:gd name="T84" fmla="*/ 2147483646 w 1044"/>
              <a:gd name="T85" fmla="*/ 2147483646 h 1403"/>
              <a:gd name="T86" fmla="*/ 2147483646 w 1044"/>
              <a:gd name="T87" fmla="*/ 2147483646 h 1403"/>
              <a:gd name="T88" fmla="*/ 2147483646 w 1044"/>
              <a:gd name="T89" fmla="*/ 2147483646 h 1403"/>
              <a:gd name="T90" fmla="*/ 2147483646 w 1044"/>
              <a:gd name="T91" fmla="*/ 2147483646 h 1403"/>
              <a:gd name="T92" fmla="*/ 2147483646 w 1044"/>
              <a:gd name="T93" fmla="*/ 2147483646 h 1403"/>
              <a:gd name="T94" fmla="*/ 2147483646 w 1044"/>
              <a:gd name="T95" fmla="*/ 2147483646 h 1403"/>
              <a:gd name="T96" fmla="*/ 2147483646 w 1044"/>
              <a:gd name="T97" fmla="*/ 2147483646 h 14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44"/>
              <a:gd name="T148" fmla="*/ 0 h 1403"/>
              <a:gd name="T149" fmla="*/ 1044 w 1044"/>
              <a:gd name="T150" fmla="*/ 1403 h 14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44" h="1403">
                <a:moveTo>
                  <a:pt x="478" y="1164"/>
                </a:moveTo>
                <a:lnTo>
                  <a:pt x="446" y="1142"/>
                </a:lnTo>
                <a:lnTo>
                  <a:pt x="424" y="1131"/>
                </a:lnTo>
                <a:lnTo>
                  <a:pt x="413" y="1110"/>
                </a:lnTo>
                <a:lnTo>
                  <a:pt x="391" y="1099"/>
                </a:lnTo>
                <a:lnTo>
                  <a:pt x="380" y="1088"/>
                </a:lnTo>
                <a:lnTo>
                  <a:pt x="380" y="1077"/>
                </a:lnTo>
                <a:lnTo>
                  <a:pt x="380" y="1066"/>
                </a:lnTo>
                <a:lnTo>
                  <a:pt x="380" y="1055"/>
                </a:lnTo>
                <a:lnTo>
                  <a:pt x="391" y="1044"/>
                </a:lnTo>
                <a:lnTo>
                  <a:pt x="402" y="1044"/>
                </a:lnTo>
                <a:lnTo>
                  <a:pt x="413" y="1055"/>
                </a:lnTo>
                <a:lnTo>
                  <a:pt x="435" y="1055"/>
                </a:lnTo>
                <a:lnTo>
                  <a:pt x="457" y="1055"/>
                </a:lnTo>
                <a:lnTo>
                  <a:pt x="489" y="1066"/>
                </a:lnTo>
                <a:lnTo>
                  <a:pt x="522" y="1077"/>
                </a:lnTo>
                <a:lnTo>
                  <a:pt x="554" y="1088"/>
                </a:lnTo>
                <a:lnTo>
                  <a:pt x="576" y="1099"/>
                </a:lnTo>
                <a:lnTo>
                  <a:pt x="609" y="1110"/>
                </a:lnTo>
                <a:lnTo>
                  <a:pt x="630" y="1110"/>
                </a:lnTo>
                <a:lnTo>
                  <a:pt x="641" y="1110"/>
                </a:lnTo>
                <a:lnTo>
                  <a:pt x="663" y="1120"/>
                </a:lnTo>
                <a:lnTo>
                  <a:pt x="674" y="1110"/>
                </a:lnTo>
                <a:lnTo>
                  <a:pt x="685" y="1110"/>
                </a:lnTo>
                <a:lnTo>
                  <a:pt x="685" y="1099"/>
                </a:lnTo>
                <a:lnTo>
                  <a:pt x="696" y="1088"/>
                </a:lnTo>
                <a:lnTo>
                  <a:pt x="696" y="1066"/>
                </a:lnTo>
                <a:lnTo>
                  <a:pt x="707" y="1044"/>
                </a:lnTo>
                <a:lnTo>
                  <a:pt x="717" y="1012"/>
                </a:lnTo>
                <a:lnTo>
                  <a:pt x="728" y="979"/>
                </a:lnTo>
                <a:lnTo>
                  <a:pt x="739" y="925"/>
                </a:lnTo>
                <a:lnTo>
                  <a:pt x="750" y="881"/>
                </a:lnTo>
                <a:lnTo>
                  <a:pt x="761" y="772"/>
                </a:lnTo>
                <a:lnTo>
                  <a:pt x="772" y="663"/>
                </a:lnTo>
                <a:lnTo>
                  <a:pt x="783" y="555"/>
                </a:lnTo>
                <a:lnTo>
                  <a:pt x="794" y="435"/>
                </a:lnTo>
                <a:lnTo>
                  <a:pt x="794" y="380"/>
                </a:lnTo>
                <a:lnTo>
                  <a:pt x="794" y="337"/>
                </a:lnTo>
                <a:lnTo>
                  <a:pt x="794" y="293"/>
                </a:lnTo>
                <a:lnTo>
                  <a:pt x="783" y="250"/>
                </a:lnTo>
                <a:lnTo>
                  <a:pt x="783" y="228"/>
                </a:lnTo>
                <a:lnTo>
                  <a:pt x="783" y="195"/>
                </a:lnTo>
                <a:lnTo>
                  <a:pt x="772" y="185"/>
                </a:lnTo>
                <a:lnTo>
                  <a:pt x="772" y="174"/>
                </a:lnTo>
                <a:lnTo>
                  <a:pt x="761" y="163"/>
                </a:lnTo>
                <a:lnTo>
                  <a:pt x="761" y="152"/>
                </a:lnTo>
                <a:lnTo>
                  <a:pt x="750" y="152"/>
                </a:lnTo>
                <a:lnTo>
                  <a:pt x="728" y="141"/>
                </a:lnTo>
                <a:lnTo>
                  <a:pt x="696" y="141"/>
                </a:lnTo>
                <a:lnTo>
                  <a:pt x="663" y="141"/>
                </a:lnTo>
                <a:lnTo>
                  <a:pt x="641" y="141"/>
                </a:lnTo>
                <a:lnTo>
                  <a:pt x="609" y="141"/>
                </a:lnTo>
                <a:lnTo>
                  <a:pt x="587" y="141"/>
                </a:lnTo>
                <a:lnTo>
                  <a:pt x="554" y="141"/>
                </a:lnTo>
                <a:lnTo>
                  <a:pt x="511" y="152"/>
                </a:lnTo>
                <a:lnTo>
                  <a:pt x="478" y="152"/>
                </a:lnTo>
                <a:lnTo>
                  <a:pt x="435" y="163"/>
                </a:lnTo>
                <a:lnTo>
                  <a:pt x="391" y="174"/>
                </a:lnTo>
                <a:lnTo>
                  <a:pt x="337" y="185"/>
                </a:lnTo>
                <a:lnTo>
                  <a:pt x="293" y="195"/>
                </a:lnTo>
                <a:lnTo>
                  <a:pt x="239" y="195"/>
                </a:lnTo>
                <a:lnTo>
                  <a:pt x="196" y="195"/>
                </a:lnTo>
                <a:lnTo>
                  <a:pt x="98" y="195"/>
                </a:lnTo>
                <a:lnTo>
                  <a:pt x="0" y="195"/>
                </a:lnTo>
                <a:lnTo>
                  <a:pt x="33" y="119"/>
                </a:lnTo>
                <a:lnTo>
                  <a:pt x="130" y="108"/>
                </a:lnTo>
                <a:lnTo>
                  <a:pt x="228" y="108"/>
                </a:lnTo>
                <a:lnTo>
                  <a:pt x="326" y="97"/>
                </a:lnTo>
                <a:lnTo>
                  <a:pt x="435" y="87"/>
                </a:lnTo>
                <a:lnTo>
                  <a:pt x="478" y="76"/>
                </a:lnTo>
                <a:lnTo>
                  <a:pt x="522" y="65"/>
                </a:lnTo>
                <a:lnTo>
                  <a:pt x="565" y="54"/>
                </a:lnTo>
                <a:lnTo>
                  <a:pt x="598" y="54"/>
                </a:lnTo>
                <a:lnTo>
                  <a:pt x="620" y="43"/>
                </a:lnTo>
                <a:lnTo>
                  <a:pt x="652" y="32"/>
                </a:lnTo>
                <a:lnTo>
                  <a:pt x="663" y="32"/>
                </a:lnTo>
                <a:lnTo>
                  <a:pt x="685" y="32"/>
                </a:lnTo>
                <a:lnTo>
                  <a:pt x="728" y="10"/>
                </a:lnTo>
                <a:lnTo>
                  <a:pt x="761" y="10"/>
                </a:lnTo>
                <a:lnTo>
                  <a:pt x="783" y="0"/>
                </a:lnTo>
                <a:lnTo>
                  <a:pt x="794" y="10"/>
                </a:lnTo>
                <a:lnTo>
                  <a:pt x="804" y="10"/>
                </a:lnTo>
                <a:lnTo>
                  <a:pt x="815" y="10"/>
                </a:lnTo>
                <a:lnTo>
                  <a:pt x="837" y="21"/>
                </a:lnTo>
                <a:lnTo>
                  <a:pt x="859" y="32"/>
                </a:lnTo>
                <a:lnTo>
                  <a:pt x="881" y="43"/>
                </a:lnTo>
                <a:lnTo>
                  <a:pt x="902" y="65"/>
                </a:lnTo>
                <a:lnTo>
                  <a:pt x="935" y="87"/>
                </a:lnTo>
                <a:lnTo>
                  <a:pt x="957" y="97"/>
                </a:lnTo>
                <a:lnTo>
                  <a:pt x="978" y="119"/>
                </a:lnTo>
                <a:lnTo>
                  <a:pt x="1000" y="141"/>
                </a:lnTo>
                <a:lnTo>
                  <a:pt x="1022" y="152"/>
                </a:lnTo>
                <a:lnTo>
                  <a:pt x="1033" y="163"/>
                </a:lnTo>
                <a:lnTo>
                  <a:pt x="1033" y="174"/>
                </a:lnTo>
                <a:lnTo>
                  <a:pt x="1044" y="185"/>
                </a:lnTo>
                <a:lnTo>
                  <a:pt x="1044" y="195"/>
                </a:lnTo>
                <a:lnTo>
                  <a:pt x="1044" y="206"/>
                </a:lnTo>
                <a:lnTo>
                  <a:pt x="1033" y="228"/>
                </a:lnTo>
                <a:lnTo>
                  <a:pt x="1022" y="239"/>
                </a:lnTo>
                <a:lnTo>
                  <a:pt x="1011" y="261"/>
                </a:lnTo>
                <a:lnTo>
                  <a:pt x="989" y="282"/>
                </a:lnTo>
                <a:lnTo>
                  <a:pt x="978" y="304"/>
                </a:lnTo>
                <a:lnTo>
                  <a:pt x="968" y="337"/>
                </a:lnTo>
                <a:lnTo>
                  <a:pt x="968" y="380"/>
                </a:lnTo>
                <a:lnTo>
                  <a:pt x="968" y="402"/>
                </a:lnTo>
                <a:lnTo>
                  <a:pt x="957" y="424"/>
                </a:lnTo>
                <a:lnTo>
                  <a:pt x="957" y="457"/>
                </a:lnTo>
                <a:lnTo>
                  <a:pt x="957" y="489"/>
                </a:lnTo>
                <a:lnTo>
                  <a:pt x="946" y="555"/>
                </a:lnTo>
                <a:lnTo>
                  <a:pt x="946" y="620"/>
                </a:lnTo>
                <a:lnTo>
                  <a:pt x="935" y="707"/>
                </a:lnTo>
                <a:lnTo>
                  <a:pt x="924" y="794"/>
                </a:lnTo>
                <a:lnTo>
                  <a:pt x="913" y="881"/>
                </a:lnTo>
                <a:lnTo>
                  <a:pt x="902" y="979"/>
                </a:lnTo>
                <a:lnTo>
                  <a:pt x="891" y="1033"/>
                </a:lnTo>
                <a:lnTo>
                  <a:pt x="881" y="1077"/>
                </a:lnTo>
                <a:lnTo>
                  <a:pt x="870" y="1120"/>
                </a:lnTo>
                <a:lnTo>
                  <a:pt x="859" y="1164"/>
                </a:lnTo>
                <a:lnTo>
                  <a:pt x="837" y="1197"/>
                </a:lnTo>
                <a:lnTo>
                  <a:pt x="815" y="1240"/>
                </a:lnTo>
                <a:lnTo>
                  <a:pt x="804" y="1273"/>
                </a:lnTo>
                <a:lnTo>
                  <a:pt x="783" y="1295"/>
                </a:lnTo>
                <a:lnTo>
                  <a:pt x="761" y="1327"/>
                </a:lnTo>
                <a:lnTo>
                  <a:pt x="739" y="1338"/>
                </a:lnTo>
                <a:lnTo>
                  <a:pt x="728" y="1360"/>
                </a:lnTo>
                <a:lnTo>
                  <a:pt x="707" y="1371"/>
                </a:lnTo>
                <a:lnTo>
                  <a:pt x="696" y="1382"/>
                </a:lnTo>
                <a:lnTo>
                  <a:pt x="685" y="1392"/>
                </a:lnTo>
                <a:lnTo>
                  <a:pt x="674" y="1392"/>
                </a:lnTo>
                <a:lnTo>
                  <a:pt x="663" y="1403"/>
                </a:lnTo>
                <a:lnTo>
                  <a:pt x="652" y="1392"/>
                </a:lnTo>
                <a:lnTo>
                  <a:pt x="641" y="1392"/>
                </a:lnTo>
                <a:lnTo>
                  <a:pt x="630" y="1382"/>
                </a:lnTo>
                <a:lnTo>
                  <a:pt x="620" y="1371"/>
                </a:lnTo>
                <a:lnTo>
                  <a:pt x="620" y="1360"/>
                </a:lnTo>
                <a:lnTo>
                  <a:pt x="609" y="1338"/>
                </a:lnTo>
                <a:lnTo>
                  <a:pt x="609" y="1316"/>
                </a:lnTo>
                <a:lnTo>
                  <a:pt x="598" y="1305"/>
                </a:lnTo>
                <a:lnTo>
                  <a:pt x="598" y="1284"/>
                </a:lnTo>
                <a:lnTo>
                  <a:pt x="576" y="1262"/>
                </a:lnTo>
                <a:lnTo>
                  <a:pt x="565" y="1240"/>
                </a:lnTo>
                <a:lnTo>
                  <a:pt x="544" y="1229"/>
                </a:lnTo>
                <a:lnTo>
                  <a:pt x="533" y="1207"/>
                </a:lnTo>
                <a:lnTo>
                  <a:pt x="500" y="1186"/>
                </a:lnTo>
                <a:lnTo>
                  <a:pt x="478" y="1164"/>
                </a:lnTo>
              </a:path>
            </a:pathLst>
          </a:custGeom>
          <a:solidFill>
            <a:srgbClr val="FF0000"/>
          </a:solidFill>
          <a:ln w="12700">
            <a:solidFill>
              <a:srgbClr val="000000"/>
            </a:solidFill>
            <a:round/>
          </a:ln>
        </p:spPr>
        <p:txBody>
          <a:bodyPr/>
          <a:lstStyle/>
          <a:p>
            <a:endParaRPr lang="zh-CN" altLang="en-US"/>
          </a:p>
        </p:txBody>
      </p:sp>
      <p:sp>
        <p:nvSpPr>
          <p:cNvPr id="91175" name="Freeform 39"/>
          <p:cNvSpPr/>
          <p:nvPr/>
        </p:nvSpPr>
        <p:spPr bwMode="auto">
          <a:xfrm>
            <a:off x="6773863" y="2017713"/>
            <a:ext cx="255587" cy="304800"/>
          </a:xfrm>
          <a:custGeom>
            <a:avLst/>
            <a:gdLst>
              <a:gd name="T0" fmla="*/ 2147483646 w 403"/>
              <a:gd name="T1" fmla="*/ 0 h 479"/>
              <a:gd name="T2" fmla="*/ 2147483646 w 403"/>
              <a:gd name="T3" fmla="*/ 2147483646 h 479"/>
              <a:gd name="T4" fmla="*/ 2147483646 w 403"/>
              <a:gd name="T5" fmla="*/ 2147483646 h 479"/>
              <a:gd name="T6" fmla="*/ 2147483646 w 403"/>
              <a:gd name="T7" fmla="*/ 2147483646 h 479"/>
              <a:gd name="T8" fmla="*/ 2147483646 w 403"/>
              <a:gd name="T9" fmla="*/ 2147483646 h 479"/>
              <a:gd name="T10" fmla="*/ 2147483646 w 403"/>
              <a:gd name="T11" fmla="*/ 2147483646 h 479"/>
              <a:gd name="T12" fmla="*/ 2147483646 w 403"/>
              <a:gd name="T13" fmla="*/ 2147483646 h 479"/>
              <a:gd name="T14" fmla="*/ 2147483646 w 403"/>
              <a:gd name="T15" fmla="*/ 2147483646 h 479"/>
              <a:gd name="T16" fmla="*/ 2147483646 w 403"/>
              <a:gd name="T17" fmla="*/ 2147483646 h 479"/>
              <a:gd name="T18" fmla="*/ 2147483646 w 403"/>
              <a:gd name="T19" fmla="*/ 2147483646 h 479"/>
              <a:gd name="T20" fmla="*/ 2147483646 w 403"/>
              <a:gd name="T21" fmla="*/ 2147483646 h 479"/>
              <a:gd name="T22" fmla="*/ 2147483646 w 403"/>
              <a:gd name="T23" fmla="*/ 2147483646 h 479"/>
              <a:gd name="T24" fmla="*/ 2147483646 w 403"/>
              <a:gd name="T25" fmla="*/ 2147483646 h 479"/>
              <a:gd name="T26" fmla="*/ 2147483646 w 403"/>
              <a:gd name="T27" fmla="*/ 2147483646 h 479"/>
              <a:gd name="T28" fmla="*/ 2147483646 w 403"/>
              <a:gd name="T29" fmla="*/ 2147483646 h 479"/>
              <a:gd name="T30" fmla="*/ 2147483646 w 403"/>
              <a:gd name="T31" fmla="*/ 2147483646 h 479"/>
              <a:gd name="T32" fmla="*/ 2147483646 w 403"/>
              <a:gd name="T33" fmla="*/ 2147483646 h 479"/>
              <a:gd name="T34" fmla="*/ 2147483646 w 403"/>
              <a:gd name="T35" fmla="*/ 2147483646 h 479"/>
              <a:gd name="T36" fmla="*/ 2147483646 w 403"/>
              <a:gd name="T37" fmla="*/ 2147483646 h 479"/>
              <a:gd name="T38" fmla="*/ 0 w 403"/>
              <a:gd name="T39" fmla="*/ 2147483646 h 479"/>
              <a:gd name="T40" fmla="*/ 2147483646 w 403"/>
              <a:gd name="T41" fmla="*/ 2147483646 h 479"/>
              <a:gd name="T42" fmla="*/ 2147483646 w 403"/>
              <a:gd name="T43" fmla="*/ 2147483646 h 479"/>
              <a:gd name="T44" fmla="*/ 2147483646 w 403"/>
              <a:gd name="T45" fmla="*/ 2147483646 h 479"/>
              <a:gd name="T46" fmla="*/ 2147483646 w 403"/>
              <a:gd name="T47" fmla="*/ 2147483646 h 479"/>
              <a:gd name="T48" fmla="*/ 2147483646 w 403"/>
              <a:gd name="T49" fmla="*/ 2147483646 h 479"/>
              <a:gd name="T50" fmla="*/ 2147483646 w 403"/>
              <a:gd name="T51" fmla="*/ 2147483646 h 479"/>
              <a:gd name="T52" fmla="*/ 2147483646 w 403"/>
              <a:gd name="T53" fmla="*/ 2147483646 h 479"/>
              <a:gd name="T54" fmla="*/ 2147483646 w 403"/>
              <a:gd name="T55" fmla="*/ 2147483646 h 479"/>
              <a:gd name="T56" fmla="*/ 2147483646 w 403"/>
              <a:gd name="T57" fmla="*/ 2147483646 h 479"/>
              <a:gd name="T58" fmla="*/ 2147483646 w 403"/>
              <a:gd name="T59" fmla="*/ 2147483646 h 479"/>
              <a:gd name="T60" fmla="*/ 2147483646 w 403"/>
              <a:gd name="T61" fmla="*/ 2147483646 h 479"/>
              <a:gd name="T62" fmla="*/ 2147483646 w 403"/>
              <a:gd name="T63" fmla="*/ 2147483646 h 479"/>
              <a:gd name="T64" fmla="*/ 2147483646 w 403"/>
              <a:gd name="T65" fmla="*/ 2147483646 h 479"/>
              <a:gd name="T66" fmla="*/ 2147483646 w 403"/>
              <a:gd name="T67" fmla="*/ 2147483646 h 479"/>
              <a:gd name="T68" fmla="*/ 2147483646 w 403"/>
              <a:gd name="T69" fmla="*/ 2147483646 h 479"/>
              <a:gd name="T70" fmla="*/ 2147483646 w 403"/>
              <a:gd name="T71" fmla="*/ 2147483646 h 479"/>
              <a:gd name="T72" fmla="*/ 2147483646 w 403"/>
              <a:gd name="T73" fmla="*/ 0 h 479"/>
              <a:gd name="T74" fmla="*/ 2147483646 w 403"/>
              <a:gd name="T75" fmla="*/ 0 h 4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3"/>
              <a:gd name="T115" fmla="*/ 0 h 479"/>
              <a:gd name="T116" fmla="*/ 403 w 403"/>
              <a:gd name="T117" fmla="*/ 479 h 4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3" h="479">
                <a:moveTo>
                  <a:pt x="403" y="0"/>
                </a:moveTo>
                <a:lnTo>
                  <a:pt x="392" y="33"/>
                </a:lnTo>
                <a:lnTo>
                  <a:pt x="392" y="76"/>
                </a:lnTo>
                <a:lnTo>
                  <a:pt x="381" y="109"/>
                </a:lnTo>
                <a:lnTo>
                  <a:pt x="370" y="141"/>
                </a:lnTo>
                <a:lnTo>
                  <a:pt x="359" y="174"/>
                </a:lnTo>
                <a:lnTo>
                  <a:pt x="337" y="207"/>
                </a:lnTo>
                <a:lnTo>
                  <a:pt x="326" y="228"/>
                </a:lnTo>
                <a:lnTo>
                  <a:pt x="305" y="250"/>
                </a:lnTo>
                <a:lnTo>
                  <a:pt x="218" y="337"/>
                </a:lnTo>
                <a:lnTo>
                  <a:pt x="185" y="370"/>
                </a:lnTo>
                <a:lnTo>
                  <a:pt x="142" y="403"/>
                </a:lnTo>
                <a:lnTo>
                  <a:pt x="120" y="424"/>
                </a:lnTo>
                <a:lnTo>
                  <a:pt x="98" y="446"/>
                </a:lnTo>
                <a:lnTo>
                  <a:pt x="76" y="457"/>
                </a:lnTo>
                <a:lnTo>
                  <a:pt x="66" y="468"/>
                </a:lnTo>
                <a:lnTo>
                  <a:pt x="44" y="479"/>
                </a:lnTo>
                <a:lnTo>
                  <a:pt x="22" y="479"/>
                </a:lnTo>
                <a:lnTo>
                  <a:pt x="11" y="479"/>
                </a:lnTo>
                <a:lnTo>
                  <a:pt x="0" y="479"/>
                </a:lnTo>
                <a:lnTo>
                  <a:pt x="33" y="435"/>
                </a:lnTo>
                <a:lnTo>
                  <a:pt x="55" y="392"/>
                </a:lnTo>
                <a:lnTo>
                  <a:pt x="87" y="348"/>
                </a:lnTo>
                <a:lnTo>
                  <a:pt x="109" y="315"/>
                </a:lnTo>
                <a:lnTo>
                  <a:pt x="131" y="272"/>
                </a:lnTo>
                <a:lnTo>
                  <a:pt x="153" y="239"/>
                </a:lnTo>
                <a:lnTo>
                  <a:pt x="174" y="207"/>
                </a:lnTo>
                <a:lnTo>
                  <a:pt x="196" y="174"/>
                </a:lnTo>
                <a:lnTo>
                  <a:pt x="207" y="152"/>
                </a:lnTo>
                <a:lnTo>
                  <a:pt x="218" y="120"/>
                </a:lnTo>
                <a:lnTo>
                  <a:pt x="229" y="98"/>
                </a:lnTo>
                <a:lnTo>
                  <a:pt x="240" y="76"/>
                </a:lnTo>
                <a:lnTo>
                  <a:pt x="250" y="65"/>
                </a:lnTo>
                <a:lnTo>
                  <a:pt x="250" y="43"/>
                </a:lnTo>
                <a:lnTo>
                  <a:pt x="261" y="33"/>
                </a:lnTo>
                <a:lnTo>
                  <a:pt x="261" y="22"/>
                </a:lnTo>
                <a:lnTo>
                  <a:pt x="403" y="0"/>
                </a:lnTo>
              </a:path>
            </a:pathLst>
          </a:custGeom>
          <a:solidFill>
            <a:srgbClr val="FF0000"/>
          </a:solidFill>
          <a:ln w="12700">
            <a:solidFill>
              <a:srgbClr val="000000"/>
            </a:solidFill>
            <a:round/>
          </a:ln>
        </p:spPr>
        <p:txBody>
          <a:bodyPr/>
          <a:lstStyle/>
          <a:p>
            <a:endParaRPr lang="zh-CN" altLang="en-US"/>
          </a:p>
        </p:txBody>
      </p:sp>
      <p:sp>
        <p:nvSpPr>
          <p:cNvPr id="91176" name="Freeform 40"/>
          <p:cNvSpPr/>
          <p:nvPr/>
        </p:nvSpPr>
        <p:spPr bwMode="auto">
          <a:xfrm>
            <a:off x="6905625" y="2163763"/>
            <a:ext cx="234950" cy="179387"/>
          </a:xfrm>
          <a:custGeom>
            <a:avLst/>
            <a:gdLst>
              <a:gd name="T0" fmla="*/ 2147483646 w 370"/>
              <a:gd name="T1" fmla="*/ 2147483646 h 283"/>
              <a:gd name="T2" fmla="*/ 2147483646 w 370"/>
              <a:gd name="T3" fmla="*/ 2147483646 h 283"/>
              <a:gd name="T4" fmla="*/ 2147483646 w 370"/>
              <a:gd name="T5" fmla="*/ 2147483646 h 283"/>
              <a:gd name="T6" fmla="*/ 2147483646 w 370"/>
              <a:gd name="T7" fmla="*/ 2147483646 h 283"/>
              <a:gd name="T8" fmla="*/ 2147483646 w 370"/>
              <a:gd name="T9" fmla="*/ 2147483646 h 283"/>
              <a:gd name="T10" fmla="*/ 2147483646 w 370"/>
              <a:gd name="T11" fmla="*/ 2147483646 h 283"/>
              <a:gd name="T12" fmla="*/ 2147483646 w 370"/>
              <a:gd name="T13" fmla="*/ 2147483646 h 283"/>
              <a:gd name="T14" fmla="*/ 2147483646 w 370"/>
              <a:gd name="T15" fmla="*/ 2147483646 h 283"/>
              <a:gd name="T16" fmla="*/ 2147483646 w 370"/>
              <a:gd name="T17" fmla="*/ 2147483646 h 283"/>
              <a:gd name="T18" fmla="*/ 2147483646 w 370"/>
              <a:gd name="T19" fmla="*/ 2147483646 h 283"/>
              <a:gd name="T20" fmla="*/ 2147483646 w 370"/>
              <a:gd name="T21" fmla="*/ 2147483646 h 283"/>
              <a:gd name="T22" fmla="*/ 2147483646 w 370"/>
              <a:gd name="T23" fmla="*/ 2147483646 h 283"/>
              <a:gd name="T24" fmla="*/ 2147483646 w 370"/>
              <a:gd name="T25" fmla="*/ 2147483646 h 283"/>
              <a:gd name="T26" fmla="*/ 2147483646 w 370"/>
              <a:gd name="T27" fmla="*/ 2147483646 h 283"/>
              <a:gd name="T28" fmla="*/ 2147483646 w 370"/>
              <a:gd name="T29" fmla="*/ 2147483646 h 283"/>
              <a:gd name="T30" fmla="*/ 2147483646 w 370"/>
              <a:gd name="T31" fmla="*/ 2147483646 h 283"/>
              <a:gd name="T32" fmla="*/ 2147483646 w 370"/>
              <a:gd name="T33" fmla="*/ 2147483646 h 283"/>
              <a:gd name="T34" fmla="*/ 2147483646 w 370"/>
              <a:gd name="T35" fmla="*/ 2147483646 h 283"/>
              <a:gd name="T36" fmla="*/ 2147483646 w 370"/>
              <a:gd name="T37" fmla="*/ 2147483646 h 283"/>
              <a:gd name="T38" fmla="*/ 2147483646 w 370"/>
              <a:gd name="T39" fmla="*/ 2147483646 h 283"/>
              <a:gd name="T40" fmla="*/ 2147483646 w 370"/>
              <a:gd name="T41" fmla="*/ 2147483646 h 283"/>
              <a:gd name="T42" fmla="*/ 2147483646 w 370"/>
              <a:gd name="T43" fmla="*/ 2147483646 h 283"/>
              <a:gd name="T44" fmla="*/ 2147483646 w 370"/>
              <a:gd name="T45" fmla="*/ 2147483646 h 283"/>
              <a:gd name="T46" fmla="*/ 2147483646 w 370"/>
              <a:gd name="T47" fmla="*/ 2147483646 h 283"/>
              <a:gd name="T48" fmla="*/ 2147483646 w 370"/>
              <a:gd name="T49" fmla="*/ 2147483646 h 283"/>
              <a:gd name="T50" fmla="*/ 2147483646 w 370"/>
              <a:gd name="T51" fmla="*/ 2147483646 h 283"/>
              <a:gd name="T52" fmla="*/ 2147483646 w 370"/>
              <a:gd name="T53" fmla="*/ 2147483646 h 283"/>
              <a:gd name="T54" fmla="*/ 2147483646 w 370"/>
              <a:gd name="T55" fmla="*/ 2147483646 h 283"/>
              <a:gd name="T56" fmla="*/ 0 w 370"/>
              <a:gd name="T57" fmla="*/ 2147483646 h 283"/>
              <a:gd name="T58" fmla="*/ 2147483646 w 370"/>
              <a:gd name="T59" fmla="*/ 2147483646 h 283"/>
              <a:gd name="T60" fmla="*/ 2147483646 w 370"/>
              <a:gd name="T61" fmla="*/ 2147483646 h 283"/>
              <a:gd name="T62" fmla="*/ 2147483646 w 370"/>
              <a:gd name="T63" fmla="*/ 0 h 283"/>
              <a:gd name="T64" fmla="*/ 2147483646 w 370"/>
              <a:gd name="T65" fmla="*/ 0 h 283"/>
              <a:gd name="T66" fmla="*/ 2147483646 w 370"/>
              <a:gd name="T67" fmla="*/ 2147483646 h 283"/>
              <a:gd name="T68" fmla="*/ 2147483646 w 370"/>
              <a:gd name="T69" fmla="*/ 2147483646 h 283"/>
              <a:gd name="T70" fmla="*/ 2147483646 w 370"/>
              <a:gd name="T71" fmla="*/ 2147483646 h 283"/>
              <a:gd name="T72" fmla="*/ 2147483646 w 370"/>
              <a:gd name="T73" fmla="*/ 2147483646 h 283"/>
              <a:gd name="T74" fmla="*/ 2147483646 w 370"/>
              <a:gd name="T75" fmla="*/ 2147483646 h 2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0"/>
              <a:gd name="T115" fmla="*/ 0 h 283"/>
              <a:gd name="T116" fmla="*/ 370 w 370"/>
              <a:gd name="T117" fmla="*/ 283 h 2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0" h="283">
                <a:moveTo>
                  <a:pt x="283" y="77"/>
                </a:moveTo>
                <a:lnTo>
                  <a:pt x="304" y="87"/>
                </a:lnTo>
                <a:lnTo>
                  <a:pt x="326" y="109"/>
                </a:lnTo>
                <a:lnTo>
                  <a:pt x="337" y="120"/>
                </a:lnTo>
                <a:lnTo>
                  <a:pt x="348" y="131"/>
                </a:lnTo>
                <a:lnTo>
                  <a:pt x="359" y="153"/>
                </a:lnTo>
                <a:lnTo>
                  <a:pt x="370" y="164"/>
                </a:lnTo>
                <a:lnTo>
                  <a:pt x="370" y="185"/>
                </a:lnTo>
                <a:lnTo>
                  <a:pt x="370" y="196"/>
                </a:lnTo>
                <a:lnTo>
                  <a:pt x="359" y="218"/>
                </a:lnTo>
                <a:lnTo>
                  <a:pt x="359" y="240"/>
                </a:lnTo>
                <a:lnTo>
                  <a:pt x="359" y="251"/>
                </a:lnTo>
                <a:lnTo>
                  <a:pt x="348" y="262"/>
                </a:lnTo>
                <a:lnTo>
                  <a:pt x="348" y="272"/>
                </a:lnTo>
                <a:lnTo>
                  <a:pt x="337" y="272"/>
                </a:lnTo>
                <a:lnTo>
                  <a:pt x="337" y="283"/>
                </a:lnTo>
                <a:lnTo>
                  <a:pt x="326" y="272"/>
                </a:lnTo>
                <a:lnTo>
                  <a:pt x="315" y="272"/>
                </a:lnTo>
                <a:lnTo>
                  <a:pt x="304" y="272"/>
                </a:lnTo>
                <a:lnTo>
                  <a:pt x="293" y="262"/>
                </a:lnTo>
                <a:lnTo>
                  <a:pt x="283" y="251"/>
                </a:lnTo>
                <a:lnTo>
                  <a:pt x="261" y="240"/>
                </a:lnTo>
                <a:lnTo>
                  <a:pt x="239" y="218"/>
                </a:lnTo>
                <a:lnTo>
                  <a:pt x="196" y="185"/>
                </a:lnTo>
                <a:lnTo>
                  <a:pt x="130" y="142"/>
                </a:lnTo>
                <a:lnTo>
                  <a:pt x="76" y="87"/>
                </a:lnTo>
                <a:lnTo>
                  <a:pt x="0" y="22"/>
                </a:lnTo>
                <a:lnTo>
                  <a:pt x="22" y="11"/>
                </a:lnTo>
                <a:lnTo>
                  <a:pt x="54" y="11"/>
                </a:lnTo>
                <a:lnTo>
                  <a:pt x="87" y="0"/>
                </a:lnTo>
                <a:lnTo>
                  <a:pt x="130" y="0"/>
                </a:lnTo>
                <a:lnTo>
                  <a:pt x="163" y="11"/>
                </a:lnTo>
                <a:lnTo>
                  <a:pt x="196" y="22"/>
                </a:lnTo>
                <a:lnTo>
                  <a:pt x="239" y="44"/>
                </a:lnTo>
                <a:lnTo>
                  <a:pt x="283" y="77"/>
                </a:lnTo>
              </a:path>
            </a:pathLst>
          </a:custGeom>
          <a:solidFill>
            <a:srgbClr val="FF0000"/>
          </a:solidFill>
          <a:ln w="12700">
            <a:solidFill>
              <a:srgbClr val="000000"/>
            </a:solidFill>
            <a:round/>
          </a:ln>
        </p:spPr>
        <p:txBody>
          <a:bodyPr/>
          <a:lstStyle/>
          <a:p>
            <a:endParaRPr lang="zh-CN" altLang="en-US"/>
          </a:p>
        </p:txBody>
      </p:sp>
      <p:sp>
        <p:nvSpPr>
          <p:cNvPr id="91177" name="Freeform 41"/>
          <p:cNvSpPr/>
          <p:nvPr/>
        </p:nvSpPr>
        <p:spPr bwMode="auto">
          <a:xfrm>
            <a:off x="6607175" y="2190750"/>
            <a:ext cx="546100" cy="360363"/>
          </a:xfrm>
          <a:custGeom>
            <a:avLst/>
            <a:gdLst>
              <a:gd name="T0" fmla="*/ 2147483646 w 859"/>
              <a:gd name="T1" fmla="*/ 2147483646 h 566"/>
              <a:gd name="T2" fmla="*/ 2147483646 w 859"/>
              <a:gd name="T3" fmla="*/ 2147483646 h 566"/>
              <a:gd name="T4" fmla="*/ 2147483646 w 859"/>
              <a:gd name="T5" fmla="*/ 2147483646 h 566"/>
              <a:gd name="T6" fmla="*/ 2147483646 w 859"/>
              <a:gd name="T7" fmla="*/ 2147483646 h 566"/>
              <a:gd name="T8" fmla="*/ 2147483646 w 859"/>
              <a:gd name="T9" fmla="*/ 2147483646 h 566"/>
              <a:gd name="T10" fmla="*/ 2147483646 w 859"/>
              <a:gd name="T11" fmla="*/ 2147483646 h 566"/>
              <a:gd name="T12" fmla="*/ 2147483646 w 859"/>
              <a:gd name="T13" fmla="*/ 2147483646 h 566"/>
              <a:gd name="T14" fmla="*/ 2147483646 w 859"/>
              <a:gd name="T15" fmla="*/ 2147483646 h 566"/>
              <a:gd name="T16" fmla="*/ 2147483646 w 859"/>
              <a:gd name="T17" fmla="*/ 2147483646 h 566"/>
              <a:gd name="T18" fmla="*/ 2147483646 w 859"/>
              <a:gd name="T19" fmla="*/ 2147483646 h 566"/>
              <a:gd name="T20" fmla="*/ 2147483646 w 859"/>
              <a:gd name="T21" fmla="*/ 2147483646 h 566"/>
              <a:gd name="T22" fmla="*/ 2147483646 w 859"/>
              <a:gd name="T23" fmla="*/ 2147483646 h 566"/>
              <a:gd name="T24" fmla="*/ 2147483646 w 859"/>
              <a:gd name="T25" fmla="*/ 2147483646 h 566"/>
              <a:gd name="T26" fmla="*/ 2147483646 w 859"/>
              <a:gd name="T27" fmla="*/ 2147483646 h 566"/>
              <a:gd name="T28" fmla="*/ 2147483646 w 859"/>
              <a:gd name="T29" fmla="*/ 2147483646 h 566"/>
              <a:gd name="T30" fmla="*/ 2147483646 w 859"/>
              <a:gd name="T31" fmla="*/ 2147483646 h 566"/>
              <a:gd name="T32" fmla="*/ 2147483646 w 859"/>
              <a:gd name="T33" fmla="*/ 2147483646 h 566"/>
              <a:gd name="T34" fmla="*/ 2147483646 w 859"/>
              <a:gd name="T35" fmla="*/ 2147483646 h 566"/>
              <a:gd name="T36" fmla="*/ 2147483646 w 859"/>
              <a:gd name="T37" fmla="*/ 2147483646 h 566"/>
              <a:gd name="T38" fmla="*/ 2147483646 w 859"/>
              <a:gd name="T39" fmla="*/ 2147483646 h 566"/>
              <a:gd name="T40" fmla="*/ 2147483646 w 859"/>
              <a:gd name="T41" fmla="*/ 2147483646 h 566"/>
              <a:gd name="T42" fmla="*/ 2147483646 w 859"/>
              <a:gd name="T43" fmla="*/ 2147483646 h 566"/>
              <a:gd name="T44" fmla="*/ 2147483646 w 859"/>
              <a:gd name="T45" fmla="*/ 2147483646 h 566"/>
              <a:gd name="T46" fmla="*/ 2147483646 w 859"/>
              <a:gd name="T47" fmla="*/ 2147483646 h 566"/>
              <a:gd name="T48" fmla="*/ 2147483646 w 859"/>
              <a:gd name="T49" fmla="*/ 2147483646 h 566"/>
              <a:gd name="T50" fmla="*/ 2147483646 w 859"/>
              <a:gd name="T51" fmla="*/ 2147483646 h 566"/>
              <a:gd name="T52" fmla="*/ 2147483646 w 859"/>
              <a:gd name="T53" fmla="*/ 2147483646 h 566"/>
              <a:gd name="T54" fmla="*/ 2147483646 w 859"/>
              <a:gd name="T55" fmla="*/ 2147483646 h 566"/>
              <a:gd name="T56" fmla="*/ 2147483646 w 859"/>
              <a:gd name="T57" fmla="*/ 2147483646 h 566"/>
              <a:gd name="T58" fmla="*/ 2147483646 w 859"/>
              <a:gd name="T59" fmla="*/ 2147483646 h 566"/>
              <a:gd name="T60" fmla="*/ 2147483646 w 859"/>
              <a:gd name="T61" fmla="*/ 2147483646 h 566"/>
              <a:gd name="T62" fmla="*/ 2147483646 w 859"/>
              <a:gd name="T63" fmla="*/ 2147483646 h 566"/>
              <a:gd name="T64" fmla="*/ 2147483646 w 859"/>
              <a:gd name="T65" fmla="*/ 2147483646 h 566"/>
              <a:gd name="T66" fmla="*/ 2147483646 w 859"/>
              <a:gd name="T67" fmla="*/ 2147483646 h 566"/>
              <a:gd name="T68" fmla="*/ 2147483646 w 859"/>
              <a:gd name="T69" fmla="*/ 2147483646 h 566"/>
              <a:gd name="T70" fmla="*/ 2147483646 w 859"/>
              <a:gd name="T71" fmla="*/ 2147483646 h 566"/>
              <a:gd name="T72" fmla="*/ 2147483646 w 859"/>
              <a:gd name="T73" fmla="*/ 2147483646 h 566"/>
              <a:gd name="T74" fmla="*/ 2147483646 w 859"/>
              <a:gd name="T75" fmla="*/ 2147483646 h 566"/>
              <a:gd name="T76" fmla="*/ 2147483646 w 859"/>
              <a:gd name="T77" fmla="*/ 2147483646 h 566"/>
              <a:gd name="T78" fmla="*/ 2147483646 w 859"/>
              <a:gd name="T79" fmla="*/ 2147483646 h 566"/>
              <a:gd name="T80" fmla="*/ 2147483646 w 859"/>
              <a:gd name="T81" fmla="*/ 2147483646 h 566"/>
              <a:gd name="T82" fmla="*/ 2147483646 w 859"/>
              <a:gd name="T83" fmla="*/ 2147483646 h 566"/>
              <a:gd name="T84" fmla="*/ 2147483646 w 859"/>
              <a:gd name="T85" fmla="*/ 2147483646 h 566"/>
              <a:gd name="T86" fmla="*/ 0 w 859"/>
              <a:gd name="T87" fmla="*/ 2147483646 h 566"/>
              <a:gd name="T88" fmla="*/ 0 w 859"/>
              <a:gd name="T89" fmla="*/ 2147483646 h 566"/>
              <a:gd name="T90" fmla="*/ 2147483646 w 859"/>
              <a:gd name="T91" fmla="*/ 2147483646 h 566"/>
              <a:gd name="T92" fmla="*/ 2147483646 w 859"/>
              <a:gd name="T93" fmla="*/ 2147483646 h 566"/>
              <a:gd name="T94" fmla="*/ 2147483646 w 859"/>
              <a:gd name="T95" fmla="*/ 2147483646 h 566"/>
              <a:gd name="T96" fmla="*/ 2147483646 w 859"/>
              <a:gd name="T97" fmla="*/ 2147483646 h 566"/>
              <a:gd name="T98" fmla="*/ 2147483646 w 859"/>
              <a:gd name="T99" fmla="*/ 2147483646 h 566"/>
              <a:gd name="T100" fmla="*/ 2147483646 w 859"/>
              <a:gd name="T101" fmla="*/ 2147483646 h 5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9"/>
              <a:gd name="T154" fmla="*/ 0 h 566"/>
              <a:gd name="T155" fmla="*/ 859 w 859"/>
              <a:gd name="T156" fmla="*/ 566 h 5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9" h="566">
                <a:moveTo>
                  <a:pt x="77" y="174"/>
                </a:moveTo>
                <a:lnTo>
                  <a:pt x="77" y="152"/>
                </a:lnTo>
                <a:lnTo>
                  <a:pt x="66" y="120"/>
                </a:lnTo>
                <a:lnTo>
                  <a:pt x="55" y="98"/>
                </a:lnTo>
                <a:lnTo>
                  <a:pt x="44" y="65"/>
                </a:lnTo>
                <a:lnTo>
                  <a:pt x="33" y="54"/>
                </a:lnTo>
                <a:lnTo>
                  <a:pt x="22" y="33"/>
                </a:lnTo>
                <a:lnTo>
                  <a:pt x="22" y="22"/>
                </a:lnTo>
                <a:lnTo>
                  <a:pt x="33" y="11"/>
                </a:lnTo>
                <a:lnTo>
                  <a:pt x="44" y="11"/>
                </a:lnTo>
                <a:lnTo>
                  <a:pt x="55" y="0"/>
                </a:lnTo>
                <a:lnTo>
                  <a:pt x="77" y="11"/>
                </a:lnTo>
                <a:lnTo>
                  <a:pt x="109" y="11"/>
                </a:lnTo>
                <a:lnTo>
                  <a:pt x="142" y="22"/>
                </a:lnTo>
                <a:lnTo>
                  <a:pt x="163" y="33"/>
                </a:lnTo>
                <a:lnTo>
                  <a:pt x="185" y="43"/>
                </a:lnTo>
                <a:lnTo>
                  <a:pt x="196" y="54"/>
                </a:lnTo>
                <a:lnTo>
                  <a:pt x="196" y="65"/>
                </a:lnTo>
                <a:lnTo>
                  <a:pt x="196" y="76"/>
                </a:lnTo>
                <a:lnTo>
                  <a:pt x="196" y="98"/>
                </a:lnTo>
                <a:lnTo>
                  <a:pt x="196" y="120"/>
                </a:lnTo>
                <a:lnTo>
                  <a:pt x="196" y="141"/>
                </a:lnTo>
                <a:lnTo>
                  <a:pt x="196" y="163"/>
                </a:lnTo>
                <a:lnTo>
                  <a:pt x="196" y="196"/>
                </a:lnTo>
                <a:lnTo>
                  <a:pt x="196" y="218"/>
                </a:lnTo>
                <a:lnTo>
                  <a:pt x="185" y="261"/>
                </a:lnTo>
                <a:lnTo>
                  <a:pt x="185" y="283"/>
                </a:lnTo>
                <a:lnTo>
                  <a:pt x="185" y="316"/>
                </a:lnTo>
                <a:lnTo>
                  <a:pt x="185" y="337"/>
                </a:lnTo>
                <a:lnTo>
                  <a:pt x="185" y="348"/>
                </a:lnTo>
                <a:lnTo>
                  <a:pt x="185" y="359"/>
                </a:lnTo>
                <a:lnTo>
                  <a:pt x="185" y="370"/>
                </a:lnTo>
                <a:lnTo>
                  <a:pt x="196" y="381"/>
                </a:lnTo>
                <a:lnTo>
                  <a:pt x="207" y="381"/>
                </a:lnTo>
                <a:lnTo>
                  <a:pt x="229" y="381"/>
                </a:lnTo>
                <a:lnTo>
                  <a:pt x="250" y="381"/>
                </a:lnTo>
                <a:lnTo>
                  <a:pt x="272" y="381"/>
                </a:lnTo>
                <a:lnTo>
                  <a:pt x="305" y="381"/>
                </a:lnTo>
                <a:lnTo>
                  <a:pt x="348" y="370"/>
                </a:lnTo>
                <a:lnTo>
                  <a:pt x="392" y="370"/>
                </a:lnTo>
                <a:lnTo>
                  <a:pt x="435" y="359"/>
                </a:lnTo>
                <a:lnTo>
                  <a:pt x="468" y="348"/>
                </a:lnTo>
                <a:lnTo>
                  <a:pt x="511" y="337"/>
                </a:lnTo>
                <a:lnTo>
                  <a:pt x="544" y="337"/>
                </a:lnTo>
                <a:lnTo>
                  <a:pt x="577" y="326"/>
                </a:lnTo>
                <a:lnTo>
                  <a:pt x="598" y="326"/>
                </a:lnTo>
                <a:lnTo>
                  <a:pt x="620" y="316"/>
                </a:lnTo>
                <a:lnTo>
                  <a:pt x="642" y="316"/>
                </a:lnTo>
                <a:lnTo>
                  <a:pt x="664" y="305"/>
                </a:lnTo>
                <a:lnTo>
                  <a:pt x="685" y="305"/>
                </a:lnTo>
                <a:lnTo>
                  <a:pt x="740" y="305"/>
                </a:lnTo>
                <a:lnTo>
                  <a:pt x="751" y="305"/>
                </a:lnTo>
                <a:lnTo>
                  <a:pt x="772" y="316"/>
                </a:lnTo>
                <a:lnTo>
                  <a:pt x="805" y="337"/>
                </a:lnTo>
                <a:lnTo>
                  <a:pt x="827" y="359"/>
                </a:lnTo>
                <a:lnTo>
                  <a:pt x="848" y="381"/>
                </a:lnTo>
                <a:lnTo>
                  <a:pt x="859" y="403"/>
                </a:lnTo>
                <a:lnTo>
                  <a:pt x="859" y="424"/>
                </a:lnTo>
                <a:lnTo>
                  <a:pt x="859" y="435"/>
                </a:lnTo>
                <a:lnTo>
                  <a:pt x="848" y="435"/>
                </a:lnTo>
                <a:lnTo>
                  <a:pt x="838" y="446"/>
                </a:lnTo>
                <a:lnTo>
                  <a:pt x="816" y="446"/>
                </a:lnTo>
                <a:lnTo>
                  <a:pt x="783" y="446"/>
                </a:lnTo>
                <a:lnTo>
                  <a:pt x="751" y="446"/>
                </a:lnTo>
                <a:lnTo>
                  <a:pt x="707" y="435"/>
                </a:lnTo>
                <a:lnTo>
                  <a:pt x="653" y="435"/>
                </a:lnTo>
                <a:lnTo>
                  <a:pt x="587" y="435"/>
                </a:lnTo>
                <a:lnTo>
                  <a:pt x="522" y="446"/>
                </a:lnTo>
                <a:lnTo>
                  <a:pt x="446" y="457"/>
                </a:lnTo>
                <a:lnTo>
                  <a:pt x="392" y="457"/>
                </a:lnTo>
                <a:lnTo>
                  <a:pt x="337" y="468"/>
                </a:lnTo>
                <a:lnTo>
                  <a:pt x="294" y="479"/>
                </a:lnTo>
                <a:lnTo>
                  <a:pt x="250" y="490"/>
                </a:lnTo>
                <a:lnTo>
                  <a:pt x="218" y="501"/>
                </a:lnTo>
                <a:lnTo>
                  <a:pt x="185" y="511"/>
                </a:lnTo>
                <a:lnTo>
                  <a:pt x="163" y="522"/>
                </a:lnTo>
                <a:lnTo>
                  <a:pt x="142" y="533"/>
                </a:lnTo>
                <a:lnTo>
                  <a:pt x="120" y="544"/>
                </a:lnTo>
                <a:lnTo>
                  <a:pt x="109" y="555"/>
                </a:lnTo>
                <a:lnTo>
                  <a:pt x="98" y="566"/>
                </a:lnTo>
                <a:lnTo>
                  <a:pt x="77" y="566"/>
                </a:lnTo>
                <a:lnTo>
                  <a:pt x="66" y="566"/>
                </a:lnTo>
                <a:lnTo>
                  <a:pt x="44" y="555"/>
                </a:lnTo>
                <a:lnTo>
                  <a:pt x="33" y="533"/>
                </a:lnTo>
                <a:lnTo>
                  <a:pt x="11" y="511"/>
                </a:lnTo>
                <a:lnTo>
                  <a:pt x="0" y="501"/>
                </a:lnTo>
                <a:lnTo>
                  <a:pt x="0" y="490"/>
                </a:lnTo>
                <a:lnTo>
                  <a:pt x="0" y="479"/>
                </a:lnTo>
                <a:lnTo>
                  <a:pt x="0" y="468"/>
                </a:lnTo>
                <a:lnTo>
                  <a:pt x="11" y="457"/>
                </a:lnTo>
                <a:lnTo>
                  <a:pt x="22" y="435"/>
                </a:lnTo>
                <a:lnTo>
                  <a:pt x="44" y="424"/>
                </a:lnTo>
                <a:lnTo>
                  <a:pt x="55" y="403"/>
                </a:lnTo>
                <a:lnTo>
                  <a:pt x="66" y="381"/>
                </a:lnTo>
                <a:lnTo>
                  <a:pt x="77" y="348"/>
                </a:lnTo>
                <a:lnTo>
                  <a:pt x="87" y="316"/>
                </a:lnTo>
                <a:lnTo>
                  <a:pt x="87" y="239"/>
                </a:lnTo>
                <a:lnTo>
                  <a:pt x="77" y="207"/>
                </a:lnTo>
                <a:lnTo>
                  <a:pt x="77" y="174"/>
                </a:lnTo>
              </a:path>
            </a:pathLst>
          </a:custGeom>
          <a:solidFill>
            <a:srgbClr val="FF0000"/>
          </a:solidFill>
          <a:ln w="12700">
            <a:solidFill>
              <a:srgbClr val="000000"/>
            </a:solidFill>
            <a:round/>
          </a:ln>
        </p:spPr>
        <p:txBody>
          <a:bodyPr/>
          <a:lstStyle/>
          <a:p>
            <a:endParaRPr lang="zh-CN" altLang="en-US"/>
          </a:p>
        </p:txBody>
      </p:sp>
      <p:sp>
        <p:nvSpPr>
          <p:cNvPr id="30" name="矩形 4"/>
          <p:cNvSpPr>
            <a:spLocks noChangeArrowheads="1"/>
          </p:cNvSpPr>
          <p:nvPr/>
        </p:nvSpPr>
        <p:spPr bwMode="auto">
          <a:xfrm>
            <a:off x="2601913" y="1339850"/>
            <a:ext cx="1214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蔼</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31" name="矩形 30"/>
          <p:cNvSpPr>
            <a:spLocks noChangeArrowheads="1"/>
          </p:cNvSpPr>
          <p:nvPr/>
        </p:nvSpPr>
        <p:spPr bwMode="auto">
          <a:xfrm>
            <a:off x="2914650" y="647700"/>
            <a:ext cx="22320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0030101010101" pitchFamily="49" charset="-122"/>
                <a:ea typeface="黑体" panose="02010600030101010101" pitchFamily="49" charset="-122"/>
              </a:rPr>
              <a:t>ǎi</a:t>
            </a:r>
            <a:endParaRPr lang="en-US" altLang="zh-CN" sz="4800" b="1">
              <a:solidFill>
                <a:srgbClr val="FF0000"/>
              </a:solidFill>
              <a:latin typeface="黑体" panose="02010600030101010101" pitchFamily="49" charset="-122"/>
              <a:ea typeface="黑体" panose="02010600030101010101" pitchFamily="49" charset="-122"/>
            </a:endParaRPr>
          </a:p>
        </p:txBody>
      </p:sp>
      <p:sp>
        <p:nvSpPr>
          <p:cNvPr id="33" name="TextBox 32"/>
          <p:cNvSpPr txBox="1">
            <a:spLocks noChangeArrowheads="1"/>
          </p:cNvSpPr>
          <p:nvPr/>
        </p:nvSpPr>
        <p:spPr bwMode="auto">
          <a:xfrm>
            <a:off x="715963" y="3195638"/>
            <a:ext cx="7519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蔼然   和蔼可亲</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4" name="TextBox 33"/>
          <p:cNvSpPr txBox="1">
            <a:spLocks noChangeArrowheads="1"/>
          </p:cNvSpPr>
          <p:nvPr/>
        </p:nvSpPr>
        <p:spPr bwMode="auto">
          <a:xfrm>
            <a:off x="715963" y="3803650"/>
            <a:ext cx="8961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我们的老师和蔼可亲，就像一位妈妈。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1166"/>
                                        </p:tgtEl>
                                        <p:attrNameLst>
                                          <p:attrName>style.visibility</p:attrName>
                                        </p:attrNameLst>
                                      </p:cBhvr>
                                      <p:to>
                                        <p:strVal val="visible"/>
                                      </p:to>
                                    </p:set>
                                    <p:animEffect transition="in" filter="wipe(left)">
                                      <p:cBhvr>
                                        <p:cTn id="13" dur="500"/>
                                        <p:tgtEl>
                                          <p:spTgt spid="9116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1167"/>
                                        </p:tgtEl>
                                        <p:attrNameLst>
                                          <p:attrName>style.visibility</p:attrName>
                                        </p:attrNameLst>
                                      </p:cBhvr>
                                      <p:to>
                                        <p:strVal val="visible"/>
                                      </p:to>
                                    </p:set>
                                    <p:animEffect transition="in" filter="wipe(up)">
                                      <p:cBhvr>
                                        <p:cTn id="18" dur="500"/>
                                        <p:tgtEl>
                                          <p:spTgt spid="9116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1168"/>
                                        </p:tgtEl>
                                        <p:attrNameLst>
                                          <p:attrName>style.visibility</p:attrName>
                                        </p:attrNameLst>
                                      </p:cBhvr>
                                      <p:to>
                                        <p:strVal val="visible"/>
                                      </p:to>
                                    </p:set>
                                    <p:animEffect transition="in" filter="wipe(up)">
                                      <p:cBhvr>
                                        <p:cTn id="23" dur="500"/>
                                        <p:tgtEl>
                                          <p:spTgt spid="911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1164"/>
                                        </p:tgtEl>
                                        <p:attrNameLst>
                                          <p:attrName>style.visibility</p:attrName>
                                        </p:attrNameLst>
                                      </p:cBhvr>
                                      <p:to>
                                        <p:strVal val="visible"/>
                                      </p:to>
                                    </p:set>
                                    <p:animEffect transition="in" filter="wipe(up)">
                                      <p:cBhvr>
                                        <p:cTn id="28" dur="500"/>
                                        <p:tgtEl>
                                          <p:spTgt spid="911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1165"/>
                                        </p:tgtEl>
                                        <p:attrNameLst>
                                          <p:attrName>style.visibility</p:attrName>
                                        </p:attrNameLst>
                                      </p:cBhvr>
                                      <p:to>
                                        <p:strVal val="visible"/>
                                      </p:to>
                                    </p:set>
                                    <p:animEffect transition="in" filter="wipe(up)">
                                      <p:cBhvr>
                                        <p:cTn id="33" dur="500"/>
                                        <p:tgtEl>
                                          <p:spTgt spid="9116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91169"/>
                                        </p:tgtEl>
                                        <p:attrNameLst>
                                          <p:attrName>style.visibility</p:attrName>
                                        </p:attrNameLst>
                                      </p:cBhvr>
                                      <p:to>
                                        <p:strVal val="visible"/>
                                      </p:to>
                                    </p:set>
                                    <p:animEffect transition="in" filter="wipe(up)">
                                      <p:cBhvr>
                                        <p:cTn id="38" dur="500"/>
                                        <p:tgtEl>
                                          <p:spTgt spid="9116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1171"/>
                                        </p:tgtEl>
                                        <p:attrNameLst>
                                          <p:attrName>style.visibility</p:attrName>
                                        </p:attrNameLst>
                                      </p:cBhvr>
                                      <p:to>
                                        <p:strVal val="visible"/>
                                      </p:to>
                                    </p:set>
                                    <p:animEffect transition="in" filter="wipe(left)">
                                      <p:cBhvr>
                                        <p:cTn id="43" dur="500"/>
                                        <p:tgtEl>
                                          <p:spTgt spid="9117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1170"/>
                                        </p:tgtEl>
                                        <p:attrNameLst>
                                          <p:attrName>style.visibility</p:attrName>
                                        </p:attrNameLst>
                                      </p:cBhvr>
                                      <p:to>
                                        <p:strVal val="visible"/>
                                      </p:to>
                                    </p:set>
                                    <p:animEffect transition="in" filter="wipe(left)">
                                      <p:cBhvr>
                                        <p:cTn id="48" dur="500"/>
                                        <p:tgtEl>
                                          <p:spTgt spid="9117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1173"/>
                                        </p:tgtEl>
                                        <p:attrNameLst>
                                          <p:attrName>style.visibility</p:attrName>
                                        </p:attrNameLst>
                                      </p:cBhvr>
                                      <p:to>
                                        <p:strVal val="visible"/>
                                      </p:to>
                                    </p:set>
                                    <p:animEffect transition="in" filter="wipe(left)">
                                      <p:cBhvr>
                                        <p:cTn id="53" dur="500"/>
                                        <p:tgtEl>
                                          <p:spTgt spid="9117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91172"/>
                                        </p:tgtEl>
                                        <p:attrNameLst>
                                          <p:attrName>style.visibility</p:attrName>
                                        </p:attrNameLst>
                                      </p:cBhvr>
                                      <p:to>
                                        <p:strVal val="visible"/>
                                      </p:to>
                                    </p:set>
                                    <p:animEffect transition="in" filter="wipe(up)">
                                      <p:cBhvr>
                                        <p:cTn id="58" dur="500"/>
                                        <p:tgtEl>
                                          <p:spTgt spid="9117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91174"/>
                                        </p:tgtEl>
                                        <p:attrNameLst>
                                          <p:attrName>style.visibility</p:attrName>
                                        </p:attrNameLst>
                                      </p:cBhvr>
                                      <p:to>
                                        <p:strVal val="visible"/>
                                      </p:to>
                                    </p:set>
                                    <p:animEffect transition="in" filter="wipe(up)">
                                      <p:cBhvr>
                                        <p:cTn id="63" dur="500"/>
                                        <p:tgtEl>
                                          <p:spTgt spid="9117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91175"/>
                                        </p:tgtEl>
                                        <p:attrNameLst>
                                          <p:attrName>style.visibility</p:attrName>
                                        </p:attrNameLst>
                                      </p:cBhvr>
                                      <p:to>
                                        <p:strVal val="visible"/>
                                      </p:to>
                                    </p:set>
                                    <p:animEffect transition="in" filter="wipe(up)">
                                      <p:cBhvr>
                                        <p:cTn id="68" dur="500"/>
                                        <p:tgtEl>
                                          <p:spTgt spid="9117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91176"/>
                                        </p:tgtEl>
                                        <p:attrNameLst>
                                          <p:attrName>style.visibility</p:attrName>
                                        </p:attrNameLst>
                                      </p:cBhvr>
                                      <p:to>
                                        <p:strVal val="visible"/>
                                      </p:to>
                                    </p:set>
                                    <p:animEffect transition="in" filter="wipe(up)">
                                      <p:cBhvr>
                                        <p:cTn id="73" dur="500"/>
                                        <p:tgtEl>
                                          <p:spTgt spid="9117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91177"/>
                                        </p:tgtEl>
                                        <p:attrNameLst>
                                          <p:attrName>style.visibility</p:attrName>
                                        </p:attrNameLst>
                                      </p:cBhvr>
                                      <p:to>
                                        <p:strVal val="visible"/>
                                      </p:to>
                                    </p:set>
                                    <p:animEffect transition="in" filter="wipe(left)">
                                      <p:cBhvr>
                                        <p:cTn id="78" dur="500"/>
                                        <p:tgtEl>
                                          <p:spTgt spid="91177"/>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arn(inVertical)">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barn(inVertical)">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7874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3226" name="Freeform 42"/>
          <p:cNvSpPr/>
          <p:nvPr/>
        </p:nvSpPr>
        <p:spPr bwMode="auto">
          <a:xfrm>
            <a:off x="6519863" y="1085850"/>
            <a:ext cx="339725" cy="457200"/>
          </a:xfrm>
          <a:custGeom>
            <a:avLst/>
            <a:gdLst>
              <a:gd name="T0" fmla="*/ 0 w 533"/>
              <a:gd name="T1" fmla="*/ 2147483646 h 719"/>
              <a:gd name="T2" fmla="*/ 2147483646 w 533"/>
              <a:gd name="T3" fmla="*/ 2147483646 h 719"/>
              <a:gd name="T4" fmla="*/ 2147483646 w 533"/>
              <a:gd name="T5" fmla="*/ 2147483646 h 719"/>
              <a:gd name="T6" fmla="*/ 2147483646 w 533"/>
              <a:gd name="T7" fmla="*/ 2147483646 h 719"/>
              <a:gd name="T8" fmla="*/ 2147483646 w 533"/>
              <a:gd name="T9" fmla="*/ 2147483646 h 719"/>
              <a:gd name="T10" fmla="*/ 2147483646 w 533"/>
              <a:gd name="T11" fmla="*/ 2147483646 h 719"/>
              <a:gd name="T12" fmla="*/ 2147483646 w 533"/>
              <a:gd name="T13" fmla="*/ 2147483646 h 719"/>
              <a:gd name="T14" fmla="*/ 2147483646 w 533"/>
              <a:gd name="T15" fmla="*/ 2147483646 h 719"/>
              <a:gd name="T16" fmla="*/ 2147483646 w 533"/>
              <a:gd name="T17" fmla="*/ 2147483646 h 719"/>
              <a:gd name="T18" fmla="*/ 2147483646 w 533"/>
              <a:gd name="T19" fmla="*/ 2147483646 h 719"/>
              <a:gd name="T20" fmla="*/ 2147483646 w 533"/>
              <a:gd name="T21" fmla="*/ 2147483646 h 719"/>
              <a:gd name="T22" fmla="*/ 2147483646 w 533"/>
              <a:gd name="T23" fmla="*/ 2147483646 h 719"/>
              <a:gd name="T24" fmla="*/ 2147483646 w 533"/>
              <a:gd name="T25" fmla="*/ 2147483646 h 719"/>
              <a:gd name="T26" fmla="*/ 2147483646 w 533"/>
              <a:gd name="T27" fmla="*/ 0 h 719"/>
              <a:gd name="T28" fmla="*/ 2147483646 w 533"/>
              <a:gd name="T29" fmla="*/ 0 h 719"/>
              <a:gd name="T30" fmla="*/ 2147483646 w 533"/>
              <a:gd name="T31" fmla="*/ 0 h 719"/>
              <a:gd name="T32" fmla="*/ 2147483646 w 533"/>
              <a:gd name="T33" fmla="*/ 2147483646 h 719"/>
              <a:gd name="T34" fmla="*/ 2147483646 w 533"/>
              <a:gd name="T35" fmla="*/ 2147483646 h 719"/>
              <a:gd name="T36" fmla="*/ 2147483646 w 533"/>
              <a:gd name="T37" fmla="*/ 2147483646 h 719"/>
              <a:gd name="T38" fmla="*/ 2147483646 w 533"/>
              <a:gd name="T39" fmla="*/ 2147483646 h 719"/>
              <a:gd name="T40" fmla="*/ 2147483646 w 533"/>
              <a:gd name="T41" fmla="*/ 2147483646 h 719"/>
              <a:gd name="T42" fmla="*/ 2147483646 w 533"/>
              <a:gd name="T43" fmla="*/ 2147483646 h 719"/>
              <a:gd name="T44" fmla="*/ 2147483646 w 533"/>
              <a:gd name="T45" fmla="*/ 2147483646 h 719"/>
              <a:gd name="T46" fmla="*/ 2147483646 w 533"/>
              <a:gd name="T47" fmla="*/ 2147483646 h 719"/>
              <a:gd name="T48" fmla="*/ 2147483646 w 533"/>
              <a:gd name="T49" fmla="*/ 2147483646 h 719"/>
              <a:gd name="T50" fmla="*/ 2147483646 w 533"/>
              <a:gd name="T51" fmla="*/ 2147483646 h 719"/>
              <a:gd name="T52" fmla="*/ 2147483646 w 533"/>
              <a:gd name="T53" fmla="*/ 2147483646 h 719"/>
              <a:gd name="T54" fmla="*/ 2147483646 w 533"/>
              <a:gd name="T55" fmla="*/ 2147483646 h 719"/>
              <a:gd name="T56" fmla="*/ 2147483646 w 533"/>
              <a:gd name="T57" fmla="*/ 2147483646 h 719"/>
              <a:gd name="T58" fmla="*/ 2147483646 w 533"/>
              <a:gd name="T59" fmla="*/ 2147483646 h 719"/>
              <a:gd name="T60" fmla="*/ 2147483646 w 533"/>
              <a:gd name="T61" fmla="*/ 2147483646 h 719"/>
              <a:gd name="T62" fmla="*/ 0 w 533"/>
              <a:gd name="T63" fmla="*/ 2147483646 h 7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3"/>
              <a:gd name="T97" fmla="*/ 0 h 719"/>
              <a:gd name="T98" fmla="*/ 533 w 533"/>
              <a:gd name="T99" fmla="*/ 719 h 7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3" h="719">
                <a:moveTo>
                  <a:pt x="0" y="719"/>
                </a:moveTo>
                <a:lnTo>
                  <a:pt x="0" y="708"/>
                </a:lnTo>
                <a:lnTo>
                  <a:pt x="0" y="686"/>
                </a:lnTo>
                <a:lnTo>
                  <a:pt x="11" y="675"/>
                </a:lnTo>
                <a:lnTo>
                  <a:pt x="11" y="664"/>
                </a:lnTo>
                <a:lnTo>
                  <a:pt x="22" y="642"/>
                </a:lnTo>
                <a:lnTo>
                  <a:pt x="33" y="631"/>
                </a:lnTo>
                <a:lnTo>
                  <a:pt x="65" y="588"/>
                </a:lnTo>
                <a:lnTo>
                  <a:pt x="87" y="555"/>
                </a:lnTo>
                <a:lnTo>
                  <a:pt x="120" y="512"/>
                </a:lnTo>
                <a:lnTo>
                  <a:pt x="152" y="457"/>
                </a:lnTo>
                <a:lnTo>
                  <a:pt x="185" y="414"/>
                </a:lnTo>
                <a:lnTo>
                  <a:pt x="218" y="359"/>
                </a:lnTo>
                <a:lnTo>
                  <a:pt x="250" y="305"/>
                </a:lnTo>
                <a:lnTo>
                  <a:pt x="283" y="240"/>
                </a:lnTo>
                <a:lnTo>
                  <a:pt x="294" y="207"/>
                </a:lnTo>
                <a:lnTo>
                  <a:pt x="304" y="174"/>
                </a:lnTo>
                <a:lnTo>
                  <a:pt x="315" y="153"/>
                </a:lnTo>
                <a:lnTo>
                  <a:pt x="315" y="131"/>
                </a:lnTo>
                <a:lnTo>
                  <a:pt x="315" y="109"/>
                </a:lnTo>
                <a:lnTo>
                  <a:pt x="326" y="98"/>
                </a:lnTo>
                <a:lnTo>
                  <a:pt x="315" y="87"/>
                </a:lnTo>
                <a:lnTo>
                  <a:pt x="315" y="76"/>
                </a:lnTo>
                <a:lnTo>
                  <a:pt x="304" y="55"/>
                </a:lnTo>
                <a:lnTo>
                  <a:pt x="304" y="44"/>
                </a:lnTo>
                <a:lnTo>
                  <a:pt x="304" y="22"/>
                </a:lnTo>
                <a:lnTo>
                  <a:pt x="304" y="11"/>
                </a:lnTo>
                <a:lnTo>
                  <a:pt x="315" y="0"/>
                </a:lnTo>
                <a:lnTo>
                  <a:pt x="337" y="0"/>
                </a:lnTo>
                <a:lnTo>
                  <a:pt x="348" y="0"/>
                </a:lnTo>
                <a:lnTo>
                  <a:pt x="370" y="0"/>
                </a:lnTo>
                <a:lnTo>
                  <a:pt x="381" y="11"/>
                </a:lnTo>
                <a:lnTo>
                  <a:pt x="413" y="22"/>
                </a:lnTo>
                <a:lnTo>
                  <a:pt x="435" y="33"/>
                </a:lnTo>
                <a:lnTo>
                  <a:pt x="468" y="44"/>
                </a:lnTo>
                <a:lnTo>
                  <a:pt x="489" y="55"/>
                </a:lnTo>
                <a:lnTo>
                  <a:pt x="500" y="66"/>
                </a:lnTo>
                <a:lnTo>
                  <a:pt x="522" y="76"/>
                </a:lnTo>
                <a:lnTo>
                  <a:pt x="533" y="87"/>
                </a:lnTo>
                <a:lnTo>
                  <a:pt x="533" y="109"/>
                </a:lnTo>
                <a:lnTo>
                  <a:pt x="533" y="120"/>
                </a:lnTo>
                <a:lnTo>
                  <a:pt x="533" y="131"/>
                </a:lnTo>
                <a:lnTo>
                  <a:pt x="533" y="142"/>
                </a:lnTo>
                <a:lnTo>
                  <a:pt x="522" y="153"/>
                </a:lnTo>
                <a:lnTo>
                  <a:pt x="511" y="174"/>
                </a:lnTo>
                <a:lnTo>
                  <a:pt x="500" y="196"/>
                </a:lnTo>
                <a:lnTo>
                  <a:pt x="478" y="218"/>
                </a:lnTo>
                <a:lnTo>
                  <a:pt x="457" y="240"/>
                </a:lnTo>
                <a:lnTo>
                  <a:pt x="435" y="272"/>
                </a:lnTo>
                <a:lnTo>
                  <a:pt x="413" y="305"/>
                </a:lnTo>
                <a:lnTo>
                  <a:pt x="359" y="370"/>
                </a:lnTo>
                <a:lnTo>
                  <a:pt x="304" y="436"/>
                </a:lnTo>
                <a:lnTo>
                  <a:pt x="250" y="512"/>
                </a:lnTo>
                <a:lnTo>
                  <a:pt x="174" y="577"/>
                </a:lnTo>
                <a:lnTo>
                  <a:pt x="141" y="621"/>
                </a:lnTo>
                <a:lnTo>
                  <a:pt x="109" y="642"/>
                </a:lnTo>
                <a:lnTo>
                  <a:pt x="76" y="675"/>
                </a:lnTo>
                <a:lnTo>
                  <a:pt x="54" y="686"/>
                </a:lnTo>
                <a:lnTo>
                  <a:pt x="33" y="708"/>
                </a:lnTo>
                <a:lnTo>
                  <a:pt x="22" y="708"/>
                </a:lnTo>
                <a:lnTo>
                  <a:pt x="11" y="719"/>
                </a:lnTo>
                <a:lnTo>
                  <a:pt x="0" y="719"/>
                </a:lnTo>
              </a:path>
            </a:pathLst>
          </a:custGeom>
          <a:solidFill>
            <a:srgbClr val="FF0000"/>
          </a:solidFill>
          <a:ln w="12700">
            <a:solidFill>
              <a:srgbClr val="000000"/>
            </a:solidFill>
            <a:round/>
          </a:ln>
        </p:spPr>
        <p:txBody>
          <a:bodyPr/>
          <a:lstStyle/>
          <a:p>
            <a:endParaRPr lang="zh-CN" altLang="en-US"/>
          </a:p>
        </p:txBody>
      </p:sp>
      <p:sp>
        <p:nvSpPr>
          <p:cNvPr id="93227" name="Freeform 43"/>
          <p:cNvSpPr/>
          <p:nvPr/>
        </p:nvSpPr>
        <p:spPr bwMode="auto">
          <a:xfrm>
            <a:off x="6678613" y="1196975"/>
            <a:ext cx="593725" cy="255588"/>
          </a:xfrm>
          <a:custGeom>
            <a:avLst/>
            <a:gdLst>
              <a:gd name="T0" fmla="*/ 2147483646 w 935"/>
              <a:gd name="T1" fmla="*/ 2147483646 h 403"/>
              <a:gd name="T2" fmla="*/ 2147483646 w 935"/>
              <a:gd name="T3" fmla="*/ 2147483646 h 403"/>
              <a:gd name="T4" fmla="*/ 2147483646 w 935"/>
              <a:gd name="T5" fmla="*/ 2147483646 h 403"/>
              <a:gd name="T6" fmla="*/ 2147483646 w 935"/>
              <a:gd name="T7" fmla="*/ 2147483646 h 403"/>
              <a:gd name="T8" fmla="*/ 2147483646 w 935"/>
              <a:gd name="T9" fmla="*/ 2147483646 h 403"/>
              <a:gd name="T10" fmla="*/ 2147483646 w 935"/>
              <a:gd name="T11" fmla="*/ 2147483646 h 403"/>
              <a:gd name="T12" fmla="*/ 2147483646 w 935"/>
              <a:gd name="T13" fmla="*/ 2147483646 h 403"/>
              <a:gd name="T14" fmla="*/ 2147483646 w 935"/>
              <a:gd name="T15" fmla="*/ 2147483646 h 403"/>
              <a:gd name="T16" fmla="*/ 2147483646 w 935"/>
              <a:gd name="T17" fmla="*/ 2147483646 h 403"/>
              <a:gd name="T18" fmla="*/ 2147483646 w 935"/>
              <a:gd name="T19" fmla="*/ 2147483646 h 403"/>
              <a:gd name="T20" fmla="*/ 2147483646 w 935"/>
              <a:gd name="T21" fmla="*/ 2147483646 h 403"/>
              <a:gd name="T22" fmla="*/ 2147483646 w 935"/>
              <a:gd name="T23" fmla="*/ 2147483646 h 403"/>
              <a:gd name="T24" fmla="*/ 2147483646 w 935"/>
              <a:gd name="T25" fmla="*/ 2147483646 h 403"/>
              <a:gd name="T26" fmla="*/ 2147483646 w 935"/>
              <a:gd name="T27" fmla="*/ 2147483646 h 403"/>
              <a:gd name="T28" fmla="*/ 2147483646 w 935"/>
              <a:gd name="T29" fmla="*/ 2147483646 h 403"/>
              <a:gd name="T30" fmla="*/ 2147483646 w 935"/>
              <a:gd name="T31" fmla="*/ 2147483646 h 403"/>
              <a:gd name="T32" fmla="*/ 2147483646 w 935"/>
              <a:gd name="T33" fmla="*/ 2147483646 h 403"/>
              <a:gd name="T34" fmla="*/ 2147483646 w 935"/>
              <a:gd name="T35" fmla="*/ 2147483646 h 403"/>
              <a:gd name="T36" fmla="*/ 2147483646 w 935"/>
              <a:gd name="T37" fmla="*/ 2147483646 h 403"/>
              <a:gd name="T38" fmla="*/ 2147483646 w 935"/>
              <a:gd name="T39" fmla="*/ 2147483646 h 403"/>
              <a:gd name="T40" fmla="*/ 2147483646 w 935"/>
              <a:gd name="T41" fmla="*/ 2147483646 h 403"/>
              <a:gd name="T42" fmla="*/ 2147483646 w 935"/>
              <a:gd name="T43" fmla="*/ 2147483646 h 403"/>
              <a:gd name="T44" fmla="*/ 2147483646 w 935"/>
              <a:gd name="T45" fmla="*/ 2147483646 h 403"/>
              <a:gd name="T46" fmla="*/ 2147483646 w 935"/>
              <a:gd name="T47" fmla="*/ 2147483646 h 403"/>
              <a:gd name="T48" fmla="*/ 2147483646 w 935"/>
              <a:gd name="T49" fmla="*/ 2147483646 h 403"/>
              <a:gd name="T50" fmla="*/ 0 w 935"/>
              <a:gd name="T51" fmla="*/ 2147483646 h 403"/>
              <a:gd name="T52" fmla="*/ 2147483646 w 935"/>
              <a:gd name="T53" fmla="*/ 2147483646 h 403"/>
              <a:gd name="T54" fmla="*/ 2147483646 w 935"/>
              <a:gd name="T55" fmla="*/ 2147483646 h 403"/>
              <a:gd name="T56" fmla="*/ 2147483646 w 935"/>
              <a:gd name="T57" fmla="*/ 2147483646 h 403"/>
              <a:gd name="T58" fmla="*/ 2147483646 w 935"/>
              <a:gd name="T59" fmla="*/ 2147483646 h 403"/>
              <a:gd name="T60" fmla="*/ 2147483646 w 935"/>
              <a:gd name="T61" fmla="*/ 2147483646 h 403"/>
              <a:gd name="T62" fmla="*/ 2147483646 w 935"/>
              <a:gd name="T63" fmla="*/ 2147483646 h 403"/>
              <a:gd name="T64" fmla="*/ 2147483646 w 935"/>
              <a:gd name="T65" fmla="*/ 2147483646 h 403"/>
              <a:gd name="T66" fmla="*/ 2147483646 w 935"/>
              <a:gd name="T67" fmla="*/ 2147483646 h 403"/>
              <a:gd name="T68" fmla="*/ 2147483646 w 935"/>
              <a:gd name="T69" fmla="*/ 2147483646 h 403"/>
              <a:gd name="T70" fmla="*/ 2147483646 w 935"/>
              <a:gd name="T71" fmla="*/ 0 h 403"/>
              <a:gd name="T72" fmla="*/ 2147483646 w 935"/>
              <a:gd name="T73" fmla="*/ 0 h 403"/>
              <a:gd name="T74" fmla="*/ 2147483646 w 935"/>
              <a:gd name="T75" fmla="*/ 0 h 403"/>
              <a:gd name="T76" fmla="*/ 2147483646 w 935"/>
              <a:gd name="T77" fmla="*/ 2147483646 h 403"/>
              <a:gd name="T78" fmla="*/ 2147483646 w 935"/>
              <a:gd name="T79" fmla="*/ 2147483646 h 403"/>
              <a:gd name="T80" fmla="*/ 2147483646 w 935"/>
              <a:gd name="T81" fmla="*/ 2147483646 h 403"/>
              <a:gd name="T82" fmla="*/ 2147483646 w 935"/>
              <a:gd name="T83" fmla="*/ 2147483646 h 403"/>
              <a:gd name="T84" fmla="*/ 2147483646 w 935"/>
              <a:gd name="T85" fmla="*/ 2147483646 h 403"/>
              <a:gd name="T86" fmla="*/ 2147483646 w 935"/>
              <a:gd name="T87" fmla="*/ 2147483646 h 4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5"/>
              <a:gd name="T133" fmla="*/ 0 h 403"/>
              <a:gd name="T134" fmla="*/ 935 w 935"/>
              <a:gd name="T135" fmla="*/ 403 h 4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5" h="403">
                <a:moveTo>
                  <a:pt x="935" y="185"/>
                </a:moveTo>
                <a:lnTo>
                  <a:pt x="935" y="196"/>
                </a:lnTo>
                <a:lnTo>
                  <a:pt x="924" y="207"/>
                </a:lnTo>
                <a:lnTo>
                  <a:pt x="902" y="207"/>
                </a:lnTo>
                <a:lnTo>
                  <a:pt x="870" y="207"/>
                </a:lnTo>
                <a:lnTo>
                  <a:pt x="826" y="218"/>
                </a:lnTo>
                <a:lnTo>
                  <a:pt x="815" y="229"/>
                </a:lnTo>
                <a:lnTo>
                  <a:pt x="794" y="240"/>
                </a:lnTo>
                <a:lnTo>
                  <a:pt x="772" y="262"/>
                </a:lnTo>
                <a:lnTo>
                  <a:pt x="750" y="272"/>
                </a:lnTo>
                <a:lnTo>
                  <a:pt x="718" y="294"/>
                </a:lnTo>
                <a:lnTo>
                  <a:pt x="696" y="316"/>
                </a:lnTo>
                <a:lnTo>
                  <a:pt x="674" y="338"/>
                </a:lnTo>
                <a:lnTo>
                  <a:pt x="652" y="360"/>
                </a:lnTo>
                <a:lnTo>
                  <a:pt x="631" y="381"/>
                </a:lnTo>
                <a:lnTo>
                  <a:pt x="620" y="392"/>
                </a:lnTo>
                <a:lnTo>
                  <a:pt x="609" y="392"/>
                </a:lnTo>
                <a:lnTo>
                  <a:pt x="598" y="403"/>
                </a:lnTo>
                <a:lnTo>
                  <a:pt x="587" y="403"/>
                </a:lnTo>
                <a:lnTo>
                  <a:pt x="576" y="392"/>
                </a:lnTo>
                <a:lnTo>
                  <a:pt x="576" y="381"/>
                </a:lnTo>
                <a:lnTo>
                  <a:pt x="576" y="370"/>
                </a:lnTo>
                <a:lnTo>
                  <a:pt x="576" y="360"/>
                </a:lnTo>
                <a:lnTo>
                  <a:pt x="576" y="349"/>
                </a:lnTo>
                <a:lnTo>
                  <a:pt x="587" y="327"/>
                </a:lnTo>
                <a:lnTo>
                  <a:pt x="587" y="305"/>
                </a:lnTo>
                <a:lnTo>
                  <a:pt x="598" y="272"/>
                </a:lnTo>
                <a:lnTo>
                  <a:pt x="609" y="251"/>
                </a:lnTo>
                <a:lnTo>
                  <a:pt x="620" y="229"/>
                </a:lnTo>
                <a:lnTo>
                  <a:pt x="631" y="207"/>
                </a:lnTo>
                <a:lnTo>
                  <a:pt x="631" y="196"/>
                </a:lnTo>
                <a:lnTo>
                  <a:pt x="631" y="175"/>
                </a:lnTo>
                <a:lnTo>
                  <a:pt x="642" y="164"/>
                </a:lnTo>
                <a:lnTo>
                  <a:pt x="631" y="153"/>
                </a:lnTo>
                <a:lnTo>
                  <a:pt x="620" y="153"/>
                </a:lnTo>
                <a:lnTo>
                  <a:pt x="609" y="153"/>
                </a:lnTo>
                <a:lnTo>
                  <a:pt x="587" y="153"/>
                </a:lnTo>
                <a:lnTo>
                  <a:pt x="555" y="164"/>
                </a:lnTo>
                <a:lnTo>
                  <a:pt x="511" y="164"/>
                </a:lnTo>
                <a:lnTo>
                  <a:pt x="468" y="175"/>
                </a:lnTo>
                <a:lnTo>
                  <a:pt x="413" y="185"/>
                </a:lnTo>
                <a:lnTo>
                  <a:pt x="348" y="196"/>
                </a:lnTo>
                <a:lnTo>
                  <a:pt x="283" y="218"/>
                </a:lnTo>
                <a:lnTo>
                  <a:pt x="228" y="229"/>
                </a:lnTo>
                <a:lnTo>
                  <a:pt x="174" y="240"/>
                </a:lnTo>
                <a:lnTo>
                  <a:pt x="131" y="251"/>
                </a:lnTo>
                <a:lnTo>
                  <a:pt x="87" y="251"/>
                </a:lnTo>
                <a:lnTo>
                  <a:pt x="54" y="262"/>
                </a:lnTo>
                <a:lnTo>
                  <a:pt x="22" y="262"/>
                </a:lnTo>
                <a:lnTo>
                  <a:pt x="0" y="262"/>
                </a:lnTo>
                <a:lnTo>
                  <a:pt x="0" y="175"/>
                </a:lnTo>
                <a:lnTo>
                  <a:pt x="33" y="175"/>
                </a:lnTo>
                <a:lnTo>
                  <a:pt x="65" y="175"/>
                </a:lnTo>
                <a:lnTo>
                  <a:pt x="98" y="164"/>
                </a:lnTo>
                <a:lnTo>
                  <a:pt x="141" y="164"/>
                </a:lnTo>
                <a:lnTo>
                  <a:pt x="185" y="153"/>
                </a:lnTo>
                <a:lnTo>
                  <a:pt x="239" y="142"/>
                </a:lnTo>
                <a:lnTo>
                  <a:pt x="294" y="131"/>
                </a:lnTo>
                <a:lnTo>
                  <a:pt x="348" y="120"/>
                </a:lnTo>
                <a:lnTo>
                  <a:pt x="402" y="109"/>
                </a:lnTo>
                <a:lnTo>
                  <a:pt x="457" y="98"/>
                </a:lnTo>
                <a:lnTo>
                  <a:pt x="500" y="87"/>
                </a:lnTo>
                <a:lnTo>
                  <a:pt x="533" y="77"/>
                </a:lnTo>
                <a:lnTo>
                  <a:pt x="565" y="66"/>
                </a:lnTo>
                <a:lnTo>
                  <a:pt x="587" y="55"/>
                </a:lnTo>
                <a:lnTo>
                  <a:pt x="609" y="44"/>
                </a:lnTo>
                <a:lnTo>
                  <a:pt x="609" y="33"/>
                </a:lnTo>
                <a:lnTo>
                  <a:pt x="620" y="22"/>
                </a:lnTo>
                <a:lnTo>
                  <a:pt x="631" y="11"/>
                </a:lnTo>
                <a:lnTo>
                  <a:pt x="642" y="0"/>
                </a:lnTo>
                <a:lnTo>
                  <a:pt x="652" y="0"/>
                </a:lnTo>
                <a:lnTo>
                  <a:pt x="663" y="0"/>
                </a:lnTo>
                <a:lnTo>
                  <a:pt x="674" y="0"/>
                </a:lnTo>
                <a:lnTo>
                  <a:pt x="685" y="0"/>
                </a:lnTo>
                <a:lnTo>
                  <a:pt x="696" y="11"/>
                </a:lnTo>
                <a:lnTo>
                  <a:pt x="729" y="22"/>
                </a:lnTo>
                <a:lnTo>
                  <a:pt x="761" y="44"/>
                </a:lnTo>
                <a:lnTo>
                  <a:pt x="805" y="66"/>
                </a:lnTo>
                <a:lnTo>
                  <a:pt x="837" y="87"/>
                </a:lnTo>
                <a:lnTo>
                  <a:pt x="870" y="98"/>
                </a:lnTo>
                <a:lnTo>
                  <a:pt x="892" y="120"/>
                </a:lnTo>
                <a:lnTo>
                  <a:pt x="913" y="142"/>
                </a:lnTo>
                <a:lnTo>
                  <a:pt x="924" y="153"/>
                </a:lnTo>
                <a:lnTo>
                  <a:pt x="935" y="175"/>
                </a:lnTo>
                <a:lnTo>
                  <a:pt x="935" y="185"/>
                </a:lnTo>
              </a:path>
            </a:pathLst>
          </a:custGeom>
          <a:solidFill>
            <a:srgbClr val="FF0000"/>
          </a:solidFill>
          <a:ln w="12700">
            <a:solidFill>
              <a:srgbClr val="000000"/>
            </a:solidFill>
            <a:round/>
          </a:ln>
        </p:spPr>
        <p:txBody>
          <a:bodyPr/>
          <a:lstStyle/>
          <a:p>
            <a:endParaRPr lang="zh-CN" altLang="en-US"/>
          </a:p>
        </p:txBody>
      </p:sp>
      <p:sp>
        <p:nvSpPr>
          <p:cNvPr id="93228" name="Freeform 44"/>
          <p:cNvSpPr/>
          <p:nvPr/>
        </p:nvSpPr>
        <p:spPr bwMode="auto">
          <a:xfrm>
            <a:off x="6513513" y="1327150"/>
            <a:ext cx="393700" cy="519113"/>
          </a:xfrm>
          <a:custGeom>
            <a:avLst/>
            <a:gdLst>
              <a:gd name="T0" fmla="*/ 2147483646 w 620"/>
              <a:gd name="T1" fmla="*/ 2147483646 h 816"/>
              <a:gd name="T2" fmla="*/ 2147483646 w 620"/>
              <a:gd name="T3" fmla="*/ 2147483646 h 816"/>
              <a:gd name="T4" fmla="*/ 2147483646 w 620"/>
              <a:gd name="T5" fmla="*/ 2147483646 h 816"/>
              <a:gd name="T6" fmla="*/ 2147483646 w 620"/>
              <a:gd name="T7" fmla="*/ 2147483646 h 816"/>
              <a:gd name="T8" fmla="*/ 2147483646 w 620"/>
              <a:gd name="T9" fmla="*/ 2147483646 h 816"/>
              <a:gd name="T10" fmla="*/ 2147483646 w 620"/>
              <a:gd name="T11" fmla="*/ 2147483646 h 816"/>
              <a:gd name="T12" fmla="*/ 2147483646 w 620"/>
              <a:gd name="T13" fmla="*/ 2147483646 h 816"/>
              <a:gd name="T14" fmla="*/ 2147483646 w 620"/>
              <a:gd name="T15" fmla="*/ 2147483646 h 816"/>
              <a:gd name="T16" fmla="*/ 2147483646 w 620"/>
              <a:gd name="T17" fmla="*/ 0 h 816"/>
              <a:gd name="T18" fmla="*/ 2147483646 w 620"/>
              <a:gd name="T19" fmla="*/ 2147483646 h 816"/>
              <a:gd name="T20" fmla="*/ 2147483646 w 620"/>
              <a:gd name="T21" fmla="*/ 2147483646 h 816"/>
              <a:gd name="T22" fmla="*/ 2147483646 w 620"/>
              <a:gd name="T23" fmla="*/ 2147483646 h 816"/>
              <a:gd name="T24" fmla="*/ 2147483646 w 620"/>
              <a:gd name="T25" fmla="*/ 2147483646 h 816"/>
              <a:gd name="T26" fmla="*/ 2147483646 w 620"/>
              <a:gd name="T27" fmla="*/ 2147483646 h 816"/>
              <a:gd name="T28" fmla="*/ 2147483646 w 620"/>
              <a:gd name="T29" fmla="*/ 2147483646 h 816"/>
              <a:gd name="T30" fmla="*/ 2147483646 w 620"/>
              <a:gd name="T31" fmla="*/ 2147483646 h 816"/>
              <a:gd name="T32" fmla="*/ 2147483646 w 620"/>
              <a:gd name="T33" fmla="*/ 2147483646 h 816"/>
              <a:gd name="T34" fmla="*/ 2147483646 w 620"/>
              <a:gd name="T35" fmla="*/ 2147483646 h 816"/>
              <a:gd name="T36" fmla="*/ 2147483646 w 620"/>
              <a:gd name="T37" fmla="*/ 2147483646 h 816"/>
              <a:gd name="T38" fmla="*/ 2147483646 w 620"/>
              <a:gd name="T39" fmla="*/ 2147483646 h 816"/>
              <a:gd name="T40" fmla="*/ 2147483646 w 620"/>
              <a:gd name="T41" fmla="*/ 2147483646 h 816"/>
              <a:gd name="T42" fmla="*/ 2147483646 w 620"/>
              <a:gd name="T43" fmla="*/ 2147483646 h 816"/>
              <a:gd name="T44" fmla="*/ 2147483646 w 620"/>
              <a:gd name="T45" fmla="*/ 2147483646 h 816"/>
              <a:gd name="T46" fmla="*/ 2147483646 w 620"/>
              <a:gd name="T47" fmla="*/ 2147483646 h 816"/>
              <a:gd name="T48" fmla="*/ 2147483646 w 620"/>
              <a:gd name="T49" fmla="*/ 2147483646 h 816"/>
              <a:gd name="T50" fmla="*/ 2147483646 w 620"/>
              <a:gd name="T51" fmla="*/ 2147483646 h 816"/>
              <a:gd name="T52" fmla="*/ 2147483646 w 620"/>
              <a:gd name="T53" fmla="*/ 2147483646 h 816"/>
              <a:gd name="T54" fmla="*/ 2147483646 w 620"/>
              <a:gd name="T55" fmla="*/ 2147483646 h 816"/>
              <a:gd name="T56" fmla="*/ 2147483646 w 620"/>
              <a:gd name="T57" fmla="*/ 2147483646 h 816"/>
              <a:gd name="T58" fmla="*/ 2147483646 w 620"/>
              <a:gd name="T59" fmla="*/ 2147483646 h 816"/>
              <a:gd name="T60" fmla="*/ 2147483646 w 620"/>
              <a:gd name="T61" fmla="*/ 2147483646 h 816"/>
              <a:gd name="T62" fmla="*/ 2147483646 w 620"/>
              <a:gd name="T63" fmla="*/ 2147483646 h 816"/>
              <a:gd name="T64" fmla="*/ 2147483646 w 620"/>
              <a:gd name="T65" fmla="*/ 2147483646 h 816"/>
              <a:gd name="T66" fmla="*/ 2147483646 w 620"/>
              <a:gd name="T67" fmla="*/ 2147483646 h 816"/>
              <a:gd name="T68" fmla="*/ 2147483646 w 620"/>
              <a:gd name="T69" fmla="*/ 2147483646 h 816"/>
              <a:gd name="T70" fmla="*/ 2147483646 w 620"/>
              <a:gd name="T71" fmla="*/ 2147483646 h 816"/>
              <a:gd name="T72" fmla="*/ 2147483646 w 620"/>
              <a:gd name="T73" fmla="*/ 2147483646 h 816"/>
              <a:gd name="T74" fmla="*/ 2147483646 w 620"/>
              <a:gd name="T75" fmla="*/ 2147483646 h 816"/>
              <a:gd name="T76" fmla="*/ 2147483646 w 620"/>
              <a:gd name="T77" fmla="*/ 2147483646 h 816"/>
              <a:gd name="T78" fmla="*/ 2147483646 w 620"/>
              <a:gd name="T79" fmla="*/ 2147483646 h 816"/>
              <a:gd name="T80" fmla="*/ 2147483646 w 620"/>
              <a:gd name="T81" fmla="*/ 2147483646 h 816"/>
              <a:gd name="T82" fmla="*/ 2147483646 w 620"/>
              <a:gd name="T83" fmla="*/ 2147483646 h 816"/>
              <a:gd name="T84" fmla="*/ 2147483646 w 620"/>
              <a:gd name="T85" fmla="*/ 2147483646 h 816"/>
              <a:gd name="T86" fmla="*/ 0 w 620"/>
              <a:gd name="T87" fmla="*/ 2147483646 h 816"/>
              <a:gd name="T88" fmla="*/ 0 w 620"/>
              <a:gd name="T89" fmla="*/ 2147483646 h 816"/>
              <a:gd name="T90" fmla="*/ 0 w 620"/>
              <a:gd name="T91" fmla="*/ 2147483646 h 816"/>
              <a:gd name="T92" fmla="*/ 2147483646 w 620"/>
              <a:gd name="T93" fmla="*/ 2147483646 h 816"/>
              <a:gd name="T94" fmla="*/ 2147483646 w 620"/>
              <a:gd name="T95" fmla="*/ 2147483646 h 816"/>
              <a:gd name="T96" fmla="*/ 2147483646 w 620"/>
              <a:gd name="T97" fmla="*/ 2147483646 h 816"/>
              <a:gd name="T98" fmla="*/ 2147483646 w 620"/>
              <a:gd name="T99" fmla="*/ 2147483646 h 816"/>
              <a:gd name="T100" fmla="*/ 2147483646 w 620"/>
              <a:gd name="T101" fmla="*/ 2147483646 h 816"/>
              <a:gd name="T102" fmla="*/ 2147483646 w 620"/>
              <a:gd name="T103" fmla="*/ 2147483646 h 816"/>
              <a:gd name="T104" fmla="*/ 2147483646 w 620"/>
              <a:gd name="T105" fmla="*/ 2147483646 h 816"/>
              <a:gd name="T106" fmla="*/ 2147483646 w 620"/>
              <a:gd name="T107" fmla="*/ 2147483646 h 816"/>
              <a:gd name="T108" fmla="*/ 2147483646 w 620"/>
              <a:gd name="T109" fmla="*/ 2147483646 h 816"/>
              <a:gd name="T110" fmla="*/ 2147483646 w 620"/>
              <a:gd name="T111" fmla="*/ 2147483646 h 816"/>
              <a:gd name="T112" fmla="*/ 2147483646 w 620"/>
              <a:gd name="T113" fmla="*/ 2147483646 h 8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0"/>
              <a:gd name="T172" fmla="*/ 0 h 816"/>
              <a:gd name="T173" fmla="*/ 620 w 620"/>
              <a:gd name="T174" fmla="*/ 816 h 8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0" h="816">
                <a:moveTo>
                  <a:pt x="359" y="446"/>
                </a:moveTo>
                <a:lnTo>
                  <a:pt x="381" y="403"/>
                </a:lnTo>
                <a:lnTo>
                  <a:pt x="392" y="359"/>
                </a:lnTo>
                <a:lnTo>
                  <a:pt x="413" y="316"/>
                </a:lnTo>
                <a:lnTo>
                  <a:pt x="424" y="261"/>
                </a:lnTo>
                <a:lnTo>
                  <a:pt x="435" y="207"/>
                </a:lnTo>
                <a:lnTo>
                  <a:pt x="446" y="142"/>
                </a:lnTo>
                <a:lnTo>
                  <a:pt x="446" y="76"/>
                </a:lnTo>
                <a:lnTo>
                  <a:pt x="446" y="0"/>
                </a:lnTo>
                <a:lnTo>
                  <a:pt x="489" y="33"/>
                </a:lnTo>
                <a:lnTo>
                  <a:pt x="522" y="65"/>
                </a:lnTo>
                <a:lnTo>
                  <a:pt x="555" y="98"/>
                </a:lnTo>
                <a:lnTo>
                  <a:pt x="576" y="120"/>
                </a:lnTo>
                <a:lnTo>
                  <a:pt x="598" y="142"/>
                </a:lnTo>
                <a:lnTo>
                  <a:pt x="609" y="153"/>
                </a:lnTo>
                <a:lnTo>
                  <a:pt x="620" y="163"/>
                </a:lnTo>
                <a:lnTo>
                  <a:pt x="620" y="174"/>
                </a:lnTo>
                <a:lnTo>
                  <a:pt x="620" y="185"/>
                </a:lnTo>
                <a:lnTo>
                  <a:pt x="620" y="207"/>
                </a:lnTo>
                <a:lnTo>
                  <a:pt x="609" y="218"/>
                </a:lnTo>
                <a:lnTo>
                  <a:pt x="609" y="240"/>
                </a:lnTo>
                <a:lnTo>
                  <a:pt x="598" y="261"/>
                </a:lnTo>
                <a:lnTo>
                  <a:pt x="587" y="283"/>
                </a:lnTo>
                <a:lnTo>
                  <a:pt x="576" y="316"/>
                </a:lnTo>
                <a:lnTo>
                  <a:pt x="533" y="425"/>
                </a:lnTo>
                <a:lnTo>
                  <a:pt x="500" y="479"/>
                </a:lnTo>
                <a:lnTo>
                  <a:pt x="468" y="533"/>
                </a:lnTo>
                <a:lnTo>
                  <a:pt x="446" y="555"/>
                </a:lnTo>
                <a:lnTo>
                  <a:pt x="424" y="588"/>
                </a:lnTo>
                <a:lnTo>
                  <a:pt x="392" y="610"/>
                </a:lnTo>
                <a:lnTo>
                  <a:pt x="359" y="631"/>
                </a:lnTo>
                <a:lnTo>
                  <a:pt x="326" y="653"/>
                </a:lnTo>
                <a:lnTo>
                  <a:pt x="294" y="686"/>
                </a:lnTo>
                <a:lnTo>
                  <a:pt x="250" y="708"/>
                </a:lnTo>
                <a:lnTo>
                  <a:pt x="207" y="729"/>
                </a:lnTo>
                <a:lnTo>
                  <a:pt x="163" y="751"/>
                </a:lnTo>
                <a:lnTo>
                  <a:pt x="120" y="773"/>
                </a:lnTo>
                <a:lnTo>
                  <a:pt x="87" y="784"/>
                </a:lnTo>
                <a:lnTo>
                  <a:pt x="55" y="805"/>
                </a:lnTo>
                <a:lnTo>
                  <a:pt x="33" y="805"/>
                </a:lnTo>
                <a:lnTo>
                  <a:pt x="22" y="816"/>
                </a:lnTo>
                <a:lnTo>
                  <a:pt x="11" y="816"/>
                </a:lnTo>
                <a:lnTo>
                  <a:pt x="0" y="805"/>
                </a:lnTo>
                <a:lnTo>
                  <a:pt x="0" y="795"/>
                </a:lnTo>
                <a:lnTo>
                  <a:pt x="11" y="784"/>
                </a:lnTo>
                <a:lnTo>
                  <a:pt x="22" y="773"/>
                </a:lnTo>
                <a:lnTo>
                  <a:pt x="44" y="751"/>
                </a:lnTo>
                <a:lnTo>
                  <a:pt x="65" y="729"/>
                </a:lnTo>
                <a:lnTo>
                  <a:pt x="98" y="708"/>
                </a:lnTo>
                <a:lnTo>
                  <a:pt x="131" y="686"/>
                </a:lnTo>
                <a:lnTo>
                  <a:pt x="196" y="631"/>
                </a:lnTo>
                <a:lnTo>
                  <a:pt x="261" y="577"/>
                </a:lnTo>
                <a:lnTo>
                  <a:pt x="315" y="512"/>
                </a:lnTo>
                <a:lnTo>
                  <a:pt x="359" y="446"/>
                </a:lnTo>
              </a:path>
            </a:pathLst>
          </a:custGeom>
          <a:solidFill>
            <a:srgbClr val="FF0000"/>
          </a:solidFill>
          <a:ln w="12700">
            <a:solidFill>
              <a:srgbClr val="000000"/>
            </a:solidFill>
            <a:round/>
          </a:ln>
        </p:spPr>
        <p:txBody>
          <a:bodyPr/>
          <a:lstStyle/>
          <a:p>
            <a:endParaRPr lang="zh-CN" altLang="en-US"/>
          </a:p>
        </p:txBody>
      </p:sp>
      <p:sp>
        <p:nvSpPr>
          <p:cNvPr id="93229" name="Freeform 45"/>
          <p:cNvSpPr/>
          <p:nvPr/>
        </p:nvSpPr>
        <p:spPr bwMode="auto">
          <a:xfrm>
            <a:off x="6818313" y="1520825"/>
            <a:ext cx="785812" cy="317500"/>
          </a:xfrm>
          <a:custGeom>
            <a:avLst/>
            <a:gdLst>
              <a:gd name="T0" fmla="*/ 2147483646 w 1239"/>
              <a:gd name="T1" fmla="*/ 2147483646 h 500"/>
              <a:gd name="T2" fmla="*/ 2147483646 w 1239"/>
              <a:gd name="T3" fmla="*/ 2147483646 h 500"/>
              <a:gd name="T4" fmla="*/ 2147483646 w 1239"/>
              <a:gd name="T5" fmla="*/ 2147483646 h 500"/>
              <a:gd name="T6" fmla="*/ 2147483646 w 1239"/>
              <a:gd name="T7" fmla="*/ 2147483646 h 500"/>
              <a:gd name="T8" fmla="*/ 2147483646 w 1239"/>
              <a:gd name="T9" fmla="*/ 2147483646 h 500"/>
              <a:gd name="T10" fmla="*/ 2147483646 w 1239"/>
              <a:gd name="T11" fmla="*/ 2147483646 h 500"/>
              <a:gd name="T12" fmla="*/ 2147483646 w 1239"/>
              <a:gd name="T13" fmla="*/ 2147483646 h 500"/>
              <a:gd name="T14" fmla="*/ 2147483646 w 1239"/>
              <a:gd name="T15" fmla="*/ 2147483646 h 500"/>
              <a:gd name="T16" fmla="*/ 2147483646 w 1239"/>
              <a:gd name="T17" fmla="*/ 2147483646 h 500"/>
              <a:gd name="T18" fmla="*/ 2147483646 w 1239"/>
              <a:gd name="T19" fmla="*/ 2147483646 h 500"/>
              <a:gd name="T20" fmla="*/ 2147483646 w 1239"/>
              <a:gd name="T21" fmla="*/ 2147483646 h 500"/>
              <a:gd name="T22" fmla="*/ 2147483646 w 1239"/>
              <a:gd name="T23" fmla="*/ 2147483646 h 500"/>
              <a:gd name="T24" fmla="*/ 2147483646 w 1239"/>
              <a:gd name="T25" fmla="*/ 0 h 500"/>
              <a:gd name="T26" fmla="*/ 2147483646 w 1239"/>
              <a:gd name="T27" fmla="*/ 2147483646 h 500"/>
              <a:gd name="T28" fmla="*/ 2147483646 w 1239"/>
              <a:gd name="T29" fmla="*/ 2147483646 h 500"/>
              <a:gd name="T30" fmla="*/ 2147483646 w 1239"/>
              <a:gd name="T31" fmla="*/ 2147483646 h 500"/>
              <a:gd name="T32" fmla="*/ 2147483646 w 1239"/>
              <a:gd name="T33" fmla="*/ 2147483646 h 500"/>
              <a:gd name="T34" fmla="*/ 2147483646 w 1239"/>
              <a:gd name="T35" fmla="*/ 2147483646 h 500"/>
              <a:gd name="T36" fmla="*/ 2147483646 w 1239"/>
              <a:gd name="T37" fmla="*/ 2147483646 h 500"/>
              <a:gd name="T38" fmla="*/ 2147483646 w 1239"/>
              <a:gd name="T39" fmla="*/ 2147483646 h 500"/>
              <a:gd name="T40" fmla="*/ 2147483646 w 1239"/>
              <a:gd name="T41" fmla="*/ 2147483646 h 500"/>
              <a:gd name="T42" fmla="*/ 2147483646 w 1239"/>
              <a:gd name="T43" fmla="*/ 2147483646 h 500"/>
              <a:gd name="T44" fmla="*/ 2147483646 w 1239"/>
              <a:gd name="T45" fmla="*/ 2147483646 h 500"/>
              <a:gd name="T46" fmla="*/ 2147483646 w 1239"/>
              <a:gd name="T47" fmla="*/ 2147483646 h 500"/>
              <a:gd name="T48" fmla="*/ 2147483646 w 1239"/>
              <a:gd name="T49" fmla="*/ 2147483646 h 500"/>
              <a:gd name="T50" fmla="*/ 2147483646 w 1239"/>
              <a:gd name="T51" fmla="*/ 2147483646 h 500"/>
              <a:gd name="T52" fmla="*/ 2147483646 w 1239"/>
              <a:gd name="T53" fmla="*/ 2147483646 h 500"/>
              <a:gd name="T54" fmla="*/ 2147483646 w 1239"/>
              <a:gd name="T55" fmla="*/ 2147483646 h 500"/>
              <a:gd name="T56" fmla="*/ 2147483646 w 1239"/>
              <a:gd name="T57" fmla="*/ 2147483646 h 500"/>
              <a:gd name="T58" fmla="*/ 2147483646 w 1239"/>
              <a:gd name="T59" fmla="*/ 2147483646 h 500"/>
              <a:gd name="T60" fmla="*/ 2147483646 w 1239"/>
              <a:gd name="T61" fmla="*/ 2147483646 h 500"/>
              <a:gd name="T62" fmla="*/ 2147483646 w 1239"/>
              <a:gd name="T63" fmla="*/ 2147483646 h 500"/>
              <a:gd name="T64" fmla="*/ 2147483646 w 1239"/>
              <a:gd name="T65" fmla="*/ 2147483646 h 5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39"/>
              <a:gd name="T100" fmla="*/ 0 h 500"/>
              <a:gd name="T101" fmla="*/ 1239 w 1239"/>
              <a:gd name="T102" fmla="*/ 500 h 5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39" h="500">
                <a:moveTo>
                  <a:pt x="793" y="500"/>
                </a:moveTo>
                <a:lnTo>
                  <a:pt x="771" y="500"/>
                </a:lnTo>
                <a:lnTo>
                  <a:pt x="750" y="500"/>
                </a:lnTo>
                <a:lnTo>
                  <a:pt x="728" y="490"/>
                </a:lnTo>
                <a:lnTo>
                  <a:pt x="706" y="479"/>
                </a:lnTo>
                <a:lnTo>
                  <a:pt x="674" y="468"/>
                </a:lnTo>
                <a:lnTo>
                  <a:pt x="641" y="457"/>
                </a:lnTo>
                <a:lnTo>
                  <a:pt x="619" y="435"/>
                </a:lnTo>
                <a:lnTo>
                  <a:pt x="587" y="413"/>
                </a:lnTo>
                <a:lnTo>
                  <a:pt x="576" y="403"/>
                </a:lnTo>
                <a:lnTo>
                  <a:pt x="554" y="392"/>
                </a:lnTo>
                <a:lnTo>
                  <a:pt x="532" y="381"/>
                </a:lnTo>
                <a:lnTo>
                  <a:pt x="500" y="359"/>
                </a:lnTo>
                <a:lnTo>
                  <a:pt x="478" y="348"/>
                </a:lnTo>
                <a:lnTo>
                  <a:pt x="445" y="326"/>
                </a:lnTo>
                <a:lnTo>
                  <a:pt x="413" y="305"/>
                </a:lnTo>
                <a:lnTo>
                  <a:pt x="380" y="283"/>
                </a:lnTo>
                <a:lnTo>
                  <a:pt x="337" y="261"/>
                </a:lnTo>
                <a:lnTo>
                  <a:pt x="293" y="228"/>
                </a:lnTo>
                <a:lnTo>
                  <a:pt x="250" y="207"/>
                </a:lnTo>
                <a:lnTo>
                  <a:pt x="206" y="174"/>
                </a:lnTo>
                <a:lnTo>
                  <a:pt x="163" y="141"/>
                </a:lnTo>
                <a:lnTo>
                  <a:pt x="108" y="109"/>
                </a:lnTo>
                <a:lnTo>
                  <a:pt x="54" y="76"/>
                </a:lnTo>
                <a:lnTo>
                  <a:pt x="0" y="43"/>
                </a:lnTo>
                <a:lnTo>
                  <a:pt x="21" y="0"/>
                </a:lnTo>
                <a:lnTo>
                  <a:pt x="163" y="65"/>
                </a:lnTo>
                <a:lnTo>
                  <a:pt x="293" y="120"/>
                </a:lnTo>
                <a:lnTo>
                  <a:pt x="424" y="163"/>
                </a:lnTo>
                <a:lnTo>
                  <a:pt x="532" y="207"/>
                </a:lnTo>
                <a:lnTo>
                  <a:pt x="641" y="250"/>
                </a:lnTo>
                <a:lnTo>
                  <a:pt x="750" y="272"/>
                </a:lnTo>
                <a:lnTo>
                  <a:pt x="837" y="305"/>
                </a:lnTo>
                <a:lnTo>
                  <a:pt x="924" y="315"/>
                </a:lnTo>
                <a:lnTo>
                  <a:pt x="967" y="326"/>
                </a:lnTo>
                <a:lnTo>
                  <a:pt x="1000" y="337"/>
                </a:lnTo>
                <a:lnTo>
                  <a:pt x="1032" y="337"/>
                </a:lnTo>
                <a:lnTo>
                  <a:pt x="1065" y="348"/>
                </a:lnTo>
                <a:lnTo>
                  <a:pt x="1087" y="359"/>
                </a:lnTo>
                <a:lnTo>
                  <a:pt x="1119" y="359"/>
                </a:lnTo>
                <a:lnTo>
                  <a:pt x="1141" y="370"/>
                </a:lnTo>
                <a:lnTo>
                  <a:pt x="1163" y="370"/>
                </a:lnTo>
                <a:lnTo>
                  <a:pt x="1185" y="381"/>
                </a:lnTo>
                <a:lnTo>
                  <a:pt x="1195" y="381"/>
                </a:lnTo>
                <a:lnTo>
                  <a:pt x="1206" y="392"/>
                </a:lnTo>
                <a:lnTo>
                  <a:pt x="1217" y="392"/>
                </a:lnTo>
                <a:lnTo>
                  <a:pt x="1228" y="392"/>
                </a:lnTo>
                <a:lnTo>
                  <a:pt x="1239" y="403"/>
                </a:lnTo>
                <a:lnTo>
                  <a:pt x="1239" y="413"/>
                </a:lnTo>
                <a:lnTo>
                  <a:pt x="1228" y="413"/>
                </a:lnTo>
                <a:lnTo>
                  <a:pt x="1217" y="424"/>
                </a:lnTo>
                <a:lnTo>
                  <a:pt x="1195" y="424"/>
                </a:lnTo>
                <a:lnTo>
                  <a:pt x="1174" y="435"/>
                </a:lnTo>
                <a:lnTo>
                  <a:pt x="1141" y="446"/>
                </a:lnTo>
                <a:lnTo>
                  <a:pt x="1108" y="457"/>
                </a:lnTo>
                <a:lnTo>
                  <a:pt x="1065" y="457"/>
                </a:lnTo>
                <a:lnTo>
                  <a:pt x="1021" y="468"/>
                </a:lnTo>
                <a:lnTo>
                  <a:pt x="978" y="479"/>
                </a:lnTo>
                <a:lnTo>
                  <a:pt x="945" y="479"/>
                </a:lnTo>
                <a:lnTo>
                  <a:pt x="913" y="490"/>
                </a:lnTo>
                <a:lnTo>
                  <a:pt x="880" y="490"/>
                </a:lnTo>
                <a:lnTo>
                  <a:pt x="848" y="500"/>
                </a:lnTo>
                <a:lnTo>
                  <a:pt x="815" y="500"/>
                </a:lnTo>
                <a:lnTo>
                  <a:pt x="793" y="500"/>
                </a:lnTo>
              </a:path>
            </a:pathLst>
          </a:custGeom>
          <a:solidFill>
            <a:srgbClr val="FF0000"/>
          </a:solidFill>
          <a:ln w="12700">
            <a:solidFill>
              <a:srgbClr val="000000"/>
            </a:solidFill>
            <a:round/>
          </a:ln>
        </p:spPr>
        <p:txBody>
          <a:bodyPr/>
          <a:lstStyle/>
          <a:p>
            <a:endParaRPr lang="zh-CN" altLang="en-US"/>
          </a:p>
        </p:txBody>
      </p:sp>
      <p:sp>
        <p:nvSpPr>
          <p:cNvPr id="93230" name="Freeform 46"/>
          <p:cNvSpPr/>
          <p:nvPr/>
        </p:nvSpPr>
        <p:spPr bwMode="auto">
          <a:xfrm>
            <a:off x="6354763" y="1881188"/>
            <a:ext cx="123825" cy="573087"/>
          </a:xfrm>
          <a:custGeom>
            <a:avLst/>
            <a:gdLst>
              <a:gd name="T0" fmla="*/ 2147483646 w 196"/>
              <a:gd name="T1" fmla="*/ 2147483646 h 903"/>
              <a:gd name="T2" fmla="*/ 2147483646 w 196"/>
              <a:gd name="T3" fmla="*/ 0 h 903"/>
              <a:gd name="T4" fmla="*/ 2147483646 w 196"/>
              <a:gd name="T5" fmla="*/ 0 h 903"/>
              <a:gd name="T6" fmla="*/ 2147483646 w 196"/>
              <a:gd name="T7" fmla="*/ 2147483646 h 903"/>
              <a:gd name="T8" fmla="*/ 2147483646 w 196"/>
              <a:gd name="T9" fmla="*/ 2147483646 h 903"/>
              <a:gd name="T10" fmla="*/ 2147483646 w 196"/>
              <a:gd name="T11" fmla="*/ 2147483646 h 903"/>
              <a:gd name="T12" fmla="*/ 2147483646 w 196"/>
              <a:gd name="T13" fmla="*/ 2147483646 h 903"/>
              <a:gd name="T14" fmla="*/ 2147483646 w 196"/>
              <a:gd name="T15" fmla="*/ 2147483646 h 903"/>
              <a:gd name="T16" fmla="*/ 2147483646 w 196"/>
              <a:gd name="T17" fmla="*/ 2147483646 h 903"/>
              <a:gd name="T18" fmla="*/ 2147483646 w 196"/>
              <a:gd name="T19" fmla="*/ 2147483646 h 903"/>
              <a:gd name="T20" fmla="*/ 2147483646 w 196"/>
              <a:gd name="T21" fmla="*/ 2147483646 h 903"/>
              <a:gd name="T22" fmla="*/ 2147483646 w 196"/>
              <a:gd name="T23" fmla="*/ 2147483646 h 903"/>
              <a:gd name="T24" fmla="*/ 2147483646 w 196"/>
              <a:gd name="T25" fmla="*/ 2147483646 h 903"/>
              <a:gd name="T26" fmla="*/ 2147483646 w 196"/>
              <a:gd name="T27" fmla="*/ 2147483646 h 903"/>
              <a:gd name="T28" fmla="*/ 2147483646 w 196"/>
              <a:gd name="T29" fmla="*/ 2147483646 h 903"/>
              <a:gd name="T30" fmla="*/ 2147483646 w 196"/>
              <a:gd name="T31" fmla="*/ 2147483646 h 903"/>
              <a:gd name="T32" fmla="*/ 2147483646 w 196"/>
              <a:gd name="T33" fmla="*/ 2147483646 h 903"/>
              <a:gd name="T34" fmla="*/ 2147483646 w 196"/>
              <a:gd name="T35" fmla="*/ 2147483646 h 903"/>
              <a:gd name="T36" fmla="*/ 2147483646 w 196"/>
              <a:gd name="T37" fmla="*/ 2147483646 h 903"/>
              <a:gd name="T38" fmla="*/ 2147483646 w 196"/>
              <a:gd name="T39" fmla="*/ 2147483646 h 903"/>
              <a:gd name="T40" fmla="*/ 2147483646 w 196"/>
              <a:gd name="T41" fmla="*/ 2147483646 h 903"/>
              <a:gd name="T42" fmla="*/ 2147483646 w 196"/>
              <a:gd name="T43" fmla="*/ 2147483646 h 903"/>
              <a:gd name="T44" fmla="*/ 2147483646 w 196"/>
              <a:gd name="T45" fmla="*/ 2147483646 h 903"/>
              <a:gd name="T46" fmla="*/ 2147483646 w 196"/>
              <a:gd name="T47" fmla="*/ 2147483646 h 903"/>
              <a:gd name="T48" fmla="*/ 2147483646 w 196"/>
              <a:gd name="T49" fmla="*/ 2147483646 h 903"/>
              <a:gd name="T50" fmla="*/ 2147483646 w 196"/>
              <a:gd name="T51" fmla="*/ 2147483646 h 903"/>
              <a:gd name="T52" fmla="*/ 2147483646 w 196"/>
              <a:gd name="T53" fmla="*/ 2147483646 h 903"/>
              <a:gd name="T54" fmla="*/ 2147483646 w 196"/>
              <a:gd name="T55" fmla="*/ 2147483646 h 903"/>
              <a:gd name="T56" fmla="*/ 2147483646 w 196"/>
              <a:gd name="T57" fmla="*/ 2147483646 h 903"/>
              <a:gd name="T58" fmla="*/ 2147483646 w 196"/>
              <a:gd name="T59" fmla="*/ 2147483646 h 903"/>
              <a:gd name="T60" fmla="*/ 2147483646 w 196"/>
              <a:gd name="T61" fmla="*/ 2147483646 h 903"/>
              <a:gd name="T62" fmla="*/ 2147483646 w 196"/>
              <a:gd name="T63" fmla="*/ 2147483646 h 903"/>
              <a:gd name="T64" fmla="*/ 2147483646 w 196"/>
              <a:gd name="T65" fmla="*/ 2147483646 h 903"/>
              <a:gd name="T66" fmla="*/ 0 w 196"/>
              <a:gd name="T67" fmla="*/ 2147483646 h 903"/>
              <a:gd name="T68" fmla="*/ 0 w 196"/>
              <a:gd name="T69" fmla="*/ 2147483646 h 9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6"/>
              <a:gd name="T106" fmla="*/ 0 h 903"/>
              <a:gd name="T107" fmla="*/ 196 w 196"/>
              <a:gd name="T108" fmla="*/ 903 h 9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6" h="903">
                <a:moveTo>
                  <a:pt x="0" y="11"/>
                </a:moveTo>
                <a:lnTo>
                  <a:pt x="11" y="11"/>
                </a:lnTo>
                <a:lnTo>
                  <a:pt x="22" y="0"/>
                </a:lnTo>
                <a:lnTo>
                  <a:pt x="33" y="0"/>
                </a:lnTo>
                <a:lnTo>
                  <a:pt x="55" y="0"/>
                </a:lnTo>
                <a:lnTo>
                  <a:pt x="76" y="0"/>
                </a:lnTo>
                <a:lnTo>
                  <a:pt x="98" y="0"/>
                </a:lnTo>
                <a:lnTo>
                  <a:pt x="131" y="11"/>
                </a:lnTo>
                <a:lnTo>
                  <a:pt x="163" y="11"/>
                </a:lnTo>
                <a:lnTo>
                  <a:pt x="163" y="32"/>
                </a:lnTo>
                <a:lnTo>
                  <a:pt x="174" y="54"/>
                </a:lnTo>
                <a:lnTo>
                  <a:pt x="174" y="76"/>
                </a:lnTo>
                <a:lnTo>
                  <a:pt x="174" y="109"/>
                </a:lnTo>
                <a:lnTo>
                  <a:pt x="174" y="130"/>
                </a:lnTo>
                <a:lnTo>
                  <a:pt x="185" y="163"/>
                </a:lnTo>
                <a:lnTo>
                  <a:pt x="185" y="196"/>
                </a:lnTo>
                <a:lnTo>
                  <a:pt x="185" y="239"/>
                </a:lnTo>
                <a:lnTo>
                  <a:pt x="185" y="272"/>
                </a:lnTo>
                <a:lnTo>
                  <a:pt x="196" y="315"/>
                </a:lnTo>
                <a:lnTo>
                  <a:pt x="196" y="348"/>
                </a:lnTo>
                <a:lnTo>
                  <a:pt x="196" y="381"/>
                </a:lnTo>
                <a:lnTo>
                  <a:pt x="196" y="402"/>
                </a:lnTo>
                <a:lnTo>
                  <a:pt x="196" y="435"/>
                </a:lnTo>
                <a:lnTo>
                  <a:pt x="196" y="446"/>
                </a:lnTo>
                <a:lnTo>
                  <a:pt x="196" y="468"/>
                </a:lnTo>
                <a:lnTo>
                  <a:pt x="196" y="489"/>
                </a:lnTo>
                <a:lnTo>
                  <a:pt x="196" y="511"/>
                </a:lnTo>
                <a:lnTo>
                  <a:pt x="196" y="544"/>
                </a:lnTo>
                <a:lnTo>
                  <a:pt x="185" y="577"/>
                </a:lnTo>
                <a:lnTo>
                  <a:pt x="185" y="609"/>
                </a:lnTo>
                <a:lnTo>
                  <a:pt x="185" y="642"/>
                </a:lnTo>
                <a:lnTo>
                  <a:pt x="174" y="685"/>
                </a:lnTo>
                <a:lnTo>
                  <a:pt x="174" y="729"/>
                </a:lnTo>
                <a:lnTo>
                  <a:pt x="163" y="762"/>
                </a:lnTo>
                <a:lnTo>
                  <a:pt x="163" y="805"/>
                </a:lnTo>
                <a:lnTo>
                  <a:pt x="152" y="838"/>
                </a:lnTo>
                <a:lnTo>
                  <a:pt x="152" y="859"/>
                </a:lnTo>
                <a:lnTo>
                  <a:pt x="141" y="881"/>
                </a:lnTo>
                <a:lnTo>
                  <a:pt x="141" y="892"/>
                </a:lnTo>
                <a:lnTo>
                  <a:pt x="131" y="903"/>
                </a:lnTo>
                <a:lnTo>
                  <a:pt x="120" y="892"/>
                </a:lnTo>
                <a:lnTo>
                  <a:pt x="109" y="881"/>
                </a:lnTo>
                <a:lnTo>
                  <a:pt x="98" y="859"/>
                </a:lnTo>
                <a:lnTo>
                  <a:pt x="87" y="838"/>
                </a:lnTo>
                <a:lnTo>
                  <a:pt x="76" y="816"/>
                </a:lnTo>
                <a:lnTo>
                  <a:pt x="76" y="794"/>
                </a:lnTo>
                <a:lnTo>
                  <a:pt x="65" y="772"/>
                </a:lnTo>
                <a:lnTo>
                  <a:pt x="65" y="740"/>
                </a:lnTo>
                <a:lnTo>
                  <a:pt x="65" y="707"/>
                </a:lnTo>
                <a:lnTo>
                  <a:pt x="65" y="664"/>
                </a:lnTo>
                <a:lnTo>
                  <a:pt x="65" y="620"/>
                </a:lnTo>
                <a:lnTo>
                  <a:pt x="65" y="566"/>
                </a:lnTo>
                <a:lnTo>
                  <a:pt x="65" y="522"/>
                </a:lnTo>
                <a:lnTo>
                  <a:pt x="76" y="479"/>
                </a:lnTo>
                <a:lnTo>
                  <a:pt x="76" y="435"/>
                </a:lnTo>
                <a:lnTo>
                  <a:pt x="76" y="392"/>
                </a:lnTo>
                <a:lnTo>
                  <a:pt x="76" y="359"/>
                </a:lnTo>
                <a:lnTo>
                  <a:pt x="76" y="326"/>
                </a:lnTo>
                <a:lnTo>
                  <a:pt x="65" y="294"/>
                </a:lnTo>
                <a:lnTo>
                  <a:pt x="65" y="261"/>
                </a:lnTo>
                <a:lnTo>
                  <a:pt x="55" y="207"/>
                </a:lnTo>
                <a:lnTo>
                  <a:pt x="55" y="174"/>
                </a:lnTo>
                <a:lnTo>
                  <a:pt x="44" y="130"/>
                </a:lnTo>
                <a:lnTo>
                  <a:pt x="33" y="109"/>
                </a:lnTo>
                <a:lnTo>
                  <a:pt x="22" y="76"/>
                </a:lnTo>
                <a:lnTo>
                  <a:pt x="11" y="54"/>
                </a:lnTo>
                <a:lnTo>
                  <a:pt x="0" y="32"/>
                </a:lnTo>
                <a:lnTo>
                  <a:pt x="0" y="11"/>
                </a:lnTo>
              </a:path>
            </a:pathLst>
          </a:custGeom>
          <a:solidFill>
            <a:srgbClr val="FF0000"/>
          </a:solidFill>
          <a:ln w="12700">
            <a:solidFill>
              <a:srgbClr val="000000"/>
            </a:solidFill>
            <a:round/>
          </a:ln>
        </p:spPr>
        <p:txBody>
          <a:bodyPr/>
          <a:lstStyle/>
          <a:p>
            <a:endParaRPr lang="zh-CN" altLang="en-US"/>
          </a:p>
        </p:txBody>
      </p:sp>
      <p:sp>
        <p:nvSpPr>
          <p:cNvPr id="93231" name="Freeform 47"/>
          <p:cNvSpPr/>
          <p:nvPr/>
        </p:nvSpPr>
        <p:spPr bwMode="auto">
          <a:xfrm>
            <a:off x="6410325" y="1778000"/>
            <a:ext cx="655638" cy="641350"/>
          </a:xfrm>
          <a:custGeom>
            <a:avLst/>
            <a:gdLst>
              <a:gd name="T0" fmla="*/ 2147483646 w 1033"/>
              <a:gd name="T1" fmla="*/ 2147483646 h 1012"/>
              <a:gd name="T2" fmla="*/ 2147483646 w 1033"/>
              <a:gd name="T3" fmla="*/ 2147483646 h 1012"/>
              <a:gd name="T4" fmla="*/ 2147483646 w 1033"/>
              <a:gd name="T5" fmla="*/ 2147483646 h 1012"/>
              <a:gd name="T6" fmla="*/ 2147483646 w 1033"/>
              <a:gd name="T7" fmla="*/ 2147483646 h 1012"/>
              <a:gd name="T8" fmla="*/ 2147483646 w 1033"/>
              <a:gd name="T9" fmla="*/ 2147483646 h 1012"/>
              <a:gd name="T10" fmla="*/ 2147483646 w 1033"/>
              <a:gd name="T11" fmla="*/ 2147483646 h 1012"/>
              <a:gd name="T12" fmla="*/ 2147483646 w 1033"/>
              <a:gd name="T13" fmla="*/ 2147483646 h 1012"/>
              <a:gd name="T14" fmla="*/ 2147483646 w 1033"/>
              <a:gd name="T15" fmla="*/ 2147483646 h 1012"/>
              <a:gd name="T16" fmla="*/ 2147483646 w 1033"/>
              <a:gd name="T17" fmla="*/ 2147483646 h 1012"/>
              <a:gd name="T18" fmla="*/ 2147483646 w 1033"/>
              <a:gd name="T19" fmla="*/ 2147483646 h 1012"/>
              <a:gd name="T20" fmla="*/ 2147483646 w 1033"/>
              <a:gd name="T21" fmla="*/ 2147483646 h 1012"/>
              <a:gd name="T22" fmla="*/ 2147483646 w 1033"/>
              <a:gd name="T23" fmla="*/ 2147483646 h 1012"/>
              <a:gd name="T24" fmla="*/ 2147483646 w 1033"/>
              <a:gd name="T25" fmla="*/ 2147483646 h 1012"/>
              <a:gd name="T26" fmla="*/ 2147483646 w 1033"/>
              <a:gd name="T27" fmla="*/ 2147483646 h 1012"/>
              <a:gd name="T28" fmla="*/ 2147483646 w 1033"/>
              <a:gd name="T29" fmla="*/ 2147483646 h 1012"/>
              <a:gd name="T30" fmla="*/ 2147483646 w 1033"/>
              <a:gd name="T31" fmla="*/ 2147483646 h 1012"/>
              <a:gd name="T32" fmla="*/ 2147483646 w 1033"/>
              <a:gd name="T33" fmla="*/ 2147483646 h 1012"/>
              <a:gd name="T34" fmla="*/ 2147483646 w 1033"/>
              <a:gd name="T35" fmla="*/ 2147483646 h 1012"/>
              <a:gd name="T36" fmla="*/ 2147483646 w 1033"/>
              <a:gd name="T37" fmla="*/ 2147483646 h 1012"/>
              <a:gd name="T38" fmla="*/ 2147483646 w 1033"/>
              <a:gd name="T39" fmla="*/ 2147483646 h 1012"/>
              <a:gd name="T40" fmla="*/ 2147483646 w 1033"/>
              <a:gd name="T41" fmla="*/ 2147483646 h 1012"/>
              <a:gd name="T42" fmla="*/ 2147483646 w 1033"/>
              <a:gd name="T43" fmla="*/ 2147483646 h 1012"/>
              <a:gd name="T44" fmla="*/ 2147483646 w 1033"/>
              <a:gd name="T45" fmla="*/ 2147483646 h 1012"/>
              <a:gd name="T46" fmla="*/ 2147483646 w 1033"/>
              <a:gd name="T47" fmla="*/ 2147483646 h 1012"/>
              <a:gd name="T48" fmla="*/ 2147483646 w 1033"/>
              <a:gd name="T49" fmla="*/ 2147483646 h 1012"/>
              <a:gd name="T50" fmla="*/ 2147483646 w 1033"/>
              <a:gd name="T51" fmla="*/ 2147483646 h 1012"/>
              <a:gd name="T52" fmla="*/ 2147483646 w 1033"/>
              <a:gd name="T53" fmla="*/ 2147483646 h 1012"/>
              <a:gd name="T54" fmla="*/ 2147483646 w 1033"/>
              <a:gd name="T55" fmla="*/ 2147483646 h 1012"/>
              <a:gd name="T56" fmla="*/ 2147483646 w 1033"/>
              <a:gd name="T57" fmla="*/ 2147483646 h 1012"/>
              <a:gd name="T58" fmla="*/ 2147483646 w 1033"/>
              <a:gd name="T59" fmla="*/ 2147483646 h 1012"/>
              <a:gd name="T60" fmla="*/ 2147483646 w 1033"/>
              <a:gd name="T61" fmla="*/ 2147483646 h 1012"/>
              <a:gd name="T62" fmla="*/ 2147483646 w 1033"/>
              <a:gd name="T63" fmla="*/ 2147483646 h 1012"/>
              <a:gd name="T64" fmla="*/ 2147483646 w 1033"/>
              <a:gd name="T65" fmla="*/ 2147483646 h 1012"/>
              <a:gd name="T66" fmla="*/ 0 w 1033"/>
              <a:gd name="T67" fmla="*/ 2147483646 h 1012"/>
              <a:gd name="T68" fmla="*/ 2147483646 w 1033"/>
              <a:gd name="T69" fmla="*/ 2147483646 h 1012"/>
              <a:gd name="T70" fmla="*/ 2147483646 w 1033"/>
              <a:gd name="T71" fmla="*/ 2147483646 h 1012"/>
              <a:gd name="T72" fmla="*/ 2147483646 w 1033"/>
              <a:gd name="T73" fmla="*/ 2147483646 h 1012"/>
              <a:gd name="T74" fmla="*/ 2147483646 w 1033"/>
              <a:gd name="T75" fmla="*/ 2147483646 h 1012"/>
              <a:gd name="T76" fmla="*/ 2147483646 w 1033"/>
              <a:gd name="T77" fmla="*/ 2147483646 h 1012"/>
              <a:gd name="T78" fmla="*/ 2147483646 w 1033"/>
              <a:gd name="T79" fmla="*/ 2147483646 h 1012"/>
              <a:gd name="T80" fmla="*/ 2147483646 w 1033"/>
              <a:gd name="T81" fmla="*/ 2147483646 h 1012"/>
              <a:gd name="T82" fmla="*/ 2147483646 w 1033"/>
              <a:gd name="T83" fmla="*/ 2147483646 h 1012"/>
              <a:gd name="T84" fmla="*/ 2147483646 w 1033"/>
              <a:gd name="T85" fmla="*/ 2147483646 h 1012"/>
              <a:gd name="T86" fmla="*/ 2147483646 w 1033"/>
              <a:gd name="T87" fmla="*/ 2147483646 h 1012"/>
              <a:gd name="T88" fmla="*/ 2147483646 w 1033"/>
              <a:gd name="T89" fmla="*/ 2147483646 h 1012"/>
              <a:gd name="T90" fmla="*/ 2147483646 w 1033"/>
              <a:gd name="T91" fmla="*/ 0 h 1012"/>
              <a:gd name="T92" fmla="*/ 2147483646 w 1033"/>
              <a:gd name="T93" fmla="*/ 0 h 1012"/>
              <a:gd name="T94" fmla="*/ 2147483646 w 1033"/>
              <a:gd name="T95" fmla="*/ 2147483646 h 1012"/>
              <a:gd name="T96" fmla="*/ 2147483646 w 1033"/>
              <a:gd name="T97" fmla="*/ 2147483646 h 1012"/>
              <a:gd name="T98" fmla="*/ 2147483646 w 1033"/>
              <a:gd name="T99" fmla="*/ 2147483646 h 1012"/>
              <a:gd name="T100" fmla="*/ 2147483646 w 1033"/>
              <a:gd name="T101" fmla="*/ 2147483646 h 1012"/>
              <a:gd name="T102" fmla="*/ 2147483646 w 1033"/>
              <a:gd name="T103" fmla="*/ 2147483646 h 1012"/>
              <a:gd name="T104" fmla="*/ 2147483646 w 1033"/>
              <a:gd name="T105" fmla="*/ 2147483646 h 1012"/>
              <a:gd name="T106" fmla="*/ 2147483646 w 1033"/>
              <a:gd name="T107" fmla="*/ 2147483646 h 1012"/>
              <a:gd name="T108" fmla="*/ 2147483646 w 1033"/>
              <a:gd name="T109" fmla="*/ 2147483646 h 1012"/>
              <a:gd name="T110" fmla="*/ 2147483646 w 1033"/>
              <a:gd name="T111" fmla="*/ 2147483646 h 10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33"/>
              <a:gd name="T169" fmla="*/ 0 h 1012"/>
              <a:gd name="T170" fmla="*/ 1033 w 1033"/>
              <a:gd name="T171" fmla="*/ 1012 h 10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33" h="1012">
                <a:moveTo>
                  <a:pt x="1000" y="217"/>
                </a:moveTo>
                <a:lnTo>
                  <a:pt x="1000" y="217"/>
                </a:lnTo>
                <a:lnTo>
                  <a:pt x="989" y="228"/>
                </a:lnTo>
                <a:lnTo>
                  <a:pt x="989" y="239"/>
                </a:lnTo>
                <a:lnTo>
                  <a:pt x="989" y="261"/>
                </a:lnTo>
                <a:lnTo>
                  <a:pt x="989" y="282"/>
                </a:lnTo>
                <a:lnTo>
                  <a:pt x="979" y="315"/>
                </a:lnTo>
                <a:lnTo>
                  <a:pt x="979" y="348"/>
                </a:lnTo>
                <a:lnTo>
                  <a:pt x="979" y="380"/>
                </a:lnTo>
                <a:lnTo>
                  <a:pt x="979" y="446"/>
                </a:lnTo>
                <a:lnTo>
                  <a:pt x="979" y="522"/>
                </a:lnTo>
                <a:lnTo>
                  <a:pt x="989" y="576"/>
                </a:lnTo>
                <a:lnTo>
                  <a:pt x="989" y="631"/>
                </a:lnTo>
                <a:lnTo>
                  <a:pt x="1000" y="685"/>
                </a:lnTo>
                <a:lnTo>
                  <a:pt x="989" y="750"/>
                </a:lnTo>
                <a:lnTo>
                  <a:pt x="979" y="816"/>
                </a:lnTo>
                <a:lnTo>
                  <a:pt x="957" y="881"/>
                </a:lnTo>
                <a:lnTo>
                  <a:pt x="946" y="903"/>
                </a:lnTo>
                <a:lnTo>
                  <a:pt x="935" y="935"/>
                </a:lnTo>
                <a:lnTo>
                  <a:pt x="935" y="957"/>
                </a:lnTo>
                <a:lnTo>
                  <a:pt x="924" y="979"/>
                </a:lnTo>
                <a:lnTo>
                  <a:pt x="913" y="990"/>
                </a:lnTo>
                <a:lnTo>
                  <a:pt x="913" y="1001"/>
                </a:lnTo>
                <a:lnTo>
                  <a:pt x="913" y="1012"/>
                </a:lnTo>
                <a:lnTo>
                  <a:pt x="902" y="1012"/>
                </a:lnTo>
                <a:lnTo>
                  <a:pt x="892" y="1001"/>
                </a:lnTo>
                <a:lnTo>
                  <a:pt x="892" y="990"/>
                </a:lnTo>
                <a:lnTo>
                  <a:pt x="881" y="979"/>
                </a:lnTo>
                <a:lnTo>
                  <a:pt x="881" y="968"/>
                </a:lnTo>
                <a:lnTo>
                  <a:pt x="870" y="946"/>
                </a:lnTo>
                <a:lnTo>
                  <a:pt x="859" y="935"/>
                </a:lnTo>
                <a:lnTo>
                  <a:pt x="859" y="903"/>
                </a:lnTo>
                <a:lnTo>
                  <a:pt x="848" y="881"/>
                </a:lnTo>
                <a:lnTo>
                  <a:pt x="837" y="837"/>
                </a:lnTo>
                <a:lnTo>
                  <a:pt x="837" y="794"/>
                </a:lnTo>
                <a:lnTo>
                  <a:pt x="837" y="750"/>
                </a:lnTo>
                <a:lnTo>
                  <a:pt x="826" y="685"/>
                </a:lnTo>
                <a:lnTo>
                  <a:pt x="826" y="631"/>
                </a:lnTo>
                <a:lnTo>
                  <a:pt x="826" y="555"/>
                </a:lnTo>
                <a:lnTo>
                  <a:pt x="826" y="489"/>
                </a:lnTo>
                <a:lnTo>
                  <a:pt x="826" y="424"/>
                </a:lnTo>
                <a:lnTo>
                  <a:pt x="826" y="380"/>
                </a:lnTo>
                <a:lnTo>
                  <a:pt x="826" y="326"/>
                </a:lnTo>
                <a:lnTo>
                  <a:pt x="815" y="293"/>
                </a:lnTo>
                <a:lnTo>
                  <a:pt x="815" y="261"/>
                </a:lnTo>
                <a:lnTo>
                  <a:pt x="815" y="239"/>
                </a:lnTo>
                <a:lnTo>
                  <a:pt x="805" y="228"/>
                </a:lnTo>
                <a:lnTo>
                  <a:pt x="794" y="206"/>
                </a:lnTo>
                <a:lnTo>
                  <a:pt x="761" y="185"/>
                </a:lnTo>
                <a:lnTo>
                  <a:pt x="739" y="185"/>
                </a:lnTo>
                <a:lnTo>
                  <a:pt x="707" y="174"/>
                </a:lnTo>
                <a:lnTo>
                  <a:pt x="663" y="185"/>
                </a:lnTo>
                <a:lnTo>
                  <a:pt x="642" y="185"/>
                </a:lnTo>
                <a:lnTo>
                  <a:pt x="609" y="185"/>
                </a:lnTo>
                <a:lnTo>
                  <a:pt x="576" y="185"/>
                </a:lnTo>
                <a:lnTo>
                  <a:pt x="544" y="195"/>
                </a:lnTo>
                <a:lnTo>
                  <a:pt x="511" y="195"/>
                </a:lnTo>
                <a:lnTo>
                  <a:pt x="468" y="206"/>
                </a:lnTo>
                <a:lnTo>
                  <a:pt x="424" y="206"/>
                </a:lnTo>
                <a:lnTo>
                  <a:pt x="381" y="217"/>
                </a:lnTo>
                <a:lnTo>
                  <a:pt x="326" y="228"/>
                </a:lnTo>
                <a:lnTo>
                  <a:pt x="272" y="239"/>
                </a:lnTo>
                <a:lnTo>
                  <a:pt x="207" y="250"/>
                </a:lnTo>
                <a:lnTo>
                  <a:pt x="141" y="272"/>
                </a:lnTo>
                <a:lnTo>
                  <a:pt x="76" y="282"/>
                </a:lnTo>
                <a:lnTo>
                  <a:pt x="0" y="304"/>
                </a:lnTo>
                <a:lnTo>
                  <a:pt x="0" y="174"/>
                </a:lnTo>
                <a:lnTo>
                  <a:pt x="65" y="174"/>
                </a:lnTo>
                <a:lnTo>
                  <a:pt x="120" y="174"/>
                </a:lnTo>
                <a:lnTo>
                  <a:pt x="163" y="163"/>
                </a:lnTo>
                <a:lnTo>
                  <a:pt x="207" y="152"/>
                </a:lnTo>
                <a:lnTo>
                  <a:pt x="228" y="152"/>
                </a:lnTo>
                <a:lnTo>
                  <a:pt x="250" y="152"/>
                </a:lnTo>
                <a:lnTo>
                  <a:pt x="283" y="141"/>
                </a:lnTo>
                <a:lnTo>
                  <a:pt x="315" y="141"/>
                </a:lnTo>
                <a:lnTo>
                  <a:pt x="359" y="130"/>
                </a:lnTo>
                <a:lnTo>
                  <a:pt x="392" y="119"/>
                </a:lnTo>
                <a:lnTo>
                  <a:pt x="446" y="108"/>
                </a:lnTo>
                <a:lnTo>
                  <a:pt x="489" y="97"/>
                </a:lnTo>
                <a:lnTo>
                  <a:pt x="544" y="97"/>
                </a:lnTo>
                <a:lnTo>
                  <a:pt x="587" y="87"/>
                </a:lnTo>
                <a:lnTo>
                  <a:pt x="620" y="76"/>
                </a:lnTo>
                <a:lnTo>
                  <a:pt x="652" y="65"/>
                </a:lnTo>
                <a:lnTo>
                  <a:pt x="685" y="65"/>
                </a:lnTo>
                <a:lnTo>
                  <a:pt x="696" y="54"/>
                </a:lnTo>
                <a:lnTo>
                  <a:pt x="718" y="43"/>
                </a:lnTo>
                <a:lnTo>
                  <a:pt x="718" y="32"/>
                </a:lnTo>
                <a:lnTo>
                  <a:pt x="729" y="21"/>
                </a:lnTo>
                <a:lnTo>
                  <a:pt x="739" y="10"/>
                </a:lnTo>
                <a:lnTo>
                  <a:pt x="761" y="0"/>
                </a:lnTo>
                <a:lnTo>
                  <a:pt x="772" y="0"/>
                </a:lnTo>
                <a:lnTo>
                  <a:pt x="783" y="0"/>
                </a:lnTo>
                <a:lnTo>
                  <a:pt x="794" y="10"/>
                </a:lnTo>
                <a:lnTo>
                  <a:pt x="815" y="10"/>
                </a:lnTo>
                <a:lnTo>
                  <a:pt x="826" y="21"/>
                </a:lnTo>
                <a:lnTo>
                  <a:pt x="848" y="21"/>
                </a:lnTo>
                <a:lnTo>
                  <a:pt x="870" y="32"/>
                </a:lnTo>
                <a:lnTo>
                  <a:pt x="924" y="54"/>
                </a:lnTo>
                <a:lnTo>
                  <a:pt x="957" y="76"/>
                </a:lnTo>
                <a:lnTo>
                  <a:pt x="979" y="87"/>
                </a:lnTo>
                <a:lnTo>
                  <a:pt x="989" y="97"/>
                </a:lnTo>
                <a:lnTo>
                  <a:pt x="1011" y="119"/>
                </a:lnTo>
                <a:lnTo>
                  <a:pt x="1022" y="130"/>
                </a:lnTo>
                <a:lnTo>
                  <a:pt x="1033" y="141"/>
                </a:lnTo>
                <a:lnTo>
                  <a:pt x="1033" y="152"/>
                </a:lnTo>
                <a:lnTo>
                  <a:pt x="1033" y="174"/>
                </a:lnTo>
                <a:lnTo>
                  <a:pt x="1022" y="185"/>
                </a:lnTo>
                <a:lnTo>
                  <a:pt x="1022" y="206"/>
                </a:lnTo>
                <a:lnTo>
                  <a:pt x="1000" y="217"/>
                </a:lnTo>
              </a:path>
            </a:pathLst>
          </a:custGeom>
          <a:solidFill>
            <a:srgbClr val="FF0000"/>
          </a:solidFill>
          <a:ln w="12700">
            <a:solidFill>
              <a:srgbClr val="000000"/>
            </a:solidFill>
            <a:round/>
          </a:ln>
        </p:spPr>
        <p:txBody>
          <a:bodyPr/>
          <a:lstStyle/>
          <a:p>
            <a:endParaRPr lang="zh-CN" altLang="en-US"/>
          </a:p>
        </p:txBody>
      </p:sp>
      <p:sp>
        <p:nvSpPr>
          <p:cNvPr id="93232" name="Freeform 48"/>
          <p:cNvSpPr/>
          <p:nvPr/>
        </p:nvSpPr>
        <p:spPr bwMode="auto">
          <a:xfrm>
            <a:off x="6243638" y="1990725"/>
            <a:ext cx="511175" cy="801688"/>
          </a:xfrm>
          <a:custGeom>
            <a:avLst/>
            <a:gdLst>
              <a:gd name="T0" fmla="*/ 2147483646 w 805"/>
              <a:gd name="T1" fmla="*/ 2147483646 h 1262"/>
              <a:gd name="T2" fmla="*/ 2147483646 w 805"/>
              <a:gd name="T3" fmla="*/ 2147483646 h 1262"/>
              <a:gd name="T4" fmla="*/ 2147483646 w 805"/>
              <a:gd name="T5" fmla="*/ 2147483646 h 1262"/>
              <a:gd name="T6" fmla="*/ 2147483646 w 805"/>
              <a:gd name="T7" fmla="*/ 2147483646 h 1262"/>
              <a:gd name="T8" fmla="*/ 2147483646 w 805"/>
              <a:gd name="T9" fmla="*/ 2147483646 h 1262"/>
              <a:gd name="T10" fmla="*/ 2147483646 w 805"/>
              <a:gd name="T11" fmla="*/ 2147483646 h 1262"/>
              <a:gd name="T12" fmla="*/ 2147483646 w 805"/>
              <a:gd name="T13" fmla="*/ 2147483646 h 1262"/>
              <a:gd name="T14" fmla="*/ 2147483646 w 805"/>
              <a:gd name="T15" fmla="*/ 2147483646 h 1262"/>
              <a:gd name="T16" fmla="*/ 2147483646 w 805"/>
              <a:gd name="T17" fmla="*/ 2147483646 h 1262"/>
              <a:gd name="T18" fmla="*/ 2147483646 w 805"/>
              <a:gd name="T19" fmla="*/ 2147483646 h 1262"/>
              <a:gd name="T20" fmla="*/ 2147483646 w 805"/>
              <a:gd name="T21" fmla="*/ 2147483646 h 1262"/>
              <a:gd name="T22" fmla="*/ 2147483646 w 805"/>
              <a:gd name="T23" fmla="*/ 2147483646 h 1262"/>
              <a:gd name="T24" fmla="*/ 2147483646 w 805"/>
              <a:gd name="T25" fmla="*/ 2147483646 h 1262"/>
              <a:gd name="T26" fmla="*/ 2147483646 w 805"/>
              <a:gd name="T27" fmla="*/ 2147483646 h 1262"/>
              <a:gd name="T28" fmla="*/ 2147483646 w 805"/>
              <a:gd name="T29" fmla="*/ 2147483646 h 1262"/>
              <a:gd name="T30" fmla="*/ 2147483646 w 805"/>
              <a:gd name="T31" fmla="*/ 2147483646 h 1262"/>
              <a:gd name="T32" fmla="*/ 2147483646 w 805"/>
              <a:gd name="T33" fmla="*/ 0 h 1262"/>
              <a:gd name="T34" fmla="*/ 2147483646 w 805"/>
              <a:gd name="T35" fmla="*/ 0 h 1262"/>
              <a:gd name="T36" fmla="*/ 2147483646 w 805"/>
              <a:gd name="T37" fmla="*/ 0 h 1262"/>
              <a:gd name="T38" fmla="*/ 2147483646 w 805"/>
              <a:gd name="T39" fmla="*/ 0 h 1262"/>
              <a:gd name="T40" fmla="*/ 2147483646 w 805"/>
              <a:gd name="T41" fmla="*/ 2147483646 h 1262"/>
              <a:gd name="T42" fmla="*/ 2147483646 w 805"/>
              <a:gd name="T43" fmla="*/ 2147483646 h 1262"/>
              <a:gd name="T44" fmla="*/ 2147483646 w 805"/>
              <a:gd name="T45" fmla="*/ 2147483646 h 1262"/>
              <a:gd name="T46" fmla="*/ 2147483646 w 805"/>
              <a:gd name="T47" fmla="*/ 2147483646 h 1262"/>
              <a:gd name="T48" fmla="*/ 2147483646 w 805"/>
              <a:gd name="T49" fmla="*/ 2147483646 h 1262"/>
              <a:gd name="T50" fmla="*/ 2147483646 w 805"/>
              <a:gd name="T51" fmla="*/ 2147483646 h 1262"/>
              <a:gd name="T52" fmla="*/ 2147483646 w 805"/>
              <a:gd name="T53" fmla="*/ 2147483646 h 1262"/>
              <a:gd name="T54" fmla="*/ 2147483646 w 805"/>
              <a:gd name="T55" fmla="*/ 2147483646 h 1262"/>
              <a:gd name="T56" fmla="*/ 2147483646 w 805"/>
              <a:gd name="T57" fmla="*/ 2147483646 h 1262"/>
              <a:gd name="T58" fmla="*/ 2147483646 w 805"/>
              <a:gd name="T59" fmla="*/ 2147483646 h 1262"/>
              <a:gd name="T60" fmla="*/ 2147483646 w 805"/>
              <a:gd name="T61" fmla="*/ 2147483646 h 1262"/>
              <a:gd name="T62" fmla="*/ 2147483646 w 805"/>
              <a:gd name="T63" fmla="*/ 2147483646 h 1262"/>
              <a:gd name="T64" fmla="*/ 2147483646 w 805"/>
              <a:gd name="T65" fmla="*/ 2147483646 h 1262"/>
              <a:gd name="T66" fmla="*/ 2147483646 w 805"/>
              <a:gd name="T67" fmla="*/ 2147483646 h 1262"/>
              <a:gd name="T68" fmla="*/ 2147483646 w 805"/>
              <a:gd name="T69" fmla="*/ 2147483646 h 1262"/>
              <a:gd name="T70" fmla="*/ 2147483646 w 805"/>
              <a:gd name="T71" fmla="*/ 2147483646 h 1262"/>
              <a:gd name="T72" fmla="*/ 2147483646 w 805"/>
              <a:gd name="T73" fmla="*/ 2147483646 h 1262"/>
              <a:gd name="T74" fmla="*/ 2147483646 w 805"/>
              <a:gd name="T75" fmla="*/ 2147483646 h 1262"/>
              <a:gd name="T76" fmla="*/ 2147483646 w 805"/>
              <a:gd name="T77" fmla="*/ 2147483646 h 1262"/>
              <a:gd name="T78" fmla="*/ 0 w 805"/>
              <a:gd name="T79" fmla="*/ 2147483646 h 1262"/>
              <a:gd name="T80" fmla="*/ 0 w 805"/>
              <a:gd name="T81" fmla="*/ 2147483646 h 1262"/>
              <a:gd name="T82" fmla="*/ 2147483646 w 805"/>
              <a:gd name="T83" fmla="*/ 2147483646 h 1262"/>
              <a:gd name="T84" fmla="*/ 2147483646 w 805"/>
              <a:gd name="T85" fmla="*/ 2147483646 h 1262"/>
              <a:gd name="T86" fmla="*/ 2147483646 w 805"/>
              <a:gd name="T87" fmla="*/ 2147483646 h 12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05"/>
              <a:gd name="T133" fmla="*/ 0 h 1262"/>
              <a:gd name="T134" fmla="*/ 805 w 805"/>
              <a:gd name="T135" fmla="*/ 1262 h 12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05" h="1262">
                <a:moveTo>
                  <a:pt x="87" y="1186"/>
                </a:moveTo>
                <a:lnTo>
                  <a:pt x="120" y="1175"/>
                </a:lnTo>
                <a:lnTo>
                  <a:pt x="152" y="1153"/>
                </a:lnTo>
                <a:lnTo>
                  <a:pt x="174" y="1132"/>
                </a:lnTo>
                <a:lnTo>
                  <a:pt x="207" y="1110"/>
                </a:lnTo>
                <a:lnTo>
                  <a:pt x="250" y="1088"/>
                </a:lnTo>
                <a:lnTo>
                  <a:pt x="283" y="1055"/>
                </a:lnTo>
                <a:lnTo>
                  <a:pt x="315" y="1023"/>
                </a:lnTo>
                <a:lnTo>
                  <a:pt x="359" y="979"/>
                </a:lnTo>
                <a:lnTo>
                  <a:pt x="402" y="936"/>
                </a:lnTo>
                <a:lnTo>
                  <a:pt x="435" y="892"/>
                </a:lnTo>
                <a:lnTo>
                  <a:pt x="468" y="849"/>
                </a:lnTo>
                <a:lnTo>
                  <a:pt x="500" y="805"/>
                </a:lnTo>
                <a:lnTo>
                  <a:pt x="522" y="762"/>
                </a:lnTo>
                <a:lnTo>
                  <a:pt x="555" y="718"/>
                </a:lnTo>
                <a:lnTo>
                  <a:pt x="576" y="675"/>
                </a:lnTo>
                <a:lnTo>
                  <a:pt x="587" y="631"/>
                </a:lnTo>
                <a:lnTo>
                  <a:pt x="609" y="533"/>
                </a:lnTo>
                <a:lnTo>
                  <a:pt x="631" y="446"/>
                </a:lnTo>
                <a:lnTo>
                  <a:pt x="642" y="348"/>
                </a:lnTo>
                <a:lnTo>
                  <a:pt x="642" y="261"/>
                </a:lnTo>
                <a:lnTo>
                  <a:pt x="642" y="218"/>
                </a:lnTo>
                <a:lnTo>
                  <a:pt x="642" y="185"/>
                </a:lnTo>
                <a:lnTo>
                  <a:pt x="642" y="152"/>
                </a:lnTo>
                <a:lnTo>
                  <a:pt x="631" y="120"/>
                </a:lnTo>
                <a:lnTo>
                  <a:pt x="631" y="98"/>
                </a:lnTo>
                <a:lnTo>
                  <a:pt x="620" y="76"/>
                </a:lnTo>
                <a:lnTo>
                  <a:pt x="620" y="65"/>
                </a:lnTo>
                <a:lnTo>
                  <a:pt x="609" y="54"/>
                </a:lnTo>
                <a:lnTo>
                  <a:pt x="598" y="43"/>
                </a:lnTo>
                <a:lnTo>
                  <a:pt x="587" y="33"/>
                </a:lnTo>
                <a:lnTo>
                  <a:pt x="598" y="22"/>
                </a:lnTo>
                <a:lnTo>
                  <a:pt x="598" y="11"/>
                </a:lnTo>
                <a:lnTo>
                  <a:pt x="609" y="0"/>
                </a:lnTo>
                <a:lnTo>
                  <a:pt x="620" y="0"/>
                </a:lnTo>
                <a:lnTo>
                  <a:pt x="631" y="0"/>
                </a:lnTo>
                <a:lnTo>
                  <a:pt x="653" y="0"/>
                </a:lnTo>
                <a:lnTo>
                  <a:pt x="663" y="0"/>
                </a:lnTo>
                <a:lnTo>
                  <a:pt x="685" y="0"/>
                </a:lnTo>
                <a:lnTo>
                  <a:pt x="707" y="11"/>
                </a:lnTo>
                <a:lnTo>
                  <a:pt x="729" y="11"/>
                </a:lnTo>
                <a:lnTo>
                  <a:pt x="750" y="22"/>
                </a:lnTo>
                <a:lnTo>
                  <a:pt x="772" y="33"/>
                </a:lnTo>
                <a:lnTo>
                  <a:pt x="783" y="43"/>
                </a:lnTo>
                <a:lnTo>
                  <a:pt x="794" y="43"/>
                </a:lnTo>
                <a:lnTo>
                  <a:pt x="805" y="54"/>
                </a:lnTo>
                <a:lnTo>
                  <a:pt x="805" y="65"/>
                </a:lnTo>
                <a:lnTo>
                  <a:pt x="805" y="76"/>
                </a:lnTo>
                <a:lnTo>
                  <a:pt x="805" y="87"/>
                </a:lnTo>
                <a:lnTo>
                  <a:pt x="805" y="98"/>
                </a:lnTo>
                <a:lnTo>
                  <a:pt x="805" y="120"/>
                </a:lnTo>
                <a:lnTo>
                  <a:pt x="805" y="141"/>
                </a:lnTo>
                <a:lnTo>
                  <a:pt x="805" y="174"/>
                </a:lnTo>
                <a:lnTo>
                  <a:pt x="805" y="207"/>
                </a:lnTo>
                <a:lnTo>
                  <a:pt x="805" y="239"/>
                </a:lnTo>
                <a:lnTo>
                  <a:pt x="794" y="315"/>
                </a:lnTo>
                <a:lnTo>
                  <a:pt x="783" y="403"/>
                </a:lnTo>
                <a:lnTo>
                  <a:pt x="772" y="479"/>
                </a:lnTo>
                <a:lnTo>
                  <a:pt x="750" y="577"/>
                </a:lnTo>
                <a:lnTo>
                  <a:pt x="729" y="664"/>
                </a:lnTo>
                <a:lnTo>
                  <a:pt x="685" y="740"/>
                </a:lnTo>
                <a:lnTo>
                  <a:pt x="642" y="816"/>
                </a:lnTo>
                <a:lnTo>
                  <a:pt x="598" y="892"/>
                </a:lnTo>
                <a:lnTo>
                  <a:pt x="544" y="968"/>
                </a:lnTo>
                <a:lnTo>
                  <a:pt x="479" y="1023"/>
                </a:lnTo>
                <a:lnTo>
                  <a:pt x="424" y="1077"/>
                </a:lnTo>
                <a:lnTo>
                  <a:pt x="348" y="1121"/>
                </a:lnTo>
                <a:lnTo>
                  <a:pt x="283" y="1164"/>
                </a:lnTo>
                <a:lnTo>
                  <a:pt x="218" y="1197"/>
                </a:lnTo>
                <a:lnTo>
                  <a:pt x="163" y="1230"/>
                </a:lnTo>
                <a:lnTo>
                  <a:pt x="120" y="1251"/>
                </a:lnTo>
                <a:lnTo>
                  <a:pt x="76" y="1262"/>
                </a:lnTo>
                <a:lnTo>
                  <a:pt x="55" y="1262"/>
                </a:lnTo>
                <a:lnTo>
                  <a:pt x="44" y="1262"/>
                </a:lnTo>
                <a:lnTo>
                  <a:pt x="22" y="1262"/>
                </a:lnTo>
                <a:lnTo>
                  <a:pt x="11" y="1262"/>
                </a:lnTo>
                <a:lnTo>
                  <a:pt x="0" y="1262"/>
                </a:lnTo>
                <a:lnTo>
                  <a:pt x="0" y="1251"/>
                </a:lnTo>
                <a:lnTo>
                  <a:pt x="0" y="1240"/>
                </a:lnTo>
                <a:lnTo>
                  <a:pt x="11" y="1230"/>
                </a:lnTo>
                <a:lnTo>
                  <a:pt x="22" y="1219"/>
                </a:lnTo>
                <a:lnTo>
                  <a:pt x="44" y="1219"/>
                </a:lnTo>
                <a:lnTo>
                  <a:pt x="65" y="1208"/>
                </a:lnTo>
                <a:lnTo>
                  <a:pt x="87" y="1186"/>
                </a:lnTo>
              </a:path>
            </a:pathLst>
          </a:custGeom>
          <a:solidFill>
            <a:srgbClr val="FF0000"/>
          </a:solidFill>
          <a:ln w="12700">
            <a:solidFill>
              <a:srgbClr val="000000"/>
            </a:solidFill>
            <a:round/>
          </a:ln>
        </p:spPr>
        <p:txBody>
          <a:bodyPr/>
          <a:lstStyle/>
          <a:p>
            <a:endParaRPr lang="zh-CN" altLang="en-US"/>
          </a:p>
        </p:txBody>
      </p:sp>
      <p:sp>
        <p:nvSpPr>
          <p:cNvPr id="93233" name="Freeform 49"/>
          <p:cNvSpPr/>
          <p:nvPr/>
        </p:nvSpPr>
        <p:spPr bwMode="auto">
          <a:xfrm>
            <a:off x="6762750" y="2425700"/>
            <a:ext cx="400050" cy="366713"/>
          </a:xfrm>
          <a:custGeom>
            <a:avLst/>
            <a:gdLst>
              <a:gd name="T0" fmla="*/ 2147483646 w 630"/>
              <a:gd name="T1" fmla="*/ 2147483646 h 577"/>
              <a:gd name="T2" fmla="*/ 2147483646 w 630"/>
              <a:gd name="T3" fmla="*/ 2147483646 h 577"/>
              <a:gd name="T4" fmla="*/ 2147483646 w 630"/>
              <a:gd name="T5" fmla="*/ 2147483646 h 577"/>
              <a:gd name="T6" fmla="*/ 2147483646 w 630"/>
              <a:gd name="T7" fmla="*/ 2147483646 h 577"/>
              <a:gd name="T8" fmla="*/ 2147483646 w 630"/>
              <a:gd name="T9" fmla="*/ 2147483646 h 577"/>
              <a:gd name="T10" fmla="*/ 2147483646 w 630"/>
              <a:gd name="T11" fmla="*/ 2147483646 h 577"/>
              <a:gd name="T12" fmla="*/ 2147483646 w 630"/>
              <a:gd name="T13" fmla="*/ 2147483646 h 577"/>
              <a:gd name="T14" fmla="*/ 2147483646 w 630"/>
              <a:gd name="T15" fmla="*/ 2147483646 h 577"/>
              <a:gd name="T16" fmla="*/ 2147483646 w 630"/>
              <a:gd name="T17" fmla="*/ 2147483646 h 577"/>
              <a:gd name="T18" fmla="*/ 2147483646 w 630"/>
              <a:gd name="T19" fmla="*/ 2147483646 h 577"/>
              <a:gd name="T20" fmla="*/ 2147483646 w 630"/>
              <a:gd name="T21" fmla="*/ 2147483646 h 577"/>
              <a:gd name="T22" fmla="*/ 2147483646 w 630"/>
              <a:gd name="T23" fmla="*/ 2147483646 h 577"/>
              <a:gd name="T24" fmla="*/ 2147483646 w 630"/>
              <a:gd name="T25" fmla="*/ 2147483646 h 577"/>
              <a:gd name="T26" fmla="*/ 2147483646 w 630"/>
              <a:gd name="T27" fmla="*/ 2147483646 h 577"/>
              <a:gd name="T28" fmla="*/ 2147483646 w 630"/>
              <a:gd name="T29" fmla="*/ 2147483646 h 577"/>
              <a:gd name="T30" fmla="*/ 2147483646 w 630"/>
              <a:gd name="T31" fmla="*/ 2147483646 h 577"/>
              <a:gd name="T32" fmla="*/ 2147483646 w 630"/>
              <a:gd name="T33" fmla="*/ 2147483646 h 577"/>
              <a:gd name="T34" fmla="*/ 2147483646 w 630"/>
              <a:gd name="T35" fmla="*/ 2147483646 h 577"/>
              <a:gd name="T36" fmla="*/ 2147483646 w 630"/>
              <a:gd name="T37" fmla="*/ 2147483646 h 577"/>
              <a:gd name="T38" fmla="*/ 2147483646 w 630"/>
              <a:gd name="T39" fmla="*/ 2147483646 h 577"/>
              <a:gd name="T40" fmla="*/ 2147483646 w 630"/>
              <a:gd name="T41" fmla="*/ 2147483646 h 577"/>
              <a:gd name="T42" fmla="*/ 2147483646 w 630"/>
              <a:gd name="T43" fmla="*/ 2147483646 h 577"/>
              <a:gd name="T44" fmla="*/ 2147483646 w 630"/>
              <a:gd name="T45" fmla="*/ 2147483646 h 577"/>
              <a:gd name="T46" fmla="*/ 2147483646 w 630"/>
              <a:gd name="T47" fmla="*/ 2147483646 h 577"/>
              <a:gd name="T48" fmla="*/ 2147483646 w 630"/>
              <a:gd name="T49" fmla="*/ 2147483646 h 577"/>
              <a:gd name="T50" fmla="*/ 2147483646 w 630"/>
              <a:gd name="T51" fmla="*/ 2147483646 h 577"/>
              <a:gd name="T52" fmla="*/ 2147483646 w 630"/>
              <a:gd name="T53" fmla="*/ 2147483646 h 577"/>
              <a:gd name="T54" fmla="*/ 2147483646 w 630"/>
              <a:gd name="T55" fmla="*/ 2147483646 h 577"/>
              <a:gd name="T56" fmla="*/ 2147483646 w 630"/>
              <a:gd name="T57" fmla="*/ 2147483646 h 577"/>
              <a:gd name="T58" fmla="*/ 2147483646 w 630"/>
              <a:gd name="T59" fmla="*/ 2147483646 h 577"/>
              <a:gd name="T60" fmla="*/ 2147483646 w 630"/>
              <a:gd name="T61" fmla="*/ 2147483646 h 577"/>
              <a:gd name="T62" fmla="*/ 2147483646 w 630"/>
              <a:gd name="T63" fmla="*/ 2147483646 h 577"/>
              <a:gd name="T64" fmla="*/ 2147483646 w 630"/>
              <a:gd name="T65" fmla="*/ 2147483646 h 577"/>
              <a:gd name="T66" fmla="*/ 2147483646 w 630"/>
              <a:gd name="T67" fmla="*/ 2147483646 h 577"/>
              <a:gd name="T68" fmla="*/ 2147483646 w 630"/>
              <a:gd name="T69" fmla="*/ 2147483646 h 577"/>
              <a:gd name="T70" fmla="*/ 2147483646 w 630"/>
              <a:gd name="T71" fmla="*/ 2147483646 h 577"/>
              <a:gd name="T72" fmla="*/ 2147483646 w 630"/>
              <a:gd name="T73" fmla="*/ 2147483646 h 577"/>
              <a:gd name="T74" fmla="*/ 2147483646 w 630"/>
              <a:gd name="T75" fmla="*/ 2147483646 h 577"/>
              <a:gd name="T76" fmla="*/ 2147483646 w 630"/>
              <a:gd name="T77" fmla="*/ 2147483646 h 577"/>
              <a:gd name="T78" fmla="*/ 2147483646 w 630"/>
              <a:gd name="T79" fmla="*/ 2147483646 h 577"/>
              <a:gd name="T80" fmla="*/ 2147483646 w 630"/>
              <a:gd name="T81" fmla="*/ 2147483646 h 577"/>
              <a:gd name="T82" fmla="*/ 2147483646 w 630"/>
              <a:gd name="T83" fmla="*/ 2147483646 h 577"/>
              <a:gd name="T84" fmla="*/ 2147483646 w 630"/>
              <a:gd name="T85" fmla="*/ 2147483646 h 577"/>
              <a:gd name="T86" fmla="*/ 2147483646 w 630"/>
              <a:gd name="T87" fmla="*/ 2147483646 h 577"/>
              <a:gd name="T88" fmla="*/ 0 w 630"/>
              <a:gd name="T89" fmla="*/ 2147483646 h 577"/>
              <a:gd name="T90" fmla="*/ 0 w 630"/>
              <a:gd name="T91" fmla="*/ 2147483646 h 577"/>
              <a:gd name="T92" fmla="*/ 0 w 630"/>
              <a:gd name="T93" fmla="*/ 2147483646 h 577"/>
              <a:gd name="T94" fmla="*/ 2147483646 w 630"/>
              <a:gd name="T95" fmla="*/ 2147483646 h 577"/>
              <a:gd name="T96" fmla="*/ 2147483646 w 630"/>
              <a:gd name="T97" fmla="*/ 0 h 577"/>
              <a:gd name="T98" fmla="*/ 2147483646 w 630"/>
              <a:gd name="T99" fmla="*/ 0 h 577"/>
              <a:gd name="T100" fmla="*/ 2147483646 w 630"/>
              <a:gd name="T101" fmla="*/ 2147483646 h 577"/>
              <a:gd name="T102" fmla="*/ 2147483646 w 630"/>
              <a:gd name="T103" fmla="*/ 2147483646 h 577"/>
              <a:gd name="T104" fmla="*/ 2147483646 w 630"/>
              <a:gd name="T105" fmla="*/ 2147483646 h 577"/>
              <a:gd name="T106" fmla="*/ 2147483646 w 630"/>
              <a:gd name="T107" fmla="*/ 2147483646 h 577"/>
              <a:gd name="T108" fmla="*/ 2147483646 w 630"/>
              <a:gd name="T109" fmla="*/ 2147483646 h 577"/>
              <a:gd name="T110" fmla="*/ 2147483646 w 630"/>
              <a:gd name="T111" fmla="*/ 2147483646 h 577"/>
              <a:gd name="T112" fmla="*/ 2147483646 w 630"/>
              <a:gd name="T113" fmla="*/ 2147483646 h 577"/>
              <a:gd name="T114" fmla="*/ 2147483646 w 630"/>
              <a:gd name="T115" fmla="*/ 2147483646 h 577"/>
              <a:gd name="T116" fmla="*/ 2147483646 w 630"/>
              <a:gd name="T117" fmla="*/ 2147483646 h 5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577"/>
              <a:gd name="T179" fmla="*/ 630 w 630"/>
              <a:gd name="T180" fmla="*/ 577 h 5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577">
                <a:moveTo>
                  <a:pt x="260" y="88"/>
                </a:moveTo>
                <a:lnTo>
                  <a:pt x="326" y="120"/>
                </a:lnTo>
                <a:lnTo>
                  <a:pt x="358" y="131"/>
                </a:lnTo>
                <a:lnTo>
                  <a:pt x="391" y="153"/>
                </a:lnTo>
                <a:lnTo>
                  <a:pt x="424" y="175"/>
                </a:lnTo>
                <a:lnTo>
                  <a:pt x="456" y="207"/>
                </a:lnTo>
                <a:lnTo>
                  <a:pt x="489" y="229"/>
                </a:lnTo>
                <a:lnTo>
                  <a:pt x="511" y="262"/>
                </a:lnTo>
                <a:lnTo>
                  <a:pt x="543" y="294"/>
                </a:lnTo>
                <a:lnTo>
                  <a:pt x="565" y="327"/>
                </a:lnTo>
                <a:lnTo>
                  <a:pt x="587" y="360"/>
                </a:lnTo>
                <a:lnTo>
                  <a:pt x="598" y="381"/>
                </a:lnTo>
                <a:lnTo>
                  <a:pt x="619" y="414"/>
                </a:lnTo>
                <a:lnTo>
                  <a:pt x="619" y="436"/>
                </a:lnTo>
                <a:lnTo>
                  <a:pt x="630" y="458"/>
                </a:lnTo>
                <a:lnTo>
                  <a:pt x="630" y="479"/>
                </a:lnTo>
                <a:lnTo>
                  <a:pt x="630" y="501"/>
                </a:lnTo>
                <a:lnTo>
                  <a:pt x="630" y="523"/>
                </a:lnTo>
                <a:lnTo>
                  <a:pt x="630" y="534"/>
                </a:lnTo>
                <a:lnTo>
                  <a:pt x="619" y="545"/>
                </a:lnTo>
                <a:lnTo>
                  <a:pt x="619" y="555"/>
                </a:lnTo>
                <a:lnTo>
                  <a:pt x="619" y="566"/>
                </a:lnTo>
                <a:lnTo>
                  <a:pt x="608" y="566"/>
                </a:lnTo>
                <a:lnTo>
                  <a:pt x="598" y="577"/>
                </a:lnTo>
                <a:lnTo>
                  <a:pt x="587" y="566"/>
                </a:lnTo>
                <a:lnTo>
                  <a:pt x="565" y="555"/>
                </a:lnTo>
                <a:lnTo>
                  <a:pt x="543" y="534"/>
                </a:lnTo>
                <a:lnTo>
                  <a:pt x="500" y="512"/>
                </a:lnTo>
                <a:lnTo>
                  <a:pt x="456" y="468"/>
                </a:lnTo>
                <a:lnTo>
                  <a:pt x="413" y="425"/>
                </a:lnTo>
                <a:lnTo>
                  <a:pt x="347" y="370"/>
                </a:lnTo>
                <a:lnTo>
                  <a:pt x="282" y="305"/>
                </a:lnTo>
                <a:lnTo>
                  <a:pt x="217" y="240"/>
                </a:lnTo>
                <a:lnTo>
                  <a:pt x="184" y="218"/>
                </a:lnTo>
                <a:lnTo>
                  <a:pt x="152" y="185"/>
                </a:lnTo>
                <a:lnTo>
                  <a:pt x="130" y="164"/>
                </a:lnTo>
                <a:lnTo>
                  <a:pt x="108" y="142"/>
                </a:lnTo>
                <a:lnTo>
                  <a:pt x="87" y="120"/>
                </a:lnTo>
                <a:lnTo>
                  <a:pt x="65" y="98"/>
                </a:lnTo>
                <a:lnTo>
                  <a:pt x="54" y="88"/>
                </a:lnTo>
                <a:lnTo>
                  <a:pt x="32" y="66"/>
                </a:lnTo>
                <a:lnTo>
                  <a:pt x="21" y="55"/>
                </a:lnTo>
                <a:lnTo>
                  <a:pt x="10" y="44"/>
                </a:lnTo>
                <a:lnTo>
                  <a:pt x="10" y="33"/>
                </a:lnTo>
                <a:lnTo>
                  <a:pt x="0" y="33"/>
                </a:lnTo>
                <a:lnTo>
                  <a:pt x="0" y="22"/>
                </a:lnTo>
                <a:lnTo>
                  <a:pt x="10" y="11"/>
                </a:lnTo>
                <a:lnTo>
                  <a:pt x="32" y="0"/>
                </a:lnTo>
                <a:lnTo>
                  <a:pt x="54" y="0"/>
                </a:lnTo>
                <a:lnTo>
                  <a:pt x="76" y="11"/>
                </a:lnTo>
                <a:lnTo>
                  <a:pt x="87" y="11"/>
                </a:lnTo>
                <a:lnTo>
                  <a:pt x="108" y="22"/>
                </a:lnTo>
                <a:lnTo>
                  <a:pt x="130" y="33"/>
                </a:lnTo>
                <a:lnTo>
                  <a:pt x="152" y="44"/>
                </a:lnTo>
                <a:lnTo>
                  <a:pt x="174" y="55"/>
                </a:lnTo>
                <a:lnTo>
                  <a:pt x="206" y="66"/>
                </a:lnTo>
                <a:lnTo>
                  <a:pt x="260" y="88"/>
                </a:lnTo>
              </a:path>
            </a:pathLst>
          </a:custGeom>
          <a:solidFill>
            <a:srgbClr val="FF0000"/>
          </a:solidFill>
          <a:ln w="12700">
            <a:solidFill>
              <a:srgbClr val="000000"/>
            </a:solidFill>
            <a:round/>
          </a:ln>
        </p:spPr>
        <p:txBody>
          <a:bodyPr/>
          <a:lstStyle/>
          <a:p>
            <a:endParaRPr lang="zh-CN" altLang="en-US"/>
          </a:p>
        </p:txBody>
      </p:sp>
      <p:sp>
        <p:nvSpPr>
          <p:cNvPr id="93234" name="Freeform 50"/>
          <p:cNvSpPr/>
          <p:nvPr/>
        </p:nvSpPr>
        <p:spPr bwMode="auto">
          <a:xfrm>
            <a:off x="6175375" y="1327150"/>
            <a:ext cx="261938" cy="146050"/>
          </a:xfrm>
          <a:custGeom>
            <a:avLst/>
            <a:gdLst>
              <a:gd name="T0" fmla="*/ 2147483646 w 414"/>
              <a:gd name="T1" fmla="*/ 2147483646 h 229"/>
              <a:gd name="T2" fmla="*/ 2147483646 w 414"/>
              <a:gd name="T3" fmla="*/ 2147483646 h 229"/>
              <a:gd name="T4" fmla="*/ 2147483646 w 414"/>
              <a:gd name="T5" fmla="*/ 2147483646 h 229"/>
              <a:gd name="T6" fmla="*/ 2147483646 w 414"/>
              <a:gd name="T7" fmla="*/ 2147483646 h 229"/>
              <a:gd name="T8" fmla="*/ 2147483646 w 414"/>
              <a:gd name="T9" fmla="*/ 2147483646 h 229"/>
              <a:gd name="T10" fmla="*/ 2147483646 w 414"/>
              <a:gd name="T11" fmla="*/ 2147483646 h 229"/>
              <a:gd name="T12" fmla="*/ 2147483646 w 414"/>
              <a:gd name="T13" fmla="*/ 2147483646 h 229"/>
              <a:gd name="T14" fmla="*/ 2147483646 w 414"/>
              <a:gd name="T15" fmla="*/ 2147483646 h 229"/>
              <a:gd name="T16" fmla="*/ 2147483646 w 414"/>
              <a:gd name="T17" fmla="*/ 2147483646 h 229"/>
              <a:gd name="T18" fmla="*/ 2147483646 w 414"/>
              <a:gd name="T19" fmla="*/ 2147483646 h 229"/>
              <a:gd name="T20" fmla="*/ 2147483646 w 414"/>
              <a:gd name="T21" fmla="*/ 2147483646 h 229"/>
              <a:gd name="T22" fmla="*/ 2147483646 w 414"/>
              <a:gd name="T23" fmla="*/ 2147483646 h 229"/>
              <a:gd name="T24" fmla="*/ 2147483646 w 414"/>
              <a:gd name="T25" fmla="*/ 2147483646 h 229"/>
              <a:gd name="T26" fmla="*/ 2147483646 w 414"/>
              <a:gd name="T27" fmla="*/ 2147483646 h 229"/>
              <a:gd name="T28" fmla="*/ 2147483646 w 414"/>
              <a:gd name="T29" fmla="*/ 2147483646 h 229"/>
              <a:gd name="T30" fmla="*/ 2147483646 w 414"/>
              <a:gd name="T31" fmla="*/ 2147483646 h 229"/>
              <a:gd name="T32" fmla="*/ 2147483646 w 414"/>
              <a:gd name="T33" fmla="*/ 2147483646 h 229"/>
              <a:gd name="T34" fmla="*/ 2147483646 w 414"/>
              <a:gd name="T35" fmla="*/ 2147483646 h 229"/>
              <a:gd name="T36" fmla="*/ 2147483646 w 414"/>
              <a:gd name="T37" fmla="*/ 2147483646 h 229"/>
              <a:gd name="T38" fmla="*/ 2147483646 w 414"/>
              <a:gd name="T39" fmla="*/ 2147483646 h 229"/>
              <a:gd name="T40" fmla="*/ 0 w 414"/>
              <a:gd name="T41" fmla="*/ 2147483646 h 229"/>
              <a:gd name="T42" fmla="*/ 2147483646 w 414"/>
              <a:gd name="T43" fmla="*/ 2147483646 h 229"/>
              <a:gd name="T44" fmla="*/ 2147483646 w 414"/>
              <a:gd name="T45" fmla="*/ 2147483646 h 229"/>
              <a:gd name="T46" fmla="*/ 2147483646 w 414"/>
              <a:gd name="T47" fmla="*/ 0 h 229"/>
              <a:gd name="T48" fmla="*/ 2147483646 w 414"/>
              <a:gd name="T49" fmla="*/ 0 h 229"/>
              <a:gd name="T50" fmla="*/ 2147483646 w 414"/>
              <a:gd name="T51" fmla="*/ 0 h 229"/>
              <a:gd name="T52" fmla="*/ 2147483646 w 414"/>
              <a:gd name="T53" fmla="*/ 2147483646 h 229"/>
              <a:gd name="T54" fmla="*/ 2147483646 w 414"/>
              <a:gd name="T55" fmla="*/ 2147483646 h 229"/>
              <a:gd name="T56" fmla="*/ 2147483646 w 414"/>
              <a:gd name="T57" fmla="*/ 2147483646 h 229"/>
              <a:gd name="T58" fmla="*/ 2147483646 w 414"/>
              <a:gd name="T59" fmla="*/ 2147483646 h 229"/>
              <a:gd name="T60" fmla="*/ 2147483646 w 414"/>
              <a:gd name="T61" fmla="*/ 2147483646 h 229"/>
              <a:gd name="T62" fmla="*/ 2147483646 w 414"/>
              <a:gd name="T63" fmla="*/ 2147483646 h 229"/>
              <a:gd name="T64" fmla="*/ 2147483646 w 414"/>
              <a:gd name="T65" fmla="*/ 2147483646 h 229"/>
              <a:gd name="T66" fmla="*/ 2147483646 w 414"/>
              <a:gd name="T67" fmla="*/ 2147483646 h 229"/>
              <a:gd name="T68" fmla="*/ 2147483646 w 414"/>
              <a:gd name="T69" fmla="*/ 2147483646 h 229"/>
              <a:gd name="T70" fmla="*/ 2147483646 w 414"/>
              <a:gd name="T71" fmla="*/ 2147483646 h 229"/>
              <a:gd name="T72" fmla="*/ 2147483646 w 414"/>
              <a:gd name="T73" fmla="*/ 2147483646 h 229"/>
              <a:gd name="T74" fmla="*/ 2147483646 w 414"/>
              <a:gd name="T75" fmla="*/ 2147483646 h 2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4"/>
              <a:gd name="T115" fmla="*/ 0 h 229"/>
              <a:gd name="T116" fmla="*/ 414 w 414"/>
              <a:gd name="T117" fmla="*/ 229 h 22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4" h="229">
                <a:moveTo>
                  <a:pt x="414" y="163"/>
                </a:moveTo>
                <a:lnTo>
                  <a:pt x="403" y="196"/>
                </a:lnTo>
                <a:lnTo>
                  <a:pt x="392" y="218"/>
                </a:lnTo>
                <a:lnTo>
                  <a:pt x="381" y="229"/>
                </a:lnTo>
                <a:lnTo>
                  <a:pt x="370" y="229"/>
                </a:lnTo>
                <a:lnTo>
                  <a:pt x="359" y="229"/>
                </a:lnTo>
                <a:lnTo>
                  <a:pt x="348" y="229"/>
                </a:lnTo>
                <a:lnTo>
                  <a:pt x="338" y="218"/>
                </a:lnTo>
                <a:lnTo>
                  <a:pt x="327" y="218"/>
                </a:lnTo>
                <a:lnTo>
                  <a:pt x="305" y="207"/>
                </a:lnTo>
                <a:lnTo>
                  <a:pt x="283" y="196"/>
                </a:lnTo>
                <a:lnTo>
                  <a:pt x="261" y="185"/>
                </a:lnTo>
                <a:lnTo>
                  <a:pt x="240" y="174"/>
                </a:lnTo>
                <a:lnTo>
                  <a:pt x="207" y="153"/>
                </a:lnTo>
                <a:lnTo>
                  <a:pt x="185" y="142"/>
                </a:lnTo>
                <a:lnTo>
                  <a:pt x="153" y="120"/>
                </a:lnTo>
                <a:lnTo>
                  <a:pt x="120" y="109"/>
                </a:lnTo>
                <a:lnTo>
                  <a:pt x="77" y="87"/>
                </a:lnTo>
                <a:lnTo>
                  <a:pt x="44" y="55"/>
                </a:lnTo>
                <a:lnTo>
                  <a:pt x="0" y="33"/>
                </a:lnTo>
                <a:lnTo>
                  <a:pt x="33" y="22"/>
                </a:lnTo>
                <a:lnTo>
                  <a:pt x="66" y="11"/>
                </a:lnTo>
                <a:lnTo>
                  <a:pt x="109" y="0"/>
                </a:lnTo>
                <a:lnTo>
                  <a:pt x="164" y="0"/>
                </a:lnTo>
                <a:lnTo>
                  <a:pt x="218" y="0"/>
                </a:lnTo>
                <a:lnTo>
                  <a:pt x="272" y="11"/>
                </a:lnTo>
                <a:lnTo>
                  <a:pt x="316" y="22"/>
                </a:lnTo>
                <a:lnTo>
                  <a:pt x="359" y="44"/>
                </a:lnTo>
                <a:lnTo>
                  <a:pt x="381" y="55"/>
                </a:lnTo>
                <a:lnTo>
                  <a:pt x="392" y="76"/>
                </a:lnTo>
                <a:lnTo>
                  <a:pt x="403" y="87"/>
                </a:lnTo>
                <a:lnTo>
                  <a:pt x="414" y="98"/>
                </a:lnTo>
                <a:lnTo>
                  <a:pt x="414" y="120"/>
                </a:lnTo>
                <a:lnTo>
                  <a:pt x="414" y="131"/>
                </a:lnTo>
                <a:lnTo>
                  <a:pt x="414" y="153"/>
                </a:lnTo>
                <a:lnTo>
                  <a:pt x="414" y="163"/>
                </a:lnTo>
              </a:path>
            </a:pathLst>
          </a:custGeom>
          <a:solidFill>
            <a:srgbClr val="FF0000"/>
          </a:solidFill>
          <a:ln w="12700">
            <a:solidFill>
              <a:srgbClr val="000000"/>
            </a:solidFill>
            <a:round/>
          </a:ln>
        </p:spPr>
        <p:txBody>
          <a:bodyPr/>
          <a:lstStyle/>
          <a:p>
            <a:endParaRPr lang="zh-CN" altLang="en-US"/>
          </a:p>
        </p:txBody>
      </p:sp>
      <p:sp>
        <p:nvSpPr>
          <p:cNvPr id="93235" name="Freeform 51"/>
          <p:cNvSpPr/>
          <p:nvPr/>
        </p:nvSpPr>
        <p:spPr bwMode="auto">
          <a:xfrm>
            <a:off x="6057900" y="1597025"/>
            <a:ext cx="461963" cy="290513"/>
          </a:xfrm>
          <a:custGeom>
            <a:avLst/>
            <a:gdLst>
              <a:gd name="T0" fmla="*/ 2147483646 w 728"/>
              <a:gd name="T1" fmla="*/ 2147483646 h 457"/>
              <a:gd name="T2" fmla="*/ 2147483646 w 728"/>
              <a:gd name="T3" fmla="*/ 2147483646 h 457"/>
              <a:gd name="T4" fmla="*/ 2147483646 w 728"/>
              <a:gd name="T5" fmla="*/ 2147483646 h 457"/>
              <a:gd name="T6" fmla="*/ 2147483646 w 728"/>
              <a:gd name="T7" fmla="*/ 2147483646 h 457"/>
              <a:gd name="T8" fmla="*/ 2147483646 w 728"/>
              <a:gd name="T9" fmla="*/ 2147483646 h 457"/>
              <a:gd name="T10" fmla="*/ 2147483646 w 728"/>
              <a:gd name="T11" fmla="*/ 2147483646 h 457"/>
              <a:gd name="T12" fmla="*/ 2147483646 w 728"/>
              <a:gd name="T13" fmla="*/ 2147483646 h 457"/>
              <a:gd name="T14" fmla="*/ 2147483646 w 728"/>
              <a:gd name="T15" fmla="*/ 2147483646 h 457"/>
              <a:gd name="T16" fmla="*/ 2147483646 w 728"/>
              <a:gd name="T17" fmla="*/ 2147483646 h 457"/>
              <a:gd name="T18" fmla="*/ 2147483646 w 728"/>
              <a:gd name="T19" fmla="*/ 2147483646 h 457"/>
              <a:gd name="T20" fmla="*/ 2147483646 w 728"/>
              <a:gd name="T21" fmla="*/ 2147483646 h 457"/>
              <a:gd name="T22" fmla="*/ 2147483646 w 728"/>
              <a:gd name="T23" fmla="*/ 2147483646 h 457"/>
              <a:gd name="T24" fmla="*/ 2147483646 w 728"/>
              <a:gd name="T25" fmla="*/ 2147483646 h 457"/>
              <a:gd name="T26" fmla="*/ 2147483646 w 728"/>
              <a:gd name="T27" fmla="*/ 2147483646 h 457"/>
              <a:gd name="T28" fmla="*/ 2147483646 w 728"/>
              <a:gd name="T29" fmla="*/ 2147483646 h 457"/>
              <a:gd name="T30" fmla="*/ 2147483646 w 728"/>
              <a:gd name="T31" fmla="*/ 2147483646 h 457"/>
              <a:gd name="T32" fmla="*/ 2147483646 w 728"/>
              <a:gd name="T33" fmla="*/ 2147483646 h 457"/>
              <a:gd name="T34" fmla="*/ 2147483646 w 728"/>
              <a:gd name="T35" fmla="*/ 2147483646 h 457"/>
              <a:gd name="T36" fmla="*/ 2147483646 w 728"/>
              <a:gd name="T37" fmla="*/ 0 h 457"/>
              <a:gd name="T38" fmla="*/ 2147483646 w 728"/>
              <a:gd name="T39" fmla="*/ 0 h 457"/>
              <a:gd name="T40" fmla="*/ 2147483646 w 728"/>
              <a:gd name="T41" fmla="*/ 0 h 457"/>
              <a:gd name="T42" fmla="*/ 2147483646 w 728"/>
              <a:gd name="T43" fmla="*/ 0 h 457"/>
              <a:gd name="T44" fmla="*/ 2147483646 w 728"/>
              <a:gd name="T45" fmla="*/ 0 h 457"/>
              <a:gd name="T46" fmla="*/ 2147483646 w 728"/>
              <a:gd name="T47" fmla="*/ 2147483646 h 457"/>
              <a:gd name="T48" fmla="*/ 2147483646 w 728"/>
              <a:gd name="T49" fmla="*/ 2147483646 h 457"/>
              <a:gd name="T50" fmla="*/ 2147483646 w 728"/>
              <a:gd name="T51" fmla="*/ 2147483646 h 457"/>
              <a:gd name="T52" fmla="*/ 2147483646 w 728"/>
              <a:gd name="T53" fmla="*/ 2147483646 h 457"/>
              <a:gd name="T54" fmla="*/ 2147483646 w 728"/>
              <a:gd name="T55" fmla="*/ 2147483646 h 457"/>
              <a:gd name="T56" fmla="*/ 2147483646 w 728"/>
              <a:gd name="T57" fmla="*/ 2147483646 h 457"/>
              <a:gd name="T58" fmla="*/ 2147483646 w 728"/>
              <a:gd name="T59" fmla="*/ 2147483646 h 457"/>
              <a:gd name="T60" fmla="*/ 2147483646 w 728"/>
              <a:gd name="T61" fmla="*/ 2147483646 h 457"/>
              <a:gd name="T62" fmla="*/ 2147483646 w 728"/>
              <a:gd name="T63" fmla="*/ 2147483646 h 457"/>
              <a:gd name="T64" fmla="*/ 2147483646 w 728"/>
              <a:gd name="T65" fmla="*/ 2147483646 h 457"/>
              <a:gd name="T66" fmla="*/ 2147483646 w 728"/>
              <a:gd name="T67" fmla="*/ 2147483646 h 457"/>
              <a:gd name="T68" fmla="*/ 2147483646 w 728"/>
              <a:gd name="T69" fmla="*/ 2147483646 h 457"/>
              <a:gd name="T70" fmla="*/ 2147483646 w 728"/>
              <a:gd name="T71" fmla="*/ 2147483646 h 457"/>
              <a:gd name="T72" fmla="*/ 2147483646 w 728"/>
              <a:gd name="T73" fmla="*/ 2147483646 h 457"/>
              <a:gd name="T74" fmla="*/ 2147483646 w 728"/>
              <a:gd name="T75" fmla="*/ 2147483646 h 457"/>
              <a:gd name="T76" fmla="*/ 2147483646 w 728"/>
              <a:gd name="T77" fmla="*/ 2147483646 h 457"/>
              <a:gd name="T78" fmla="*/ 2147483646 w 728"/>
              <a:gd name="T79" fmla="*/ 2147483646 h 457"/>
              <a:gd name="T80" fmla="*/ 2147483646 w 728"/>
              <a:gd name="T81" fmla="*/ 2147483646 h 457"/>
              <a:gd name="T82" fmla="*/ 2147483646 w 728"/>
              <a:gd name="T83" fmla="*/ 2147483646 h 457"/>
              <a:gd name="T84" fmla="*/ 2147483646 w 728"/>
              <a:gd name="T85" fmla="*/ 2147483646 h 457"/>
              <a:gd name="T86" fmla="*/ 2147483646 w 728"/>
              <a:gd name="T87" fmla="*/ 2147483646 h 457"/>
              <a:gd name="T88" fmla="*/ 2147483646 w 728"/>
              <a:gd name="T89" fmla="*/ 2147483646 h 457"/>
              <a:gd name="T90" fmla="*/ 2147483646 w 728"/>
              <a:gd name="T91" fmla="*/ 2147483646 h 457"/>
              <a:gd name="T92" fmla="*/ 2147483646 w 728"/>
              <a:gd name="T93" fmla="*/ 2147483646 h 457"/>
              <a:gd name="T94" fmla="*/ 2147483646 w 728"/>
              <a:gd name="T95" fmla="*/ 2147483646 h 457"/>
              <a:gd name="T96" fmla="*/ 2147483646 w 728"/>
              <a:gd name="T97" fmla="*/ 2147483646 h 457"/>
              <a:gd name="T98" fmla="*/ 2147483646 w 728"/>
              <a:gd name="T99" fmla="*/ 2147483646 h 457"/>
              <a:gd name="T100" fmla="*/ 2147483646 w 728"/>
              <a:gd name="T101" fmla="*/ 2147483646 h 457"/>
              <a:gd name="T102" fmla="*/ 0 w 728"/>
              <a:gd name="T103" fmla="*/ 2147483646 h 457"/>
              <a:gd name="T104" fmla="*/ 0 w 728"/>
              <a:gd name="T105" fmla="*/ 2147483646 h 457"/>
              <a:gd name="T106" fmla="*/ 0 w 728"/>
              <a:gd name="T107" fmla="*/ 2147483646 h 457"/>
              <a:gd name="T108" fmla="*/ 0 w 728"/>
              <a:gd name="T109" fmla="*/ 2147483646 h 457"/>
              <a:gd name="T110" fmla="*/ 2147483646 w 728"/>
              <a:gd name="T111" fmla="*/ 2147483646 h 457"/>
              <a:gd name="T112" fmla="*/ 2147483646 w 728"/>
              <a:gd name="T113" fmla="*/ 2147483646 h 457"/>
              <a:gd name="T114" fmla="*/ 2147483646 w 728"/>
              <a:gd name="T115" fmla="*/ 2147483646 h 457"/>
              <a:gd name="T116" fmla="*/ 2147483646 w 728"/>
              <a:gd name="T117" fmla="*/ 2147483646 h 457"/>
              <a:gd name="T118" fmla="*/ 2147483646 w 728"/>
              <a:gd name="T119" fmla="*/ 2147483646 h 457"/>
              <a:gd name="T120" fmla="*/ 2147483646 w 728"/>
              <a:gd name="T121" fmla="*/ 2147483646 h 4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8"/>
              <a:gd name="T184" fmla="*/ 0 h 457"/>
              <a:gd name="T185" fmla="*/ 728 w 728"/>
              <a:gd name="T186" fmla="*/ 457 h 4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8" h="457">
                <a:moveTo>
                  <a:pt x="65" y="261"/>
                </a:moveTo>
                <a:lnTo>
                  <a:pt x="87" y="272"/>
                </a:lnTo>
                <a:lnTo>
                  <a:pt x="98" y="261"/>
                </a:lnTo>
                <a:lnTo>
                  <a:pt x="119" y="261"/>
                </a:lnTo>
                <a:lnTo>
                  <a:pt x="141" y="250"/>
                </a:lnTo>
                <a:lnTo>
                  <a:pt x="152" y="250"/>
                </a:lnTo>
                <a:lnTo>
                  <a:pt x="174" y="239"/>
                </a:lnTo>
                <a:lnTo>
                  <a:pt x="195" y="228"/>
                </a:lnTo>
                <a:lnTo>
                  <a:pt x="228" y="206"/>
                </a:lnTo>
                <a:lnTo>
                  <a:pt x="271" y="185"/>
                </a:lnTo>
                <a:lnTo>
                  <a:pt x="326" y="163"/>
                </a:lnTo>
                <a:lnTo>
                  <a:pt x="380" y="141"/>
                </a:lnTo>
                <a:lnTo>
                  <a:pt x="445" y="108"/>
                </a:lnTo>
                <a:lnTo>
                  <a:pt x="511" y="76"/>
                </a:lnTo>
                <a:lnTo>
                  <a:pt x="565" y="54"/>
                </a:lnTo>
                <a:lnTo>
                  <a:pt x="619" y="32"/>
                </a:lnTo>
                <a:lnTo>
                  <a:pt x="652" y="21"/>
                </a:lnTo>
                <a:lnTo>
                  <a:pt x="685" y="10"/>
                </a:lnTo>
                <a:lnTo>
                  <a:pt x="706" y="0"/>
                </a:lnTo>
                <a:lnTo>
                  <a:pt x="717" y="0"/>
                </a:lnTo>
                <a:lnTo>
                  <a:pt x="728" y="0"/>
                </a:lnTo>
                <a:lnTo>
                  <a:pt x="728" y="10"/>
                </a:lnTo>
                <a:lnTo>
                  <a:pt x="717" y="21"/>
                </a:lnTo>
                <a:lnTo>
                  <a:pt x="706" y="32"/>
                </a:lnTo>
                <a:lnTo>
                  <a:pt x="695" y="43"/>
                </a:lnTo>
                <a:lnTo>
                  <a:pt x="674" y="65"/>
                </a:lnTo>
                <a:lnTo>
                  <a:pt x="630" y="98"/>
                </a:lnTo>
                <a:lnTo>
                  <a:pt x="587" y="141"/>
                </a:lnTo>
                <a:lnTo>
                  <a:pt x="532" y="185"/>
                </a:lnTo>
                <a:lnTo>
                  <a:pt x="467" y="239"/>
                </a:lnTo>
                <a:lnTo>
                  <a:pt x="402" y="293"/>
                </a:lnTo>
                <a:lnTo>
                  <a:pt x="348" y="337"/>
                </a:lnTo>
                <a:lnTo>
                  <a:pt x="293" y="370"/>
                </a:lnTo>
                <a:lnTo>
                  <a:pt x="250" y="402"/>
                </a:lnTo>
                <a:lnTo>
                  <a:pt x="217" y="435"/>
                </a:lnTo>
                <a:lnTo>
                  <a:pt x="184" y="446"/>
                </a:lnTo>
                <a:lnTo>
                  <a:pt x="163" y="457"/>
                </a:lnTo>
                <a:lnTo>
                  <a:pt x="152" y="457"/>
                </a:lnTo>
                <a:lnTo>
                  <a:pt x="141" y="457"/>
                </a:lnTo>
                <a:lnTo>
                  <a:pt x="130" y="457"/>
                </a:lnTo>
                <a:lnTo>
                  <a:pt x="119" y="446"/>
                </a:lnTo>
                <a:lnTo>
                  <a:pt x="98" y="435"/>
                </a:lnTo>
                <a:lnTo>
                  <a:pt x="87" y="424"/>
                </a:lnTo>
                <a:lnTo>
                  <a:pt x="76" y="413"/>
                </a:lnTo>
                <a:lnTo>
                  <a:pt x="54" y="391"/>
                </a:lnTo>
                <a:lnTo>
                  <a:pt x="43" y="370"/>
                </a:lnTo>
                <a:lnTo>
                  <a:pt x="32" y="348"/>
                </a:lnTo>
                <a:lnTo>
                  <a:pt x="21" y="337"/>
                </a:lnTo>
                <a:lnTo>
                  <a:pt x="11" y="315"/>
                </a:lnTo>
                <a:lnTo>
                  <a:pt x="0" y="304"/>
                </a:lnTo>
                <a:lnTo>
                  <a:pt x="0" y="293"/>
                </a:lnTo>
                <a:lnTo>
                  <a:pt x="0" y="272"/>
                </a:lnTo>
                <a:lnTo>
                  <a:pt x="11" y="261"/>
                </a:lnTo>
                <a:lnTo>
                  <a:pt x="21" y="261"/>
                </a:lnTo>
                <a:lnTo>
                  <a:pt x="43" y="250"/>
                </a:lnTo>
                <a:lnTo>
                  <a:pt x="54" y="261"/>
                </a:lnTo>
                <a:lnTo>
                  <a:pt x="65" y="261"/>
                </a:lnTo>
              </a:path>
            </a:pathLst>
          </a:custGeom>
          <a:solidFill>
            <a:srgbClr val="FF0000"/>
          </a:solidFill>
          <a:ln w="12700">
            <a:solidFill>
              <a:srgbClr val="000000"/>
            </a:solidFill>
            <a:round/>
          </a:ln>
        </p:spPr>
        <p:txBody>
          <a:bodyPr/>
          <a:lstStyle/>
          <a:p>
            <a:endParaRPr lang="zh-CN" altLang="en-US"/>
          </a:p>
        </p:txBody>
      </p:sp>
      <p:sp>
        <p:nvSpPr>
          <p:cNvPr id="24" name="矩形 4"/>
          <p:cNvSpPr>
            <a:spLocks noChangeArrowheads="1"/>
          </p:cNvSpPr>
          <p:nvPr/>
        </p:nvSpPr>
        <p:spPr bwMode="auto">
          <a:xfrm>
            <a:off x="2635250" y="136207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资</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5" name="矩形 24"/>
          <p:cNvSpPr>
            <a:spLocks noChangeArrowheads="1"/>
          </p:cNvSpPr>
          <p:nvPr/>
        </p:nvSpPr>
        <p:spPr bwMode="auto">
          <a:xfrm>
            <a:off x="2811463" y="642938"/>
            <a:ext cx="2232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0030101010101" pitchFamily="49" charset="-122"/>
                <a:ea typeface="黑体" panose="02010600030101010101" pitchFamily="49" charset="-122"/>
              </a:rPr>
              <a:t>zī</a:t>
            </a:r>
            <a:endParaRPr lang="en-US" altLang="zh-CN" sz="4800" b="1">
              <a:solidFill>
                <a:srgbClr val="FF0000"/>
              </a:solidFill>
              <a:latin typeface="黑体" panose="02010600030101010101" pitchFamily="49" charset="-122"/>
              <a:ea typeface="黑体" panose="02010600030101010101" pitchFamily="49" charset="-122"/>
            </a:endParaRPr>
          </a:p>
        </p:txBody>
      </p:sp>
      <p:sp>
        <p:nvSpPr>
          <p:cNvPr id="27" name="TextBox 26"/>
          <p:cNvSpPr txBox="1">
            <a:spLocks noChangeArrowheads="1"/>
          </p:cNvSpPr>
          <p:nvPr/>
        </p:nvSpPr>
        <p:spPr bwMode="auto">
          <a:xfrm>
            <a:off x="715963" y="3182938"/>
            <a:ext cx="7313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投资   资源</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0" name="TextBox 29"/>
          <p:cNvSpPr txBox="1">
            <a:spLocks noChangeArrowheads="1"/>
          </p:cNvSpPr>
          <p:nvPr/>
        </p:nvSpPr>
        <p:spPr bwMode="auto">
          <a:xfrm>
            <a:off x="760413" y="3921125"/>
            <a:ext cx="8713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我们这儿拥有丰富的土地资源。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3234"/>
                                        </p:tgtEl>
                                        <p:attrNameLst>
                                          <p:attrName>style.visibility</p:attrName>
                                        </p:attrNameLst>
                                      </p:cBhvr>
                                      <p:to>
                                        <p:strVal val="visible"/>
                                      </p:to>
                                    </p:set>
                                    <p:animEffect transition="in" filter="wipe(left)">
                                      <p:cBhvr>
                                        <p:cTn id="13" dur="500"/>
                                        <p:tgtEl>
                                          <p:spTgt spid="932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3235"/>
                                        </p:tgtEl>
                                        <p:attrNameLst>
                                          <p:attrName>style.visibility</p:attrName>
                                        </p:attrNameLst>
                                      </p:cBhvr>
                                      <p:to>
                                        <p:strVal val="visible"/>
                                      </p:to>
                                    </p:set>
                                    <p:animEffect transition="in" filter="wipe(left)">
                                      <p:cBhvr>
                                        <p:cTn id="18" dur="500"/>
                                        <p:tgtEl>
                                          <p:spTgt spid="932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3226"/>
                                        </p:tgtEl>
                                        <p:attrNameLst>
                                          <p:attrName>style.visibility</p:attrName>
                                        </p:attrNameLst>
                                      </p:cBhvr>
                                      <p:to>
                                        <p:strVal val="visible"/>
                                      </p:to>
                                    </p:set>
                                    <p:animEffect transition="in" filter="wipe(up)">
                                      <p:cBhvr>
                                        <p:cTn id="23" dur="500"/>
                                        <p:tgtEl>
                                          <p:spTgt spid="932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3227"/>
                                        </p:tgtEl>
                                        <p:attrNameLst>
                                          <p:attrName>style.visibility</p:attrName>
                                        </p:attrNameLst>
                                      </p:cBhvr>
                                      <p:to>
                                        <p:strVal val="visible"/>
                                      </p:to>
                                    </p:set>
                                    <p:animEffect transition="in" filter="wipe(left)">
                                      <p:cBhvr>
                                        <p:cTn id="28" dur="500"/>
                                        <p:tgtEl>
                                          <p:spTgt spid="932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3228"/>
                                        </p:tgtEl>
                                        <p:attrNameLst>
                                          <p:attrName>style.visibility</p:attrName>
                                        </p:attrNameLst>
                                      </p:cBhvr>
                                      <p:to>
                                        <p:strVal val="visible"/>
                                      </p:to>
                                    </p:set>
                                    <p:animEffect transition="in" filter="wipe(up)">
                                      <p:cBhvr>
                                        <p:cTn id="33" dur="500"/>
                                        <p:tgtEl>
                                          <p:spTgt spid="932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3229"/>
                                        </p:tgtEl>
                                        <p:attrNameLst>
                                          <p:attrName>style.visibility</p:attrName>
                                        </p:attrNameLst>
                                      </p:cBhvr>
                                      <p:to>
                                        <p:strVal val="visible"/>
                                      </p:to>
                                    </p:set>
                                    <p:animEffect transition="in" filter="wipe(left)">
                                      <p:cBhvr>
                                        <p:cTn id="38" dur="500"/>
                                        <p:tgtEl>
                                          <p:spTgt spid="932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93230"/>
                                        </p:tgtEl>
                                        <p:attrNameLst>
                                          <p:attrName>style.visibility</p:attrName>
                                        </p:attrNameLst>
                                      </p:cBhvr>
                                      <p:to>
                                        <p:strVal val="visible"/>
                                      </p:to>
                                    </p:set>
                                    <p:animEffect transition="in" filter="wipe(up)">
                                      <p:cBhvr>
                                        <p:cTn id="43" dur="500"/>
                                        <p:tgtEl>
                                          <p:spTgt spid="9323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93231"/>
                                        </p:tgtEl>
                                        <p:attrNameLst>
                                          <p:attrName>style.visibility</p:attrName>
                                        </p:attrNameLst>
                                      </p:cBhvr>
                                      <p:to>
                                        <p:strVal val="visible"/>
                                      </p:to>
                                    </p:set>
                                    <p:animEffect transition="in" filter="wipe(up)">
                                      <p:cBhvr>
                                        <p:cTn id="48" dur="500"/>
                                        <p:tgtEl>
                                          <p:spTgt spid="932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93232"/>
                                        </p:tgtEl>
                                        <p:attrNameLst>
                                          <p:attrName>style.visibility</p:attrName>
                                        </p:attrNameLst>
                                      </p:cBhvr>
                                      <p:to>
                                        <p:strVal val="visible"/>
                                      </p:to>
                                    </p:set>
                                    <p:animEffect transition="in" filter="wipe(up)">
                                      <p:cBhvr>
                                        <p:cTn id="53" dur="500"/>
                                        <p:tgtEl>
                                          <p:spTgt spid="932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93233"/>
                                        </p:tgtEl>
                                        <p:attrNameLst>
                                          <p:attrName>style.visibility</p:attrName>
                                        </p:attrNameLst>
                                      </p:cBhvr>
                                      <p:to>
                                        <p:strVal val="visible"/>
                                      </p:to>
                                    </p:set>
                                    <p:animEffect transition="in" filter="wipe(up)">
                                      <p:cBhvr>
                                        <p:cTn id="58" dur="500"/>
                                        <p:tgtEl>
                                          <p:spTgt spid="9323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arn(inVertical)">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barn(inVertical)">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382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 name="矩形 4"/>
          <p:cNvSpPr>
            <a:spLocks noChangeArrowheads="1"/>
          </p:cNvSpPr>
          <p:nvPr/>
        </p:nvSpPr>
        <p:spPr bwMode="auto">
          <a:xfrm>
            <a:off x="2635250" y="141287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矿</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5" name="矩形 24"/>
          <p:cNvSpPr>
            <a:spLocks noChangeArrowheads="1"/>
          </p:cNvSpPr>
          <p:nvPr/>
        </p:nvSpPr>
        <p:spPr bwMode="auto">
          <a:xfrm>
            <a:off x="2544763" y="687388"/>
            <a:ext cx="2628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0030101010101" pitchFamily="49" charset="-122"/>
                <a:ea typeface="黑体" panose="02010600030101010101" pitchFamily="49" charset="-122"/>
              </a:rPr>
              <a:t>kuànɡ</a:t>
            </a:r>
            <a:endParaRPr lang="en-US" altLang="zh-CN" sz="4800" b="1">
              <a:solidFill>
                <a:srgbClr val="FF0000"/>
              </a:solidFill>
              <a:latin typeface="黑体" panose="02010600030101010101" pitchFamily="49" charset="-122"/>
              <a:ea typeface="黑体" panose="02010600030101010101" pitchFamily="49" charset="-122"/>
            </a:endParaRPr>
          </a:p>
        </p:txBody>
      </p:sp>
      <p:sp>
        <p:nvSpPr>
          <p:cNvPr id="27" name="TextBox 26"/>
          <p:cNvSpPr txBox="1">
            <a:spLocks noChangeArrowheads="1"/>
          </p:cNvSpPr>
          <p:nvPr/>
        </p:nvSpPr>
        <p:spPr bwMode="auto">
          <a:xfrm>
            <a:off x="715963" y="3233738"/>
            <a:ext cx="7345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铁矿    矿产</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0" name="TextBox 29"/>
          <p:cNvSpPr txBox="1">
            <a:spLocks noChangeArrowheads="1"/>
          </p:cNvSpPr>
          <p:nvPr/>
        </p:nvSpPr>
        <p:spPr bwMode="auto">
          <a:xfrm>
            <a:off x="715963" y="3889375"/>
            <a:ext cx="8751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这片土地下埋藏着丰富的矿产资源。</a:t>
            </a:r>
            <a:endParaRPr lang="zh-CN" altLang="en-US" sz="3200" b="1">
              <a:latin typeface="楷体" panose="02010609060101010101" pitchFamily="49" charset="-122"/>
              <a:ea typeface="楷体" panose="02010609060101010101" pitchFamily="49" charset="-122"/>
            </a:endParaRPr>
          </a:p>
        </p:txBody>
      </p:sp>
      <p:sp>
        <p:nvSpPr>
          <p:cNvPr id="5" name="Freeform 6"/>
          <p:cNvSpPr/>
          <p:nvPr/>
        </p:nvSpPr>
        <p:spPr bwMode="auto">
          <a:xfrm>
            <a:off x="5783263" y="1519238"/>
            <a:ext cx="650875" cy="1020762"/>
          </a:xfrm>
          <a:custGeom>
            <a:avLst/>
            <a:gdLst>
              <a:gd name="T0" fmla="*/ 2147483646 w 819"/>
              <a:gd name="T1" fmla="*/ 2147483646 h 1286"/>
              <a:gd name="T2" fmla="*/ 2147483646 w 819"/>
              <a:gd name="T3" fmla="*/ 2147483646 h 1286"/>
              <a:gd name="T4" fmla="*/ 2147483646 w 819"/>
              <a:gd name="T5" fmla="*/ 2147483646 h 1286"/>
              <a:gd name="T6" fmla="*/ 2147483646 w 819"/>
              <a:gd name="T7" fmla="*/ 2147483646 h 1286"/>
              <a:gd name="T8" fmla="*/ 2147483646 w 819"/>
              <a:gd name="T9" fmla="*/ 2147483646 h 1286"/>
              <a:gd name="T10" fmla="*/ 2147483646 w 819"/>
              <a:gd name="T11" fmla="*/ 2147483646 h 1286"/>
              <a:gd name="T12" fmla="*/ 2147483646 w 819"/>
              <a:gd name="T13" fmla="*/ 2147483646 h 1286"/>
              <a:gd name="T14" fmla="*/ 2147483646 w 819"/>
              <a:gd name="T15" fmla="*/ 2147483646 h 1286"/>
              <a:gd name="T16" fmla="*/ 2147483646 w 819"/>
              <a:gd name="T17" fmla="*/ 2147483646 h 1286"/>
              <a:gd name="T18" fmla="*/ 2147483646 w 819"/>
              <a:gd name="T19" fmla="*/ 2147483646 h 1286"/>
              <a:gd name="T20" fmla="*/ 2147483646 w 819"/>
              <a:gd name="T21" fmla="*/ 2147483646 h 1286"/>
              <a:gd name="T22" fmla="*/ 2147483646 w 819"/>
              <a:gd name="T23" fmla="*/ 2147483646 h 1286"/>
              <a:gd name="T24" fmla="*/ 2147483646 w 819"/>
              <a:gd name="T25" fmla="*/ 2147483646 h 1286"/>
              <a:gd name="T26" fmla="*/ 2147483646 w 819"/>
              <a:gd name="T27" fmla="*/ 2147483646 h 1286"/>
              <a:gd name="T28" fmla="*/ 2147483646 w 819"/>
              <a:gd name="T29" fmla="*/ 2147483646 h 1286"/>
              <a:gd name="T30" fmla="*/ 2147483646 w 819"/>
              <a:gd name="T31" fmla="*/ 2147483646 h 1286"/>
              <a:gd name="T32" fmla="*/ 2147483646 w 819"/>
              <a:gd name="T33" fmla="*/ 2147483646 h 1286"/>
              <a:gd name="T34" fmla="*/ 2147483646 w 819"/>
              <a:gd name="T35" fmla="*/ 2147483646 h 1286"/>
              <a:gd name="T36" fmla="*/ 2147483646 w 819"/>
              <a:gd name="T37" fmla="*/ 2147483646 h 1286"/>
              <a:gd name="T38" fmla="*/ 2147483646 w 819"/>
              <a:gd name="T39" fmla="*/ 2147483646 h 1286"/>
              <a:gd name="T40" fmla="*/ 2147483646 w 819"/>
              <a:gd name="T41" fmla="*/ 2147483646 h 1286"/>
              <a:gd name="T42" fmla="*/ 2147483646 w 819"/>
              <a:gd name="T43" fmla="*/ 2147483646 h 1286"/>
              <a:gd name="T44" fmla="*/ 2147483646 w 819"/>
              <a:gd name="T45" fmla="*/ 2147483646 h 1286"/>
              <a:gd name="T46" fmla="*/ 2147483646 w 819"/>
              <a:gd name="T47" fmla="*/ 2147483646 h 1286"/>
              <a:gd name="T48" fmla="*/ 2147483646 w 819"/>
              <a:gd name="T49" fmla="*/ 2147483646 h 1286"/>
              <a:gd name="T50" fmla="*/ 2147483646 w 819"/>
              <a:gd name="T51" fmla="*/ 2147483646 h 1286"/>
              <a:gd name="T52" fmla="*/ 2147483646 w 819"/>
              <a:gd name="T53" fmla="*/ 2147483646 h 1286"/>
              <a:gd name="T54" fmla="*/ 2147483646 w 819"/>
              <a:gd name="T55" fmla="*/ 2147483646 h 1286"/>
              <a:gd name="T56" fmla="*/ 2147483646 w 819"/>
              <a:gd name="T57" fmla="*/ 2147483646 h 1286"/>
              <a:gd name="T58" fmla="*/ 2147483646 w 819"/>
              <a:gd name="T59" fmla="*/ 2147483646 h 1286"/>
              <a:gd name="T60" fmla="*/ 2147483646 w 819"/>
              <a:gd name="T61" fmla="*/ 2147483646 h 1286"/>
              <a:gd name="T62" fmla="*/ 2147483646 w 819"/>
              <a:gd name="T63" fmla="*/ 2147483646 h 1286"/>
              <a:gd name="T64" fmla="*/ 2147483646 w 819"/>
              <a:gd name="T65" fmla="*/ 2147483646 h 1286"/>
              <a:gd name="T66" fmla="*/ 2147483646 w 819"/>
              <a:gd name="T67" fmla="*/ 2147483646 h 1286"/>
              <a:gd name="T68" fmla="*/ 2147483646 w 819"/>
              <a:gd name="T69" fmla="*/ 2147483646 h 1286"/>
              <a:gd name="T70" fmla="*/ 2147483646 w 819"/>
              <a:gd name="T71" fmla="*/ 2147483646 h 1286"/>
              <a:gd name="T72" fmla="*/ 2147483646 w 819"/>
              <a:gd name="T73" fmla="*/ 2147483646 h 1286"/>
              <a:gd name="T74" fmla="*/ 2147483646 w 819"/>
              <a:gd name="T75" fmla="*/ 2147483646 h 1286"/>
              <a:gd name="T76" fmla="*/ 2147483646 w 819"/>
              <a:gd name="T77" fmla="*/ 2147483646 h 1286"/>
              <a:gd name="T78" fmla="*/ 2147483646 w 819"/>
              <a:gd name="T79" fmla="*/ 2147483646 h 1286"/>
              <a:gd name="T80" fmla="*/ 0 w 819"/>
              <a:gd name="T81" fmla="*/ 2147483646 h 1286"/>
              <a:gd name="T82" fmla="*/ 2147483646 w 819"/>
              <a:gd name="T83" fmla="*/ 2147483646 h 1286"/>
              <a:gd name="T84" fmla="*/ 2147483646 w 819"/>
              <a:gd name="T85" fmla="*/ 2147483646 h 1286"/>
              <a:gd name="T86" fmla="*/ 2147483646 w 819"/>
              <a:gd name="T87" fmla="*/ 2147483646 h 1286"/>
              <a:gd name="T88" fmla="*/ 2147483646 w 819"/>
              <a:gd name="T89" fmla="*/ 2147483646 h 1286"/>
              <a:gd name="T90" fmla="*/ 2147483646 w 819"/>
              <a:gd name="T91" fmla="*/ 2147483646 h 1286"/>
              <a:gd name="T92" fmla="*/ 2147483646 w 819"/>
              <a:gd name="T93" fmla="*/ 2147483646 h 1286"/>
              <a:gd name="T94" fmla="*/ 2147483646 w 819"/>
              <a:gd name="T95" fmla="*/ 2147483646 h 12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19" h="1286">
                <a:moveTo>
                  <a:pt x="165" y="1066"/>
                </a:moveTo>
                <a:lnTo>
                  <a:pt x="187" y="1041"/>
                </a:lnTo>
                <a:lnTo>
                  <a:pt x="210" y="1014"/>
                </a:lnTo>
                <a:lnTo>
                  <a:pt x="232" y="986"/>
                </a:lnTo>
                <a:lnTo>
                  <a:pt x="254" y="957"/>
                </a:lnTo>
                <a:lnTo>
                  <a:pt x="276" y="927"/>
                </a:lnTo>
                <a:lnTo>
                  <a:pt x="297" y="896"/>
                </a:lnTo>
                <a:lnTo>
                  <a:pt x="319" y="863"/>
                </a:lnTo>
                <a:lnTo>
                  <a:pt x="340" y="829"/>
                </a:lnTo>
                <a:lnTo>
                  <a:pt x="361" y="794"/>
                </a:lnTo>
                <a:lnTo>
                  <a:pt x="383" y="760"/>
                </a:lnTo>
                <a:lnTo>
                  <a:pt x="403" y="722"/>
                </a:lnTo>
                <a:lnTo>
                  <a:pt x="424" y="684"/>
                </a:lnTo>
                <a:lnTo>
                  <a:pt x="445" y="646"/>
                </a:lnTo>
                <a:lnTo>
                  <a:pt x="464" y="605"/>
                </a:lnTo>
                <a:lnTo>
                  <a:pt x="484" y="563"/>
                </a:lnTo>
                <a:lnTo>
                  <a:pt x="504" y="521"/>
                </a:lnTo>
                <a:lnTo>
                  <a:pt x="513" y="501"/>
                </a:lnTo>
                <a:lnTo>
                  <a:pt x="523" y="478"/>
                </a:lnTo>
                <a:lnTo>
                  <a:pt x="532" y="459"/>
                </a:lnTo>
                <a:lnTo>
                  <a:pt x="541" y="438"/>
                </a:lnTo>
                <a:lnTo>
                  <a:pt x="550" y="418"/>
                </a:lnTo>
                <a:lnTo>
                  <a:pt x="559" y="398"/>
                </a:lnTo>
                <a:lnTo>
                  <a:pt x="567" y="379"/>
                </a:lnTo>
                <a:lnTo>
                  <a:pt x="575" y="360"/>
                </a:lnTo>
                <a:lnTo>
                  <a:pt x="582" y="341"/>
                </a:lnTo>
                <a:lnTo>
                  <a:pt x="590" y="323"/>
                </a:lnTo>
                <a:lnTo>
                  <a:pt x="597" y="304"/>
                </a:lnTo>
                <a:lnTo>
                  <a:pt x="604" y="287"/>
                </a:lnTo>
                <a:lnTo>
                  <a:pt x="611" y="269"/>
                </a:lnTo>
                <a:lnTo>
                  <a:pt x="617" y="252"/>
                </a:lnTo>
                <a:lnTo>
                  <a:pt x="624" y="236"/>
                </a:lnTo>
                <a:lnTo>
                  <a:pt x="629" y="219"/>
                </a:lnTo>
                <a:lnTo>
                  <a:pt x="635" y="203"/>
                </a:lnTo>
                <a:lnTo>
                  <a:pt x="641" y="187"/>
                </a:lnTo>
                <a:lnTo>
                  <a:pt x="646" y="172"/>
                </a:lnTo>
                <a:lnTo>
                  <a:pt x="650" y="157"/>
                </a:lnTo>
                <a:lnTo>
                  <a:pt x="655" y="141"/>
                </a:lnTo>
                <a:lnTo>
                  <a:pt x="660" y="126"/>
                </a:lnTo>
                <a:lnTo>
                  <a:pt x="664" y="112"/>
                </a:lnTo>
                <a:lnTo>
                  <a:pt x="668" y="99"/>
                </a:lnTo>
                <a:lnTo>
                  <a:pt x="672" y="86"/>
                </a:lnTo>
                <a:lnTo>
                  <a:pt x="676" y="72"/>
                </a:lnTo>
                <a:lnTo>
                  <a:pt x="678" y="59"/>
                </a:lnTo>
                <a:lnTo>
                  <a:pt x="682" y="46"/>
                </a:lnTo>
                <a:lnTo>
                  <a:pt x="684" y="35"/>
                </a:lnTo>
                <a:lnTo>
                  <a:pt x="686" y="23"/>
                </a:lnTo>
                <a:lnTo>
                  <a:pt x="689" y="11"/>
                </a:lnTo>
                <a:lnTo>
                  <a:pt x="691" y="0"/>
                </a:lnTo>
                <a:lnTo>
                  <a:pt x="706" y="15"/>
                </a:lnTo>
                <a:lnTo>
                  <a:pt x="721" y="30"/>
                </a:lnTo>
                <a:lnTo>
                  <a:pt x="734" y="44"/>
                </a:lnTo>
                <a:lnTo>
                  <a:pt x="747" y="58"/>
                </a:lnTo>
                <a:lnTo>
                  <a:pt x="758" y="71"/>
                </a:lnTo>
                <a:lnTo>
                  <a:pt x="769" y="83"/>
                </a:lnTo>
                <a:lnTo>
                  <a:pt x="778" y="94"/>
                </a:lnTo>
                <a:lnTo>
                  <a:pt x="786" y="105"/>
                </a:lnTo>
                <a:lnTo>
                  <a:pt x="794" y="115"/>
                </a:lnTo>
                <a:lnTo>
                  <a:pt x="800" y="125"/>
                </a:lnTo>
                <a:lnTo>
                  <a:pt x="806" y="133"/>
                </a:lnTo>
                <a:lnTo>
                  <a:pt x="811" y="141"/>
                </a:lnTo>
                <a:lnTo>
                  <a:pt x="814" y="148"/>
                </a:lnTo>
                <a:lnTo>
                  <a:pt x="817" y="155"/>
                </a:lnTo>
                <a:lnTo>
                  <a:pt x="819" y="161"/>
                </a:lnTo>
                <a:lnTo>
                  <a:pt x="819" y="167"/>
                </a:lnTo>
                <a:lnTo>
                  <a:pt x="819" y="169"/>
                </a:lnTo>
                <a:lnTo>
                  <a:pt x="818" y="173"/>
                </a:lnTo>
                <a:lnTo>
                  <a:pt x="818" y="178"/>
                </a:lnTo>
                <a:lnTo>
                  <a:pt x="817" y="181"/>
                </a:lnTo>
                <a:lnTo>
                  <a:pt x="815" y="187"/>
                </a:lnTo>
                <a:lnTo>
                  <a:pt x="813" y="191"/>
                </a:lnTo>
                <a:lnTo>
                  <a:pt x="811" y="197"/>
                </a:lnTo>
                <a:lnTo>
                  <a:pt x="808" y="204"/>
                </a:lnTo>
                <a:lnTo>
                  <a:pt x="806" y="211"/>
                </a:lnTo>
                <a:lnTo>
                  <a:pt x="803" y="219"/>
                </a:lnTo>
                <a:lnTo>
                  <a:pt x="799" y="227"/>
                </a:lnTo>
                <a:lnTo>
                  <a:pt x="796" y="236"/>
                </a:lnTo>
                <a:lnTo>
                  <a:pt x="791" y="245"/>
                </a:lnTo>
                <a:lnTo>
                  <a:pt x="786" y="255"/>
                </a:lnTo>
                <a:lnTo>
                  <a:pt x="782" y="266"/>
                </a:lnTo>
                <a:lnTo>
                  <a:pt x="777" y="276"/>
                </a:lnTo>
                <a:lnTo>
                  <a:pt x="771" y="288"/>
                </a:lnTo>
                <a:lnTo>
                  <a:pt x="765" y="300"/>
                </a:lnTo>
                <a:lnTo>
                  <a:pt x="760" y="312"/>
                </a:lnTo>
                <a:lnTo>
                  <a:pt x="754" y="325"/>
                </a:lnTo>
                <a:lnTo>
                  <a:pt x="747" y="339"/>
                </a:lnTo>
                <a:lnTo>
                  <a:pt x="740" y="353"/>
                </a:lnTo>
                <a:lnTo>
                  <a:pt x="733" y="368"/>
                </a:lnTo>
                <a:lnTo>
                  <a:pt x="725" y="383"/>
                </a:lnTo>
                <a:lnTo>
                  <a:pt x="717" y="399"/>
                </a:lnTo>
                <a:lnTo>
                  <a:pt x="708" y="416"/>
                </a:lnTo>
                <a:lnTo>
                  <a:pt x="700" y="433"/>
                </a:lnTo>
                <a:lnTo>
                  <a:pt x="691" y="451"/>
                </a:lnTo>
                <a:lnTo>
                  <a:pt x="682" y="468"/>
                </a:lnTo>
                <a:lnTo>
                  <a:pt x="671" y="487"/>
                </a:lnTo>
                <a:lnTo>
                  <a:pt x="662" y="506"/>
                </a:lnTo>
                <a:lnTo>
                  <a:pt x="652" y="526"/>
                </a:lnTo>
                <a:lnTo>
                  <a:pt x="641" y="546"/>
                </a:lnTo>
                <a:lnTo>
                  <a:pt x="631" y="566"/>
                </a:lnTo>
                <a:lnTo>
                  <a:pt x="620" y="584"/>
                </a:lnTo>
                <a:lnTo>
                  <a:pt x="611" y="603"/>
                </a:lnTo>
                <a:lnTo>
                  <a:pt x="600" y="621"/>
                </a:lnTo>
                <a:lnTo>
                  <a:pt x="591" y="639"/>
                </a:lnTo>
                <a:lnTo>
                  <a:pt x="581" y="656"/>
                </a:lnTo>
                <a:lnTo>
                  <a:pt x="571" y="674"/>
                </a:lnTo>
                <a:lnTo>
                  <a:pt x="561" y="691"/>
                </a:lnTo>
                <a:lnTo>
                  <a:pt x="552" y="707"/>
                </a:lnTo>
                <a:lnTo>
                  <a:pt x="542" y="724"/>
                </a:lnTo>
                <a:lnTo>
                  <a:pt x="533" y="739"/>
                </a:lnTo>
                <a:lnTo>
                  <a:pt x="524" y="755"/>
                </a:lnTo>
                <a:lnTo>
                  <a:pt x="514" y="770"/>
                </a:lnTo>
                <a:lnTo>
                  <a:pt x="505" y="784"/>
                </a:lnTo>
                <a:lnTo>
                  <a:pt x="497" y="799"/>
                </a:lnTo>
                <a:lnTo>
                  <a:pt x="488" y="813"/>
                </a:lnTo>
                <a:lnTo>
                  <a:pt x="478" y="826"/>
                </a:lnTo>
                <a:lnTo>
                  <a:pt x="470" y="840"/>
                </a:lnTo>
                <a:lnTo>
                  <a:pt x="462" y="853"/>
                </a:lnTo>
                <a:lnTo>
                  <a:pt x="453" y="865"/>
                </a:lnTo>
                <a:lnTo>
                  <a:pt x="445" y="877"/>
                </a:lnTo>
                <a:lnTo>
                  <a:pt x="437" y="889"/>
                </a:lnTo>
                <a:lnTo>
                  <a:pt x="428" y="900"/>
                </a:lnTo>
                <a:lnTo>
                  <a:pt x="420" y="911"/>
                </a:lnTo>
                <a:lnTo>
                  <a:pt x="412" y="922"/>
                </a:lnTo>
                <a:lnTo>
                  <a:pt x="405" y="932"/>
                </a:lnTo>
                <a:lnTo>
                  <a:pt x="397" y="942"/>
                </a:lnTo>
                <a:lnTo>
                  <a:pt x="389" y="951"/>
                </a:lnTo>
                <a:lnTo>
                  <a:pt x="382" y="961"/>
                </a:lnTo>
                <a:lnTo>
                  <a:pt x="374" y="970"/>
                </a:lnTo>
                <a:lnTo>
                  <a:pt x="367" y="978"/>
                </a:lnTo>
                <a:lnTo>
                  <a:pt x="352" y="994"/>
                </a:lnTo>
                <a:lnTo>
                  <a:pt x="338" y="1011"/>
                </a:lnTo>
                <a:lnTo>
                  <a:pt x="323" y="1027"/>
                </a:lnTo>
                <a:lnTo>
                  <a:pt x="308" y="1042"/>
                </a:lnTo>
                <a:lnTo>
                  <a:pt x="294" y="1057"/>
                </a:lnTo>
                <a:lnTo>
                  <a:pt x="279" y="1072"/>
                </a:lnTo>
                <a:lnTo>
                  <a:pt x="265" y="1086"/>
                </a:lnTo>
                <a:lnTo>
                  <a:pt x="250" y="1101"/>
                </a:lnTo>
                <a:lnTo>
                  <a:pt x="236" y="1115"/>
                </a:lnTo>
                <a:lnTo>
                  <a:pt x="222" y="1129"/>
                </a:lnTo>
                <a:lnTo>
                  <a:pt x="207" y="1142"/>
                </a:lnTo>
                <a:lnTo>
                  <a:pt x="193" y="1155"/>
                </a:lnTo>
                <a:lnTo>
                  <a:pt x="179" y="1167"/>
                </a:lnTo>
                <a:lnTo>
                  <a:pt x="164" y="1180"/>
                </a:lnTo>
                <a:lnTo>
                  <a:pt x="150" y="1193"/>
                </a:lnTo>
                <a:lnTo>
                  <a:pt x="136" y="1205"/>
                </a:lnTo>
                <a:lnTo>
                  <a:pt x="122" y="1216"/>
                </a:lnTo>
                <a:lnTo>
                  <a:pt x="109" y="1227"/>
                </a:lnTo>
                <a:lnTo>
                  <a:pt x="96" y="1236"/>
                </a:lnTo>
                <a:lnTo>
                  <a:pt x="85" y="1245"/>
                </a:lnTo>
                <a:lnTo>
                  <a:pt x="74" y="1252"/>
                </a:lnTo>
                <a:lnTo>
                  <a:pt x="64" y="1259"/>
                </a:lnTo>
                <a:lnTo>
                  <a:pt x="54" y="1266"/>
                </a:lnTo>
                <a:lnTo>
                  <a:pt x="46" y="1271"/>
                </a:lnTo>
                <a:lnTo>
                  <a:pt x="38" y="1275"/>
                </a:lnTo>
                <a:lnTo>
                  <a:pt x="31" y="1279"/>
                </a:lnTo>
                <a:lnTo>
                  <a:pt x="24" y="1282"/>
                </a:lnTo>
                <a:lnTo>
                  <a:pt x="18" y="1284"/>
                </a:lnTo>
                <a:lnTo>
                  <a:pt x="14" y="1285"/>
                </a:lnTo>
                <a:lnTo>
                  <a:pt x="9" y="1286"/>
                </a:lnTo>
                <a:lnTo>
                  <a:pt x="6" y="1285"/>
                </a:lnTo>
                <a:lnTo>
                  <a:pt x="2" y="1284"/>
                </a:lnTo>
                <a:lnTo>
                  <a:pt x="1" y="1282"/>
                </a:lnTo>
                <a:lnTo>
                  <a:pt x="1" y="1281"/>
                </a:lnTo>
                <a:lnTo>
                  <a:pt x="0" y="1279"/>
                </a:lnTo>
                <a:lnTo>
                  <a:pt x="1" y="1277"/>
                </a:lnTo>
                <a:lnTo>
                  <a:pt x="1" y="1274"/>
                </a:lnTo>
                <a:lnTo>
                  <a:pt x="2" y="1271"/>
                </a:lnTo>
                <a:lnTo>
                  <a:pt x="3" y="1267"/>
                </a:lnTo>
                <a:lnTo>
                  <a:pt x="6" y="1264"/>
                </a:lnTo>
                <a:lnTo>
                  <a:pt x="7" y="1260"/>
                </a:lnTo>
                <a:lnTo>
                  <a:pt x="10" y="1256"/>
                </a:lnTo>
                <a:lnTo>
                  <a:pt x="13" y="1251"/>
                </a:lnTo>
                <a:lnTo>
                  <a:pt x="16" y="1245"/>
                </a:lnTo>
                <a:lnTo>
                  <a:pt x="19" y="1241"/>
                </a:lnTo>
                <a:lnTo>
                  <a:pt x="24" y="1235"/>
                </a:lnTo>
                <a:lnTo>
                  <a:pt x="29" y="1228"/>
                </a:lnTo>
                <a:lnTo>
                  <a:pt x="33" y="1222"/>
                </a:lnTo>
                <a:lnTo>
                  <a:pt x="38" y="1215"/>
                </a:lnTo>
                <a:lnTo>
                  <a:pt x="44" y="1207"/>
                </a:lnTo>
                <a:lnTo>
                  <a:pt x="51" y="1200"/>
                </a:lnTo>
                <a:lnTo>
                  <a:pt x="57" y="1192"/>
                </a:lnTo>
                <a:lnTo>
                  <a:pt x="64" y="1184"/>
                </a:lnTo>
                <a:lnTo>
                  <a:pt x="71" y="1174"/>
                </a:lnTo>
                <a:lnTo>
                  <a:pt x="79" y="1165"/>
                </a:lnTo>
                <a:lnTo>
                  <a:pt x="87" y="1156"/>
                </a:lnTo>
                <a:lnTo>
                  <a:pt x="95" y="1145"/>
                </a:lnTo>
                <a:lnTo>
                  <a:pt x="104" y="1136"/>
                </a:lnTo>
                <a:lnTo>
                  <a:pt x="112" y="1124"/>
                </a:lnTo>
                <a:lnTo>
                  <a:pt x="123" y="1114"/>
                </a:lnTo>
                <a:lnTo>
                  <a:pt x="132" y="1102"/>
                </a:lnTo>
                <a:lnTo>
                  <a:pt x="143" y="1091"/>
                </a:lnTo>
                <a:lnTo>
                  <a:pt x="153" y="1079"/>
                </a:lnTo>
                <a:lnTo>
                  <a:pt x="165" y="1066"/>
                </a:lnTo>
              </a:path>
            </a:pathLst>
          </a:custGeom>
          <a:solidFill>
            <a:srgbClr val="FF0000"/>
          </a:solidFill>
          <a:ln w="1">
            <a:solidFill>
              <a:srgbClr val="000000"/>
            </a:solidFill>
            <a:prstDash val="solid"/>
            <a:round/>
          </a:ln>
        </p:spPr>
        <p:txBody>
          <a:bodyPr/>
          <a:lstStyle/>
          <a:p>
            <a:endParaRPr lang="zh-CN" altLang="en-US"/>
          </a:p>
        </p:txBody>
      </p:sp>
      <p:sp>
        <p:nvSpPr>
          <p:cNvPr id="6" name="Freeform 7"/>
          <p:cNvSpPr/>
          <p:nvPr/>
        </p:nvSpPr>
        <p:spPr bwMode="auto">
          <a:xfrm>
            <a:off x="6208713" y="1889125"/>
            <a:ext cx="466725" cy="381000"/>
          </a:xfrm>
          <a:custGeom>
            <a:avLst/>
            <a:gdLst>
              <a:gd name="T0" fmla="*/ 2147483646 w 588"/>
              <a:gd name="T1" fmla="*/ 2147483646 h 478"/>
              <a:gd name="T2" fmla="*/ 2147483646 w 588"/>
              <a:gd name="T3" fmla="*/ 2147483646 h 478"/>
              <a:gd name="T4" fmla="*/ 2147483646 w 588"/>
              <a:gd name="T5" fmla="*/ 2147483646 h 478"/>
              <a:gd name="T6" fmla="*/ 2147483646 w 588"/>
              <a:gd name="T7" fmla="*/ 2147483646 h 478"/>
              <a:gd name="T8" fmla="*/ 2147483646 w 588"/>
              <a:gd name="T9" fmla="*/ 2147483646 h 478"/>
              <a:gd name="T10" fmla="*/ 2147483646 w 588"/>
              <a:gd name="T11" fmla="*/ 2147483646 h 478"/>
              <a:gd name="T12" fmla="*/ 2147483646 w 588"/>
              <a:gd name="T13" fmla="*/ 2147483646 h 478"/>
              <a:gd name="T14" fmla="*/ 2147483646 w 588"/>
              <a:gd name="T15" fmla="*/ 2147483646 h 478"/>
              <a:gd name="T16" fmla="*/ 2147483646 w 588"/>
              <a:gd name="T17" fmla="*/ 2147483646 h 478"/>
              <a:gd name="T18" fmla="*/ 2147483646 w 588"/>
              <a:gd name="T19" fmla="*/ 2147483646 h 478"/>
              <a:gd name="T20" fmla="*/ 2147483646 w 588"/>
              <a:gd name="T21" fmla="*/ 2147483646 h 478"/>
              <a:gd name="T22" fmla="*/ 2147483646 w 588"/>
              <a:gd name="T23" fmla="*/ 2147483646 h 478"/>
              <a:gd name="T24" fmla="*/ 2147483646 w 588"/>
              <a:gd name="T25" fmla="*/ 2147483646 h 478"/>
              <a:gd name="T26" fmla="*/ 2147483646 w 588"/>
              <a:gd name="T27" fmla="*/ 2147483646 h 478"/>
              <a:gd name="T28" fmla="*/ 2147483646 w 588"/>
              <a:gd name="T29" fmla="*/ 2147483646 h 478"/>
              <a:gd name="T30" fmla="*/ 2147483646 w 588"/>
              <a:gd name="T31" fmla="*/ 2147483646 h 478"/>
              <a:gd name="T32" fmla="*/ 2147483646 w 588"/>
              <a:gd name="T33" fmla="*/ 2147483646 h 478"/>
              <a:gd name="T34" fmla="*/ 2147483646 w 588"/>
              <a:gd name="T35" fmla="*/ 2147483646 h 478"/>
              <a:gd name="T36" fmla="*/ 2147483646 w 588"/>
              <a:gd name="T37" fmla="*/ 2147483646 h 478"/>
              <a:gd name="T38" fmla="*/ 2147483646 w 588"/>
              <a:gd name="T39" fmla="*/ 2147483646 h 478"/>
              <a:gd name="T40" fmla="*/ 2147483646 w 588"/>
              <a:gd name="T41" fmla="*/ 2147483646 h 478"/>
              <a:gd name="T42" fmla="*/ 2147483646 w 588"/>
              <a:gd name="T43" fmla="*/ 2147483646 h 478"/>
              <a:gd name="T44" fmla="*/ 2147483646 w 588"/>
              <a:gd name="T45" fmla="*/ 2147483646 h 478"/>
              <a:gd name="T46" fmla="*/ 2147483646 w 588"/>
              <a:gd name="T47" fmla="*/ 2147483646 h 478"/>
              <a:gd name="T48" fmla="*/ 2147483646 w 588"/>
              <a:gd name="T49" fmla="*/ 2147483646 h 478"/>
              <a:gd name="T50" fmla="*/ 2147483646 w 588"/>
              <a:gd name="T51" fmla="*/ 2147483646 h 478"/>
              <a:gd name="T52" fmla="*/ 0 w 588"/>
              <a:gd name="T53" fmla="*/ 2147483646 h 478"/>
              <a:gd name="T54" fmla="*/ 2147483646 w 588"/>
              <a:gd name="T55" fmla="*/ 2147483646 h 478"/>
              <a:gd name="T56" fmla="*/ 2147483646 w 588"/>
              <a:gd name="T57" fmla="*/ 2147483646 h 478"/>
              <a:gd name="T58" fmla="*/ 2147483646 w 588"/>
              <a:gd name="T59" fmla="*/ 2147483646 h 478"/>
              <a:gd name="T60" fmla="*/ 2147483646 w 588"/>
              <a:gd name="T61" fmla="*/ 2147483646 h 478"/>
              <a:gd name="T62" fmla="*/ 2147483646 w 588"/>
              <a:gd name="T63" fmla="*/ 2147483646 h 478"/>
              <a:gd name="T64" fmla="*/ 2147483646 w 588"/>
              <a:gd name="T65" fmla="*/ 2147483646 h 478"/>
              <a:gd name="T66" fmla="*/ 2147483646 w 588"/>
              <a:gd name="T67" fmla="*/ 2147483646 h 478"/>
              <a:gd name="T68" fmla="*/ 2147483646 w 588"/>
              <a:gd name="T69" fmla="*/ 2147483646 h 478"/>
              <a:gd name="T70" fmla="*/ 2147483646 w 588"/>
              <a:gd name="T71" fmla="*/ 2147483646 h 478"/>
              <a:gd name="T72" fmla="*/ 2147483646 w 588"/>
              <a:gd name="T73" fmla="*/ 2147483646 h 478"/>
              <a:gd name="T74" fmla="*/ 2147483646 w 588"/>
              <a:gd name="T75" fmla="*/ 2147483646 h 478"/>
              <a:gd name="T76" fmla="*/ 2147483646 w 588"/>
              <a:gd name="T77" fmla="*/ 2147483646 h 478"/>
              <a:gd name="T78" fmla="*/ 2147483646 w 588"/>
              <a:gd name="T79" fmla="*/ 2147483646 h 478"/>
              <a:gd name="T80" fmla="*/ 2147483646 w 588"/>
              <a:gd name="T81" fmla="*/ 0 h 478"/>
              <a:gd name="T82" fmla="*/ 2147483646 w 588"/>
              <a:gd name="T83" fmla="*/ 2147483646 h 478"/>
              <a:gd name="T84" fmla="*/ 2147483646 w 588"/>
              <a:gd name="T85" fmla="*/ 2147483646 h 478"/>
              <a:gd name="T86" fmla="*/ 2147483646 w 588"/>
              <a:gd name="T87" fmla="*/ 2147483646 h 478"/>
              <a:gd name="T88" fmla="*/ 2147483646 w 588"/>
              <a:gd name="T89" fmla="*/ 2147483646 h 478"/>
              <a:gd name="T90" fmla="*/ 2147483646 w 588"/>
              <a:gd name="T91" fmla="*/ 2147483646 h 478"/>
              <a:gd name="T92" fmla="*/ 2147483646 w 588"/>
              <a:gd name="T93" fmla="*/ 2147483646 h 478"/>
              <a:gd name="T94" fmla="*/ 2147483646 w 588"/>
              <a:gd name="T95" fmla="*/ 2147483646 h 478"/>
              <a:gd name="T96" fmla="*/ 2147483646 w 588"/>
              <a:gd name="T97" fmla="*/ 2147483646 h 478"/>
              <a:gd name="T98" fmla="*/ 2147483646 w 588"/>
              <a:gd name="T99" fmla="*/ 2147483646 h 478"/>
              <a:gd name="T100" fmla="*/ 2147483646 w 588"/>
              <a:gd name="T101" fmla="*/ 2147483646 h 478"/>
              <a:gd name="T102" fmla="*/ 2147483646 w 588"/>
              <a:gd name="T103" fmla="*/ 2147483646 h 478"/>
              <a:gd name="T104" fmla="*/ 2147483646 w 588"/>
              <a:gd name="T105" fmla="*/ 2147483646 h 478"/>
              <a:gd name="T106" fmla="*/ 2147483646 w 588"/>
              <a:gd name="T107" fmla="*/ 2147483646 h 478"/>
              <a:gd name="T108" fmla="*/ 2147483646 w 588"/>
              <a:gd name="T109" fmla="*/ 2147483646 h 478"/>
              <a:gd name="T110" fmla="*/ 2147483646 w 588"/>
              <a:gd name="T111" fmla="*/ 2147483646 h 478"/>
              <a:gd name="T112" fmla="*/ 2147483646 w 588"/>
              <a:gd name="T113" fmla="*/ 2147483646 h 478"/>
              <a:gd name="T114" fmla="*/ 2147483646 w 588"/>
              <a:gd name="T115" fmla="*/ 2147483646 h 478"/>
              <a:gd name="T116" fmla="*/ 2147483646 w 588"/>
              <a:gd name="T117" fmla="*/ 2147483646 h 478"/>
              <a:gd name="T118" fmla="*/ 2147483646 w 588"/>
              <a:gd name="T119" fmla="*/ 2147483646 h 478"/>
              <a:gd name="T120" fmla="*/ 2147483646 w 588"/>
              <a:gd name="T121" fmla="*/ 2147483646 h 478"/>
              <a:gd name="T122" fmla="*/ 2147483646 w 588"/>
              <a:gd name="T123" fmla="*/ 2147483646 h 4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8" h="478">
                <a:moveTo>
                  <a:pt x="477" y="241"/>
                </a:moveTo>
                <a:lnTo>
                  <a:pt x="472" y="252"/>
                </a:lnTo>
                <a:lnTo>
                  <a:pt x="468" y="262"/>
                </a:lnTo>
                <a:lnTo>
                  <a:pt x="465" y="274"/>
                </a:lnTo>
                <a:lnTo>
                  <a:pt x="461" y="287"/>
                </a:lnTo>
                <a:lnTo>
                  <a:pt x="458" y="298"/>
                </a:lnTo>
                <a:lnTo>
                  <a:pt x="456" y="312"/>
                </a:lnTo>
                <a:lnTo>
                  <a:pt x="453" y="326"/>
                </a:lnTo>
                <a:lnTo>
                  <a:pt x="451" y="340"/>
                </a:lnTo>
                <a:lnTo>
                  <a:pt x="449" y="355"/>
                </a:lnTo>
                <a:lnTo>
                  <a:pt x="446" y="371"/>
                </a:lnTo>
                <a:lnTo>
                  <a:pt x="445" y="388"/>
                </a:lnTo>
                <a:lnTo>
                  <a:pt x="444" y="404"/>
                </a:lnTo>
                <a:lnTo>
                  <a:pt x="443" y="421"/>
                </a:lnTo>
                <a:lnTo>
                  <a:pt x="442" y="440"/>
                </a:lnTo>
                <a:lnTo>
                  <a:pt x="442" y="459"/>
                </a:lnTo>
                <a:lnTo>
                  <a:pt x="442" y="478"/>
                </a:lnTo>
                <a:lnTo>
                  <a:pt x="344" y="478"/>
                </a:lnTo>
                <a:lnTo>
                  <a:pt x="344" y="457"/>
                </a:lnTo>
                <a:lnTo>
                  <a:pt x="345" y="436"/>
                </a:lnTo>
                <a:lnTo>
                  <a:pt x="345" y="425"/>
                </a:lnTo>
                <a:lnTo>
                  <a:pt x="345" y="413"/>
                </a:lnTo>
                <a:lnTo>
                  <a:pt x="346" y="402"/>
                </a:lnTo>
                <a:lnTo>
                  <a:pt x="346" y="389"/>
                </a:lnTo>
                <a:lnTo>
                  <a:pt x="348" y="377"/>
                </a:lnTo>
                <a:lnTo>
                  <a:pt x="348" y="364"/>
                </a:lnTo>
                <a:lnTo>
                  <a:pt x="349" y="351"/>
                </a:lnTo>
                <a:lnTo>
                  <a:pt x="350" y="338"/>
                </a:lnTo>
                <a:lnTo>
                  <a:pt x="350" y="324"/>
                </a:lnTo>
                <a:lnTo>
                  <a:pt x="351" y="310"/>
                </a:lnTo>
                <a:lnTo>
                  <a:pt x="352" y="296"/>
                </a:lnTo>
                <a:lnTo>
                  <a:pt x="353" y="281"/>
                </a:lnTo>
                <a:lnTo>
                  <a:pt x="355" y="267"/>
                </a:lnTo>
                <a:lnTo>
                  <a:pt x="356" y="253"/>
                </a:lnTo>
                <a:lnTo>
                  <a:pt x="357" y="240"/>
                </a:lnTo>
                <a:lnTo>
                  <a:pt x="357" y="229"/>
                </a:lnTo>
                <a:lnTo>
                  <a:pt x="358" y="218"/>
                </a:lnTo>
                <a:lnTo>
                  <a:pt x="358" y="208"/>
                </a:lnTo>
                <a:lnTo>
                  <a:pt x="358" y="198"/>
                </a:lnTo>
                <a:lnTo>
                  <a:pt x="359" y="189"/>
                </a:lnTo>
                <a:lnTo>
                  <a:pt x="358" y="181"/>
                </a:lnTo>
                <a:lnTo>
                  <a:pt x="358" y="174"/>
                </a:lnTo>
                <a:lnTo>
                  <a:pt x="358" y="168"/>
                </a:lnTo>
                <a:lnTo>
                  <a:pt x="357" y="162"/>
                </a:lnTo>
                <a:lnTo>
                  <a:pt x="357" y="158"/>
                </a:lnTo>
                <a:lnTo>
                  <a:pt x="356" y="154"/>
                </a:lnTo>
                <a:lnTo>
                  <a:pt x="355" y="151"/>
                </a:lnTo>
                <a:lnTo>
                  <a:pt x="353" y="148"/>
                </a:lnTo>
                <a:lnTo>
                  <a:pt x="352" y="147"/>
                </a:lnTo>
                <a:lnTo>
                  <a:pt x="351" y="147"/>
                </a:lnTo>
                <a:lnTo>
                  <a:pt x="349" y="146"/>
                </a:lnTo>
                <a:lnTo>
                  <a:pt x="346" y="146"/>
                </a:lnTo>
                <a:lnTo>
                  <a:pt x="343" y="146"/>
                </a:lnTo>
                <a:lnTo>
                  <a:pt x="338" y="146"/>
                </a:lnTo>
                <a:lnTo>
                  <a:pt x="334" y="146"/>
                </a:lnTo>
                <a:lnTo>
                  <a:pt x="328" y="146"/>
                </a:lnTo>
                <a:lnTo>
                  <a:pt x="322" y="146"/>
                </a:lnTo>
                <a:lnTo>
                  <a:pt x="315" y="146"/>
                </a:lnTo>
                <a:lnTo>
                  <a:pt x="308" y="147"/>
                </a:lnTo>
                <a:lnTo>
                  <a:pt x="300" y="148"/>
                </a:lnTo>
                <a:lnTo>
                  <a:pt x="291" y="148"/>
                </a:lnTo>
                <a:lnTo>
                  <a:pt x="281" y="150"/>
                </a:lnTo>
                <a:lnTo>
                  <a:pt x="271" y="151"/>
                </a:lnTo>
                <a:lnTo>
                  <a:pt x="260" y="152"/>
                </a:lnTo>
                <a:lnTo>
                  <a:pt x="249" y="154"/>
                </a:lnTo>
                <a:lnTo>
                  <a:pt x="237" y="155"/>
                </a:lnTo>
                <a:lnTo>
                  <a:pt x="224" y="156"/>
                </a:lnTo>
                <a:lnTo>
                  <a:pt x="210" y="159"/>
                </a:lnTo>
                <a:lnTo>
                  <a:pt x="197" y="161"/>
                </a:lnTo>
                <a:lnTo>
                  <a:pt x="183" y="163"/>
                </a:lnTo>
                <a:lnTo>
                  <a:pt x="167" y="166"/>
                </a:lnTo>
                <a:lnTo>
                  <a:pt x="151" y="168"/>
                </a:lnTo>
                <a:lnTo>
                  <a:pt x="135" y="170"/>
                </a:lnTo>
                <a:lnTo>
                  <a:pt x="118" y="173"/>
                </a:lnTo>
                <a:lnTo>
                  <a:pt x="99" y="176"/>
                </a:lnTo>
                <a:lnTo>
                  <a:pt x="80" y="179"/>
                </a:lnTo>
                <a:lnTo>
                  <a:pt x="62" y="182"/>
                </a:lnTo>
                <a:lnTo>
                  <a:pt x="42" y="186"/>
                </a:lnTo>
                <a:lnTo>
                  <a:pt x="21" y="189"/>
                </a:lnTo>
                <a:lnTo>
                  <a:pt x="0" y="193"/>
                </a:lnTo>
                <a:lnTo>
                  <a:pt x="0" y="104"/>
                </a:lnTo>
                <a:lnTo>
                  <a:pt x="26" y="101"/>
                </a:lnTo>
                <a:lnTo>
                  <a:pt x="49" y="97"/>
                </a:lnTo>
                <a:lnTo>
                  <a:pt x="72" y="94"/>
                </a:lnTo>
                <a:lnTo>
                  <a:pt x="94" y="90"/>
                </a:lnTo>
                <a:lnTo>
                  <a:pt x="114" y="87"/>
                </a:lnTo>
                <a:lnTo>
                  <a:pt x="134" y="84"/>
                </a:lnTo>
                <a:lnTo>
                  <a:pt x="152" y="81"/>
                </a:lnTo>
                <a:lnTo>
                  <a:pt x="170" y="79"/>
                </a:lnTo>
                <a:lnTo>
                  <a:pt x="185" y="75"/>
                </a:lnTo>
                <a:lnTo>
                  <a:pt x="200" y="73"/>
                </a:lnTo>
                <a:lnTo>
                  <a:pt x="214" y="71"/>
                </a:lnTo>
                <a:lnTo>
                  <a:pt x="227" y="68"/>
                </a:lnTo>
                <a:lnTo>
                  <a:pt x="237" y="66"/>
                </a:lnTo>
                <a:lnTo>
                  <a:pt x="248" y="64"/>
                </a:lnTo>
                <a:lnTo>
                  <a:pt x="257" y="62"/>
                </a:lnTo>
                <a:lnTo>
                  <a:pt x="265" y="60"/>
                </a:lnTo>
                <a:lnTo>
                  <a:pt x="272" y="58"/>
                </a:lnTo>
                <a:lnTo>
                  <a:pt x="279" y="57"/>
                </a:lnTo>
                <a:lnTo>
                  <a:pt x="286" y="54"/>
                </a:lnTo>
                <a:lnTo>
                  <a:pt x="292" y="52"/>
                </a:lnTo>
                <a:lnTo>
                  <a:pt x="299" y="50"/>
                </a:lnTo>
                <a:lnTo>
                  <a:pt x="305" y="48"/>
                </a:lnTo>
                <a:lnTo>
                  <a:pt x="309" y="46"/>
                </a:lnTo>
                <a:lnTo>
                  <a:pt x="315" y="44"/>
                </a:lnTo>
                <a:lnTo>
                  <a:pt x="320" y="41"/>
                </a:lnTo>
                <a:lnTo>
                  <a:pt x="324" y="39"/>
                </a:lnTo>
                <a:lnTo>
                  <a:pt x="328" y="37"/>
                </a:lnTo>
                <a:lnTo>
                  <a:pt x="332" y="36"/>
                </a:lnTo>
                <a:lnTo>
                  <a:pt x="336" y="32"/>
                </a:lnTo>
                <a:lnTo>
                  <a:pt x="338" y="30"/>
                </a:lnTo>
                <a:lnTo>
                  <a:pt x="342" y="28"/>
                </a:lnTo>
                <a:lnTo>
                  <a:pt x="344" y="25"/>
                </a:lnTo>
                <a:lnTo>
                  <a:pt x="349" y="21"/>
                </a:lnTo>
                <a:lnTo>
                  <a:pt x="355" y="17"/>
                </a:lnTo>
                <a:lnTo>
                  <a:pt x="360" y="12"/>
                </a:lnTo>
                <a:lnTo>
                  <a:pt x="366" y="10"/>
                </a:lnTo>
                <a:lnTo>
                  <a:pt x="372" y="7"/>
                </a:lnTo>
                <a:lnTo>
                  <a:pt x="379" y="4"/>
                </a:lnTo>
                <a:lnTo>
                  <a:pt x="386" y="2"/>
                </a:lnTo>
                <a:lnTo>
                  <a:pt x="393" y="1"/>
                </a:lnTo>
                <a:lnTo>
                  <a:pt x="396" y="1"/>
                </a:lnTo>
                <a:lnTo>
                  <a:pt x="401" y="0"/>
                </a:lnTo>
                <a:lnTo>
                  <a:pt x="406" y="0"/>
                </a:lnTo>
                <a:lnTo>
                  <a:pt x="410" y="1"/>
                </a:lnTo>
                <a:lnTo>
                  <a:pt x="416" y="1"/>
                </a:lnTo>
                <a:lnTo>
                  <a:pt x="422" y="2"/>
                </a:lnTo>
                <a:lnTo>
                  <a:pt x="428" y="3"/>
                </a:lnTo>
                <a:lnTo>
                  <a:pt x="434" y="4"/>
                </a:lnTo>
                <a:lnTo>
                  <a:pt x="441" y="5"/>
                </a:lnTo>
                <a:lnTo>
                  <a:pt x="447" y="8"/>
                </a:lnTo>
                <a:lnTo>
                  <a:pt x="454" y="10"/>
                </a:lnTo>
                <a:lnTo>
                  <a:pt x="463" y="12"/>
                </a:lnTo>
                <a:lnTo>
                  <a:pt x="471" y="16"/>
                </a:lnTo>
                <a:lnTo>
                  <a:pt x="479" y="18"/>
                </a:lnTo>
                <a:lnTo>
                  <a:pt x="487" y="22"/>
                </a:lnTo>
                <a:lnTo>
                  <a:pt x="496" y="25"/>
                </a:lnTo>
                <a:lnTo>
                  <a:pt x="506" y="29"/>
                </a:lnTo>
                <a:lnTo>
                  <a:pt x="514" y="32"/>
                </a:lnTo>
                <a:lnTo>
                  <a:pt x="522" y="37"/>
                </a:lnTo>
                <a:lnTo>
                  <a:pt x="529" y="40"/>
                </a:lnTo>
                <a:lnTo>
                  <a:pt x="537" y="44"/>
                </a:lnTo>
                <a:lnTo>
                  <a:pt x="543" y="47"/>
                </a:lnTo>
                <a:lnTo>
                  <a:pt x="550" y="51"/>
                </a:lnTo>
                <a:lnTo>
                  <a:pt x="556" y="55"/>
                </a:lnTo>
                <a:lnTo>
                  <a:pt x="560" y="59"/>
                </a:lnTo>
                <a:lnTo>
                  <a:pt x="566" y="62"/>
                </a:lnTo>
                <a:lnTo>
                  <a:pt x="569" y="66"/>
                </a:lnTo>
                <a:lnTo>
                  <a:pt x="574" y="69"/>
                </a:lnTo>
                <a:lnTo>
                  <a:pt x="578" y="73"/>
                </a:lnTo>
                <a:lnTo>
                  <a:pt x="580" y="77"/>
                </a:lnTo>
                <a:lnTo>
                  <a:pt x="582" y="81"/>
                </a:lnTo>
                <a:lnTo>
                  <a:pt x="585" y="84"/>
                </a:lnTo>
                <a:lnTo>
                  <a:pt x="586" y="88"/>
                </a:lnTo>
                <a:lnTo>
                  <a:pt x="588" y="91"/>
                </a:lnTo>
                <a:lnTo>
                  <a:pt x="588" y="95"/>
                </a:lnTo>
                <a:lnTo>
                  <a:pt x="588" y="98"/>
                </a:lnTo>
                <a:lnTo>
                  <a:pt x="588" y="102"/>
                </a:lnTo>
                <a:lnTo>
                  <a:pt x="588" y="105"/>
                </a:lnTo>
                <a:lnTo>
                  <a:pt x="587" y="109"/>
                </a:lnTo>
                <a:lnTo>
                  <a:pt x="585" y="112"/>
                </a:lnTo>
                <a:lnTo>
                  <a:pt x="582" y="116"/>
                </a:lnTo>
                <a:lnTo>
                  <a:pt x="580" y="119"/>
                </a:lnTo>
                <a:lnTo>
                  <a:pt x="578" y="123"/>
                </a:lnTo>
                <a:lnTo>
                  <a:pt x="574" y="126"/>
                </a:lnTo>
                <a:lnTo>
                  <a:pt x="569" y="130"/>
                </a:lnTo>
                <a:lnTo>
                  <a:pt x="566" y="132"/>
                </a:lnTo>
                <a:lnTo>
                  <a:pt x="561" y="136"/>
                </a:lnTo>
                <a:lnTo>
                  <a:pt x="556" y="139"/>
                </a:lnTo>
                <a:lnTo>
                  <a:pt x="550" y="143"/>
                </a:lnTo>
                <a:lnTo>
                  <a:pt x="544" y="146"/>
                </a:lnTo>
                <a:lnTo>
                  <a:pt x="539" y="150"/>
                </a:lnTo>
                <a:lnTo>
                  <a:pt x="533" y="154"/>
                </a:lnTo>
                <a:lnTo>
                  <a:pt x="529" y="160"/>
                </a:lnTo>
                <a:lnTo>
                  <a:pt x="523" y="165"/>
                </a:lnTo>
                <a:lnTo>
                  <a:pt x="518" y="170"/>
                </a:lnTo>
                <a:lnTo>
                  <a:pt x="514" y="176"/>
                </a:lnTo>
                <a:lnTo>
                  <a:pt x="509" y="183"/>
                </a:lnTo>
                <a:lnTo>
                  <a:pt x="503" y="190"/>
                </a:lnTo>
                <a:lnTo>
                  <a:pt x="499" y="197"/>
                </a:lnTo>
                <a:lnTo>
                  <a:pt x="494" y="205"/>
                </a:lnTo>
                <a:lnTo>
                  <a:pt x="489" y="213"/>
                </a:lnTo>
                <a:lnTo>
                  <a:pt x="486" y="223"/>
                </a:lnTo>
                <a:lnTo>
                  <a:pt x="481" y="232"/>
                </a:lnTo>
                <a:lnTo>
                  <a:pt x="477" y="241"/>
                </a:lnTo>
              </a:path>
            </a:pathLst>
          </a:custGeom>
          <a:solidFill>
            <a:srgbClr val="FF0000"/>
          </a:solidFill>
          <a:ln w="1">
            <a:solidFill>
              <a:srgbClr val="000000"/>
            </a:solidFill>
            <a:prstDash val="solid"/>
            <a:round/>
          </a:ln>
        </p:spPr>
        <p:txBody>
          <a:bodyPr/>
          <a:lstStyle/>
          <a:p>
            <a:endParaRPr lang="zh-CN" altLang="en-US"/>
          </a:p>
        </p:txBody>
      </p:sp>
      <p:sp>
        <p:nvSpPr>
          <p:cNvPr id="7" name="Freeform 8"/>
          <p:cNvSpPr/>
          <p:nvPr/>
        </p:nvSpPr>
        <p:spPr bwMode="auto">
          <a:xfrm>
            <a:off x="6230938" y="2222500"/>
            <a:ext cx="374650" cy="123825"/>
          </a:xfrm>
          <a:custGeom>
            <a:avLst/>
            <a:gdLst>
              <a:gd name="T0" fmla="*/ 2147483646 w 472"/>
              <a:gd name="T1" fmla="*/ 2147483646 h 157"/>
              <a:gd name="T2" fmla="*/ 2147483646 w 472"/>
              <a:gd name="T3" fmla="*/ 2147483646 h 157"/>
              <a:gd name="T4" fmla="*/ 2147483646 w 472"/>
              <a:gd name="T5" fmla="*/ 2147483646 h 157"/>
              <a:gd name="T6" fmla="*/ 2147483646 w 472"/>
              <a:gd name="T7" fmla="*/ 0 h 157"/>
              <a:gd name="T8" fmla="*/ 2147483646 w 472"/>
              <a:gd name="T9" fmla="*/ 0 h 157"/>
              <a:gd name="T10" fmla="*/ 2147483646 w 472"/>
              <a:gd name="T11" fmla="*/ 2147483646 h 157"/>
              <a:gd name="T12" fmla="*/ 2147483646 w 472"/>
              <a:gd name="T13" fmla="*/ 2147483646 h 157"/>
              <a:gd name="T14" fmla="*/ 2147483646 w 472"/>
              <a:gd name="T15" fmla="*/ 2147483646 h 157"/>
              <a:gd name="T16" fmla="*/ 2147483646 w 472"/>
              <a:gd name="T17" fmla="*/ 2147483646 h 157"/>
              <a:gd name="T18" fmla="*/ 2147483646 w 472"/>
              <a:gd name="T19" fmla="*/ 2147483646 h 157"/>
              <a:gd name="T20" fmla="*/ 2147483646 w 472"/>
              <a:gd name="T21" fmla="*/ 2147483646 h 157"/>
              <a:gd name="T22" fmla="*/ 2147483646 w 472"/>
              <a:gd name="T23" fmla="*/ 2147483646 h 157"/>
              <a:gd name="T24" fmla="*/ 2147483646 w 472"/>
              <a:gd name="T25" fmla="*/ 2147483646 h 157"/>
              <a:gd name="T26" fmla="*/ 2147483646 w 472"/>
              <a:gd name="T27" fmla="*/ 2147483646 h 157"/>
              <a:gd name="T28" fmla="*/ 2147483646 w 472"/>
              <a:gd name="T29" fmla="*/ 2147483646 h 157"/>
              <a:gd name="T30" fmla="*/ 2147483646 w 472"/>
              <a:gd name="T31" fmla="*/ 2147483646 h 157"/>
              <a:gd name="T32" fmla="*/ 2147483646 w 472"/>
              <a:gd name="T33" fmla="*/ 2147483646 h 157"/>
              <a:gd name="T34" fmla="*/ 2147483646 w 472"/>
              <a:gd name="T35" fmla="*/ 2147483646 h 157"/>
              <a:gd name="T36" fmla="*/ 2147483646 w 472"/>
              <a:gd name="T37" fmla="*/ 2147483646 h 157"/>
              <a:gd name="T38" fmla="*/ 2147483646 w 472"/>
              <a:gd name="T39" fmla="*/ 2147483646 h 157"/>
              <a:gd name="T40" fmla="*/ 2147483646 w 472"/>
              <a:gd name="T41" fmla="*/ 2147483646 h 157"/>
              <a:gd name="T42" fmla="*/ 2147483646 w 472"/>
              <a:gd name="T43" fmla="*/ 2147483646 h 157"/>
              <a:gd name="T44" fmla="*/ 2147483646 w 472"/>
              <a:gd name="T45" fmla="*/ 2147483646 h 157"/>
              <a:gd name="T46" fmla="*/ 2147483646 w 472"/>
              <a:gd name="T47" fmla="*/ 2147483646 h 157"/>
              <a:gd name="T48" fmla="*/ 2147483646 w 472"/>
              <a:gd name="T49" fmla="*/ 2147483646 h 157"/>
              <a:gd name="T50" fmla="*/ 2147483646 w 472"/>
              <a:gd name="T51" fmla="*/ 2147483646 h 157"/>
              <a:gd name="T52" fmla="*/ 2147483646 w 472"/>
              <a:gd name="T53" fmla="*/ 2147483646 h 157"/>
              <a:gd name="T54" fmla="*/ 2147483646 w 472"/>
              <a:gd name="T55" fmla="*/ 2147483646 h 157"/>
              <a:gd name="T56" fmla="*/ 2147483646 w 472"/>
              <a:gd name="T57" fmla="*/ 2147483646 h 157"/>
              <a:gd name="T58" fmla="*/ 2147483646 w 472"/>
              <a:gd name="T59" fmla="*/ 2147483646 h 157"/>
              <a:gd name="T60" fmla="*/ 2147483646 w 472"/>
              <a:gd name="T61" fmla="*/ 2147483646 h 157"/>
              <a:gd name="T62" fmla="*/ 2147483646 w 472"/>
              <a:gd name="T63" fmla="*/ 2147483646 h 157"/>
              <a:gd name="T64" fmla="*/ 2147483646 w 472"/>
              <a:gd name="T65" fmla="*/ 2147483646 h 157"/>
              <a:gd name="T66" fmla="*/ 2147483646 w 472"/>
              <a:gd name="T67" fmla="*/ 2147483646 h 157"/>
              <a:gd name="T68" fmla="*/ 2147483646 w 472"/>
              <a:gd name="T69" fmla="*/ 2147483646 h 157"/>
              <a:gd name="T70" fmla="*/ 2147483646 w 472"/>
              <a:gd name="T71" fmla="*/ 2147483646 h 157"/>
              <a:gd name="T72" fmla="*/ 0 w 472"/>
              <a:gd name="T73" fmla="*/ 2147483646 h 157"/>
              <a:gd name="T74" fmla="*/ 2147483646 w 472"/>
              <a:gd name="T75" fmla="*/ 2147483646 h 157"/>
              <a:gd name="T76" fmla="*/ 2147483646 w 472"/>
              <a:gd name="T77" fmla="*/ 2147483646 h 157"/>
              <a:gd name="T78" fmla="*/ 2147483646 w 472"/>
              <a:gd name="T79" fmla="*/ 2147483646 h 157"/>
              <a:gd name="T80" fmla="*/ 2147483646 w 472"/>
              <a:gd name="T81" fmla="*/ 2147483646 h 157"/>
              <a:gd name="T82" fmla="*/ 2147483646 w 472"/>
              <a:gd name="T83" fmla="*/ 2147483646 h 157"/>
              <a:gd name="T84" fmla="*/ 2147483646 w 472"/>
              <a:gd name="T85" fmla="*/ 2147483646 h 1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2" h="157">
                <a:moveTo>
                  <a:pt x="221" y="34"/>
                </a:moveTo>
                <a:lnTo>
                  <a:pt x="244" y="26"/>
                </a:lnTo>
                <a:lnTo>
                  <a:pt x="267" y="19"/>
                </a:lnTo>
                <a:lnTo>
                  <a:pt x="290" y="13"/>
                </a:lnTo>
                <a:lnTo>
                  <a:pt x="312" y="8"/>
                </a:lnTo>
                <a:lnTo>
                  <a:pt x="333" y="5"/>
                </a:lnTo>
                <a:lnTo>
                  <a:pt x="353" y="2"/>
                </a:lnTo>
                <a:lnTo>
                  <a:pt x="374" y="0"/>
                </a:lnTo>
                <a:lnTo>
                  <a:pt x="394" y="0"/>
                </a:lnTo>
                <a:lnTo>
                  <a:pt x="403" y="0"/>
                </a:lnTo>
                <a:lnTo>
                  <a:pt x="413" y="1"/>
                </a:lnTo>
                <a:lnTo>
                  <a:pt x="421" y="1"/>
                </a:lnTo>
                <a:lnTo>
                  <a:pt x="428" y="2"/>
                </a:lnTo>
                <a:lnTo>
                  <a:pt x="436" y="4"/>
                </a:lnTo>
                <a:lnTo>
                  <a:pt x="442" y="6"/>
                </a:lnTo>
                <a:lnTo>
                  <a:pt x="448" y="7"/>
                </a:lnTo>
                <a:lnTo>
                  <a:pt x="452" y="9"/>
                </a:lnTo>
                <a:lnTo>
                  <a:pt x="457" y="13"/>
                </a:lnTo>
                <a:lnTo>
                  <a:pt x="461" y="15"/>
                </a:lnTo>
                <a:lnTo>
                  <a:pt x="465" y="19"/>
                </a:lnTo>
                <a:lnTo>
                  <a:pt x="467" y="22"/>
                </a:lnTo>
                <a:lnTo>
                  <a:pt x="470" y="26"/>
                </a:lnTo>
                <a:lnTo>
                  <a:pt x="471" y="30"/>
                </a:lnTo>
                <a:lnTo>
                  <a:pt x="472" y="35"/>
                </a:lnTo>
                <a:lnTo>
                  <a:pt x="472" y="40"/>
                </a:lnTo>
                <a:lnTo>
                  <a:pt x="472" y="42"/>
                </a:lnTo>
                <a:lnTo>
                  <a:pt x="471" y="44"/>
                </a:lnTo>
                <a:lnTo>
                  <a:pt x="471" y="47"/>
                </a:lnTo>
                <a:lnTo>
                  <a:pt x="468" y="49"/>
                </a:lnTo>
                <a:lnTo>
                  <a:pt x="467" y="51"/>
                </a:lnTo>
                <a:lnTo>
                  <a:pt x="465" y="54"/>
                </a:lnTo>
                <a:lnTo>
                  <a:pt x="463" y="57"/>
                </a:lnTo>
                <a:lnTo>
                  <a:pt x="460" y="59"/>
                </a:lnTo>
                <a:lnTo>
                  <a:pt x="457" y="62"/>
                </a:lnTo>
                <a:lnTo>
                  <a:pt x="453" y="64"/>
                </a:lnTo>
                <a:lnTo>
                  <a:pt x="449" y="66"/>
                </a:lnTo>
                <a:lnTo>
                  <a:pt x="444" y="69"/>
                </a:lnTo>
                <a:lnTo>
                  <a:pt x="439" y="71"/>
                </a:lnTo>
                <a:lnTo>
                  <a:pt x="435" y="73"/>
                </a:lnTo>
                <a:lnTo>
                  <a:pt x="429" y="76"/>
                </a:lnTo>
                <a:lnTo>
                  <a:pt x="423" y="79"/>
                </a:lnTo>
                <a:lnTo>
                  <a:pt x="416" y="81"/>
                </a:lnTo>
                <a:lnTo>
                  <a:pt x="410" y="84"/>
                </a:lnTo>
                <a:lnTo>
                  <a:pt x="403" y="86"/>
                </a:lnTo>
                <a:lnTo>
                  <a:pt x="395" y="88"/>
                </a:lnTo>
                <a:lnTo>
                  <a:pt x="387" y="91"/>
                </a:lnTo>
                <a:lnTo>
                  <a:pt x="379" y="93"/>
                </a:lnTo>
                <a:lnTo>
                  <a:pt x="371" y="95"/>
                </a:lnTo>
                <a:lnTo>
                  <a:pt x="362" y="98"/>
                </a:lnTo>
                <a:lnTo>
                  <a:pt x="352" y="100"/>
                </a:lnTo>
                <a:lnTo>
                  <a:pt x="343" y="103"/>
                </a:lnTo>
                <a:lnTo>
                  <a:pt x="333" y="106"/>
                </a:lnTo>
                <a:lnTo>
                  <a:pt x="322" y="108"/>
                </a:lnTo>
                <a:lnTo>
                  <a:pt x="310" y="110"/>
                </a:lnTo>
                <a:lnTo>
                  <a:pt x="300" y="113"/>
                </a:lnTo>
                <a:lnTo>
                  <a:pt x="287" y="115"/>
                </a:lnTo>
                <a:lnTo>
                  <a:pt x="276" y="117"/>
                </a:lnTo>
                <a:lnTo>
                  <a:pt x="251" y="122"/>
                </a:lnTo>
                <a:lnTo>
                  <a:pt x="228" y="127"/>
                </a:lnTo>
                <a:lnTo>
                  <a:pt x="206" y="131"/>
                </a:lnTo>
                <a:lnTo>
                  <a:pt x="185" y="135"/>
                </a:lnTo>
                <a:lnTo>
                  <a:pt x="164" y="138"/>
                </a:lnTo>
                <a:lnTo>
                  <a:pt x="144" y="142"/>
                </a:lnTo>
                <a:lnTo>
                  <a:pt x="126" y="144"/>
                </a:lnTo>
                <a:lnTo>
                  <a:pt x="108" y="148"/>
                </a:lnTo>
                <a:lnTo>
                  <a:pt x="92" y="150"/>
                </a:lnTo>
                <a:lnTo>
                  <a:pt x="76" y="151"/>
                </a:lnTo>
                <a:lnTo>
                  <a:pt x="61" y="153"/>
                </a:lnTo>
                <a:lnTo>
                  <a:pt x="47" y="155"/>
                </a:lnTo>
                <a:lnTo>
                  <a:pt x="34" y="156"/>
                </a:lnTo>
                <a:lnTo>
                  <a:pt x="21" y="157"/>
                </a:lnTo>
                <a:lnTo>
                  <a:pt x="11" y="157"/>
                </a:lnTo>
                <a:lnTo>
                  <a:pt x="0" y="157"/>
                </a:lnTo>
                <a:lnTo>
                  <a:pt x="0" y="78"/>
                </a:lnTo>
                <a:lnTo>
                  <a:pt x="32" y="76"/>
                </a:lnTo>
                <a:lnTo>
                  <a:pt x="62" y="72"/>
                </a:lnTo>
                <a:lnTo>
                  <a:pt x="91" y="67"/>
                </a:lnTo>
                <a:lnTo>
                  <a:pt x="120" y="63"/>
                </a:lnTo>
                <a:lnTo>
                  <a:pt x="147" y="57"/>
                </a:lnTo>
                <a:lnTo>
                  <a:pt x="172" y="50"/>
                </a:lnTo>
                <a:lnTo>
                  <a:pt x="185" y="47"/>
                </a:lnTo>
                <a:lnTo>
                  <a:pt x="198" y="42"/>
                </a:lnTo>
                <a:lnTo>
                  <a:pt x="209" y="38"/>
                </a:lnTo>
                <a:lnTo>
                  <a:pt x="221" y="34"/>
                </a:lnTo>
              </a:path>
            </a:pathLst>
          </a:custGeom>
          <a:solidFill>
            <a:srgbClr val="FF0000"/>
          </a:solidFill>
          <a:ln w="1">
            <a:solidFill>
              <a:srgbClr val="000000"/>
            </a:solidFill>
            <a:prstDash val="solid"/>
            <a:round/>
          </a:ln>
        </p:spPr>
        <p:txBody>
          <a:bodyPr/>
          <a:lstStyle/>
          <a:p>
            <a:endParaRPr lang="zh-CN" altLang="en-US"/>
          </a:p>
        </p:txBody>
      </p:sp>
      <p:sp>
        <p:nvSpPr>
          <p:cNvPr id="8" name="Freeform 9"/>
          <p:cNvSpPr/>
          <p:nvPr/>
        </p:nvSpPr>
        <p:spPr bwMode="auto">
          <a:xfrm>
            <a:off x="6362700" y="1598613"/>
            <a:ext cx="555625" cy="1257300"/>
          </a:xfrm>
          <a:custGeom>
            <a:avLst/>
            <a:gdLst>
              <a:gd name="T0" fmla="*/ 2147483646 w 700"/>
              <a:gd name="T1" fmla="*/ 2147483646 h 1583"/>
              <a:gd name="T2" fmla="*/ 2147483646 w 700"/>
              <a:gd name="T3" fmla="*/ 2147483646 h 1583"/>
              <a:gd name="T4" fmla="*/ 2147483646 w 700"/>
              <a:gd name="T5" fmla="*/ 2147483646 h 1583"/>
              <a:gd name="T6" fmla="*/ 2147483646 w 700"/>
              <a:gd name="T7" fmla="*/ 2147483646 h 1583"/>
              <a:gd name="T8" fmla="*/ 2147483646 w 700"/>
              <a:gd name="T9" fmla="*/ 2147483646 h 1583"/>
              <a:gd name="T10" fmla="*/ 2147483646 w 700"/>
              <a:gd name="T11" fmla="*/ 2147483646 h 1583"/>
              <a:gd name="T12" fmla="*/ 2147483646 w 700"/>
              <a:gd name="T13" fmla="*/ 2147483646 h 1583"/>
              <a:gd name="T14" fmla="*/ 2147483646 w 700"/>
              <a:gd name="T15" fmla="*/ 2147483646 h 1583"/>
              <a:gd name="T16" fmla="*/ 2147483646 w 700"/>
              <a:gd name="T17" fmla="*/ 2147483646 h 1583"/>
              <a:gd name="T18" fmla="*/ 2147483646 w 700"/>
              <a:gd name="T19" fmla="*/ 2147483646 h 1583"/>
              <a:gd name="T20" fmla="*/ 2147483646 w 700"/>
              <a:gd name="T21" fmla="*/ 2147483646 h 1583"/>
              <a:gd name="T22" fmla="*/ 2147483646 w 700"/>
              <a:gd name="T23" fmla="*/ 2147483646 h 1583"/>
              <a:gd name="T24" fmla="*/ 2147483646 w 700"/>
              <a:gd name="T25" fmla="*/ 2147483646 h 1583"/>
              <a:gd name="T26" fmla="*/ 2147483646 w 700"/>
              <a:gd name="T27" fmla="*/ 0 h 1583"/>
              <a:gd name="T28" fmla="*/ 2147483646 w 700"/>
              <a:gd name="T29" fmla="*/ 2147483646 h 1583"/>
              <a:gd name="T30" fmla="*/ 2147483646 w 700"/>
              <a:gd name="T31" fmla="*/ 2147483646 h 1583"/>
              <a:gd name="T32" fmla="*/ 2147483646 w 700"/>
              <a:gd name="T33" fmla="*/ 2147483646 h 1583"/>
              <a:gd name="T34" fmla="*/ 2147483646 w 700"/>
              <a:gd name="T35" fmla="*/ 2147483646 h 1583"/>
              <a:gd name="T36" fmla="*/ 2147483646 w 700"/>
              <a:gd name="T37" fmla="*/ 2147483646 h 1583"/>
              <a:gd name="T38" fmla="*/ 2147483646 w 700"/>
              <a:gd name="T39" fmla="*/ 2147483646 h 1583"/>
              <a:gd name="T40" fmla="*/ 2147483646 w 700"/>
              <a:gd name="T41" fmla="*/ 2147483646 h 1583"/>
              <a:gd name="T42" fmla="*/ 2147483646 w 700"/>
              <a:gd name="T43" fmla="*/ 2147483646 h 1583"/>
              <a:gd name="T44" fmla="*/ 2147483646 w 700"/>
              <a:gd name="T45" fmla="*/ 2147483646 h 1583"/>
              <a:gd name="T46" fmla="*/ 2147483646 w 700"/>
              <a:gd name="T47" fmla="*/ 2147483646 h 1583"/>
              <a:gd name="T48" fmla="*/ 2147483646 w 700"/>
              <a:gd name="T49" fmla="*/ 2147483646 h 1583"/>
              <a:gd name="T50" fmla="*/ 2147483646 w 700"/>
              <a:gd name="T51" fmla="*/ 2147483646 h 1583"/>
              <a:gd name="T52" fmla="*/ 2147483646 w 700"/>
              <a:gd name="T53" fmla="*/ 2147483646 h 1583"/>
              <a:gd name="T54" fmla="*/ 2147483646 w 700"/>
              <a:gd name="T55" fmla="*/ 2147483646 h 1583"/>
              <a:gd name="T56" fmla="*/ 2147483646 w 700"/>
              <a:gd name="T57" fmla="*/ 2147483646 h 1583"/>
              <a:gd name="T58" fmla="*/ 2147483646 w 700"/>
              <a:gd name="T59" fmla="*/ 2147483646 h 1583"/>
              <a:gd name="T60" fmla="*/ 2147483646 w 700"/>
              <a:gd name="T61" fmla="*/ 2147483646 h 1583"/>
              <a:gd name="T62" fmla="*/ 2147483646 w 700"/>
              <a:gd name="T63" fmla="*/ 2147483646 h 1583"/>
              <a:gd name="T64" fmla="*/ 2147483646 w 700"/>
              <a:gd name="T65" fmla="*/ 2147483646 h 1583"/>
              <a:gd name="T66" fmla="*/ 2147483646 w 700"/>
              <a:gd name="T67" fmla="*/ 2147483646 h 1583"/>
              <a:gd name="T68" fmla="*/ 2147483646 w 700"/>
              <a:gd name="T69" fmla="*/ 2147483646 h 1583"/>
              <a:gd name="T70" fmla="*/ 2147483646 w 700"/>
              <a:gd name="T71" fmla="*/ 2147483646 h 1583"/>
              <a:gd name="T72" fmla="*/ 2147483646 w 700"/>
              <a:gd name="T73" fmla="*/ 2147483646 h 1583"/>
              <a:gd name="T74" fmla="*/ 2147483646 w 700"/>
              <a:gd name="T75" fmla="*/ 2147483646 h 1583"/>
              <a:gd name="T76" fmla="*/ 2147483646 w 700"/>
              <a:gd name="T77" fmla="*/ 2147483646 h 1583"/>
              <a:gd name="T78" fmla="*/ 2147483646 w 700"/>
              <a:gd name="T79" fmla="*/ 2147483646 h 1583"/>
              <a:gd name="T80" fmla="*/ 0 w 700"/>
              <a:gd name="T81" fmla="*/ 2147483646 h 1583"/>
              <a:gd name="T82" fmla="*/ 2147483646 w 700"/>
              <a:gd name="T83" fmla="*/ 2147483646 h 1583"/>
              <a:gd name="T84" fmla="*/ 2147483646 w 700"/>
              <a:gd name="T85" fmla="*/ 2147483646 h 1583"/>
              <a:gd name="T86" fmla="*/ 2147483646 w 700"/>
              <a:gd name="T87" fmla="*/ 2147483646 h 1583"/>
              <a:gd name="T88" fmla="*/ 2147483646 w 700"/>
              <a:gd name="T89" fmla="*/ 2147483646 h 1583"/>
              <a:gd name="T90" fmla="*/ 2147483646 w 700"/>
              <a:gd name="T91" fmla="*/ 2147483646 h 1583"/>
              <a:gd name="T92" fmla="*/ 2147483646 w 700"/>
              <a:gd name="T93" fmla="*/ 2147483646 h 1583"/>
              <a:gd name="T94" fmla="*/ 2147483646 w 700"/>
              <a:gd name="T95" fmla="*/ 2147483646 h 1583"/>
              <a:gd name="T96" fmla="*/ 2147483646 w 700"/>
              <a:gd name="T97" fmla="*/ 2147483646 h 1583"/>
              <a:gd name="T98" fmla="*/ 2147483646 w 700"/>
              <a:gd name="T99" fmla="*/ 2147483646 h 1583"/>
              <a:gd name="T100" fmla="*/ 2147483646 w 700"/>
              <a:gd name="T101" fmla="*/ 2147483646 h 1583"/>
              <a:gd name="T102" fmla="*/ 2147483646 w 700"/>
              <a:gd name="T103" fmla="*/ 2147483646 h 1583"/>
              <a:gd name="T104" fmla="*/ 2147483646 w 700"/>
              <a:gd name="T105" fmla="*/ 2147483646 h 1583"/>
              <a:gd name="T106" fmla="*/ 2147483646 w 700"/>
              <a:gd name="T107" fmla="*/ 2147483646 h 1583"/>
              <a:gd name="T108" fmla="*/ 2147483646 w 700"/>
              <a:gd name="T109" fmla="*/ 2147483646 h 1583"/>
              <a:gd name="T110" fmla="*/ 2147483646 w 700"/>
              <a:gd name="T111" fmla="*/ 2147483646 h 15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00" h="1583">
                <a:moveTo>
                  <a:pt x="528" y="658"/>
                </a:moveTo>
                <a:lnTo>
                  <a:pt x="534" y="626"/>
                </a:lnTo>
                <a:lnTo>
                  <a:pt x="538" y="593"/>
                </a:lnTo>
                <a:lnTo>
                  <a:pt x="543" y="563"/>
                </a:lnTo>
                <a:lnTo>
                  <a:pt x="546" y="534"/>
                </a:lnTo>
                <a:lnTo>
                  <a:pt x="550" y="505"/>
                </a:lnTo>
                <a:lnTo>
                  <a:pt x="553" y="477"/>
                </a:lnTo>
                <a:lnTo>
                  <a:pt x="557" y="451"/>
                </a:lnTo>
                <a:lnTo>
                  <a:pt x="559" y="426"/>
                </a:lnTo>
                <a:lnTo>
                  <a:pt x="562" y="402"/>
                </a:lnTo>
                <a:lnTo>
                  <a:pt x="564" y="378"/>
                </a:lnTo>
                <a:lnTo>
                  <a:pt x="565" y="355"/>
                </a:lnTo>
                <a:lnTo>
                  <a:pt x="566" y="334"/>
                </a:lnTo>
                <a:lnTo>
                  <a:pt x="567" y="314"/>
                </a:lnTo>
                <a:lnTo>
                  <a:pt x="567" y="295"/>
                </a:lnTo>
                <a:lnTo>
                  <a:pt x="567" y="277"/>
                </a:lnTo>
                <a:lnTo>
                  <a:pt x="567" y="260"/>
                </a:lnTo>
                <a:lnTo>
                  <a:pt x="566" y="243"/>
                </a:lnTo>
                <a:lnTo>
                  <a:pt x="566" y="228"/>
                </a:lnTo>
                <a:lnTo>
                  <a:pt x="565" y="213"/>
                </a:lnTo>
                <a:lnTo>
                  <a:pt x="564" y="199"/>
                </a:lnTo>
                <a:lnTo>
                  <a:pt x="562" y="185"/>
                </a:lnTo>
                <a:lnTo>
                  <a:pt x="560" y="174"/>
                </a:lnTo>
                <a:lnTo>
                  <a:pt x="559" y="161"/>
                </a:lnTo>
                <a:lnTo>
                  <a:pt x="557" y="151"/>
                </a:lnTo>
                <a:lnTo>
                  <a:pt x="555" y="140"/>
                </a:lnTo>
                <a:lnTo>
                  <a:pt x="553" y="130"/>
                </a:lnTo>
                <a:lnTo>
                  <a:pt x="551" y="122"/>
                </a:lnTo>
                <a:lnTo>
                  <a:pt x="549" y="113"/>
                </a:lnTo>
                <a:lnTo>
                  <a:pt x="545" y="105"/>
                </a:lnTo>
                <a:lnTo>
                  <a:pt x="543" y="99"/>
                </a:lnTo>
                <a:lnTo>
                  <a:pt x="541" y="92"/>
                </a:lnTo>
                <a:lnTo>
                  <a:pt x="537" y="88"/>
                </a:lnTo>
                <a:lnTo>
                  <a:pt x="535" y="83"/>
                </a:lnTo>
                <a:lnTo>
                  <a:pt x="531" y="77"/>
                </a:lnTo>
                <a:lnTo>
                  <a:pt x="530" y="73"/>
                </a:lnTo>
                <a:lnTo>
                  <a:pt x="528" y="68"/>
                </a:lnTo>
                <a:lnTo>
                  <a:pt x="527" y="63"/>
                </a:lnTo>
                <a:lnTo>
                  <a:pt x="526" y="59"/>
                </a:lnTo>
                <a:lnTo>
                  <a:pt x="526" y="54"/>
                </a:lnTo>
                <a:lnTo>
                  <a:pt x="526" y="49"/>
                </a:lnTo>
                <a:lnTo>
                  <a:pt x="526" y="45"/>
                </a:lnTo>
                <a:lnTo>
                  <a:pt x="526" y="40"/>
                </a:lnTo>
                <a:lnTo>
                  <a:pt x="527" y="36"/>
                </a:lnTo>
                <a:lnTo>
                  <a:pt x="528" y="31"/>
                </a:lnTo>
                <a:lnTo>
                  <a:pt x="530" y="26"/>
                </a:lnTo>
                <a:lnTo>
                  <a:pt x="531" y="23"/>
                </a:lnTo>
                <a:lnTo>
                  <a:pt x="535" y="18"/>
                </a:lnTo>
                <a:lnTo>
                  <a:pt x="537" y="13"/>
                </a:lnTo>
                <a:lnTo>
                  <a:pt x="541" y="10"/>
                </a:lnTo>
                <a:lnTo>
                  <a:pt x="545" y="6"/>
                </a:lnTo>
                <a:lnTo>
                  <a:pt x="550" y="4"/>
                </a:lnTo>
                <a:lnTo>
                  <a:pt x="557" y="2"/>
                </a:lnTo>
                <a:lnTo>
                  <a:pt x="564" y="1"/>
                </a:lnTo>
                <a:lnTo>
                  <a:pt x="572" y="0"/>
                </a:lnTo>
                <a:lnTo>
                  <a:pt x="580" y="0"/>
                </a:lnTo>
                <a:lnTo>
                  <a:pt x="591" y="1"/>
                </a:lnTo>
                <a:lnTo>
                  <a:pt x="601" y="2"/>
                </a:lnTo>
                <a:lnTo>
                  <a:pt x="613" y="4"/>
                </a:lnTo>
                <a:lnTo>
                  <a:pt x="624" y="6"/>
                </a:lnTo>
                <a:lnTo>
                  <a:pt x="638" y="10"/>
                </a:lnTo>
                <a:lnTo>
                  <a:pt x="652" y="13"/>
                </a:lnTo>
                <a:lnTo>
                  <a:pt x="667" y="18"/>
                </a:lnTo>
                <a:lnTo>
                  <a:pt x="684" y="23"/>
                </a:lnTo>
                <a:lnTo>
                  <a:pt x="700" y="29"/>
                </a:lnTo>
                <a:lnTo>
                  <a:pt x="700" y="49"/>
                </a:lnTo>
                <a:lnTo>
                  <a:pt x="700" y="72"/>
                </a:lnTo>
                <a:lnTo>
                  <a:pt x="700" y="91"/>
                </a:lnTo>
                <a:lnTo>
                  <a:pt x="700" y="112"/>
                </a:lnTo>
                <a:lnTo>
                  <a:pt x="700" y="132"/>
                </a:lnTo>
                <a:lnTo>
                  <a:pt x="699" y="153"/>
                </a:lnTo>
                <a:lnTo>
                  <a:pt x="699" y="171"/>
                </a:lnTo>
                <a:lnTo>
                  <a:pt x="699" y="191"/>
                </a:lnTo>
                <a:lnTo>
                  <a:pt x="697" y="210"/>
                </a:lnTo>
                <a:lnTo>
                  <a:pt x="697" y="228"/>
                </a:lnTo>
                <a:lnTo>
                  <a:pt x="697" y="247"/>
                </a:lnTo>
                <a:lnTo>
                  <a:pt x="696" y="264"/>
                </a:lnTo>
                <a:lnTo>
                  <a:pt x="696" y="283"/>
                </a:lnTo>
                <a:lnTo>
                  <a:pt x="695" y="300"/>
                </a:lnTo>
                <a:lnTo>
                  <a:pt x="694" y="317"/>
                </a:lnTo>
                <a:lnTo>
                  <a:pt x="694" y="334"/>
                </a:lnTo>
                <a:lnTo>
                  <a:pt x="693" y="350"/>
                </a:lnTo>
                <a:lnTo>
                  <a:pt x="692" y="367"/>
                </a:lnTo>
                <a:lnTo>
                  <a:pt x="692" y="382"/>
                </a:lnTo>
                <a:lnTo>
                  <a:pt x="691" y="398"/>
                </a:lnTo>
                <a:lnTo>
                  <a:pt x="689" y="413"/>
                </a:lnTo>
                <a:lnTo>
                  <a:pt x="688" y="427"/>
                </a:lnTo>
                <a:lnTo>
                  <a:pt x="687" y="442"/>
                </a:lnTo>
                <a:lnTo>
                  <a:pt x="686" y="456"/>
                </a:lnTo>
                <a:lnTo>
                  <a:pt x="685" y="470"/>
                </a:lnTo>
                <a:lnTo>
                  <a:pt x="684" y="484"/>
                </a:lnTo>
                <a:lnTo>
                  <a:pt x="682" y="498"/>
                </a:lnTo>
                <a:lnTo>
                  <a:pt x="681" y="511"/>
                </a:lnTo>
                <a:lnTo>
                  <a:pt x="680" y="523"/>
                </a:lnTo>
                <a:lnTo>
                  <a:pt x="679" y="535"/>
                </a:lnTo>
                <a:lnTo>
                  <a:pt x="677" y="548"/>
                </a:lnTo>
                <a:lnTo>
                  <a:pt x="675" y="560"/>
                </a:lnTo>
                <a:lnTo>
                  <a:pt x="672" y="583"/>
                </a:lnTo>
                <a:lnTo>
                  <a:pt x="668" y="606"/>
                </a:lnTo>
                <a:lnTo>
                  <a:pt x="664" y="630"/>
                </a:lnTo>
                <a:lnTo>
                  <a:pt x="660" y="654"/>
                </a:lnTo>
                <a:lnTo>
                  <a:pt x="654" y="678"/>
                </a:lnTo>
                <a:lnTo>
                  <a:pt x="650" y="702"/>
                </a:lnTo>
                <a:lnTo>
                  <a:pt x="644" y="727"/>
                </a:lnTo>
                <a:lnTo>
                  <a:pt x="637" y="751"/>
                </a:lnTo>
                <a:lnTo>
                  <a:pt x="630" y="776"/>
                </a:lnTo>
                <a:lnTo>
                  <a:pt x="623" y="801"/>
                </a:lnTo>
                <a:lnTo>
                  <a:pt x="616" y="826"/>
                </a:lnTo>
                <a:lnTo>
                  <a:pt x="608" y="851"/>
                </a:lnTo>
                <a:lnTo>
                  <a:pt x="600" y="877"/>
                </a:lnTo>
                <a:lnTo>
                  <a:pt x="591" y="902"/>
                </a:lnTo>
                <a:lnTo>
                  <a:pt x="581" y="928"/>
                </a:lnTo>
                <a:lnTo>
                  <a:pt x="572" y="953"/>
                </a:lnTo>
                <a:lnTo>
                  <a:pt x="562" y="979"/>
                </a:lnTo>
                <a:lnTo>
                  <a:pt x="552" y="1003"/>
                </a:lnTo>
                <a:lnTo>
                  <a:pt x="541" y="1028"/>
                </a:lnTo>
                <a:lnTo>
                  <a:pt x="530" y="1052"/>
                </a:lnTo>
                <a:lnTo>
                  <a:pt x="519" y="1075"/>
                </a:lnTo>
                <a:lnTo>
                  <a:pt x="507" y="1099"/>
                </a:lnTo>
                <a:lnTo>
                  <a:pt x="495" y="1122"/>
                </a:lnTo>
                <a:lnTo>
                  <a:pt x="484" y="1144"/>
                </a:lnTo>
                <a:lnTo>
                  <a:pt x="471" y="1165"/>
                </a:lnTo>
                <a:lnTo>
                  <a:pt x="458" y="1186"/>
                </a:lnTo>
                <a:lnTo>
                  <a:pt x="445" y="1207"/>
                </a:lnTo>
                <a:lnTo>
                  <a:pt x="431" y="1226"/>
                </a:lnTo>
                <a:lnTo>
                  <a:pt x="417" y="1246"/>
                </a:lnTo>
                <a:lnTo>
                  <a:pt x="404" y="1265"/>
                </a:lnTo>
                <a:lnTo>
                  <a:pt x="390" y="1283"/>
                </a:lnTo>
                <a:lnTo>
                  <a:pt x="374" y="1302"/>
                </a:lnTo>
                <a:lnTo>
                  <a:pt x="359" y="1319"/>
                </a:lnTo>
                <a:lnTo>
                  <a:pt x="345" y="1337"/>
                </a:lnTo>
                <a:lnTo>
                  <a:pt x="330" y="1353"/>
                </a:lnTo>
                <a:lnTo>
                  <a:pt x="315" y="1369"/>
                </a:lnTo>
                <a:lnTo>
                  <a:pt x="301" y="1384"/>
                </a:lnTo>
                <a:lnTo>
                  <a:pt x="286" y="1400"/>
                </a:lnTo>
                <a:lnTo>
                  <a:pt x="271" y="1413"/>
                </a:lnTo>
                <a:lnTo>
                  <a:pt x="256" y="1427"/>
                </a:lnTo>
                <a:lnTo>
                  <a:pt x="241" y="1440"/>
                </a:lnTo>
                <a:lnTo>
                  <a:pt x="226" y="1453"/>
                </a:lnTo>
                <a:lnTo>
                  <a:pt x="211" y="1466"/>
                </a:lnTo>
                <a:lnTo>
                  <a:pt x="196" y="1477"/>
                </a:lnTo>
                <a:lnTo>
                  <a:pt x="180" y="1488"/>
                </a:lnTo>
                <a:lnTo>
                  <a:pt x="165" y="1498"/>
                </a:lnTo>
                <a:lnTo>
                  <a:pt x="149" y="1509"/>
                </a:lnTo>
                <a:lnTo>
                  <a:pt x="134" y="1518"/>
                </a:lnTo>
                <a:lnTo>
                  <a:pt x="119" y="1527"/>
                </a:lnTo>
                <a:lnTo>
                  <a:pt x="105" y="1535"/>
                </a:lnTo>
                <a:lnTo>
                  <a:pt x="92" y="1544"/>
                </a:lnTo>
                <a:lnTo>
                  <a:pt x="79" y="1551"/>
                </a:lnTo>
                <a:lnTo>
                  <a:pt x="69" y="1556"/>
                </a:lnTo>
                <a:lnTo>
                  <a:pt x="58" y="1562"/>
                </a:lnTo>
                <a:lnTo>
                  <a:pt x="48" y="1567"/>
                </a:lnTo>
                <a:lnTo>
                  <a:pt x="40" y="1571"/>
                </a:lnTo>
                <a:lnTo>
                  <a:pt x="32" y="1575"/>
                </a:lnTo>
                <a:lnTo>
                  <a:pt x="25" y="1578"/>
                </a:lnTo>
                <a:lnTo>
                  <a:pt x="19" y="1581"/>
                </a:lnTo>
                <a:lnTo>
                  <a:pt x="13" y="1582"/>
                </a:lnTo>
                <a:lnTo>
                  <a:pt x="8" y="1583"/>
                </a:lnTo>
                <a:lnTo>
                  <a:pt x="5" y="1583"/>
                </a:lnTo>
                <a:lnTo>
                  <a:pt x="3" y="1583"/>
                </a:lnTo>
                <a:lnTo>
                  <a:pt x="2" y="1582"/>
                </a:lnTo>
                <a:lnTo>
                  <a:pt x="2" y="1581"/>
                </a:lnTo>
                <a:lnTo>
                  <a:pt x="0" y="1581"/>
                </a:lnTo>
                <a:lnTo>
                  <a:pt x="0" y="1580"/>
                </a:lnTo>
                <a:lnTo>
                  <a:pt x="2" y="1577"/>
                </a:lnTo>
                <a:lnTo>
                  <a:pt x="2" y="1576"/>
                </a:lnTo>
                <a:lnTo>
                  <a:pt x="3" y="1574"/>
                </a:lnTo>
                <a:lnTo>
                  <a:pt x="4" y="1571"/>
                </a:lnTo>
                <a:lnTo>
                  <a:pt x="6" y="1569"/>
                </a:lnTo>
                <a:lnTo>
                  <a:pt x="7" y="1567"/>
                </a:lnTo>
                <a:lnTo>
                  <a:pt x="10" y="1563"/>
                </a:lnTo>
                <a:lnTo>
                  <a:pt x="12" y="1560"/>
                </a:lnTo>
                <a:lnTo>
                  <a:pt x="15" y="1556"/>
                </a:lnTo>
                <a:lnTo>
                  <a:pt x="18" y="1553"/>
                </a:lnTo>
                <a:lnTo>
                  <a:pt x="21" y="1548"/>
                </a:lnTo>
                <a:lnTo>
                  <a:pt x="26" y="1544"/>
                </a:lnTo>
                <a:lnTo>
                  <a:pt x="29" y="1539"/>
                </a:lnTo>
                <a:lnTo>
                  <a:pt x="34" y="1534"/>
                </a:lnTo>
                <a:lnTo>
                  <a:pt x="39" y="1530"/>
                </a:lnTo>
                <a:lnTo>
                  <a:pt x="43" y="1524"/>
                </a:lnTo>
                <a:lnTo>
                  <a:pt x="48" y="1518"/>
                </a:lnTo>
                <a:lnTo>
                  <a:pt x="54" y="1512"/>
                </a:lnTo>
                <a:lnTo>
                  <a:pt x="60" y="1506"/>
                </a:lnTo>
                <a:lnTo>
                  <a:pt x="65" y="1499"/>
                </a:lnTo>
                <a:lnTo>
                  <a:pt x="72" y="1492"/>
                </a:lnTo>
                <a:lnTo>
                  <a:pt x="79" y="1485"/>
                </a:lnTo>
                <a:lnTo>
                  <a:pt x="86" y="1479"/>
                </a:lnTo>
                <a:lnTo>
                  <a:pt x="93" y="1472"/>
                </a:lnTo>
                <a:lnTo>
                  <a:pt x="100" y="1463"/>
                </a:lnTo>
                <a:lnTo>
                  <a:pt x="108" y="1455"/>
                </a:lnTo>
                <a:lnTo>
                  <a:pt x="117" y="1447"/>
                </a:lnTo>
                <a:lnTo>
                  <a:pt x="125" y="1439"/>
                </a:lnTo>
                <a:lnTo>
                  <a:pt x="134" y="1430"/>
                </a:lnTo>
                <a:lnTo>
                  <a:pt x="151" y="1412"/>
                </a:lnTo>
                <a:lnTo>
                  <a:pt x="169" y="1394"/>
                </a:lnTo>
                <a:lnTo>
                  <a:pt x="186" y="1375"/>
                </a:lnTo>
                <a:lnTo>
                  <a:pt x="203" y="1355"/>
                </a:lnTo>
                <a:lnTo>
                  <a:pt x="219" y="1337"/>
                </a:lnTo>
                <a:lnTo>
                  <a:pt x="235" y="1317"/>
                </a:lnTo>
                <a:lnTo>
                  <a:pt x="251" y="1297"/>
                </a:lnTo>
                <a:lnTo>
                  <a:pt x="266" y="1278"/>
                </a:lnTo>
                <a:lnTo>
                  <a:pt x="282" y="1257"/>
                </a:lnTo>
                <a:lnTo>
                  <a:pt x="297" y="1236"/>
                </a:lnTo>
                <a:lnTo>
                  <a:pt x="312" y="1215"/>
                </a:lnTo>
                <a:lnTo>
                  <a:pt x="326" y="1194"/>
                </a:lnTo>
                <a:lnTo>
                  <a:pt x="340" y="1172"/>
                </a:lnTo>
                <a:lnTo>
                  <a:pt x="354" y="1151"/>
                </a:lnTo>
                <a:lnTo>
                  <a:pt x="368" y="1128"/>
                </a:lnTo>
                <a:lnTo>
                  <a:pt x="380" y="1106"/>
                </a:lnTo>
                <a:lnTo>
                  <a:pt x="393" y="1082"/>
                </a:lnTo>
                <a:lnTo>
                  <a:pt x="405" y="1059"/>
                </a:lnTo>
                <a:lnTo>
                  <a:pt x="416" y="1035"/>
                </a:lnTo>
                <a:lnTo>
                  <a:pt x="428" y="1009"/>
                </a:lnTo>
                <a:lnTo>
                  <a:pt x="438" y="984"/>
                </a:lnTo>
                <a:lnTo>
                  <a:pt x="449" y="958"/>
                </a:lnTo>
                <a:lnTo>
                  <a:pt x="459" y="930"/>
                </a:lnTo>
                <a:lnTo>
                  <a:pt x="469" y="903"/>
                </a:lnTo>
                <a:lnTo>
                  <a:pt x="478" y="874"/>
                </a:lnTo>
                <a:lnTo>
                  <a:pt x="486" y="845"/>
                </a:lnTo>
                <a:lnTo>
                  <a:pt x="494" y="816"/>
                </a:lnTo>
                <a:lnTo>
                  <a:pt x="502" y="786"/>
                </a:lnTo>
                <a:lnTo>
                  <a:pt x="509" y="755"/>
                </a:lnTo>
                <a:lnTo>
                  <a:pt x="516" y="723"/>
                </a:lnTo>
                <a:lnTo>
                  <a:pt x="522" y="691"/>
                </a:lnTo>
                <a:lnTo>
                  <a:pt x="528" y="658"/>
                </a:lnTo>
              </a:path>
            </a:pathLst>
          </a:custGeom>
          <a:solidFill>
            <a:srgbClr val="FF0000"/>
          </a:solidFill>
          <a:ln w="1">
            <a:solidFill>
              <a:srgbClr val="000000"/>
            </a:solidFill>
            <a:prstDash val="solid"/>
            <a:round/>
          </a:ln>
        </p:spPr>
        <p:txBody>
          <a:bodyPr/>
          <a:lstStyle/>
          <a:p>
            <a:endParaRPr lang="zh-CN" altLang="en-US"/>
          </a:p>
        </p:txBody>
      </p:sp>
      <p:sp>
        <p:nvSpPr>
          <p:cNvPr id="9" name="Freeform 10"/>
          <p:cNvSpPr/>
          <p:nvPr/>
        </p:nvSpPr>
        <p:spPr bwMode="auto">
          <a:xfrm>
            <a:off x="6854825" y="1519238"/>
            <a:ext cx="757238" cy="187325"/>
          </a:xfrm>
          <a:custGeom>
            <a:avLst/>
            <a:gdLst>
              <a:gd name="T0" fmla="*/ 2147483646 w 954"/>
              <a:gd name="T1" fmla="*/ 2147483646 h 236"/>
              <a:gd name="T2" fmla="*/ 2147483646 w 954"/>
              <a:gd name="T3" fmla="*/ 2147483646 h 236"/>
              <a:gd name="T4" fmla="*/ 2147483646 w 954"/>
              <a:gd name="T5" fmla="*/ 2147483646 h 236"/>
              <a:gd name="T6" fmla="*/ 2147483646 w 954"/>
              <a:gd name="T7" fmla="*/ 2147483646 h 236"/>
              <a:gd name="T8" fmla="*/ 2147483646 w 954"/>
              <a:gd name="T9" fmla="*/ 2147483646 h 236"/>
              <a:gd name="T10" fmla="*/ 2147483646 w 954"/>
              <a:gd name="T11" fmla="*/ 2147483646 h 236"/>
              <a:gd name="T12" fmla="*/ 2147483646 w 954"/>
              <a:gd name="T13" fmla="*/ 2147483646 h 236"/>
              <a:gd name="T14" fmla="*/ 2147483646 w 954"/>
              <a:gd name="T15" fmla="*/ 2147483646 h 236"/>
              <a:gd name="T16" fmla="*/ 2147483646 w 954"/>
              <a:gd name="T17" fmla="*/ 2147483646 h 236"/>
              <a:gd name="T18" fmla="*/ 2147483646 w 954"/>
              <a:gd name="T19" fmla="*/ 0 h 236"/>
              <a:gd name="T20" fmla="*/ 2147483646 w 954"/>
              <a:gd name="T21" fmla="*/ 0 h 236"/>
              <a:gd name="T22" fmla="*/ 2147483646 w 954"/>
              <a:gd name="T23" fmla="*/ 2147483646 h 236"/>
              <a:gd name="T24" fmla="*/ 2147483646 w 954"/>
              <a:gd name="T25" fmla="*/ 2147483646 h 236"/>
              <a:gd name="T26" fmla="*/ 2147483646 w 954"/>
              <a:gd name="T27" fmla="*/ 2147483646 h 236"/>
              <a:gd name="T28" fmla="*/ 2147483646 w 954"/>
              <a:gd name="T29" fmla="*/ 2147483646 h 236"/>
              <a:gd name="T30" fmla="*/ 2147483646 w 954"/>
              <a:gd name="T31" fmla="*/ 2147483646 h 236"/>
              <a:gd name="T32" fmla="*/ 2147483646 w 954"/>
              <a:gd name="T33" fmla="*/ 2147483646 h 236"/>
              <a:gd name="T34" fmla="*/ 2147483646 w 954"/>
              <a:gd name="T35" fmla="*/ 2147483646 h 236"/>
              <a:gd name="T36" fmla="*/ 2147483646 w 954"/>
              <a:gd name="T37" fmla="*/ 2147483646 h 236"/>
              <a:gd name="T38" fmla="*/ 2147483646 w 954"/>
              <a:gd name="T39" fmla="*/ 2147483646 h 236"/>
              <a:gd name="T40" fmla="*/ 2147483646 w 954"/>
              <a:gd name="T41" fmla="*/ 2147483646 h 236"/>
              <a:gd name="T42" fmla="*/ 2147483646 w 954"/>
              <a:gd name="T43" fmla="*/ 2147483646 h 236"/>
              <a:gd name="T44" fmla="*/ 2147483646 w 954"/>
              <a:gd name="T45" fmla="*/ 2147483646 h 236"/>
              <a:gd name="T46" fmla="*/ 2147483646 w 954"/>
              <a:gd name="T47" fmla="*/ 2147483646 h 236"/>
              <a:gd name="T48" fmla="*/ 2147483646 w 954"/>
              <a:gd name="T49" fmla="*/ 2147483646 h 236"/>
              <a:gd name="T50" fmla="*/ 2147483646 w 954"/>
              <a:gd name="T51" fmla="*/ 2147483646 h 236"/>
              <a:gd name="T52" fmla="*/ 2147483646 w 954"/>
              <a:gd name="T53" fmla="*/ 2147483646 h 236"/>
              <a:gd name="T54" fmla="*/ 2147483646 w 954"/>
              <a:gd name="T55" fmla="*/ 2147483646 h 236"/>
              <a:gd name="T56" fmla="*/ 2147483646 w 954"/>
              <a:gd name="T57" fmla="*/ 2147483646 h 236"/>
              <a:gd name="T58" fmla="*/ 2147483646 w 954"/>
              <a:gd name="T59" fmla="*/ 2147483646 h 236"/>
              <a:gd name="T60" fmla="*/ 2147483646 w 954"/>
              <a:gd name="T61" fmla="*/ 2147483646 h 236"/>
              <a:gd name="T62" fmla="*/ 2147483646 w 954"/>
              <a:gd name="T63" fmla="*/ 2147483646 h 236"/>
              <a:gd name="T64" fmla="*/ 2147483646 w 954"/>
              <a:gd name="T65" fmla="*/ 2147483646 h 236"/>
              <a:gd name="T66" fmla="*/ 2147483646 w 954"/>
              <a:gd name="T67" fmla="*/ 2147483646 h 236"/>
              <a:gd name="T68" fmla="*/ 2147483646 w 954"/>
              <a:gd name="T69" fmla="*/ 2147483646 h 236"/>
              <a:gd name="T70" fmla="*/ 2147483646 w 954"/>
              <a:gd name="T71" fmla="*/ 2147483646 h 236"/>
              <a:gd name="T72" fmla="*/ 2147483646 w 954"/>
              <a:gd name="T73" fmla="*/ 2147483646 h 236"/>
              <a:gd name="T74" fmla="*/ 2147483646 w 954"/>
              <a:gd name="T75" fmla="*/ 2147483646 h 236"/>
              <a:gd name="T76" fmla="*/ 2147483646 w 954"/>
              <a:gd name="T77" fmla="*/ 2147483646 h 236"/>
              <a:gd name="T78" fmla="*/ 2147483646 w 954"/>
              <a:gd name="T79" fmla="*/ 2147483646 h 236"/>
              <a:gd name="T80" fmla="*/ 2147483646 w 954"/>
              <a:gd name="T81" fmla="*/ 2147483646 h 236"/>
              <a:gd name="T82" fmla="*/ 2147483646 w 954"/>
              <a:gd name="T83" fmla="*/ 2147483646 h 236"/>
              <a:gd name="T84" fmla="*/ 0 w 954"/>
              <a:gd name="T85" fmla="*/ 2147483646 h 236"/>
              <a:gd name="T86" fmla="*/ 2147483646 w 954"/>
              <a:gd name="T87" fmla="*/ 2147483646 h 236"/>
              <a:gd name="T88" fmla="*/ 2147483646 w 954"/>
              <a:gd name="T89" fmla="*/ 2147483646 h 236"/>
              <a:gd name="T90" fmla="*/ 2147483646 w 954"/>
              <a:gd name="T91" fmla="*/ 2147483646 h 236"/>
              <a:gd name="T92" fmla="*/ 2147483646 w 954"/>
              <a:gd name="T93" fmla="*/ 2147483646 h 236"/>
              <a:gd name="T94" fmla="*/ 2147483646 w 954"/>
              <a:gd name="T95" fmla="*/ 2147483646 h 236"/>
              <a:gd name="T96" fmla="*/ 2147483646 w 954"/>
              <a:gd name="T97" fmla="*/ 2147483646 h 2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54" h="236">
                <a:moveTo>
                  <a:pt x="458" y="64"/>
                </a:moveTo>
                <a:lnTo>
                  <a:pt x="473" y="60"/>
                </a:lnTo>
                <a:lnTo>
                  <a:pt x="488" y="56"/>
                </a:lnTo>
                <a:lnTo>
                  <a:pt x="503" y="52"/>
                </a:lnTo>
                <a:lnTo>
                  <a:pt x="518" y="49"/>
                </a:lnTo>
                <a:lnTo>
                  <a:pt x="532" y="45"/>
                </a:lnTo>
                <a:lnTo>
                  <a:pt x="546" y="42"/>
                </a:lnTo>
                <a:lnTo>
                  <a:pt x="560" y="38"/>
                </a:lnTo>
                <a:lnTo>
                  <a:pt x="573" y="36"/>
                </a:lnTo>
                <a:lnTo>
                  <a:pt x="587" y="32"/>
                </a:lnTo>
                <a:lnTo>
                  <a:pt x="599" y="30"/>
                </a:lnTo>
                <a:lnTo>
                  <a:pt x="611" y="28"/>
                </a:lnTo>
                <a:lnTo>
                  <a:pt x="624" y="24"/>
                </a:lnTo>
                <a:lnTo>
                  <a:pt x="635" y="22"/>
                </a:lnTo>
                <a:lnTo>
                  <a:pt x="647" y="20"/>
                </a:lnTo>
                <a:lnTo>
                  <a:pt x="657" y="17"/>
                </a:lnTo>
                <a:lnTo>
                  <a:pt x="669" y="16"/>
                </a:lnTo>
                <a:lnTo>
                  <a:pt x="679" y="14"/>
                </a:lnTo>
                <a:lnTo>
                  <a:pt x="690" y="11"/>
                </a:lnTo>
                <a:lnTo>
                  <a:pt x="699" y="10"/>
                </a:lnTo>
                <a:lnTo>
                  <a:pt x="710" y="9"/>
                </a:lnTo>
                <a:lnTo>
                  <a:pt x="719" y="7"/>
                </a:lnTo>
                <a:lnTo>
                  <a:pt x="727" y="6"/>
                </a:lnTo>
                <a:lnTo>
                  <a:pt x="736" y="4"/>
                </a:lnTo>
                <a:lnTo>
                  <a:pt x="745" y="3"/>
                </a:lnTo>
                <a:lnTo>
                  <a:pt x="753" y="3"/>
                </a:lnTo>
                <a:lnTo>
                  <a:pt x="761" y="2"/>
                </a:lnTo>
                <a:lnTo>
                  <a:pt x="768" y="1"/>
                </a:lnTo>
                <a:lnTo>
                  <a:pt x="776" y="1"/>
                </a:lnTo>
                <a:lnTo>
                  <a:pt x="783" y="0"/>
                </a:lnTo>
                <a:lnTo>
                  <a:pt x="789" y="0"/>
                </a:lnTo>
                <a:lnTo>
                  <a:pt x="796" y="0"/>
                </a:lnTo>
                <a:lnTo>
                  <a:pt x="801" y="0"/>
                </a:lnTo>
                <a:lnTo>
                  <a:pt x="813" y="0"/>
                </a:lnTo>
                <a:lnTo>
                  <a:pt x="825" y="0"/>
                </a:lnTo>
                <a:lnTo>
                  <a:pt x="835" y="1"/>
                </a:lnTo>
                <a:lnTo>
                  <a:pt x="846" y="1"/>
                </a:lnTo>
                <a:lnTo>
                  <a:pt x="855" y="2"/>
                </a:lnTo>
                <a:lnTo>
                  <a:pt x="864" y="3"/>
                </a:lnTo>
                <a:lnTo>
                  <a:pt x="874" y="4"/>
                </a:lnTo>
                <a:lnTo>
                  <a:pt x="882" y="6"/>
                </a:lnTo>
                <a:lnTo>
                  <a:pt x="890" y="8"/>
                </a:lnTo>
                <a:lnTo>
                  <a:pt x="898" y="9"/>
                </a:lnTo>
                <a:lnTo>
                  <a:pt x="905" y="11"/>
                </a:lnTo>
                <a:lnTo>
                  <a:pt x="912" y="14"/>
                </a:lnTo>
                <a:lnTo>
                  <a:pt x="918" y="16"/>
                </a:lnTo>
                <a:lnTo>
                  <a:pt x="923" y="18"/>
                </a:lnTo>
                <a:lnTo>
                  <a:pt x="929" y="21"/>
                </a:lnTo>
                <a:lnTo>
                  <a:pt x="934" y="24"/>
                </a:lnTo>
                <a:lnTo>
                  <a:pt x="939" y="28"/>
                </a:lnTo>
                <a:lnTo>
                  <a:pt x="943" y="30"/>
                </a:lnTo>
                <a:lnTo>
                  <a:pt x="947" y="33"/>
                </a:lnTo>
                <a:lnTo>
                  <a:pt x="949" y="37"/>
                </a:lnTo>
                <a:lnTo>
                  <a:pt x="951" y="40"/>
                </a:lnTo>
                <a:lnTo>
                  <a:pt x="953" y="44"/>
                </a:lnTo>
                <a:lnTo>
                  <a:pt x="954" y="46"/>
                </a:lnTo>
                <a:lnTo>
                  <a:pt x="954" y="50"/>
                </a:lnTo>
                <a:lnTo>
                  <a:pt x="954" y="53"/>
                </a:lnTo>
                <a:lnTo>
                  <a:pt x="953" y="57"/>
                </a:lnTo>
                <a:lnTo>
                  <a:pt x="951" y="60"/>
                </a:lnTo>
                <a:lnTo>
                  <a:pt x="949" y="64"/>
                </a:lnTo>
                <a:lnTo>
                  <a:pt x="947" y="68"/>
                </a:lnTo>
                <a:lnTo>
                  <a:pt x="943" y="72"/>
                </a:lnTo>
                <a:lnTo>
                  <a:pt x="939" y="75"/>
                </a:lnTo>
                <a:lnTo>
                  <a:pt x="934" y="79"/>
                </a:lnTo>
                <a:lnTo>
                  <a:pt x="932" y="81"/>
                </a:lnTo>
                <a:lnTo>
                  <a:pt x="928" y="82"/>
                </a:lnTo>
                <a:lnTo>
                  <a:pt x="923" y="85"/>
                </a:lnTo>
                <a:lnTo>
                  <a:pt x="920" y="87"/>
                </a:lnTo>
                <a:lnTo>
                  <a:pt x="914" y="89"/>
                </a:lnTo>
                <a:lnTo>
                  <a:pt x="908" y="92"/>
                </a:lnTo>
                <a:lnTo>
                  <a:pt x="903" y="93"/>
                </a:lnTo>
                <a:lnTo>
                  <a:pt x="894" y="95"/>
                </a:lnTo>
                <a:lnTo>
                  <a:pt x="887" y="99"/>
                </a:lnTo>
                <a:lnTo>
                  <a:pt x="879" y="101"/>
                </a:lnTo>
                <a:lnTo>
                  <a:pt x="870" y="103"/>
                </a:lnTo>
                <a:lnTo>
                  <a:pt x="861" y="105"/>
                </a:lnTo>
                <a:lnTo>
                  <a:pt x="850" y="108"/>
                </a:lnTo>
                <a:lnTo>
                  <a:pt x="840" y="111"/>
                </a:lnTo>
                <a:lnTo>
                  <a:pt x="828" y="114"/>
                </a:lnTo>
                <a:lnTo>
                  <a:pt x="817" y="117"/>
                </a:lnTo>
                <a:lnTo>
                  <a:pt x="804" y="119"/>
                </a:lnTo>
                <a:lnTo>
                  <a:pt x="791" y="123"/>
                </a:lnTo>
                <a:lnTo>
                  <a:pt x="777" y="125"/>
                </a:lnTo>
                <a:lnTo>
                  <a:pt x="762" y="129"/>
                </a:lnTo>
                <a:lnTo>
                  <a:pt x="747" y="132"/>
                </a:lnTo>
                <a:lnTo>
                  <a:pt x="732" y="135"/>
                </a:lnTo>
                <a:lnTo>
                  <a:pt x="715" y="138"/>
                </a:lnTo>
                <a:lnTo>
                  <a:pt x="698" y="141"/>
                </a:lnTo>
                <a:lnTo>
                  <a:pt x="681" y="145"/>
                </a:lnTo>
                <a:lnTo>
                  <a:pt x="663" y="148"/>
                </a:lnTo>
                <a:lnTo>
                  <a:pt x="645" y="152"/>
                </a:lnTo>
                <a:lnTo>
                  <a:pt x="625" y="157"/>
                </a:lnTo>
                <a:lnTo>
                  <a:pt x="605" y="160"/>
                </a:lnTo>
                <a:lnTo>
                  <a:pt x="584" y="164"/>
                </a:lnTo>
                <a:lnTo>
                  <a:pt x="563" y="168"/>
                </a:lnTo>
                <a:lnTo>
                  <a:pt x="541" y="172"/>
                </a:lnTo>
                <a:lnTo>
                  <a:pt x="519" y="175"/>
                </a:lnTo>
                <a:lnTo>
                  <a:pt x="498" y="180"/>
                </a:lnTo>
                <a:lnTo>
                  <a:pt x="476" y="183"/>
                </a:lnTo>
                <a:lnTo>
                  <a:pt x="455" y="187"/>
                </a:lnTo>
                <a:lnTo>
                  <a:pt x="434" y="190"/>
                </a:lnTo>
                <a:lnTo>
                  <a:pt x="415" y="194"/>
                </a:lnTo>
                <a:lnTo>
                  <a:pt x="395" y="197"/>
                </a:lnTo>
                <a:lnTo>
                  <a:pt x="375" y="200"/>
                </a:lnTo>
                <a:lnTo>
                  <a:pt x="355" y="203"/>
                </a:lnTo>
                <a:lnTo>
                  <a:pt x="337" y="205"/>
                </a:lnTo>
                <a:lnTo>
                  <a:pt x="317" y="208"/>
                </a:lnTo>
                <a:lnTo>
                  <a:pt x="300" y="211"/>
                </a:lnTo>
                <a:lnTo>
                  <a:pt x="281" y="214"/>
                </a:lnTo>
                <a:lnTo>
                  <a:pt x="264" y="216"/>
                </a:lnTo>
                <a:lnTo>
                  <a:pt x="246" y="218"/>
                </a:lnTo>
                <a:lnTo>
                  <a:pt x="229" y="219"/>
                </a:lnTo>
                <a:lnTo>
                  <a:pt x="212" y="222"/>
                </a:lnTo>
                <a:lnTo>
                  <a:pt x="195" y="224"/>
                </a:lnTo>
                <a:lnTo>
                  <a:pt x="180" y="225"/>
                </a:lnTo>
                <a:lnTo>
                  <a:pt x="164" y="226"/>
                </a:lnTo>
                <a:lnTo>
                  <a:pt x="149" y="229"/>
                </a:lnTo>
                <a:lnTo>
                  <a:pt x="133" y="230"/>
                </a:lnTo>
                <a:lnTo>
                  <a:pt x="118" y="231"/>
                </a:lnTo>
                <a:lnTo>
                  <a:pt x="103" y="232"/>
                </a:lnTo>
                <a:lnTo>
                  <a:pt x="89" y="232"/>
                </a:lnTo>
                <a:lnTo>
                  <a:pt x="75" y="233"/>
                </a:lnTo>
                <a:lnTo>
                  <a:pt x="63" y="234"/>
                </a:lnTo>
                <a:lnTo>
                  <a:pt x="49" y="234"/>
                </a:lnTo>
                <a:lnTo>
                  <a:pt x="36" y="236"/>
                </a:lnTo>
                <a:lnTo>
                  <a:pt x="24" y="236"/>
                </a:lnTo>
                <a:lnTo>
                  <a:pt x="11" y="236"/>
                </a:lnTo>
                <a:lnTo>
                  <a:pt x="0" y="236"/>
                </a:lnTo>
                <a:lnTo>
                  <a:pt x="0" y="128"/>
                </a:lnTo>
                <a:lnTo>
                  <a:pt x="25" y="128"/>
                </a:lnTo>
                <a:lnTo>
                  <a:pt x="52" y="126"/>
                </a:lnTo>
                <a:lnTo>
                  <a:pt x="79" y="125"/>
                </a:lnTo>
                <a:lnTo>
                  <a:pt x="107" y="124"/>
                </a:lnTo>
                <a:lnTo>
                  <a:pt x="133" y="122"/>
                </a:lnTo>
                <a:lnTo>
                  <a:pt x="161" y="118"/>
                </a:lnTo>
                <a:lnTo>
                  <a:pt x="189" y="116"/>
                </a:lnTo>
                <a:lnTo>
                  <a:pt x="218" y="111"/>
                </a:lnTo>
                <a:lnTo>
                  <a:pt x="246" y="108"/>
                </a:lnTo>
                <a:lnTo>
                  <a:pt x="275" y="103"/>
                </a:lnTo>
                <a:lnTo>
                  <a:pt x="305" y="97"/>
                </a:lnTo>
                <a:lnTo>
                  <a:pt x="334" y="92"/>
                </a:lnTo>
                <a:lnTo>
                  <a:pt x="365" y="86"/>
                </a:lnTo>
                <a:lnTo>
                  <a:pt x="396" y="79"/>
                </a:lnTo>
                <a:lnTo>
                  <a:pt x="426" y="72"/>
                </a:lnTo>
                <a:lnTo>
                  <a:pt x="458" y="64"/>
                </a:lnTo>
              </a:path>
            </a:pathLst>
          </a:custGeom>
          <a:solidFill>
            <a:srgbClr val="FF0000"/>
          </a:solidFill>
          <a:ln w="1">
            <a:solidFill>
              <a:srgbClr val="000000"/>
            </a:solidFill>
            <a:prstDash val="solid"/>
            <a:round/>
          </a:ln>
        </p:spPr>
        <p:txBody>
          <a:bodyPr/>
          <a:lstStyle/>
          <a:p>
            <a:endParaRPr lang="zh-CN" altLang="en-US"/>
          </a:p>
        </p:txBody>
      </p:sp>
      <p:sp>
        <p:nvSpPr>
          <p:cNvPr id="10" name="Freeform 11"/>
          <p:cNvSpPr/>
          <p:nvPr/>
        </p:nvSpPr>
        <p:spPr bwMode="auto">
          <a:xfrm>
            <a:off x="6988175" y="1214438"/>
            <a:ext cx="314325" cy="219075"/>
          </a:xfrm>
          <a:custGeom>
            <a:avLst/>
            <a:gdLst>
              <a:gd name="T0" fmla="*/ 2147483646 w 395"/>
              <a:gd name="T1" fmla="*/ 2147483646 h 276"/>
              <a:gd name="T2" fmla="*/ 2147483646 w 395"/>
              <a:gd name="T3" fmla="*/ 2147483646 h 276"/>
              <a:gd name="T4" fmla="*/ 2147483646 w 395"/>
              <a:gd name="T5" fmla="*/ 2147483646 h 276"/>
              <a:gd name="T6" fmla="*/ 2147483646 w 395"/>
              <a:gd name="T7" fmla="*/ 2147483646 h 276"/>
              <a:gd name="T8" fmla="*/ 2147483646 w 395"/>
              <a:gd name="T9" fmla="*/ 2147483646 h 276"/>
              <a:gd name="T10" fmla="*/ 2147483646 w 395"/>
              <a:gd name="T11" fmla="*/ 2147483646 h 276"/>
              <a:gd name="T12" fmla="*/ 2147483646 w 395"/>
              <a:gd name="T13" fmla="*/ 2147483646 h 276"/>
              <a:gd name="T14" fmla="*/ 2147483646 w 395"/>
              <a:gd name="T15" fmla="*/ 2147483646 h 276"/>
              <a:gd name="T16" fmla="*/ 2147483646 w 395"/>
              <a:gd name="T17" fmla="*/ 2147483646 h 276"/>
              <a:gd name="T18" fmla="*/ 2147483646 w 395"/>
              <a:gd name="T19" fmla="*/ 2147483646 h 276"/>
              <a:gd name="T20" fmla="*/ 2147483646 w 395"/>
              <a:gd name="T21" fmla="*/ 2147483646 h 276"/>
              <a:gd name="T22" fmla="*/ 2147483646 w 395"/>
              <a:gd name="T23" fmla="*/ 2147483646 h 276"/>
              <a:gd name="T24" fmla="*/ 2147483646 w 395"/>
              <a:gd name="T25" fmla="*/ 2147483646 h 276"/>
              <a:gd name="T26" fmla="*/ 2147483646 w 395"/>
              <a:gd name="T27" fmla="*/ 2147483646 h 276"/>
              <a:gd name="T28" fmla="*/ 2147483646 w 395"/>
              <a:gd name="T29" fmla="*/ 2147483646 h 276"/>
              <a:gd name="T30" fmla="*/ 0 w 395"/>
              <a:gd name="T31" fmla="*/ 2147483646 h 276"/>
              <a:gd name="T32" fmla="*/ 0 w 395"/>
              <a:gd name="T33" fmla="*/ 2147483646 h 276"/>
              <a:gd name="T34" fmla="*/ 2147483646 w 395"/>
              <a:gd name="T35" fmla="*/ 2147483646 h 276"/>
              <a:gd name="T36" fmla="*/ 2147483646 w 395"/>
              <a:gd name="T37" fmla="*/ 2147483646 h 276"/>
              <a:gd name="T38" fmla="*/ 2147483646 w 395"/>
              <a:gd name="T39" fmla="*/ 2147483646 h 276"/>
              <a:gd name="T40" fmla="*/ 2147483646 w 395"/>
              <a:gd name="T41" fmla="*/ 2147483646 h 276"/>
              <a:gd name="T42" fmla="*/ 2147483646 w 395"/>
              <a:gd name="T43" fmla="*/ 2147483646 h 276"/>
              <a:gd name="T44" fmla="*/ 2147483646 w 395"/>
              <a:gd name="T45" fmla="*/ 2147483646 h 276"/>
              <a:gd name="T46" fmla="*/ 2147483646 w 395"/>
              <a:gd name="T47" fmla="*/ 2147483646 h 276"/>
              <a:gd name="T48" fmla="*/ 2147483646 w 395"/>
              <a:gd name="T49" fmla="*/ 2147483646 h 276"/>
              <a:gd name="T50" fmla="*/ 2147483646 w 395"/>
              <a:gd name="T51" fmla="*/ 2147483646 h 276"/>
              <a:gd name="T52" fmla="*/ 2147483646 w 395"/>
              <a:gd name="T53" fmla="*/ 0 h 276"/>
              <a:gd name="T54" fmla="*/ 2147483646 w 395"/>
              <a:gd name="T55" fmla="*/ 2147483646 h 276"/>
              <a:gd name="T56" fmla="*/ 2147483646 w 395"/>
              <a:gd name="T57" fmla="*/ 2147483646 h 276"/>
              <a:gd name="T58" fmla="*/ 2147483646 w 395"/>
              <a:gd name="T59" fmla="*/ 2147483646 h 276"/>
              <a:gd name="T60" fmla="*/ 2147483646 w 395"/>
              <a:gd name="T61" fmla="*/ 2147483646 h 276"/>
              <a:gd name="T62" fmla="*/ 2147483646 w 395"/>
              <a:gd name="T63" fmla="*/ 2147483646 h 276"/>
              <a:gd name="T64" fmla="*/ 2147483646 w 395"/>
              <a:gd name="T65" fmla="*/ 2147483646 h 276"/>
              <a:gd name="T66" fmla="*/ 2147483646 w 395"/>
              <a:gd name="T67" fmla="*/ 2147483646 h 276"/>
              <a:gd name="T68" fmla="*/ 2147483646 w 395"/>
              <a:gd name="T69" fmla="*/ 2147483646 h 276"/>
              <a:gd name="T70" fmla="*/ 2147483646 w 395"/>
              <a:gd name="T71" fmla="*/ 2147483646 h 276"/>
              <a:gd name="T72" fmla="*/ 2147483646 w 395"/>
              <a:gd name="T73" fmla="*/ 2147483646 h 276"/>
              <a:gd name="T74" fmla="*/ 2147483646 w 395"/>
              <a:gd name="T75" fmla="*/ 2147483646 h 276"/>
              <a:gd name="T76" fmla="*/ 2147483646 w 395"/>
              <a:gd name="T77" fmla="*/ 2147483646 h 276"/>
              <a:gd name="T78" fmla="*/ 2147483646 w 395"/>
              <a:gd name="T79" fmla="*/ 2147483646 h 276"/>
              <a:gd name="T80" fmla="*/ 2147483646 w 395"/>
              <a:gd name="T81" fmla="*/ 2147483646 h 276"/>
              <a:gd name="T82" fmla="*/ 2147483646 w 395"/>
              <a:gd name="T83" fmla="*/ 2147483646 h 276"/>
              <a:gd name="T84" fmla="*/ 2147483646 w 395"/>
              <a:gd name="T85" fmla="*/ 2147483646 h 276"/>
              <a:gd name="T86" fmla="*/ 2147483646 w 395"/>
              <a:gd name="T87" fmla="*/ 2147483646 h 276"/>
              <a:gd name="T88" fmla="*/ 2147483646 w 395"/>
              <a:gd name="T89" fmla="*/ 2147483646 h 276"/>
              <a:gd name="T90" fmla="*/ 2147483646 w 395"/>
              <a:gd name="T91" fmla="*/ 2147483646 h 276"/>
              <a:gd name="T92" fmla="*/ 2147483646 w 395"/>
              <a:gd name="T93" fmla="*/ 2147483646 h 276"/>
              <a:gd name="T94" fmla="*/ 2147483646 w 395"/>
              <a:gd name="T95" fmla="*/ 2147483646 h 276"/>
              <a:gd name="T96" fmla="*/ 2147483646 w 395"/>
              <a:gd name="T97" fmla="*/ 2147483646 h 276"/>
              <a:gd name="T98" fmla="*/ 2147483646 w 395"/>
              <a:gd name="T99" fmla="*/ 2147483646 h 276"/>
              <a:gd name="T100" fmla="*/ 2147483646 w 395"/>
              <a:gd name="T101" fmla="*/ 2147483646 h 276"/>
              <a:gd name="T102" fmla="*/ 2147483646 w 395"/>
              <a:gd name="T103" fmla="*/ 2147483646 h 276"/>
              <a:gd name="T104" fmla="*/ 2147483646 w 395"/>
              <a:gd name="T105" fmla="*/ 2147483646 h 276"/>
              <a:gd name="T106" fmla="*/ 2147483646 w 395"/>
              <a:gd name="T107" fmla="*/ 2147483646 h 276"/>
              <a:gd name="T108" fmla="*/ 2147483646 w 395"/>
              <a:gd name="T109" fmla="*/ 2147483646 h 276"/>
              <a:gd name="T110" fmla="*/ 2147483646 w 395"/>
              <a:gd name="T111" fmla="*/ 2147483646 h 276"/>
              <a:gd name="T112" fmla="*/ 2147483646 w 395"/>
              <a:gd name="T113" fmla="*/ 2147483646 h 2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95" h="276">
                <a:moveTo>
                  <a:pt x="251" y="233"/>
                </a:moveTo>
                <a:lnTo>
                  <a:pt x="237" y="226"/>
                </a:lnTo>
                <a:lnTo>
                  <a:pt x="223" y="219"/>
                </a:lnTo>
                <a:lnTo>
                  <a:pt x="210" y="213"/>
                </a:lnTo>
                <a:lnTo>
                  <a:pt x="198" y="206"/>
                </a:lnTo>
                <a:lnTo>
                  <a:pt x="185" y="199"/>
                </a:lnTo>
                <a:lnTo>
                  <a:pt x="172" y="192"/>
                </a:lnTo>
                <a:lnTo>
                  <a:pt x="160" y="185"/>
                </a:lnTo>
                <a:lnTo>
                  <a:pt x="149" y="179"/>
                </a:lnTo>
                <a:lnTo>
                  <a:pt x="137" y="172"/>
                </a:lnTo>
                <a:lnTo>
                  <a:pt x="127" y="165"/>
                </a:lnTo>
                <a:lnTo>
                  <a:pt x="116" y="158"/>
                </a:lnTo>
                <a:lnTo>
                  <a:pt x="106" y="151"/>
                </a:lnTo>
                <a:lnTo>
                  <a:pt x="97" y="144"/>
                </a:lnTo>
                <a:lnTo>
                  <a:pt x="87" y="138"/>
                </a:lnTo>
                <a:lnTo>
                  <a:pt x="78" y="131"/>
                </a:lnTo>
                <a:lnTo>
                  <a:pt x="69" y="125"/>
                </a:lnTo>
                <a:lnTo>
                  <a:pt x="61" y="118"/>
                </a:lnTo>
                <a:lnTo>
                  <a:pt x="52" y="112"/>
                </a:lnTo>
                <a:lnTo>
                  <a:pt x="45" y="106"/>
                </a:lnTo>
                <a:lnTo>
                  <a:pt x="38" y="99"/>
                </a:lnTo>
                <a:lnTo>
                  <a:pt x="33" y="94"/>
                </a:lnTo>
                <a:lnTo>
                  <a:pt x="27" y="88"/>
                </a:lnTo>
                <a:lnTo>
                  <a:pt x="22" y="84"/>
                </a:lnTo>
                <a:lnTo>
                  <a:pt x="18" y="79"/>
                </a:lnTo>
                <a:lnTo>
                  <a:pt x="13" y="75"/>
                </a:lnTo>
                <a:lnTo>
                  <a:pt x="9" y="70"/>
                </a:lnTo>
                <a:lnTo>
                  <a:pt x="7" y="65"/>
                </a:lnTo>
                <a:lnTo>
                  <a:pt x="5" y="62"/>
                </a:lnTo>
                <a:lnTo>
                  <a:pt x="2" y="58"/>
                </a:lnTo>
                <a:lnTo>
                  <a:pt x="1" y="56"/>
                </a:lnTo>
                <a:lnTo>
                  <a:pt x="0" y="52"/>
                </a:lnTo>
                <a:lnTo>
                  <a:pt x="0" y="50"/>
                </a:lnTo>
                <a:lnTo>
                  <a:pt x="0" y="48"/>
                </a:lnTo>
                <a:lnTo>
                  <a:pt x="1" y="45"/>
                </a:lnTo>
                <a:lnTo>
                  <a:pt x="2" y="43"/>
                </a:lnTo>
                <a:lnTo>
                  <a:pt x="4" y="41"/>
                </a:lnTo>
                <a:lnTo>
                  <a:pt x="6" y="39"/>
                </a:lnTo>
                <a:lnTo>
                  <a:pt x="8" y="36"/>
                </a:lnTo>
                <a:lnTo>
                  <a:pt x="12" y="33"/>
                </a:lnTo>
                <a:lnTo>
                  <a:pt x="15" y="30"/>
                </a:lnTo>
                <a:lnTo>
                  <a:pt x="19" y="28"/>
                </a:lnTo>
                <a:lnTo>
                  <a:pt x="23" y="26"/>
                </a:lnTo>
                <a:lnTo>
                  <a:pt x="28" y="23"/>
                </a:lnTo>
                <a:lnTo>
                  <a:pt x="34" y="21"/>
                </a:lnTo>
                <a:lnTo>
                  <a:pt x="40" y="19"/>
                </a:lnTo>
                <a:lnTo>
                  <a:pt x="45" y="15"/>
                </a:lnTo>
                <a:lnTo>
                  <a:pt x="52" y="13"/>
                </a:lnTo>
                <a:lnTo>
                  <a:pt x="59" y="11"/>
                </a:lnTo>
                <a:lnTo>
                  <a:pt x="74" y="6"/>
                </a:lnTo>
                <a:lnTo>
                  <a:pt x="90" y="4"/>
                </a:lnTo>
                <a:lnTo>
                  <a:pt x="105" y="1"/>
                </a:lnTo>
                <a:lnTo>
                  <a:pt x="120" y="0"/>
                </a:lnTo>
                <a:lnTo>
                  <a:pt x="135" y="0"/>
                </a:lnTo>
                <a:lnTo>
                  <a:pt x="151" y="1"/>
                </a:lnTo>
                <a:lnTo>
                  <a:pt x="166" y="3"/>
                </a:lnTo>
                <a:lnTo>
                  <a:pt x="183" y="6"/>
                </a:lnTo>
                <a:lnTo>
                  <a:pt x="199" y="11"/>
                </a:lnTo>
                <a:lnTo>
                  <a:pt x="214" y="15"/>
                </a:lnTo>
                <a:lnTo>
                  <a:pt x="230" y="22"/>
                </a:lnTo>
                <a:lnTo>
                  <a:pt x="246" y="29"/>
                </a:lnTo>
                <a:lnTo>
                  <a:pt x="262" y="39"/>
                </a:lnTo>
                <a:lnTo>
                  <a:pt x="278" y="48"/>
                </a:lnTo>
                <a:lnTo>
                  <a:pt x="294" y="58"/>
                </a:lnTo>
                <a:lnTo>
                  <a:pt x="310" y="70"/>
                </a:lnTo>
                <a:lnTo>
                  <a:pt x="318" y="76"/>
                </a:lnTo>
                <a:lnTo>
                  <a:pt x="325" y="83"/>
                </a:lnTo>
                <a:lnTo>
                  <a:pt x="332" y="88"/>
                </a:lnTo>
                <a:lnTo>
                  <a:pt x="339" y="95"/>
                </a:lnTo>
                <a:lnTo>
                  <a:pt x="345" y="102"/>
                </a:lnTo>
                <a:lnTo>
                  <a:pt x="351" y="109"/>
                </a:lnTo>
                <a:lnTo>
                  <a:pt x="357" y="116"/>
                </a:lnTo>
                <a:lnTo>
                  <a:pt x="361" y="125"/>
                </a:lnTo>
                <a:lnTo>
                  <a:pt x="366" y="131"/>
                </a:lnTo>
                <a:lnTo>
                  <a:pt x="371" y="140"/>
                </a:lnTo>
                <a:lnTo>
                  <a:pt x="374" y="147"/>
                </a:lnTo>
                <a:lnTo>
                  <a:pt x="378" y="155"/>
                </a:lnTo>
                <a:lnTo>
                  <a:pt x="381" y="163"/>
                </a:lnTo>
                <a:lnTo>
                  <a:pt x="384" y="171"/>
                </a:lnTo>
                <a:lnTo>
                  <a:pt x="386" y="180"/>
                </a:lnTo>
                <a:lnTo>
                  <a:pt x="388" y="188"/>
                </a:lnTo>
                <a:lnTo>
                  <a:pt x="390" y="197"/>
                </a:lnTo>
                <a:lnTo>
                  <a:pt x="392" y="205"/>
                </a:lnTo>
                <a:lnTo>
                  <a:pt x="393" y="212"/>
                </a:lnTo>
                <a:lnTo>
                  <a:pt x="394" y="219"/>
                </a:lnTo>
                <a:lnTo>
                  <a:pt x="394" y="226"/>
                </a:lnTo>
                <a:lnTo>
                  <a:pt x="395" y="233"/>
                </a:lnTo>
                <a:lnTo>
                  <a:pt x="395" y="238"/>
                </a:lnTo>
                <a:lnTo>
                  <a:pt x="395" y="243"/>
                </a:lnTo>
                <a:lnTo>
                  <a:pt x="394" y="249"/>
                </a:lnTo>
                <a:lnTo>
                  <a:pt x="393" y="253"/>
                </a:lnTo>
                <a:lnTo>
                  <a:pt x="393" y="257"/>
                </a:lnTo>
                <a:lnTo>
                  <a:pt x="392" y="260"/>
                </a:lnTo>
                <a:lnTo>
                  <a:pt x="389" y="264"/>
                </a:lnTo>
                <a:lnTo>
                  <a:pt x="388" y="267"/>
                </a:lnTo>
                <a:lnTo>
                  <a:pt x="386" y="270"/>
                </a:lnTo>
                <a:lnTo>
                  <a:pt x="384" y="272"/>
                </a:lnTo>
                <a:lnTo>
                  <a:pt x="381" y="273"/>
                </a:lnTo>
                <a:lnTo>
                  <a:pt x="378" y="274"/>
                </a:lnTo>
                <a:lnTo>
                  <a:pt x="373" y="276"/>
                </a:lnTo>
                <a:lnTo>
                  <a:pt x="368" y="274"/>
                </a:lnTo>
                <a:lnTo>
                  <a:pt x="363" y="274"/>
                </a:lnTo>
                <a:lnTo>
                  <a:pt x="356" y="273"/>
                </a:lnTo>
                <a:lnTo>
                  <a:pt x="349" y="272"/>
                </a:lnTo>
                <a:lnTo>
                  <a:pt x="341" y="270"/>
                </a:lnTo>
                <a:lnTo>
                  <a:pt x="332" y="266"/>
                </a:lnTo>
                <a:lnTo>
                  <a:pt x="323" y="264"/>
                </a:lnTo>
                <a:lnTo>
                  <a:pt x="313" y="259"/>
                </a:lnTo>
                <a:lnTo>
                  <a:pt x="302" y="256"/>
                </a:lnTo>
                <a:lnTo>
                  <a:pt x="291" y="250"/>
                </a:lnTo>
                <a:lnTo>
                  <a:pt x="278" y="245"/>
                </a:lnTo>
                <a:lnTo>
                  <a:pt x="265" y="240"/>
                </a:lnTo>
                <a:lnTo>
                  <a:pt x="251" y="233"/>
                </a:lnTo>
              </a:path>
            </a:pathLst>
          </a:custGeom>
          <a:solidFill>
            <a:srgbClr val="FF0000"/>
          </a:solidFill>
          <a:ln w="1">
            <a:solidFill>
              <a:srgbClr val="000000"/>
            </a:solidFill>
            <a:prstDash val="solid"/>
            <a:round/>
          </a:ln>
        </p:spPr>
        <p:txBody>
          <a:bodyPr/>
          <a:lstStyle/>
          <a:p>
            <a:endParaRPr lang="zh-CN" altLang="en-US"/>
          </a:p>
        </p:txBody>
      </p:sp>
      <p:sp>
        <p:nvSpPr>
          <p:cNvPr id="11" name="Freeform 12"/>
          <p:cNvSpPr/>
          <p:nvPr/>
        </p:nvSpPr>
        <p:spPr bwMode="auto">
          <a:xfrm>
            <a:off x="6083300" y="1409700"/>
            <a:ext cx="655638" cy="180975"/>
          </a:xfrm>
          <a:custGeom>
            <a:avLst/>
            <a:gdLst>
              <a:gd name="T0" fmla="*/ 2147483646 w 827"/>
              <a:gd name="T1" fmla="*/ 2147483646 h 228"/>
              <a:gd name="T2" fmla="*/ 2147483646 w 827"/>
              <a:gd name="T3" fmla="*/ 2147483646 h 228"/>
              <a:gd name="T4" fmla="*/ 2147483646 w 827"/>
              <a:gd name="T5" fmla="*/ 2147483646 h 228"/>
              <a:gd name="T6" fmla="*/ 2147483646 w 827"/>
              <a:gd name="T7" fmla="*/ 0 h 228"/>
              <a:gd name="T8" fmla="*/ 2147483646 w 827"/>
              <a:gd name="T9" fmla="*/ 2147483646 h 228"/>
              <a:gd name="T10" fmla="*/ 2147483646 w 827"/>
              <a:gd name="T11" fmla="*/ 2147483646 h 228"/>
              <a:gd name="T12" fmla="*/ 2147483646 w 827"/>
              <a:gd name="T13" fmla="*/ 2147483646 h 228"/>
              <a:gd name="T14" fmla="*/ 2147483646 w 827"/>
              <a:gd name="T15" fmla="*/ 2147483646 h 228"/>
              <a:gd name="T16" fmla="*/ 2147483646 w 827"/>
              <a:gd name="T17" fmla="*/ 2147483646 h 228"/>
              <a:gd name="T18" fmla="*/ 2147483646 w 827"/>
              <a:gd name="T19" fmla="*/ 2147483646 h 228"/>
              <a:gd name="T20" fmla="*/ 2147483646 w 827"/>
              <a:gd name="T21" fmla="*/ 2147483646 h 228"/>
              <a:gd name="T22" fmla="*/ 2147483646 w 827"/>
              <a:gd name="T23" fmla="*/ 2147483646 h 228"/>
              <a:gd name="T24" fmla="*/ 2147483646 w 827"/>
              <a:gd name="T25" fmla="*/ 2147483646 h 228"/>
              <a:gd name="T26" fmla="*/ 2147483646 w 827"/>
              <a:gd name="T27" fmla="*/ 2147483646 h 228"/>
              <a:gd name="T28" fmla="*/ 2147483646 w 827"/>
              <a:gd name="T29" fmla="*/ 2147483646 h 228"/>
              <a:gd name="T30" fmla="*/ 2147483646 w 827"/>
              <a:gd name="T31" fmla="*/ 2147483646 h 228"/>
              <a:gd name="T32" fmla="*/ 2147483646 w 827"/>
              <a:gd name="T33" fmla="*/ 2147483646 h 228"/>
              <a:gd name="T34" fmla="*/ 2147483646 w 827"/>
              <a:gd name="T35" fmla="*/ 2147483646 h 228"/>
              <a:gd name="T36" fmla="*/ 2147483646 w 827"/>
              <a:gd name="T37" fmla="*/ 2147483646 h 228"/>
              <a:gd name="T38" fmla="*/ 2147483646 w 827"/>
              <a:gd name="T39" fmla="*/ 2147483646 h 228"/>
              <a:gd name="T40" fmla="*/ 2147483646 w 827"/>
              <a:gd name="T41" fmla="*/ 2147483646 h 228"/>
              <a:gd name="T42" fmla="*/ 2147483646 w 827"/>
              <a:gd name="T43" fmla="*/ 2147483646 h 228"/>
              <a:gd name="T44" fmla="*/ 2147483646 w 827"/>
              <a:gd name="T45" fmla="*/ 2147483646 h 228"/>
              <a:gd name="T46" fmla="*/ 2147483646 w 827"/>
              <a:gd name="T47" fmla="*/ 2147483646 h 228"/>
              <a:gd name="T48" fmla="*/ 2147483646 w 827"/>
              <a:gd name="T49" fmla="*/ 2147483646 h 228"/>
              <a:gd name="T50" fmla="*/ 2147483646 w 827"/>
              <a:gd name="T51" fmla="*/ 2147483646 h 228"/>
              <a:gd name="T52" fmla="*/ 2147483646 w 827"/>
              <a:gd name="T53" fmla="*/ 2147483646 h 228"/>
              <a:gd name="T54" fmla="*/ 2147483646 w 827"/>
              <a:gd name="T55" fmla="*/ 2147483646 h 228"/>
              <a:gd name="T56" fmla="*/ 2147483646 w 827"/>
              <a:gd name="T57" fmla="*/ 2147483646 h 228"/>
              <a:gd name="T58" fmla="*/ 2147483646 w 827"/>
              <a:gd name="T59" fmla="*/ 2147483646 h 228"/>
              <a:gd name="T60" fmla="*/ 2147483646 w 827"/>
              <a:gd name="T61" fmla="*/ 2147483646 h 228"/>
              <a:gd name="T62" fmla="*/ 2147483646 w 827"/>
              <a:gd name="T63" fmla="*/ 2147483646 h 228"/>
              <a:gd name="T64" fmla="*/ 2147483646 w 827"/>
              <a:gd name="T65" fmla="*/ 2147483646 h 228"/>
              <a:gd name="T66" fmla="*/ 2147483646 w 827"/>
              <a:gd name="T67" fmla="*/ 2147483646 h 228"/>
              <a:gd name="T68" fmla="*/ 2147483646 w 827"/>
              <a:gd name="T69" fmla="*/ 2147483646 h 228"/>
              <a:gd name="T70" fmla="*/ 2147483646 w 827"/>
              <a:gd name="T71" fmla="*/ 2147483646 h 228"/>
              <a:gd name="T72" fmla="*/ 2147483646 w 827"/>
              <a:gd name="T73" fmla="*/ 2147483646 h 228"/>
              <a:gd name="T74" fmla="*/ 0 w 827"/>
              <a:gd name="T75" fmla="*/ 2147483646 h 228"/>
              <a:gd name="T76" fmla="*/ 2147483646 w 827"/>
              <a:gd name="T77" fmla="*/ 2147483646 h 228"/>
              <a:gd name="T78" fmla="*/ 2147483646 w 827"/>
              <a:gd name="T79" fmla="*/ 2147483646 h 228"/>
              <a:gd name="T80" fmla="*/ 2147483646 w 827"/>
              <a:gd name="T81" fmla="*/ 2147483646 h 228"/>
              <a:gd name="T82" fmla="*/ 2147483646 w 827"/>
              <a:gd name="T83" fmla="*/ 2147483646 h 228"/>
              <a:gd name="T84" fmla="*/ 2147483646 w 827"/>
              <a:gd name="T85" fmla="*/ 2147483646 h 228"/>
              <a:gd name="T86" fmla="*/ 2147483646 w 827"/>
              <a:gd name="T87" fmla="*/ 2147483646 h 228"/>
              <a:gd name="T88" fmla="*/ 2147483646 w 827"/>
              <a:gd name="T89" fmla="*/ 2147483646 h 228"/>
              <a:gd name="T90" fmla="*/ 2147483646 w 827"/>
              <a:gd name="T91" fmla="*/ 2147483646 h 228"/>
              <a:gd name="T92" fmla="*/ 2147483646 w 827"/>
              <a:gd name="T93" fmla="*/ 2147483646 h 228"/>
              <a:gd name="T94" fmla="*/ 2147483646 w 827"/>
              <a:gd name="T95" fmla="*/ 2147483646 h 228"/>
              <a:gd name="T96" fmla="*/ 2147483646 w 827"/>
              <a:gd name="T97" fmla="*/ 2147483646 h 228"/>
              <a:gd name="T98" fmla="*/ 2147483646 w 827"/>
              <a:gd name="T99" fmla="*/ 2147483646 h 228"/>
              <a:gd name="T100" fmla="*/ 2147483646 w 827"/>
              <a:gd name="T101" fmla="*/ 2147483646 h 228"/>
              <a:gd name="T102" fmla="*/ 2147483646 w 827"/>
              <a:gd name="T103" fmla="*/ 2147483646 h 228"/>
              <a:gd name="T104" fmla="*/ 2147483646 w 827"/>
              <a:gd name="T105" fmla="*/ 2147483646 h 228"/>
              <a:gd name="T106" fmla="*/ 2147483646 w 827"/>
              <a:gd name="T107" fmla="*/ 2147483646 h 2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7" h="228">
                <a:moveTo>
                  <a:pt x="394" y="60"/>
                </a:moveTo>
                <a:lnTo>
                  <a:pt x="423" y="50"/>
                </a:lnTo>
                <a:lnTo>
                  <a:pt x="451" y="42"/>
                </a:lnTo>
                <a:lnTo>
                  <a:pt x="478" y="34"/>
                </a:lnTo>
                <a:lnTo>
                  <a:pt x="503" y="27"/>
                </a:lnTo>
                <a:lnTo>
                  <a:pt x="528" y="21"/>
                </a:lnTo>
                <a:lnTo>
                  <a:pt x="551" y="16"/>
                </a:lnTo>
                <a:lnTo>
                  <a:pt x="573" y="11"/>
                </a:lnTo>
                <a:lnTo>
                  <a:pt x="594" y="7"/>
                </a:lnTo>
                <a:lnTo>
                  <a:pt x="615" y="4"/>
                </a:lnTo>
                <a:lnTo>
                  <a:pt x="633" y="3"/>
                </a:lnTo>
                <a:lnTo>
                  <a:pt x="651" y="0"/>
                </a:lnTo>
                <a:lnTo>
                  <a:pt x="667" y="0"/>
                </a:lnTo>
                <a:lnTo>
                  <a:pt x="683" y="0"/>
                </a:lnTo>
                <a:lnTo>
                  <a:pt x="697" y="2"/>
                </a:lnTo>
                <a:lnTo>
                  <a:pt x="711" y="4"/>
                </a:lnTo>
                <a:lnTo>
                  <a:pt x="723" y="6"/>
                </a:lnTo>
                <a:lnTo>
                  <a:pt x="734" y="10"/>
                </a:lnTo>
                <a:lnTo>
                  <a:pt x="745" y="12"/>
                </a:lnTo>
                <a:lnTo>
                  <a:pt x="755" y="16"/>
                </a:lnTo>
                <a:lnTo>
                  <a:pt x="765" y="19"/>
                </a:lnTo>
                <a:lnTo>
                  <a:pt x="774" y="21"/>
                </a:lnTo>
                <a:lnTo>
                  <a:pt x="782" y="25"/>
                </a:lnTo>
                <a:lnTo>
                  <a:pt x="789" y="28"/>
                </a:lnTo>
                <a:lnTo>
                  <a:pt x="796" y="32"/>
                </a:lnTo>
                <a:lnTo>
                  <a:pt x="802" y="35"/>
                </a:lnTo>
                <a:lnTo>
                  <a:pt x="808" y="39"/>
                </a:lnTo>
                <a:lnTo>
                  <a:pt x="812" y="42"/>
                </a:lnTo>
                <a:lnTo>
                  <a:pt x="817" y="46"/>
                </a:lnTo>
                <a:lnTo>
                  <a:pt x="820" y="49"/>
                </a:lnTo>
                <a:lnTo>
                  <a:pt x="823" y="53"/>
                </a:lnTo>
                <a:lnTo>
                  <a:pt x="825" y="56"/>
                </a:lnTo>
                <a:lnTo>
                  <a:pt x="826" y="60"/>
                </a:lnTo>
                <a:lnTo>
                  <a:pt x="827" y="63"/>
                </a:lnTo>
                <a:lnTo>
                  <a:pt x="827" y="67"/>
                </a:lnTo>
                <a:lnTo>
                  <a:pt x="826" y="70"/>
                </a:lnTo>
                <a:lnTo>
                  <a:pt x="825" y="75"/>
                </a:lnTo>
                <a:lnTo>
                  <a:pt x="823" y="78"/>
                </a:lnTo>
                <a:lnTo>
                  <a:pt x="820" y="82"/>
                </a:lnTo>
                <a:lnTo>
                  <a:pt x="816" y="85"/>
                </a:lnTo>
                <a:lnTo>
                  <a:pt x="811" y="89"/>
                </a:lnTo>
                <a:lnTo>
                  <a:pt x="806" y="92"/>
                </a:lnTo>
                <a:lnTo>
                  <a:pt x="801" y="95"/>
                </a:lnTo>
                <a:lnTo>
                  <a:pt x="794" y="98"/>
                </a:lnTo>
                <a:lnTo>
                  <a:pt x="786" y="102"/>
                </a:lnTo>
                <a:lnTo>
                  <a:pt x="777" y="105"/>
                </a:lnTo>
                <a:lnTo>
                  <a:pt x="768" y="109"/>
                </a:lnTo>
                <a:lnTo>
                  <a:pt x="758" y="111"/>
                </a:lnTo>
                <a:lnTo>
                  <a:pt x="747" y="114"/>
                </a:lnTo>
                <a:lnTo>
                  <a:pt x="741" y="116"/>
                </a:lnTo>
                <a:lnTo>
                  <a:pt x="736" y="118"/>
                </a:lnTo>
                <a:lnTo>
                  <a:pt x="730" y="119"/>
                </a:lnTo>
                <a:lnTo>
                  <a:pt x="723" y="121"/>
                </a:lnTo>
                <a:lnTo>
                  <a:pt x="716" y="122"/>
                </a:lnTo>
                <a:lnTo>
                  <a:pt x="709" y="125"/>
                </a:lnTo>
                <a:lnTo>
                  <a:pt x="702" y="126"/>
                </a:lnTo>
                <a:lnTo>
                  <a:pt x="694" y="128"/>
                </a:lnTo>
                <a:lnTo>
                  <a:pt x="687" y="131"/>
                </a:lnTo>
                <a:lnTo>
                  <a:pt x="679" y="133"/>
                </a:lnTo>
                <a:lnTo>
                  <a:pt x="669" y="135"/>
                </a:lnTo>
                <a:lnTo>
                  <a:pt x="661" y="138"/>
                </a:lnTo>
                <a:lnTo>
                  <a:pt x="652" y="139"/>
                </a:lnTo>
                <a:lnTo>
                  <a:pt x="643" y="141"/>
                </a:lnTo>
                <a:lnTo>
                  <a:pt x="632" y="145"/>
                </a:lnTo>
                <a:lnTo>
                  <a:pt x="623" y="147"/>
                </a:lnTo>
                <a:lnTo>
                  <a:pt x="612" y="149"/>
                </a:lnTo>
                <a:lnTo>
                  <a:pt x="602" y="152"/>
                </a:lnTo>
                <a:lnTo>
                  <a:pt x="590" y="154"/>
                </a:lnTo>
                <a:lnTo>
                  <a:pt x="580" y="157"/>
                </a:lnTo>
                <a:lnTo>
                  <a:pt x="568" y="160"/>
                </a:lnTo>
                <a:lnTo>
                  <a:pt x="557" y="162"/>
                </a:lnTo>
                <a:lnTo>
                  <a:pt x="545" y="165"/>
                </a:lnTo>
                <a:lnTo>
                  <a:pt x="532" y="168"/>
                </a:lnTo>
                <a:lnTo>
                  <a:pt x="520" y="171"/>
                </a:lnTo>
                <a:lnTo>
                  <a:pt x="507" y="174"/>
                </a:lnTo>
                <a:lnTo>
                  <a:pt x="494" y="177"/>
                </a:lnTo>
                <a:lnTo>
                  <a:pt x="480" y="181"/>
                </a:lnTo>
                <a:lnTo>
                  <a:pt x="466" y="184"/>
                </a:lnTo>
                <a:lnTo>
                  <a:pt x="452" y="186"/>
                </a:lnTo>
                <a:lnTo>
                  <a:pt x="438" y="190"/>
                </a:lnTo>
                <a:lnTo>
                  <a:pt x="423" y="193"/>
                </a:lnTo>
                <a:lnTo>
                  <a:pt x="394" y="200"/>
                </a:lnTo>
                <a:lnTo>
                  <a:pt x="366" y="206"/>
                </a:lnTo>
                <a:lnTo>
                  <a:pt x="339" y="211"/>
                </a:lnTo>
                <a:lnTo>
                  <a:pt x="314" y="215"/>
                </a:lnTo>
                <a:lnTo>
                  <a:pt x="289" y="219"/>
                </a:lnTo>
                <a:lnTo>
                  <a:pt x="266" y="222"/>
                </a:lnTo>
                <a:lnTo>
                  <a:pt x="244" y="225"/>
                </a:lnTo>
                <a:lnTo>
                  <a:pt x="223" y="227"/>
                </a:lnTo>
                <a:lnTo>
                  <a:pt x="203" y="228"/>
                </a:lnTo>
                <a:lnTo>
                  <a:pt x="184" y="228"/>
                </a:lnTo>
                <a:lnTo>
                  <a:pt x="166" y="228"/>
                </a:lnTo>
                <a:lnTo>
                  <a:pt x="150" y="227"/>
                </a:lnTo>
                <a:lnTo>
                  <a:pt x="134" y="226"/>
                </a:lnTo>
                <a:lnTo>
                  <a:pt x="120" y="224"/>
                </a:lnTo>
                <a:lnTo>
                  <a:pt x="106" y="221"/>
                </a:lnTo>
                <a:lnTo>
                  <a:pt x="94" y="218"/>
                </a:lnTo>
                <a:lnTo>
                  <a:pt x="83" y="214"/>
                </a:lnTo>
                <a:lnTo>
                  <a:pt x="72" y="211"/>
                </a:lnTo>
                <a:lnTo>
                  <a:pt x="62" y="207"/>
                </a:lnTo>
                <a:lnTo>
                  <a:pt x="54" y="204"/>
                </a:lnTo>
                <a:lnTo>
                  <a:pt x="44" y="201"/>
                </a:lnTo>
                <a:lnTo>
                  <a:pt x="37" y="198"/>
                </a:lnTo>
                <a:lnTo>
                  <a:pt x="30" y="196"/>
                </a:lnTo>
                <a:lnTo>
                  <a:pt x="23" y="193"/>
                </a:lnTo>
                <a:lnTo>
                  <a:pt x="19" y="191"/>
                </a:lnTo>
                <a:lnTo>
                  <a:pt x="13" y="189"/>
                </a:lnTo>
                <a:lnTo>
                  <a:pt x="9" y="186"/>
                </a:lnTo>
                <a:lnTo>
                  <a:pt x="6" y="184"/>
                </a:lnTo>
                <a:lnTo>
                  <a:pt x="4" y="183"/>
                </a:lnTo>
                <a:lnTo>
                  <a:pt x="1" y="182"/>
                </a:lnTo>
                <a:lnTo>
                  <a:pt x="0" y="179"/>
                </a:lnTo>
                <a:lnTo>
                  <a:pt x="0" y="178"/>
                </a:lnTo>
                <a:lnTo>
                  <a:pt x="0" y="177"/>
                </a:lnTo>
                <a:lnTo>
                  <a:pt x="1" y="176"/>
                </a:lnTo>
                <a:lnTo>
                  <a:pt x="2" y="175"/>
                </a:lnTo>
                <a:lnTo>
                  <a:pt x="5" y="172"/>
                </a:lnTo>
                <a:lnTo>
                  <a:pt x="8" y="171"/>
                </a:lnTo>
                <a:lnTo>
                  <a:pt x="12" y="170"/>
                </a:lnTo>
                <a:lnTo>
                  <a:pt x="15" y="169"/>
                </a:lnTo>
                <a:lnTo>
                  <a:pt x="20" y="167"/>
                </a:lnTo>
                <a:lnTo>
                  <a:pt x="26" y="165"/>
                </a:lnTo>
                <a:lnTo>
                  <a:pt x="32" y="164"/>
                </a:lnTo>
                <a:lnTo>
                  <a:pt x="37" y="162"/>
                </a:lnTo>
                <a:lnTo>
                  <a:pt x="44" y="161"/>
                </a:lnTo>
                <a:lnTo>
                  <a:pt x="52" y="159"/>
                </a:lnTo>
                <a:lnTo>
                  <a:pt x="61" y="157"/>
                </a:lnTo>
                <a:lnTo>
                  <a:pt x="70" y="156"/>
                </a:lnTo>
                <a:lnTo>
                  <a:pt x="79" y="154"/>
                </a:lnTo>
                <a:lnTo>
                  <a:pt x="84" y="153"/>
                </a:lnTo>
                <a:lnTo>
                  <a:pt x="90" y="152"/>
                </a:lnTo>
                <a:lnTo>
                  <a:pt x="95" y="150"/>
                </a:lnTo>
                <a:lnTo>
                  <a:pt x="101" y="149"/>
                </a:lnTo>
                <a:lnTo>
                  <a:pt x="107" y="147"/>
                </a:lnTo>
                <a:lnTo>
                  <a:pt x="114" y="146"/>
                </a:lnTo>
                <a:lnTo>
                  <a:pt x="121" y="145"/>
                </a:lnTo>
                <a:lnTo>
                  <a:pt x="128" y="142"/>
                </a:lnTo>
                <a:lnTo>
                  <a:pt x="136" y="140"/>
                </a:lnTo>
                <a:lnTo>
                  <a:pt x="143" y="138"/>
                </a:lnTo>
                <a:lnTo>
                  <a:pt x="151" y="135"/>
                </a:lnTo>
                <a:lnTo>
                  <a:pt x="160" y="133"/>
                </a:lnTo>
                <a:lnTo>
                  <a:pt x="169" y="131"/>
                </a:lnTo>
                <a:lnTo>
                  <a:pt x="178" y="128"/>
                </a:lnTo>
                <a:lnTo>
                  <a:pt x="187" y="125"/>
                </a:lnTo>
                <a:lnTo>
                  <a:pt x="197" y="122"/>
                </a:lnTo>
                <a:lnTo>
                  <a:pt x="207" y="119"/>
                </a:lnTo>
                <a:lnTo>
                  <a:pt x="217" y="117"/>
                </a:lnTo>
                <a:lnTo>
                  <a:pt x="228" y="113"/>
                </a:lnTo>
                <a:lnTo>
                  <a:pt x="238" y="110"/>
                </a:lnTo>
                <a:lnTo>
                  <a:pt x="250" y="106"/>
                </a:lnTo>
                <a:lnTo>
                  <a:pt x="262" y="103"/>
                </a:lnTo>
                <a:lnTo>
                  <a:pt x="273" y="99"/>
                </a:lnTo>
                <a:lnTo>
                  <a:pt x="286" y="95"/>
                </a:lnTo>
                <a:lnTo>
                  <a:pt x="298" y="91"/>
                </a:lnTo>
                <a:lnTo>
                  <a:pt x="310" y="86"/>
                </a:lnTo>
                <a:lnTo>
                  <a:pt x="324" y="83"/>
                </a:lnTo>
                <a:lnTo>
                  <a:pt x="337" y="78"/>
                </a:lnTo>
                <a:lnTo>
                  <a:pt x="351" y="74"/>
                </a:lnTo>
                <a:lnTo>
                  <a:pt x="365" y="69"/>
                </a:lnTo>
                <a:lnTo>
                  <a:pt x="379" y="64"/>
                </a:lnTo>
                <a:lnTo>
                  <a:pt x="394" y="60"/>
                </a:lnTo>
              </a:path>
            </a:pathLst>
          </a:custGeom>
          <a:solidFill>
            <a:srgbClr val="FF0000"/>
          </a:solidFill>
          <a:ln w="1">
            <a:solidFill>
              <a:srgbClr val="000000"/>
            </a:solidFill>
            <a:prstDash val="solid"/>
            <a:round/>
          </a:ln>
        </p:spPr>
        <p:txBody>
          <a:bodyPr/>
          <a:lstStyle/>
          <a:p>
            <a:endParaRPr lang="zh-CN" altLang="en-US"/>
          </a:p>
        </p:txBody>
      </p:sp>
      <p:sp>
        <p:nvSpPr>
          <p:cNvPr id="12" name="Freeform 13"/>
          <p:cNvSpPr/>
          <p:nvPr/>
        </p:nvSpPr>
        <p:spPr bwMode="auto">
          <a:xfrm>
            <a:off x="6113463" y="1963738"/>
            <a:ext cx="157162" cy="501650"/>
          </a:xfrm>
          <a:custGeom>
            <a:avLst/>
            <a:gdLst>
              <a:gd name="T0" fmla="*/ 2147483646 w 197"/>
              <a:gd name="T1" fmla="*/ 2147483646 h 631"/>
              <a:gd name="T2" fmla="*/ 2147483646 w 197"/>
              <a:gd name="T3" fmla="*/ 2147483646 h 631"/>
              <a:gd name="T4" fmla="*/ 2147483646 w 197"/>
              <a:gd name="T5" fmla="*/ 2147483646 h 631"/>
              <a:gd name="T6" fmla="*/ 2147483646 w 197"/>
              <a:gd name="T7" fmla="*/ 2147483646 h 631"/>
              <a:gd name="T8" fmla="*/ 2147483646 w 197"/>
              <a:gd name="T9" fmla="*/ 2147483646 h 631"/>
              <a:gd name="T10" fmla="*/ 2147483646 w 197"/>
              <a:gd name="T11" fmla="*/ 2147483646 h 631"/>
              <a:gd name="T12" fmla="*/ 2147483646 w 197"/>
              <a:gd name="T13" fmla="*/ 2147483646 h 631"/>
              <a:gd name="T14" fmla="*/ 2147483646 w 197"/>
              <a:gd name="T15" fmla="*/ 2147483646 h 631"/>
              <a:gd name="T16" fmla="*/ 2147483646 w 197"/>
              <a:gd name="T17" fmla="*/ 2147483646 h 631"/>
              <a:gd name="T18" fmla="*/ 2147483646 w 197"/>
              <a:gd name="T19" fmla="*/ 2147483646 h 631"/>
              <a:gd name="T20" fmla="*/ 2147483646 w 197"/>
              <a:gd name="T21" fmla="*/ 2147483646 h 631"/>
              <a:gd name="T22" fmla="*/ 2147483646 w 197"/>
              <a:gd name="T23" fmla="*/ 2147483646 h 631"/>
              <a:gd name="T24" fmla="*/ 2147483646 w 197"/>
              <a:gd name="T25" fmla="*/ 2147483646 h 631"/>
              <a:gd name="T26" fmla="*/ 2147483646 w 197"/>
              <a:gd name="T27" fmla="*/ 2147483646 h 631"/>
              <a:gd name="T28" fmla="*/ 2147483646 w 197"/>
              <a:gd name="T29" fmla="*/ 2147483646 h 631"/>
              <a:gd name="T30" fmla="*/ 2147483646 w 197"/>
              <a:gd name="T31" fmla="*/ 2147483646 h 631"/>
              <a:gd name="T32" fmla="*/ 2147483646 w 197"/>
              <a:gd name="T33" fmla="*/ 2147483646 h 631"/>
              <a:gd name="T34" fmla="*/ 0 w 197"/>
              <a:gd name="T35" fmla="*/ 2147483646 h 631"/>
              <a:gd name="T36" fmla="*/ 0 w 197"/>
              <a:gd name="T37" fmla="*/ 2147483646 h 631"/>
              <a:gd name="T38" fmla="*/ 2147483646 w 197"/>
              <a:gd name="T39" fmla="*/ 2147483646 h 631"/>
              <a:gd name="T40" fmla="*/ 2147483646 w 197"/>
              <a:gd name="T41" fmla="*/ 2147483646 h 631"/>
              <a:gd name="T42" fmla="*/ 2147483646 w 197"/>
              <a:gd name="T43" fmla="*/ 2147483646 h 631"/>
              <a:gd name="T44" fmla="*/ 2147483646 w 197"/>
              <a:gd name="T45" fmla="*/ 2147483646 h 631"/>
              <a:gd name="T46" fmla="*/ 2147483646 w 197"/>
              <a:gd name="T47" fmla="*/ 2147483646 h 631"/>
              <a:gd name="T48" fmla="*/ 2147483646 w 197"/>
              <a:gd name="T49" fmla="*/ 2147483646 h 631"/>
              <a:gd name="T50" fmla="*/ 2147483646 w 197"/>
              <a:gd name="T51" fmla="*/ 2147483646 h 631"/>
              <a:gd name="T52" fmla="*/ 2147483646 w 197"/>
              <a:gd name="T53" fmla="*/ 0 h 631"/>
              <a:gd name="T54" fmla="*/ 2147483646 w 197"/>
              <a:gd name="T55" fmla="*/ 2147483646 h 631"/>
              <a:gd name="T56" fmla="*/ 2147483646 w 197"/>
              <a:gd name="T57" fmla="*/ 2147483646 h 631"/>
              <a:gd name="T58" fmla="*/ 2147483646 w 197"/>
              <a:gd name="T59" fmla="*/ 2147483646 h 631"/>
              <a:gd name="T60" fmla="*/ 2147483646 w 197"/>
              <a:gd name="T61" fmla="*/ 2147483646 h 631"/>
              <a:gd name="T62" fmla="*/ 2147483646 w 197"/>
              <a:gd name="T63" fmla="*/ 2147483646 h 631"/>
              <a:gd name="T64" fmla="*/ 2147483646 w 197"/>
              <a:gd name="T65" fmla="*/ 2147483646 h 631"/>
              <a:gd name="T66" fmla="*/ 2147483646 w 197"/>
              <a:gd name="T67" fmla="*/ 2147483646 h 631"/>
              <a:gd name="T68" fmla="*/ 2147483646 w 197"/>
              <a:gd name="T69" fmla="*/ 2147483646 h 631"/>
              <a:gd name="T70" fmla="*/ 2147483646 w 197"/>
              <a:gd name="T71" fmla="*/ 2147483646 h 631"/>
              <a:gd name="T72" fmla="*/ 2147483646 w 197"/>
              <a:gd name="T73" fmla="*/ 2147483646 h 631"/>
              <a:gd name="T74" fmla="*/ 2147483646 w 197"/>
              <a:gd name="T75" fmla="*/ 2147483646 h 631"/>
              <a:gd name="T76" fmla="*/ 2147483646 w 197"/>
              <a:gd name="T77" fmla="*/ 2147483646 h 631"/>
              <a:gd name="T78" fmla="*/ 2147483646 w 197"/>
              <a:gd name="T79" fmla="*/ 2147483646 h 631"/>
              <a:gd name="T80" fmla="*/ 2147483646 w 197"/>
              <a:gd name="T81" fmla="*/ 2147483646 h 631"/>
              <a:gd name="T82" fmla="*/ 2147483646 w 197"/>
              <a:gd name="T83" fmla="*/ 2147483646 h 631"/>
              <a:gd name="T84" fmla="*/ 2147483646 w 197"/>
              <a:gd name="T85" fmla="*/ 2147483646 h 631"/>
              <a:gd name="T86" fmla="*/ 2147483646 w 197"/>
              <a:gd name="T87" fmla="*/ 2147483646 h 631"/>
              <a:gd name="T88" fmla="*/ 2147483646 w 197"/>
              <a:gd name="T89" fmla="*/ 2147483646 h 631"/>
              <a:gd name="T90" fmla="*/ 2147483646 w 197"/>
              <a:gd name="T91" fmla="*/ 2147483646 h 631"/>
              <a:gd name="T92" fmla="*/ 2147483646 w 197"/>
              <a:gd name="T93" fmla="*/ 2147483646 h 631"/>
              <a:gd name="T94" fmla="*/ 2147483646 w 197"/>
              <a:gd name="T95" fmla="*/ 2147483646 h 631"/>
              <a:gd name="T96" fmla="*/ 2147483646 w 197"/>
              <a:gd name="T97" fmla="*/ 2147483646 h 631"/>
              <a:gd name="T98" fmla="*/ 2147483646 w 197"/>
              <a:gd name="T99" fmla="*/ 2147483646 h 631"/>
              <a:gd name="T100" fmla="*/ 2147483646 w 197"/>
              <a:gd name="T101" fmla="*/ 2147483646 h 631"/>
              <a:gd name="T102" fmla="*/ 2147483646 w 197"/>
              <a:gd name="T103" fmla="*/ 2147483646 h 631"/>
              <a:gd name="T104" fmla="*/ 2147483646 w 197"/>
              <a:gd name="T105" fmla="*/ 2147483646 h 631"/>
              <a:gd name="T106" fmla="*/ 2147483646 w 197"/>
              <a:gd name="T107" fmla="*/ 2147483646 h 631"/>
              <a:gd name="T108" fmla="*/ 2147483646 w 197"/>
              <a:gd name="T109" fmla="*/ 2147483646 h 631"/>
              <a:gd name="T110" fmla="*/ 2147483646 w 197"/>
              <a:gd name="T111" fmla="*/ 2147483646 h 631"/>
              <a:gd name="T112" fmla="*/ 2147483646 w 197"/>
              <a:gd name="T113" fmla="*/ 2147483646 h 631"/>
              <a:gd name="T114" fmla="*/ 2147483646 w 197"/>
              <a:gd name="T115" fmla="*/ 2147483646 h 631"/>
              <a:gd name="T116" fmla="*/ 2147483646 w 197"/>
              <a:gd name="T117" fmla="*/ 2147483646 h 631"/>
              <a:gd name="T118" fmla="*/ 2147483646 w 197"/>
              <a:gd name="T119" fmla="*/ 2147483646 h 6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7" h="631">
                <a:moveTo>
                  <a:pt x="113" y="526"/>
                </a:moveTo>
                <a:lnTo>
                  <a:pt x="110" y="512"/>
                </a:lnTo>
                <a:lnTo>
                  <a:pt x="106" y="497"/>
                </a:lnTo>
                <a:lnTo>
                  <a:pt x="103" y="482"/>
                </a:lnTo>
                <a:lnTo>
                  <a:pt x="99" y="466"/>
                </a:lnTo>
                <a:lnTo>
                  <a:pt x="96" y="449"/>
                </a:lnTo>
                <a:lnTo>
                  <a:pt x="91" y="432"/>
                </a:lnTo>
                <a:lnTo>
                  <a:pt x="88" y="415"/>
                </a:lnTo>
                <a:lnTo>
                  <a:pt x="83" y="397"/>
                </a:lnTo>
                <a:lnTo>
                  <a:pt x="79" y="379"/>
                </a:lnTo>
                <a:lnTo>
                  <a:pt x="74" y="360"/>
                </a:lnTo>
                <a:lnTo>
                  <a:pt x="68" y="340"/>
                </a:lnTo>
                <a:lnTo>
                  <a:pt x="63" y="320"/>
                </a:lnTo>
                <a:lnTo>
                  <a:pt x="58" y="301"/>
                </a:lnTo>
                <a:lnTo>
                  <a:pt x="52" y="280"/>
                </a:lnTo>
                <a:lnTo>
                  <a:pt x="46" y="259"/>
                </a:lnTo>
                <a:lnTo>
                  <a:pt x="40" y="237"/>
                </a:lnTo>
                <a:lnTo>
                  <a:pt x="37" y="226"/>
                </a:lnTo>
                <a:lnTo>
                  <a:pt x="34" y="215"/>
                </a:lnTo>
                <a:lnTo>
                  <a:pt x="32" y="204"/>
                </a:lnTo>
                <a:lnTo>
                  <a:pt x="29" y="195"/>
                </a:lnTo>
                <a:lnTo>
                  <a:pt x="26" y="184"/>
                </a:lnTo>
                <a:lnTo>
                  <a:pt x="24" y="175"/>
                </a:lnTo>
                <a:lnTo>
                  <a:pt x="22" y="166"/>
                </a:lnTo>
                <a:lnTo>
                  <a:pt x="19" y="158"/>
                </a:lnTo>
                <a:lnTo>
                  <a:pt x="17" y="148"/>
                </a:lnTo>
                <a:lnTo>
                  <a:pt x="16" y="140"/>
                </a:lnTo>
                <a:lnTo>
                  <a:pt x="13" y="132"/>
                </a:lnTo>
                <a:lnTo>
                  <a:pt x="11" y="124"/>
                </a:lnTo>
                <a:lnTo>
                  <a:pt x="9" y="110"/>
                </a:lnTo>
                <a:lnTo>
                  <a:pt x="5" y="96"/>
                </a:lnTo>
                <a:lnTo>
                  <a:pt x="3" y="85"/>
                </a:lnTo>
                <a:lnTo>
                  <a:pt x="2" y="73"/>
                </a:lnTo>
                <a:lnTo>
                  <a:pt x="1" y="62"/>
                </a:lnTo>
                <a:lnTo>
                  <a:pt x="0" y="54"/>
                </a:lnTo>
                <a:lnTo>
                  <a:pt x="0" y="46"/>
                </a:lnTo>
                <a:lnTo>
                  <a:pt x="0" y="39"/>
                </a:lnTo>
                <a:lnTo>
                  <a:pt x="0" y="35"/>
                </a:lnTo>
                <a:lnTo>
                  <a:pt x="1" y="30"/>
                </a:lnTo>
                <a:lnTo>
                  <a:pt x="3" y="26"/>
                </a:lnTo>
                <a:lnTo>
                  <a:pt x="5" y="23"/>
                </a:lnTo>
                <a:lnTo>
                  <a:pt x="9" y="20"/>
                </a:lnTo>
                <a:lnTo>
                  <a:pt x="13" y="17"/>
                </a:lnTo>
                <a:lnTo>
                  <a:pt x="18" y="14"/>
                </a:lnTo>
                <a:lnTo>
                  <a:pt x="25" y="11"/>
                </a:lnTo>
                <a:lnTo>
                  <a:pt x="32" y="9"/>
                </a:lnTo>
                <a:lnTo>
                  <a:pt x="40" y="8"/>
                </a:lnTo>
                <a:lnTo>
                  <a:pt x="49" y="6"/>
                </a:lnTo>
                <a:lnTo>
                  <a:pt x="59" y="4"/>
                </a:lnTo>
                <a:lnTo>
                  <a:pt x="70" y="3"/>
                </a:lnTo>
                <a:lnTo>
                  <a:pt x="82" y="2"/>
                </a:lnTo>
                <a:lnTo>
                  <a:pt x="95" y="1"/>
                </a:lnTo>
                <a:lnTo>
                  <a:pt x="108" y="0"/>
                </a:lnTo>
                <a:lnTo>
                  <a:pt x="123" y="0"/>
                </a:lnTo>
                <a:lnTo>
                  <a:pt x="138" y="0"/>
                </a:lnTo>
                <a:lnTo>
                  <a:pt x="141" y="29"/>
                </a:lnTo>
                <a:lnTo>
                  <a:pt x="145" y="57"/>
                </a:lnTo>
                <a:lnTo>
                  <a:pt x="148" y="83"/>
                </a:lnTo>
                <a:lnTo>
                  <a:pt x="152" y="110"/>
                </a:lnTo>
                <a:lnTo>
                  <a:pt x="155" y="136"/>
                </a:lnTo>
                <a:lnTo>
                  <a:pt x="158" y="160"/>
                </a:lnTo>
                <a:lnTo>
                  <a:pt x="161" y="184"/>
                </a:lnTo>
                <a:lnTo>
                  <a:pt x="163" y="208"/>
                </a:lnTo>
                <a:lnTo>
                  <a:pt x="167" y="230"/>
                </a:lnTo>
                <a:lnTo>
                  <a:pt x="169" y="252"/>
                </a:lnTo>
                <a:lnTo>
                  <a:pt x="171" y="273"/>
                </a:lnTo>
                <a:lnTo>
                  <a:pt x="174" y="293"/>
                </a:lnTo>
                <a:lnTo>
                  <a:pt x="176" y="312"/>
                </a:lnTo>
                <a:lnTo>
                  <a:pt x="178" y="331"/>
                </a:lnTo>
                <a:lnTo>
                  <a:pt x="181" y="349"/>
                </a:lnTo>
                <a:lnTo>
                  <a:pt x="182" y="367"/>
                </a:lnTo>
                <a:lnTo>
                  <a:pt x="184" y="383"/>
                </a:lnTo>
                <a:lnTo>
                  <a:pt x="185" y="399"/>
                </a:lnTo>
                <a:lnTo>
                  <a:pt x="188" y="415"/>
                </a:lnTo>
                <a:lnTo>
                  <a:pt x="189" y="428"/>
                </a:lnTo>
                <a:lnTo>
                  <a:pt x="190" y="442"/>
                </a:lnTo>
                <a:lnTo>
                  <a:pt x="191" y="455"/>
                </a:lnTo>
                <a:lnTo>
                  <a:pt x="192" y="467"/>
                </a:lnTo>
                <a:lnTo>
                  <a:pt x="194" y="478"/>
                </a:lnTo>
                <a:lnTo>
                  <a:pt x="195" y="489"/>
                </a:lnTo>
                <a:lnTo>
                  <a:pt x="195" y="498"/>
                </a:lnTo>
                <a:lnTo>
                  <a:pt x="196" y="507"/>
                </a:lnTo>
                <a:lnTo>
                  <a:pt x="196" y="516"/>
                </a:lnTo>
                <a:lnTo>
                  <a:pt x="197" y="523"/>
                </a:lnTo>
                <a:lnTo>
                  <a:pt x="197" y="530"/>
                </a:lnTo>
                <a:lnTo>
                  <a:pt x="197" y="535"/>
                </a:lnTo>
                <a:lnTo>
                  <a:pt x="197" y="541"/>
                </a:lnTo>
                <a:lnTo>
                  <a:pt x="197" y="550"/>
                </a:lnTo>
                <a:lnTo>
                  <a:pt x="197" y="560"/>
                </a:lnTo>
                <a:lnTo>
                  <a:pt x="196" y="568"/>
                </a:lnTo>
                <a:lnTo>
                  <a:pt x="196" y="576"/>
                </a:lnTo>
                <a:lnTo>
                  <a:pt x="195" y="584"/>
                </a:lnTo>
                <a:lnTo>
                  <a:pt x="194" y="591"/>
                </a:lnTo>
                <a:lnTo>
                  <a:pt x="191" y="597"/>
                </a:lnTo>
                <a:lnTo>
                  <a:pt x="190" y="603"/>
                </a:lnTo>
                <a:lnTo>
                  <a:pt x="188" y="609"/>
                </a:lnTo>
                <a:lnTo>
                  <a:pt x="185" y="613"/>
                </a:lnTo>
                <a:lnTo>
                  <a:pt x="183" y="617"/>
                </a:lnTo>
                <a:lnTo>
                  <a:pt x="181" y="620"/>
                </a:lnTo>
                <a:lnTo>
                  <a:pt x="178" y="624"/>
                </a:lnTo>
                <a:lnTo>
                  <a:pt x="175" y="626"/>
                </a:lnTo>
                <a:lnTo>
                  <a:pt x="171" y="628"/>
                </a:lnTo>
                <a:lnTo>
                  <a:pt x="168" y="629"/>
                </a:lnTo>
                <a:lnTo>
                  <a:pt x="164" y="631"/>
                </a:lnTo>
                <a:lnTo>
                  <a:pt x="161" y="631"/>
                </a:lnTo>
                <a:lnTo>
                  <a:pt x="158" y="629"/>
                </a:lnTo>
                <a:lnTo>
                  <a:pt x="153" y="627"/>
                </a:lnTo>
                <a:lnTo>
                  <a:pt x="149" y="624"/>
                </a:lnTo>
                <a:lnTo>
                  <a:pt x="146" y="620"/>
                </a:lnTo>
                <a:lnTo>
                  <a:pt x="142" y="614"/>
                </a:lnTo>
                <a:lnTo>
                  <a:pt x="139" y="609"/>
                </a:lnTo>
                <a:lnTo>
                  <a:pt x="135" y="602"/>
                </a:lnTo>
                <a:lnTo>
                  <a:pt x="133" y="593"/>
                </a:lnTo>
                <a:lnTo>
                  <a:pt x="130" y="585"/>
                </a:lnTo>
                <a:lnTo>
                  <a:pt x="126" y="575"/>
                </a:lnTo>
                <a:lnTo>
                  <a:pt x="123" y="564"/>
                </a:lnTo>
                <a:lnTo>
                  <a:pt x="119" y="553"/>
                </a:lnTo>
                <a:lnTo>
                  <a:pt x="117" y="540"/>
                </a:lnTo>
                <a:lnTo>
                  <a:pt x="113" y="526"/>
                </a:lnTo>
              </a:path>
            </a:pathLst>
          </a:custGeom>
          <a:solidFill>
            <a:srgbClr val="FF0000"/>
          </a:solidFill>
          <a:ln w="1">
            <a:solidFill>
              <a:srgbClr val="000000"/>
            </a:solidFill>
            <a:prstDash val="solid"/>
            <a:round/>
          </a:ln>
        </p:spPr>
        <p:txBody>
          <a:bodyPr/>
          <a:lstStyle/>
          <a:p>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up)">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382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5285" name="Freeform 53"/>
          <p:cNvSpPr/>
          <p:nvPr/>
        </p:nvSpPr>
        <p:spPr bwMode="auto">
          <a:xfrm>
            <a:off x="6280150" y="1622425"/>
            <a:ext cx="207963" cy="150813"/>
          </a:xfrm>
          <a:custGeom>
            <a:avLst/>
            <a:gdLst>
              <a:gd name="T0" fmla="*/ 2147483646 w 327"/>
              <a:gd name="T1" fmla="*/ 2147483646 h 239"/>
              <a:gd name="T2" fmla="*/ 2147483646 w 327"/>
              <a:gd name="T3" fmla="*/ 2147483646 h 239"/>
              <a:gd name="T4" fmla="*/ 2147483646 w 327"/>
              <a:gd name="T5" fmla="*/ 2147483646 h 239"/>
              <a:gd name="T6" fmla="*/ 2147483646 w 327"/>
              <a:gd name="T7" fmla="*/ 2147483646 h 239"/>
              <a:gd name="T8" fmla="*/ 2147483646 w 327"/>
              <a:gd name="T9" fmla="*/ 2147483646 h 239"/>
              <a:gd name="T10" fmla="*/ 2147483646 w 327"/>
              <a:gd name="T11" fmla="*/ 2147483646 h 239"/>
              <a:gd name="T12" fmla="*/ 2147483646 w 327"/>
              <a:gd name="T13" fmla="*/ 2147483646 h 239"/>
              <a:gd name="T14" fmla="*/ 2147483646 w 327"/>
              <a:gd name="T15" fmla="*/ 2147483646 h 239"/>
              <a:gd name="T16" fmla="*/ 2147483646 w 327"/>
              <a:gd name="T17" fmla="*/ 2147483646 h 239"/>
              <a:gd name="T18" fmla="*/ 2147483646 w 327"/>
              <a:gd name="T19" fmla="*/ 2147483646 h 239"/>
              <a:gd name="T20" fmla="*/ 2147483646 w 327"/>
              <a:gd name="T21" fmla="*/ 2147483646 h 239"/>
              <a:gd name="T22" fmla="*/ 2147483646 w 327"/>
              <a:gd name="T23" fmla="*/ 2147483646 h 239"/>
              <a:gd name="T24" fmla="*/ 2147483646 w 327"/>
              <a:gd name="T25" fmla="*/ 2147483646 h 239"/>
              <a:gd name="T26" fmla="*/ 2147483646 w 327"/>
              <a:gd name="T27" fmla="*/ 2147483646 h 239"/>
              <a:gd name="T28" fmla="*/ 2147483646 w 327"/>
              <a:gd name="T29" fmla="*/ 2147483646 h 239"/>
              <a:gd name="T30" fmla="*/ 2147483646 w 327"/>
              <a:gd name="T31" fmla="*/ 2147483646 h 239"/>
              <a:gd name="T32" fmla="*/ 2147483646 w 327"/>
              <a:gd name="T33" fmla="*/ 2147483646 h 239"/>
              <a:gd name="T34" fmla="*/ 2147483646 w 327"/>
              <a:gd name="T35" fmla="*/ 2147483646 h 239"/>
              <a:gd name="T36" fmla="*/ 2147483646 w 327"/>
              <a:gd name="T37" fmla="*/ 2147483646 h 239"/>
              <a:gd name="T38" fmla="*/ 2147483646 w 327"/>
              <a:gd name="T39" fmla="*/ 2147483646 h 239"/>
              <a:gd name="T40" fmla="*/ 0 w 327"/>
              <a:gd name="T41" fmla="*/ 0 h 239"/>
              <a:gd name="T42" fmla="*/ 2147483646 w 327"/>
              <a:gd name="T43" fmla="*/ 0 h 239"/>
              <a:gd name="T44" fmla="*/ 2147483646 w 327"/>
              <a:gd name="T45" fmla="*/ 0 h 239"/>
              <a:gd name="T46" fmla="*/ 2147483646 w 327"/>
              <a:gd name="T47" fmla="*/ 2147483646 h 239"/>
              <a:gd name="T48" fmla="*/ 2147483646 w 327"/>
              <a:gd name="T49" fmla="*/ 2147483646 h 239"/>
              <a:gd name="T50" fmla="*/ 2147483646 w 327"/>
              <a:gd name="T51" fmla="*/ 2147483646 h 239"/>
              <a:gd name="T52" fmla="*/ 2147483646 w 327"/>
              <a:gd name="T53" fmla="*/ 2147483646 h 239"/>
              <a:gd name="T54" fmla="*/ 2147483646 w 327"/>
              <a:gd name="T55" fmla="*/ 2147483646 h 239"/>
              <a:gd name="T56" fmla="*/ 2147483646 w 327"/>
              <a:gd name="T57" fmla="*/ 2147483646 h 239"/>
              <a:gd name="T58" fmla="*/ 2147483646 w 327"/>
              <a:gd name="T59" fmla="*/ 2147483646 h 239"/>
              <a:gd name="T60" fmla="*/ 2147483646 w 327"/>
              <a:gd name="T61" fmla="*/ 2147483646 h 239"/>
              <a:gd name="T62" fmla="*/ 2147483646 w 327"/>
              <a:gd name="T63" fmla="*/ 2147483646 h 239"/>
              <a:gd name="T64" fmla="*/ 2147483646 w 327"/>
              <a:gd name="T65" fmla="*/ 2147483646 h 239"/>
              <a:gd name="T66" fmla="*/ 2147483646 w 327"/>
              <a:gd name="T67" fmla="*/ 2147483646 h 2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7"/>
              <a:gd name="T103" fmla="*/ 0 h 239"/>
              <a:gd name="T104" fmla="*/ 327 w 327"/>
              <a:gd name="T105" fmla="*/ 239 h 2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7" h="239">
                <a:moveTo>
                  <a:pt x="316" y="185"/>
                </a:moveTo>
                <a:lnTo>
                  <a:pt x="316" y="207"/>
                </a:lnTo>
                <a:lnTo>
                  <a:pt x="316" y="218"/>
                </a:lnTo>
                <a:lnTo>
                  <a:pt x="316" y="229"/>
                </a:lnTo>
                <a:lnTo>
                  <a:pt x="305" y="239"/>
                </a:lnTo>
                <a:lnTo>
                  <a:pt x="294" y="239"/>
                </a:lnTo>
                <a:lnTo>
                  <a:pt x="283" y="239"/>
                </a:lnTo>
                <a:lnTo>
                  <a:pt x="272" y="239"/>
                </a:lnTo>
                <a:lnTo>
                  <a:pt x="261" y="229"/>
                </a:lnTo>
                <a:lnTo>
                  <a:pt x="240" y="229"/>
                </a:lnTo>
                <a:lnTo>
                  <a:pt x="229" y="207"/>
                </a:lnTo>
                <a:lnTo>
                  <a:pt x="196" y="196"/>
                </a:lnTo>
                <a:lnTo>
                  <a:pt x="174" y="185"/>
                </a:lnTo>
                <a:lnTo>
                  <a:pt x="153" y="163"/>
                </a:lnTo>
                <a:lnTo>
                  <a:pt x="131" y="142"/>
                </a:lnTo>
                <a:lnTo>
                  <a:pt x="98" y="120"/>
                </a:lnTo>
                <a:lnTo>
                  <a:pt x="77" y="98"/>
                </a:lnTo>
                <a:lnTo>
                  <a:pt x="55" y="65"/>
                </a:lnTo>
                <a:lnTo>
                  <a:pt x="33" y="33"/>
                </a:lnTo>
                <a:lnTo>
                  <a:pt x="0" y="0"/>
                </a:lnTo>
                <a:lnTo>
                  <a:pt x="33" y="0"/>
                </a:lnTo>
                <a:lnTo>
                  <a:pt x="66" y="0"/>
                </a:lnTo>
                <a:lnTo>
                  <a:pt x="109" y="11"/>
                </a:lnTo>
                <a:lnTo>
                  <a:pt x="153" y="22"/>
                </a:lnTo>
                <a:lnTo>
                  <a:pt x="207" y="33"/>
                </a:lnTo>
                <a:lnTo>
                  <a:pt x="240" y="44"/>
                </a:lnTo>
                <a:lnTo>
                  <a:pt x="272" y="65"/>
                </a:lnTo>
                <a:lnTo>
                  <a:pt x="294" y="87"/>
                </a:lnTo>
                <a:lnTo>
                  <a:pt x="316" y="109"/>
                </a:lnTo>
                <a:lnTo>
                  <a:pt x="327" y="131"/>
                </a:lnTo>
                <a:lnTo>
                  <a:pt x="327" y="163"/>
                </a:lnTo>
                <a:lnTo>
                  <a:pt x="316" y="185"/>
                </a:lnTo>
              </a:path>
            </a:pathLst>
          </a:custGeom>
          <a:solidFill>
            <a:srgbClr val="FF0000"/>
          </a:solidFill>
          <a:ln w="12700">
            <a:solidFill>
              <a:srgbClr val="000000"/>
            </a:solidFill>
            <a:round/>
          </a:ln>
        </p:spPr>
        <p:txBody>
          <a:bodyPr/>
          <a:lstStyle/>
          <a:p>
            <a:endParaRPr lang="zh-CN" altLang="en-US"/>
          </a:p>
        </p:txBody>
      </p:sp>
      <p:sp>
        <p:nvSpPr>
          <p:cNvPr id="95286" name="Freeform 54"/>
          <p:cNvSpPr/>
          <p:nvPr/>
        </p:nvSpPr>
        <p:spPr bwMode="auto">
          <a:xfrm>
            <a:off x="5956300" y="1698625"/>
            <a:ext cx="144463" cy="420688"/>
          </a:xfrm>
          <a:custGeom>
            <a:avLst/>
            <a:gdLst>
              <a:gd name="T0" fmla="*/ 2147483646 w 229"/>
              <a:gd name="T1" fmla="*/ 2147483646 h 664"/>
              <a:gd name="T2" fmla="*/ 2147483646 w 229"/>
              <a:gd name="T3" fmla="*/ 2147483646 h 664"/>
              <a:gd name="T4" fmla="*/ 2147483646 w 229"/>
              <a:gd name="T5" fmla="*/ 2147483646 h 664"/>
              <a:gd name="T6" fmla="*/ 2147483646 w 229"/>
              <a:gd name="T7" fmla="*/ 2147483646 h 664"/>
              <a:gd name="T8" fmla="*/ 2147483646 w 229"/>
              <a:gd name="T9" fmla="*/ 2147483646 h 664"/>
              <a:gd name="T10" fmla="*/ 2147483646 w 229"/>
              <a:gd name="T11" fmla="*/ 2147483646 h 664"/>
              <a:gd name="T12" fmla="*/ 2147483646 w 229"/>
              <a:gd name="T13" fmla="*/ 2147483646 h 664"/>
              <a:gd name="T14" fmla="*/ 2147483646 w 229"/>
              <a:gd name="T15" fmla="*/ 2147483646 h 664"/>
              <a:gd name="T16" fmla="*/ 2147483646 w 229"/>
              <a:gd name="T17" fmla="*/ 2147483646 h 664"/>
              <a:gd name="T18" fmla="*/ 2147483646 w 229"/>
              <a:gd name="T19" fmla="*/ 2147483646 h 664"/>
              <a:gd name="T20" fmla="*/ 2147483646 w 229"/>
              <a:gd name="T21" fmla="*/ 2147483646 h 664"/>
              <a:gd name="T22" fmla="*/ 2147483646 w 229"/>
              <a:gd name="T23" fmla="*/ 2147483646 h 664"/>
              <a:gd name="T24" fmla="*/ 2147483646 w 229"/>
              <a:gd name="T25" fmla="*/ 2147483646 h 664"/>
              <a:gd name="T26" fmla="*/ 2147483646 w 229"/>
              <a:gd name="T27" fmla="*/ 2147483646 h 664"/>
              <a:gd name="T28" fmla="*/ 2147483646 w 229"/>
              <a:gd name="T29" fmla="*/ 2147483646 h 664"/>
              <a:gd name="T30" fmla="*/ 2147483646 w 229"/>
              <a:gd name="T31" fmla="*/ 2147483646 h 664"/>
              <a:gd name="T32" fmla="*/ 2147483646 w 229"/>
              <a:gd name="T33" fmla="*/ 2147483646 h 664"/>
              <a:gd name="T34" fmla="*/ 2147483646 w 229"/>
              <a:gd name="T35" fmla="*/ 2147483646 h 664"/>
              <a:gd name="T36" fmla="*/ 0 w 229"/>
              <a:gd name="T37" fmla="*/ 2147483646 h 664"/>
              <a:gd name="T38" fmla="*/ 0 w 229"/>
              <a:gd name="T39" fmla="*/ 2147483646 h 664"/>
              <a:gd name="T40" fmla="*/ 2147483646 w 229"/>
              <a:gd name="T41" fmla="*/ 2147483646 h 664"/>
              <a:gd name="T42" fmla="*/ 2147483646 w 229"/>
              <a:gd name="T43" fmla="*/ 2147483646 h 664"/>
              <a:gd name="T44" fmla="*/ 2147483646 w 229"/>
              <a:gd name="T45" fmla="*/ 2147483646 h 664"/>
              <a:gd name="T46" fmla="*/ 2147483646 w 229"/>
              <a:gd name="T47" fmla="*/ 2147483646 h 664"/>
              <a:gd name="T48" fmla="*/ 2147483646 w 229"/>
              <a:gd name="T49" fmla="*/ 2147483646 h 664"/>
              <a:gd name="T50" fmla="*/ 2147483646 w 229"/>
              <a:gd name="T51" fmla="*/ 2147483646 h 664"/>
              <a:gd name="T52" fmla="*/ 2147483646 w 229"/>
              <a:gd name="T53" fmla="*/ 2147483646 h 664"/>
              <a:gd name="T54" fmla="*/ 2147483646 w 229"/>
              <a:gd name="T55" fmla="*/ 2147483646 h 664"/>
              <a:gd name="T56" fmla="*/ 2147483646 w 229"/>
              <a:gd name="T57" fmla="*/ 2147483646 h 664"/>
              <a:gd name="T58" fmla="*/ 2147483646 w 229"/>
              <a:gd name="T59" fmla="*/ 2147483646 h 664"/>
              <a:gd name="T60" fmla="*/ 2147483646 w 229"/>
              <a:gd name="T61" fmla="*/ 2147483646 h 664"/>
              <a:gd name="T62" fmla="*/ 2147483646 w 229"/>
              <a:gd name="T63" fmla="*/ 2147483646 h 664"/>
              <a:gd name="T64" fmla="*/ 2147483646 w 229"/>
              <a:gd name="T65" fmla="*/ 2147483646 h 664"/>
              <a:gd name="T66" fmla="*/ 2147483646 w 229"/>
              <a:gd name="T67" fmla="*/ 2147483646 h 664"/>
              <a:gd name="T68" fmla="*/ 2147483646 w 229"/>
              <a:gd name="T69" fmla="*/ 0 h 664"/>
              <a:gd name="T70" fmla="*/ 2147483646 w 229"/>
              <a:gd name="T71" fmla="*/ 0 h 664"/>
              <a:gd name="T72" fmla="*/ 2147483646 w 229"/>
              <a:gd name="T73" fmla="*/ 2147483646 h 664"/>
              <a:gd name="T74" fmla="*/ 2147483646 w 229"/>
              <a:gd name="T75" fmla="*/ 2147483646 h 664"/>
              <a:gd name="T76" fmla="*/ 2147483646 w 229"/>
              <a:gd name="T77" fmla="*/ 2147483646 h 664"/>
              <a:gd name="T78" fmla="*/ 2147483646 w 229"/>
              <a:gd name="T79" fmla="*/ 2147483646 h 664"/>
              <a:gd name="T80" fmla="*/ 2147483646 w 229"/>
              <a:gd name="T81" fmla="*/ 2147483646 h 664"/>
              <a:gd name="T82" fmla="*/ 2147483646 w 229"/>
              <a:gd name="T83" fmla="*/ 2147483646 h 664"/>
              <a:gd name="T84" fmla="*/ 2147483646 w 229"/>
              <a:gd name="T85" fmla="*/ 2147483646 h 664"/>
              <a:gd name="T86" fmla="*/ 2147483646 w 229"/>
              <a:gd name="T87" fmla="*/ 2147483646 h 664"/>
              <a:gd name="T88" fmla="*/ 2147483646 w 229"/>
              <a:gd name="T89" fmla="*/ 2147483646 h 664"/>
              <a:gd name="T90" fmla="*/ 2147483646 w 229"/>
              <a:gd name="T91" fmla="*/ 2147483646 h 664"/>
              <a:gd name="T92" fmla="*/ 2147483646 w 229"/>
              <a:gd name="T93" fmla="*/ 2147483646 h 664"/>
              <a:gd name="T94" fmla="*/ 2147483646 w 229"/>
              <a:gd name="T95" fmla="*/ 2147483646 h 664"/>
              <a:gd name="T96" fmla="*/ 2147483646 w 229"/>
              <a:gd name="T97" fmla="*/ 2147483646 h 664"/>
              <a:gd name="T98" fmla="*/ 2147483646 w 229"/>
              <a:gd name="T99" fmla="*/ 2147483646 h 664"/>
              <a:gd name="T100" fmla="*/ 2147483646 w 229"/>
              <a:gd name="T101" fmla="*/ 2147483646 h 664"/>
              <a:gd name="T102" fmla="*/ 2147483646 w 229"/>
              <a:gd name="T103" fmla="*/ 2147483646 h 6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9"/>
              <a:gd name="T157" fmla="*/ 0 h 664"/>
              <a:gd name="T158" fmla="*/ 229 w 229"/>
              <a:gd name="T159" fmla="*/ 664 h 6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9" h="664">
                <a:moveTo>
                  <a:pt x="164" y="566"/>
                </a:moveTo>
                <a:lnTo>
                  <a:pt x="153" y="587"/>
                </a:lnTo>
                <a:lnTo>
                  <a:pt x="142" y="609"/>
                </a:lnTo>
                <a:lnTo>
                  <a:pt x="131" y="631"/>
                </a:lnTo>
                <a:lnTo>
                  <a:pt x="131" y="642"/>
                </a:lnTo>
                <a:lnTo>
                  <a:pt x="120" y="653"/>
                </a:lnTo>
                <a:lnTo>
                  <a:pt x="109" y="664"/>
                </a:lnTo>
                <a:lnTo>
                  <a:pt x="98" y="664"/>
                </a:lnTo>
                <a:lnTo>
                  <a:pt x="87" y="653"/>
                </a:lnTo>
                <a:lnTo>
                  <a:pt x="66" y="631"/>
                </a:lnTo>
                <a:lnTo>
                  <a:pt x="66" y="620"/>
                </a:lnTo>
                <a:lnTo>
                  <a:pt x="55" y="609"/>
                </a:lnTo>
                <a:lnTo>
                  <a:pt x="44" y="598"/>
                </a:lnTo>
                <a:lnTo>
                  <a:pt x="33" y="577"/>
                </a:lnTo>
                <a:lnTo>
                  <a:pt x="22" y="544"/>
                </a:lnTo>
                <a:lnTo>
                  <a:pt x="11" y="522"/>
                </a:lnTo>
                <a:lnTo>
                  <a:pt x="11" y="500"/>
                </a:lnTo>
                <a:lnTo>
                  <a:pt x="0" y="489"/>
                </a:lnTo>
                <a:lnTo>
                  <a:pt x="0" y="479"/>
                </a:lnTo>
                <a:lnTo>
                  <a:pt x="11" y="468"/>
                </a:lnTo>
                <a:lnTo>
                  <a:pt x="22" y="446"/>
                </a:lnTo>
                <a:lnTo>
                  <a:pt x="22" y="435"/>
                </a:lnTo>
                <a:lnTo>
                  <a:pt x="33" y="413"/>
                </a:lnTo>
                <a:lnTo>
                  <a:pt x="44" y="392"/>
                </a:lnTo>
                <a:lnTo>
                  <a:pt x="55" y="359"/>
                </a:lnTo>
                <a:lnTo>
                  <a:pt x="66" y="337"/>
                </a:lnTo>
                <a:lnTo>
                  <a:pt x="77" y="304"/>
                </a:lnTo>
                <a:lnTo>
                  <a:pt x="87" y="261"/>
                </a:lnTo>
                <a:lnTo>
                  <a:pt x="98" y="217"/>
                </a:lnTo>
                <a:lnTo>
                  <a:pt x="109" y="174"/>
                </a:lnTo>
                <a:lnTo>
                  <a:pt x="120" y="119"/>
                </a:lnTo>
                <a:lnTo>
                  <a:pt x="131" y="65"/>
                </a:lnTo>
                <a:lnTo>
                  <a:pt x="142" y="0"/>
                </a:lnTo>
                <a:lnTo>
                  <a:pt x="164" y="0"/>
                </a:lnTo>
                <a:lnTo>
                  <a:pt x="174" y="11"/>
                </a:lnTo>
                <a:lnTo>
                  <a:pt x="185" y="22"/>
                </a:lnTo>
                <a:lnTo>
                  <a:pt x="196" y="43"/>
                </a:lnTo>
                <a:lnTo>
                  <a:pt x="207" y="54"/>
                </a:lnTo>
                <a:lnTo>
                  <a:pt x="207" y="76"/>
                </a:lnTo>
                <a:lnTo>
                  <a:pt x="218" y="98"/>
                </a:lnTo>
                <a:lnTo>
                  <a:pt x="218" y="119"/>
                </a:lnTo>
                <a:lnTo>
                  <a:pt x="229" y="174"/>
                </a:lnTo>
                <a:lnTo>
                  <a:pt x="229" y="217"/>
                </a:lnTo>
                <a:lnTo>
                  <a:pt x="229" y="272"/>
                </a:lnTo>
                <a:lnTo>
                  <a:pt x="229" y="326"/>
                </a:lnTo>
                <a:lnTo>
                  <a:pt x="218" y="392"/>
                </a:lnTo>
                <a:lnTo>
                  <a:pt x="207" y="446"/>
                </a:lnTo>
                <a:lnTo>
                  <a:pt x="185" y="500"/>
                </a:lnTo>
                <a:lnTo>
                  <a:pt x="164" y="566"/>
                </a:lnTo>
              </a:path>
            </a:pathLst>
          </a:custGeom>
          <a:solidFill>
            <a:srgbClr val="FF0000"/>
          </a:solidFill>
          <a:ln w="12700">
            <a:solidFill>
              <a:srgbClr val="000000"/>
            </a:solidFill>
            <a:round/>
          </a:ln>
        </p:spPr>
        <p:txBody>
          <a:bodyPr/>
          <a:lstStyle/>
          <a:p>
            <a:endParaRPr lang="zh-CN" altLang="en-US"/>
          </a:p>
        </p:txBody>
      </p:sp>
      <p:sp>
        <p:nvSpPr>
          <p:cNvPr id="95287" name="Freeform 55"/>
          <p:cNvSpPr/>
          <p:nvPr/>
        </p:nvSpPr>
        <p:spPr bwMode="auto">
          <a:xfrm>
            <a:off x="6818313" y="1158875"/>
            <a:ext cx="200025" cy="179388"/>
          </a:xfrm>
          <a:custGeom>
            <a:avLst/>
            <a:gdLst>
              <a:gd name="T0" fmla="*/ 2147483646 w 316"/>
              <a:gd name="T1" fmla="*/ 2147483646 h 283"/>
              <a:gd name="T2" fmla="*/ 2147483646 w 316"/>
              <a:gd name="T3" fmla="*/ 2147483646 h 283"/>
              <a:gd name="T4" fmla="*/ 0 w 316"/>
              <a:gd name="T5" fmla="*/ 2147483646 h 283"/>
              <a:gd name="T6" fmla="*/ 0 w 316"/>
              <a:gd name="T7" fmla="*/ 2147483646 h 283"/>
              <a:gd name="T8" fmla="*/ 2147483646 w 316"/>
              <a:gd name="T9" fmla="*/ 2147483646 h 283"/>
              <a:gd name="T10" fmla="*/ 2147483646 w 316"/>
              <a:gd name="T11" fmla="*/ 0 h 283"/>
              <a:gd name="T12" fmla="*/ 2147483646 w 316"/>
              <a:gd name="T13" fmla="*/ 0 h 283"/>
              <a:gd name="T14" fmla="*/ 2147483646 w 316"/>
              <a:gd name="T15" fmla="*/ 0 h 283"/>
              <a:gd name="T16" fmla="*/ 2147483646 w 316"/>
              <a:gd name="T17" fmla="*/ 0 h 283"/>
              <a:gd name="T18" fmla="*/ 2147483646 w 316"/>
              <a:gd name="T19" fmla="*/ 0 h 283"/>
              <a:gd name="T20" fmla="*/ 2147483646 w 316"/>
              <a:gd name="T21" fmla="*/ 0 h 283"/>
              <a:gd name="T22" fmla="*/ 2147483646 w 316"/>
              <a:gd name="T23" fmla="*/ 0 h 283"/>
              <a:gd name="T24" fmla="*/ 2147483646 w 316"/>
              <a:gd name="T25" fmla="*/ 2147483646 h 283"/>
              <a:gd name="T26" fmla="*/ 2147483646 w 316"/>
              <a:gd name="T27" fmla="*/ 2147483646 h 283"/>
              <a:gd name="T28" fmla="*/ 2147483646 w 316"/>
              <a:gd name="T29" fmla="*/ 2147483646 h 283"/>
              <a:gd name="T30" fmla="*/ 2147483646 w 316"/>
              <a:gd name="T31" fmla="*/ 2147483646 h 283"/>
              <a:gd name="T32" fmla="*/ 2147483646 w 316"/>
              <a:gd name="T33" fmla="*/ 2147483646 h 283"/>
              <a:gd name="T34" fmla="*/ 2147483646 w 316"/>
              <a:gd name="T35" fmla="*/ 2147483646 h 283"/>
              <a:gd name="T36" fmla="*/ 2147483646 w 316"/>
              <a:gd name="T37" fmla="*/ 2147483646 h 283"/>
              <a:gd name="T38" fmla="*/ 2147483646 w 316"/>
              <a:gd name="T39" fmla="*/ 2147483646 h 283"/>
              <a:gd name="T40" fmla="*/ 2147483646 w 316"/>
              <a:gd name="T41" fmla="*/ 2147483646 h 283"/>
              <a:gd name="T42" fmla="*/ 2147483646 w 316"/>
              <a:gd name="T43" fmla="*/ 2147483646 h 283"/>
              <a:gd name="T44" fmla="*/ 2147483646 w 316"/>
              <a:gd name="T45" fmla="*/ 2147483646 h 283"/>
              <a:gd name="T46" fmla="*/ 2147483646 w 316"/>
              <a:gd name="T47" fmla="*/ 2147483646 h 283"/>
              <a:gd name="T48" fmla="*/ 2147483646 w 316"/>
              <a:gd name="T49" fmla="*/ 2147483646 h 283"/>
              <a:gd name="T50" fmla="*/ 2147483646 w 316"/>
              <a:gd name="T51" fmla="*/ 2147483646 h 283"/>
              <a:gd name="T52" fmla="*/ 2147483646 w 316"/>
              <a:gd name="T53" fmla="*/ 2147483646 h 283"/>
              <a:gd name="T54" fmla="*/ 2147483646 w 316"/>
              <a:gd name="T55" fmla="*/ 2147483646 h 283"/>
              <a:gd name="T56" fmla="*/ 2147483646 w 316"/>
              <a:gd name="T57" fmla="*/ 2147483646 h 283"/>
              <a:gd name="T58" fmla="*/ 2147483646 w 316"/>
              <a:gd name="T59" fmla="*/ 2147483646 h 283"/>
              <a:gd name="T60" fmla="*/ 2147483646 w 316"/>
              <a:gd name="T61" fmla="*/ 2147483646 h 283"/>
              <a:gd name="T62" fmla="*/ 2147483646 w 316"/>
              <a:gd name="T63" fmla="*/ 2147483646 h 283"/>
              <a:gd name="T64" fmla="*/ 2147483646 w 316"/>
              <a:gd name="T65" fmla="*/ 2147483646 h 283"/>
              <a:gd name="T66" fmla="*/ 2147483646 w 316"/>
              <a:gd name="T67" fmla="*/ 2147483646 h 283"/>
              <a:gd name="T68" fmla="*/ 2147483646 w 316"/>
              <a:gd name="T69" fmla="*/ 2147483646 h 283"/>
              <a:gd name="T70" fmla="*/ 2147483646 w 316"/>
              <a:gd name="T71" fmla="*/ 2147483646 h 283"/>
              <a:gd name="T72" fmla="*/ 2147483646 w 316"/>
              <a:gd name="T73" fmla="*/ 2147483646 h 283"/>
              <a:gd name="T74" fmla="*/ 2147483646 w 316"/>
              <a:gd name="T75" fmla="*/ 2147483646 h 283"/>
              <a:gd name="T76" fmla="*/ 2147483646 w 316"/>
              <a:gd name="T77" fmla="*/ 2147483646 h 283"/>
              <a:gd name="T78" fmla="*/ 2147483646 w 316"/>
              <a:gd name="T79" fmla="*/ 2147483646 h 283"/>
              <a:gd name="T80" fmla="*/ 2147483646 w 316"/>
              <a:gd name="T81" fmla="*/ 2147483646 h 283"/>
              <a:gd name="T82" fmla="*/ 2147483646 w 316"/>
              <a:gd name="T83" fmla="*/ 2147483646 h 283"/>
              <a:gd name="T84" fmla="*/ 2147483646 w 316"/>
              <a:gd name="T85" fmla="*/ 2147483646 h 2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6"/>
              <a:gd name="T130" fmla="*/ 0 h 283"/>
              <a:gd name="T131" fmla="*/ 316 w 316"/>
              <a:gd name="T132" fmla="*/ 283 h 2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6" h="283">
                <a:moveTo>
                  <a:pt x="22" y="87"/>
                </a:moveTo>
                <a:lnTo>
                  <a:pt x="11" y="54"/>
                </a:lnTo>
                <a:lnTo>
                  <a:pt x="0" y="33"/>
                </a:lnTo>
                <a:lnTo>
                  <a:pt x="0" y="22"/>
                </a:lnTo>
                <a:lnTo>
                  <a:pt x="11" y="11"/>
                </a:lnTo>
                <a:lnTo>
                  <a:pt x="11" y="0"/>
                </a:lnTo>
                <a:lnTo>
                  <a:pt x="22" y="0"/>
                </a:lnTo>
                <a:lnTo>
                  <a:pt x="33" y="0"/>
                </a:lnTo>
                <a:lnTo>
                  <a:pt x="44" y="0"/>
                </a:lnTo>
                <a:lnTo>
                  <a:pt x="55" y="0"/>
                </a:lnTo>
                <a:lnTo>
                  <a:pt x="77" y="0"/>
                </a:lnTo>
                <a:lnTo>
                  <a:pt x="87" y="0"/>
                </a:lnTo>
                <a:lnTo>
                  <a:pt x="120" y="11"/>
                </a:lnTo>
                <a:lnTo>
                  <a:pt x="153" y="11"/>
                </a:lnTo>
                <a:lnTo>
                  <a:pt x="196" y="22"/>
                </a:lnTo>
                <a:lnTo>
                  <a:pt x="229" y="43"/>
                </a:lnTo>
                <a:lnTo>
                  <a:pt x="261" y="65"/>
                </a:lnTo>
                <a:lnTo>
                  <a:pt x="283" y="87"/>
                </a:lnTo>
                <a:lnTo>
                  <a:pt x="294" y="109"/>
                </a:lnTo>
                <a:lnTo>
                  <a:pt x="305" y="141"/>
                </a:lnTo>
                <a:lnTo>
                  <a:pt x="316" y="174"/>
                </a:lnTo>
                <a:lnTo>
                  <a:pt x="316" y="196"/>
                </a:lnTo>
                <a:lnTo>
                  <a:pt x="316" y="207"/>
                </a:lnTo>
                <a:lnTo>
                  <a:pt x="316" y="218"/>
                </a:lnTo>
                <a:lnTo>
                  <a:pt x="305" y="228"/>
                </a:lnTo>
                <a:lnTo>
                  <a:pt x="305" y="250"/>
                </a:lnTo>
                <a:lnTo>
                  <a:pt x="305" y="261"/>
                </a:lnTo>
                <a:lnTo>
                  <a:pt x="283" y="272"/>
                </a:lnTo>
                <a:lnTo>
                  <a:pt x="272" y="283"/>
                </a:lnTo>
                <a:lnTo>
                  <a:pt x="261" y="283"/>
                </a:lnTo>
                <a:lnTo>
                  <a:pt x="250" y="283"/>
                </a:lnTo>
                <a:lnTo>
                  <a:pt x="240" y="283"/>
                </a:lnTo>
                <a:lnTo>
                  <a:pt x="229" y="272"/>
                </a:lnTo>
                <a:lnTo>
                  <a:pt x="207" y="261"/>
                </a:lnTo>
                <a:lnTo>
                  <a:pt x="196" y="250"/>
                </a:lnTo>
                <a:lnTo>
                  <a:pt x="174" y="239"/>
                </a:lnTo>
                <a:lnTo>
                  <a:pt x="153" y="228"/>
                </a:lnTo>
                <a:lnTo>
                  <a:pt x="142" y="207"/>
                </a:lnTo>
                <a:lnTo>
                  <a:pt x="98" y="174"/>
                </a:lnTo>
                <a:lnTo>
                  <a:pt x="66" y="141"/>
                </a:lnTo>
                <a:lnTo>
                  <a:pt x="33" y="109"/>
                </a:lnTo>
                <a:lnTo>
                  <a:pt x="22" y="87"/>
                </a:lnTo>
              </a:path>
            </a:pathLst>
          </a:custGeom>
          <a:solidFill>
            <a:srgbClr val="FF0000"/>
          </a:solidFill>
          <a:ln w="12700">
            <a:solidFill>
              <a:srgbClr val="000000"/>
            </a:solidFill>
            <a:round/>
          </a:ln>
        </p:spPr>
        <p:txBody>
          <a:bodyPr/>
          <a:lstStyle/>
          <a:p>
            <a:endParaRPr lang="zh-CN" altLang="en-US"/>
          </a:p>
        </p:txBody>
      </p:sp>
      <p:sp>
        <p:nvSpPr>
          <p:cNvPr id="95288" name="Freeform 56"/>
          <p:cNvSpPr/>
          <p:nvPr/>
        </p:nvSpPr>
        <p:spPr bwMode="auto">
          <a:xfrm>
            <a:off x="6597650" y="1360488"/>
            <a:ext cx="738188" cy="158750"/>
          </a:xfrm>
          <a:custGeom>
            <a:avLst/>
            <a:gdLst>
              <a:gd name="T0" fmla="*/ 0 w 1163"/>
              <a:gd name="T1" fmla="*/ 2147483646 h 250"/>
              <a:gd name="T2" fmla="*/ 2147483646 w 1163"/>
              <a:gd name="T3" fmla="*/ 2147483646 h 250"/>
              <a:gd name="T4" fmla="*/ 2147483646 w 1163"/>
              <a:gd name="T5" fmla="*/ 2147483646 h 250"/>
              <a:gd name="T6" fmla="*/ 2147483646 w 1163"/>
              <a:gd name="T7" fmla="*/ 2147483646 h 250"/>
              <a:gd name="T8" fmla="*/ 2147483646 w 1163"/>
              <a:gd name="T9" fmla="*/ 2147483646 h 250"/>
              <a:gd name="T10" fmla="*/ 2147483646 w 1163"/>
              <a:gd name="T11" fmla="*/ 2147483646 h 250"/>
              <a:gd name="T12" fmla="*/ 2147483646 w 1163"/>
              <a:gd name="T13" fmla="*/ 2147483646 h 250"/>
              <a:gd name="T14" fmla="*/ 2147483646 w 1163"/>
              <a:gd name="T15" fmla="*/ 2147483646 h 250"/>
              <a:gd name="T16" fmla="*/ 2147483646 w 1163"/>
              <a:gd name="T17" fmla="*/ 2147483646 h 250"/>
              <a:gd name="T18" fmla="*/ 2147483646 w 1163"/>
              <a:gd name="T19" fmla="*/ 2147483646 h 250"/>
              <a:gd name="T20" fmla="*/ 2147483646 w 1163"/>
              <a:gd name="T21" fmla="*/ 2147483646 h 250"/>
              <a:gd name="T22" fmla="*/ 2147483646 w 1163"/>
              <a:gd name="T23" fmla="*/ 2147483646 h 250"/>
              <a:gd name="T24" fmla="*/ 2147483646 w 1163"/>
              <a:gd name="T25" fmla="*/ 2147483646 h 250"/>
              <a:gd name="T26" fmla="*/ 2147483646 w 1163"/>
              <a:gd name="T27" fmla="*/ 2147483646 h 250"/>
              <a:gd name="T28" fmla="*/ 2147483646 w 1163"/>
              <a:gd name="T29" fmla="*/ 2147483646 h 250"/>
              <a:gd name="T30" fmla="*/ 2147483646 w 1163"/>
              <a:gd name="T31" fmla="*/ 2147483646 h 250"/>
              <a:gd name="T32" fmla="*/ 2147483646 w 1163"/>
              <a:gd name="T33" fmla="*/ 2147483646 h 250"/>
              <a:gd name="T34" fmla="*/ 2147483646 w 1163"/>
              <a:gd name="T35" fmla="*/ 2147483646 h 250"/>
              <a:gd name="T36" fmla="*/ 2147483646 w 1163"/>
              <a:gd name="T37" fmla="*/ 2147483646 h 250"/>
              <a:gd name="T38" fmla="*/ 2147483646 w 1163"/>
              <a:gd name="T39" fmla="*/ 2147483646 h 250"/>
              <a:gd name="T40" fmla="*/ 2147483646 w 1163"/>
              <a:gd name="T41" fmla="*/ 2147483646 h 250"/>
              <a:gd name="T42" fmla="*/ 2147483646 w 1163"/>
              <a:gd name="T43" fmla="*/ 0 h 250"/>
              <a:gd name="T44" fmla="*/ 2147483646 w 1163"/>
              <a:gd name="T45" fmla="*/ 0 h 250"/>
              <a:gd name="T46" fmla="*/ 2147483646 w 1163"/>
              <a:gd name="T47" fmla="*/ 0 h 250"/>
              <a:gd name="T48" fmla="*/ 2147483646 w 1163"/>
              <a:gd name="T49" fmla="*/ 0 h 250"/>
              <a:gd name="T50" fmla="*/ 2147483646 w 1163"/>
              <a:gd name="T51" fmla="*/ 0 h 250"/>
              <a:gd name="T52" fmla="*/ 2147483646 w 1163"/>
              <a:gd name="T53" fmla="*/ 2147483646 h 250"/>
              <a:gd name="T54" fmla="*/ 2147483646 w 1163"/>
              <a:gd name="T55" fmla="*/ 2147483646 h 250"/>
              <a:gd name="T56" fmla="*/ 2147483646 w 1163"/>
              <a:gd name="T57" fmla="*/ 2147483646 h 250"/>
              <a:gd name="T58" fmla="*/ 2147483646 w 1163"/>
              <a:gd name="T59" fmla="*/ 2147483646 h 250"/>
              <a:gd name="T60" fmla="*/ 2147483646 w 1163"/>
              <a:gd name="T61" fmla="*/ 2147483646 h 250"/>
              <a:gd name="T62" fmla="*/ 2147483646 w 1163"/>
              <a:gd name="T63" fmla="*/ 2147483646 h 250"/>
              <a:gd name="T64" fmla="*/ 2147483646 w 1163"/>
              <a:gd name="T65" fmla="*/ 2147483646 h 250"/>
              <a:gd name="T66" fmla="*/ 2147483646 w 1163"/>
              <a:gd name="T67" fmla="*/ 2147483646 h 250"/>
              <a:gd name="T68" fmla="*/ 2147483646 w 1163"/>
              <a:gd name="T69" fmla="*/ 2147483646 h 250"/>
              <a:gd name="T70" fmla="*/ 2147483646 w 1163"/>
              <a:gd name="T71" fmla="*/ 2147483646 h 250"/>
              <a:gd name="T72" fmla="*/ 2147483646 w 1163"/>
              <a:gd name="T73" fmla="*/ 2147483646 h 250"/>
              <a:gd name="T74" fmla="*/ 2147483646 w 1163"/>
              <a:gd name="T75" fmla="*/ 2147483646 h 250"/>
              <a:gd name="T76" fmla="*/ 2147483646 w 1163"/>
              <a:gd name="T77" fmla="*/ 2147483646 h 250"/>
              <a:gd name="T78" fmla="*/ 2147483646 w 1163"/>
              <a:gd name="T79" fmla="*/ 2147483646 h 250"/>
              <a:gd name="T80" fmla="*/ 2147483646 w 1163"/>
              <a:gd name="T81" fmla="*/ 2147483646 h 250"/>
              <a:gd name="T82" fmla="*/ 2147483646 w 1163"/>
              <a:gd name="T83" fmla="*/ 2147483646 h 250"/>
              <a:gd name="T84" fmla="*/ 2147483646 w 1163"/>
              <a:gd name="T85" fmla="*/ 2147483646 h 250"/>
              <a:gd name="T86" fmla="*/ 2147483646 w 1163"/>
              <a:gd name="T87" fmla="*/ 2147483646 h 250"/>
              <a:gd name="T88" fmla="*/ 2147483646 w 1163"/>
              <a:gd name="T89" fmla="*/ 2147483646 h 250"/>
              <a:gd name="T90" fmla="*/ 2147483646 w 1163"/>
              <a:gd name="T91" fmla="*/ 2147483646 h 250"/>
              <a:gd name="T92" fmla="*/ 2147483646 w 1163"/>
              <a:gd name="T93" fmla="*/ 2147483646 h 250"/>
              <a:gd name="T94" fmla="*/ 2147483646 w 1163"/>
              <a:gd name="T95" fmla="*/ 2147483646 h 250"/>
              <a:gd name="T96" fmla="*/ 2147483646 w 1163"/>
              <a:gd name="T97" fmla="*/ 2147483646 h 250"/>
              <a:gd name="T98" fmla="*/ 2147483646 w 1163"/>
              <a:gd name="T99" fmla="*/ 2147483646 h 250"/>
              <a:gd name="T100" fmla="*/ 2147483646 w 1163"/>
              <a:gd name="T101" fmla="*/ 2147483646 h 250"/>
              <a:gd name="T102" fmla="*/ 2147483646 w 1163"/>
              <a:gd name="T103" fmla="*/ 2147483646 h 250"/>
              <a:gd name="T104" fmla="*/ 2147483646 w 1163"/>
              <a:gd name="T105" fmla="*/ 2147483646 h 250"/>
              <a:gd name="T106" fmla="*/ 2147483646 w 1163"/>
              <a:gd name="T107" fmla="*/ 2147483646 h 250"/>
              <a:gd name="T108" fmla="*/ 2147483646 w 1163"/>
              <a:gd name="T109" fmla="*/ 2147483646 h 250"/>
              <a:gd name="T110" fmla="*/ 2147483646 w 1163"/>
              <a:gd name="T111" fmla="*/ 2147483646 h 250"/>
              <a:gd name="T112" fmla="*/ 2147483646 w 1163"/>
              <a:gd name="T113" fmla="*/ 2147483646 h 250"/>
              <a:gd name="T114" fmla="*/ 2147483646 w 1163"/>
              <a:gd name="T115" fmla="*/ 2147483646 h 250"/>
              <a:gd name="T116" fmla="*/ 2147483646 w 1163"/>
              <a:gd name="T117" fmla="*/ 2147483646 h 250"/>
              <a:gd name="T118" fmla="*/ 0 w 1163"/>
              <a:gd name="T119" fmla="*/ 2147483646 h 250"/>
              <a:gd name="T120" fmla="*/ 0 w 1163"/>
              <a:gd name="T121" fmla="*/ 2147483646 h 250"/>
              <a:gd name="T122" fmla="*/ 0 w 1163"/>
              <a:gd name="T123" fmla="*/ 2147483646 h 2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3"/>
              <a:gd name="T187" fmla="*/ 0 h 250"/>
              <a:gd name="T188" fmla="*/ 1163 w 1163"/>
              <a:gd name="T189" fmla="*/ 250 h 25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3" h="250">
                <a:moveTo>
                  <a:pt x="0" y="174"/>
                </a:moveTo>
                <a:lnTo>
                  <a:pt x="32" y="174"/>
                </a:lnTo>
                <a:lnTo>
                  <a:pt x="86" y="174"/>
                </a:lnTo>
                <a:lnTo>
                  <a:pt x="141" y="163"/>
                </a:lnTo>
                <a:lnTo>
                  <a:pt x="195" y="152"/>
                </a:lnTo>
                <a:lnTo>
                  <a:pt x="271" y="141"/>
                </a:lnTo>
                <a:lnTo>
                  <a:pt x="347" y="130"/>
                </a:lnTo>
                <a:lnTo>
                  <a:pt x="434" y="108"/>
                </a:lnTo>
                <a:lnTo>
                  <a:pt x="532" y="87"/>
                </a:lnTo>
                <a:lnTo>
                  <a:pt x="576" y="76"/>
                </a:lnTo>
                <a:lnTo>
                  <a:pt x="619" y="65"/>
                </a:lnTo>
                <a:lnTo>
                  <a:pt x="663" y="65"/>
                </a:lnTo>
                <a:lnTo>
                  <a:pt x="706" y="54"/>
                </a:lnTo>
                <a:lnTo>
                  <a:pt x="739" y="43"/>
                </a:lnTo>
                <a:lnTo>
                  <a:pt x="771" y="32"/>
                </a:lnTo>
                <a:lnTo>
                  <a:pt x="804" y="32"/>
                </a:lnTo>
                <a:lnTo>
                  <a:pt x="837" y="21"/>
                </a:lnTo>
                <a:lnTo>
                  <a:pt x="869" y="21"/>
                </a:lnTo>
                <a:lnTo>
                  <a:pt x="891" y="10"/>
                </a:lnTo>
                <a:lnTo>
                  <a:pt x="913" y="10"/>
                </a:lnTo>
                <a:lnTo>
                  <a:pt x="934" y="10"/>
                </a:lnTo>
                <a:lnTo>
                  <a:pt x="945" y="0"/>
                </a:lnTo>
                <a:lnTo>
                  <a:pt x="967" y="0"/>
                </a:lnTo>
                <a:lnTo>
                  <a:pt x="978" y="0"/>
                </a:lnTo>
                <a:lnTo>
                  <a:pt x="989" y="0"/>
                </a:lnTo>
                <a:lnTo>
                  <a:pt x="1011" y="0"/>
                </a:lnTo>
                <a:lnTo>
                  <a:pt x="1043" y="10"/>
                </a:lnTo>
                <a:lnTo>
                  <a:pt x="1108" y="21"/>
                </a:lnTo>
                <a:lnTo>
                  <a:pt x="1130" y="43"/>
                </a:lnTo>
                <a:lnTo>
                  <a:pt x="1141" y="54"/>
                </a:lnTo>
                <a:lnTo>
                  <a:pt x="1152" y="54"/>
                </a:lnTo>
                <a:lnTo>
                  <a:pt x="1163" y="65"/>
                </a:lnTo>
                <a:lnTo>
                  <a:pt x="1152" y="76"/>
                </a:lnTo>
                <a:lnTo>
                  <a:pt x="1152" y="87"/>
                </a:lnTo>
                <a:lnTo>
                  <a:pt x="1141" y="87"/>
                </a:lnTo>
                <a:lnTo>
                  <a:pt x="1119" y="97"/>
                </a:lnTo>
                <a:lnTo>
                  <a:pt x="1108" y="97"/>
                </a:lnTo>
                <a:lnTo>
                  <a:pt x="1098" y="108"/>
                </a:lnTo>
                <a:lnTo>
                  <a:pt x="1087" y="108"/>
                </a:lnTo>
                <a:lnTo>
                  <a:pt x="1065" y="108"/>
                </a:lnTo>
                <a:lnTo>
                  <a:pt x="1043" y="119"/>
                </a:lnTo>
                <a:lnTo>
                  <a:pt x="1021" y="119"/>
                </a:lnTo>
                <a:lnTo>
                  <a:pt x="1000" y="130"/>
                </a:lnTo>
                <a:lnTo>
                  <a:pt x="967" y="130"/>
                </a:lnTo>
                <a:lnTo>
                  <a:pt x="934" y="141"/>
                </a:lnTo>
                <a:lnTo>
                  <a:pt x="902" y="141"/>
                </a:lnTo>
                <a:lnTo>
                  <a:pt x="858" y="152"/>
                </a:lnTo>
                <a:lnTo>
                  <a:pt x="826" y="163"/>
                </a:lnTo>
                <a:lnTo>
                  <a:pt x="782" y="163"/>
                </a:lnTo>
                <a:lnTo>
                  <a:pt x="728" y="174"/>
                </a:lnTo>
                <a:lnTo>
                  <a:pt x="684" y="185"/>
                </a:lnTo>
                <a:lnTo>
                  <a:pt x="630" y="185"/>
                </a:lnTo>
                <a:lnTo>
                  <a:pt x="510" y="206"/>
                </a:lnTo>
                <a:lnTo>
                  <a:pt x="413" y="217"/>
                </a:lnTo>
                <a:lnTo>
                  <a:pt x="326" y="228"/>
                </a:lnTo>
                <a:lnTo>
                  <a:pt x="239" y="239"/>
                </a:lnTo>
                <a:lnTo>
                  <a:pt x="163" y="250"/>
                </a:lnTo>
                <a:lnTo>
                  <a:pt x="97" y="250"/>
                </a:lnTo>
                <a:lnTo>
                  <a:pt x="43" y="250"/>
                </a:lnTo>
                <a:lnTo>
                  <a:pt x="0" y="250"/>
                </a:lnTo>
                <a:lnTo>
                  <a:pt x="0" y="174"/>
                </a:lnTo>
              </a:path>
            </a:pathLst>
          </a:custGeom>
          <a:solidFill>
            <a:srgbClr val="FF0000"/>
          </a:solidFill>
          <a:ln w="12700">
            <a:solidFill>
              <a:srgbClr val="000000"/>
            </a:solidFill>
            <a:round/>
          </a:ln>
        </p:spPr>
        <p:txBody>
          <a:bodyPr/>
          <a:lstStyle/>
          <a:p>
            <a:endParaRPr lang="zh-CN" altLang="en-US"/>
          </a:p>
        </p:txBody>
      </p:sp>
      <p:sp>
        <p:nvSpPr>
          <p:cNvPr id="95289" name="Freeform 57"/>
          <p:cNvSpPr/>
          <p:nvPr/>
        </p:nvSpPr>
        <p:spPr bwMode="auto">
          <a:xfrm>
            <a:off x="6750050" y="1595438"/>
            <a:ext cx="565150" cy="427037"/>
          </a:xfrm>
          <a:custGeom>
            <a:avLst/>
            <a:gdLst>
              <a:gd name="T0" fmla="*/ 2147483646 w 891"/>
              <a:gd name="T1" fmla="*/ 2147483646 h 674"/>
              <a:gd name="T2" fmla="*/ 2147483646 w 891"/>
              <a:gd name="T3" fmla="*/ 2147483646 h 674"/>
              <a:gd name="T4" fmla="*/ 2147483646 w 891"/>
              <a:gd name="T5" fmla="*/ 2147483646 h 674"/>
              <a:gd name="T6" fmla="*/ 2147483646 w 891"/>
              <a:gd name="T7" fmla="*/ 2147483646 h 674"/>
              <a:gd name="T8" fmla="*/ 2147483646 w 891"/>
              <a:gd name="T9" fmla="*/ 2147483646 h 674"/>
              <a:gd name="T10" fmla="*/ 2147483646 w 891"/>
              <a:gd name="T11" fmla="*/ 2147483646 h 674"/>
              <a:gd name="T12" fmla="*/ 2147483646 w 891"/>
              <a:gd name="T13" fmla="*/ 2147483646 h 674"/>
              <a:gd name="T14" fmla="*/ 2147483646 w 891"/>
              <a:gd name="T15" fmla="*/ 2147483646 h 674"/>
              <a:gd name="T16" fmla="*/ 2147483646 w 891"/>
              <a:gd name="T17" fmla="*/ 2147483646 h 674"/>
              <a:gd name="T18" fmla="*/ 2147483646 w 891"/>
              <a:gd name="T19" fmla="*/ 2147483646 h 674"/>
              <a:gd name="T20" fmla="*/ 2147483646 w 891"/>
              <a:gd name="T21" fmla="*/ 2147483646 h 674"/>
              <a:gd name="T22" fmla="*/ 2147483646 w 891"/>
              <a:gd name="T23" fmla="*/ 2147483646 h 674"/>
              <a:gd name="T24" fmla="*/ 2147483646 w 891"/>
              <a:gd name="T25" fmla="*/ 2147483646 h 674"/>
              <a:gd name="T26" fmla="*/ 2147483646 w 891"/>
              <a:gd name="T27" fmla="*/ 2147483646 h 674"/>
              <a:gd name="T28" fmla="*/ 2147483646 w 891"/>
              <a:gd name="T29" fmla="*/ 2147483646 h 674"/>
              <a:gd name="T30" fmla="*/ 2147483646 w 891"/>
              <a:gd name="T31" fmla="*/ 2147483646 h 674"/>
              <a:gd name="T32" fmla="*/ 2147483646 w 891"/>
              <a:gd name="T33" fmla="*/ 2147483646 h 674"/>
              <a:gd name="T34" fmla="*/ 2147483646 w 891"/>
              <a:gd name="T35" fmla="*/ 2147483646 h 674"/>
              <a:gd name="T36" fmla="*/ 2147483646 w 891"/>
              <a:gd name="T37" fmla="*/ 2147483646 h 674"/>
              <a:gd name="T38" fmla="*/ 2147483646 w 891"/>
              <a:gd name="T39" fmla="*/ 2147483646 h 674"/>
              <a:gd name="T40" fmla="*/ 2147483646 w 891"/>
              <a:gd name="T41" fmla="*/ 2147483646 h 674"/>
              <a:gd name="T42" fmla="*/ 2147483646 w 891"/>
              <a:gd name="T43" fmla="*/ 2147483646 h 674"/>
              <a:gd name="T44" fmla="*/ 2147483646 w 891"/>
              <a:gd name="T45" fmla="*/ 2147483646 h 674"/>
              <a:gd name="T46" fmla="*/ 2147483646 w 891"/>
              <a:gd name="T47" fmla="*/ 2147483646 h 674"/>
              <a:gd name="T48" fmla="*/ 2147483646 w 891"/>
              <a:gd name="T49" fmla="*/ 2147483646 h 674"/>
              <a:gd name="T50" fmla="*/ 2147483646 w 891"/>
              <a:gd name="T51" fmla="*/ 2147483646 h 674"/>
              <a:gd name="T52" fmla="*/ 0 w 891"/>
              <a:gd name="T53" fmla="*/ 2147483646 h 674"/>
              <a:gd name="T54" fmla="*/ 2147483646 w 891"/>
              <a:gd name="T55" fmla="*/ 2147483646 h 674"/>
              <a:gd name="T56" fmla="*/ 2147483646 w 891"/>
              <a:gd name="T57" fmla="*/ 2147483646 h 674"/>
              <a:gd name="T58" fmla="*/ 2147483646 w 891"/>
              <a:gd name="T59" fmla="*/ 2147483646 h 674"/>
              <a:gd name="T60" fmla="*/ 2147483646 w 891"/>
              <a:gd name="T61" fmla="*/ 2147483646 h 674"/>
              <a:gd name="T62" fmla="*/ 2147483646 w 891"/>
              <a:gd name="T63" fmla="*/ 2147483646 h 674"/>
              <a:gd name="T64" fmla="*/ 2147483646 w 891"/>
              <a:gd name="T65" fmla="*/ 2147483646 h 674"/>
              <a:gd name="T66" fmla="*/ 2147483646 w 891"/>
              <a:gd name="T67" fmla="*/ 2147483646 h 674"/>
              <a:gd name="T68" fmla="*/ 2147483646 w 891"/>
              <a:gd name="T69" fmla="*/ 2147483646 h 674"/>
              <a:gd name="T70" fmla="*/ 2147483646 w 891"/>
              <a:gd name="T71" fmla="*/ 2147483646 h 674"/>
              <a:gd name="T72" fmla="*/ 2147483646 w 891"/>
              <a:gd name="T73" fmla="*/ 2147483646 h 674"/>
              <a:gd name="T74" fmla="*/ 2147483646 w 891"/>
              <a:gd name="T75" fmla="*/ 2147483646 h 674"/>
              <a:gd name="T76" fmla="*/ 2147483646 w 891"/>
              <a:gd name="T77" fmla="*/ 0 h 674"/>
              <a:gd name="T78" fmla="*/ 2147483646 w 891"/>
              <a:gd name="T79" fmla="*/ 0 h 674"/>
              <a:gd name="T80" fmla="*/ 2147483646 w 891"/>
              <a:gd name="T81" fmla="*/ 2147483646 h 674"/>
              <a:gd name="T82" fmla="*/ 2147483646 w 891"/>
              <a:gd name="T83" fmla="*/ 2147483646 h 674"/>
              <a:gd name="T84" fmla="*/ 2147483646 w 891"/>
              <a:gd name="T85" fmla="*/ 2147483646 h 674"/>
              <a:gd name="T86" fmla="*/ 2147483646 w 891"/>
              <a:gd name="T87" fmla="*/ 2147483646 h 674"/>
              <a:gd name="T88" fmla="*/ 2147483646 w 891"/>
              <a:gd name="T89" fmla="*/ 2147483646 h 674"/>
              <a:gd name="T90" fmla="*/ 2147483646 w 891"/>
              <a:gd name="T91" fmla="*/ 2147483646 h 674"/>
              <a:gd name="T92" fmla="*/ 2147483646 w 891"/>
              <a:gd name="T93" fmla="*/ 2147483646 h 674"/>
              <a:gd name="T94" fmla="*/ 2147483646 w 891"/>
              <a:gd name="T95" fmla="*/ 2147483646 h 674"/>
              <a:gd name="T96" fmla="*/ 2147483646 w 891"/>
              <a:gd name="T97" fmla="*/ 2147483646 h 674"/>
              <a:gd name="T98" fmla="*/ 2147483646 w 891"/>
              <a:gd name="T99" fmla="*/ 2147483646 h 6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91"/>
              <a:gd name="T151" fmla="*/ 0 h 674"/>
              <a:gd name="T152" fmla="*/ 891 w 891"/>
              <a:gd name="T153" fmla="*/ 674 h 6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91" h="674">
                <a:moveTo>
                  <a:pt x="804" y="239"/>
                </a:moveTo>
                <a:lnTo>
                  <a:pt x="793" y="272"/>
                </a:lnTo>
                <a:lnTo>
                  <a:pt x="782" y="304"/>
                </a:lnTo>
                <a:lnTo>
                  <a:pt x="782" y="315"/>
                </a:lnTo>
                <a:lnTo>
                  <a:pt x="772" y="337"/>
                </a:lnTo>
                <a:lnTo>
                  <a:pt x="761" y="370"/>
                </a:lnTo>
                <a:lnTo>
                  <a:pt x="761" y="391"/>
                </a:lnTo>
                <a:lnTo>
                  <a:pt x="739" y="457"/>
                </a:lnTo>
                <a:lnTo>
                  <a:pt x="728" y="522"/>
                </a:lnTo>
                <a:lnTo>
                  <a:pt x="717" y="598"/>
                </a:lnTo>
                <a:lnTo>
                  <a:pt x="706" y="674"/>
                </a:lnTo>
                <a:lnTo>
                  <a:pt x="619" y="674"/>
                </a:lnTo>
                <a:lnTo>
                  <a:pt x="619" y="652"/>
                </a:lnTo>
                <a:lnTo>
                  <a:pt x="619" y="631"/>
                </a:lnTo>
                <a:lnTo>
                  <a:pt x="630" y="598"/>
                </a:lnTo>
                <a:lnTo>
                  <a:pt x="630" y="565"/>
                </a:lnTo>
                <a:lnTo>
                  <a:pt x="641" y="522"/>
                </a:lnTo>
                <a:lnTo>
                  <a:pt x="641" y="478"/>
                </a:lnTo>
                <a:lnTo>
                  <a:pt x="641" y="435"/>
                </a:lnTo>
                <a:lnTo>
                  <a:pt x="652" y="380"/>
                </a:lnTo>
                <a:lnTo>
                  <a:pt x="652" y="337"/>
                </a:lnTo>
                <a:lnTo>
                  <a:pt x="652" y="282"/>
                </a:lnTo>
                <a:lnTo>
                  <a:pt x="652" y="250"/>
                </a:lnTo>
                <a:lnTo>
                  <a:pt x="652" y="217"/>
                </a:lnTo>
                <a:lnTo>
                  <a:pt x="652" y="195"/>
                </a:lnTo>
                <a:lnTo>
                  <a:pt x="652" y="174"/>
                </a:lnTo>
                <a:lnTo>
                  <a:pt x="652" y="163"/>
                </a:lnTo>
                <a:lnTo>
                  <a:pt x="652" y="152"/>
                </a:lnTo>
                <a:lnTo>
                  <a:pt x="641" y="141"/>
                </a:lnTo>
                <a:lnTo>
                  <a:pt x="619" y="141"/>
                </a:lnTo>
                <a:lnTo>
                  <a:pt x="598" y="141"/>
                </a:lnTo>
                <a:lnTo>
                  <a:pt x="576" y="152"/>
                </a:lnTo>
                <a:lnTo>
                  <a:pt x="554" y="152"/>
                </a:lnTo>
                <a:lnTo>
                  <a:pt x="532" y="163"/>
                </a:lnTo>
                <a:lnTo>
                  <a:pt x="500" y="163"/>
                </a:lnTo>
                <a:lnTo>
                  <a:pt x="478" y="174"/>
                </a:lnTo>
                <a:lnTo>
                  <a:pt x="435" y="174"/>
                </a:lnTo>
                <a:lnTo>
                  <a:pt x="402" y="185"/>
                </a:lnTo>
                <a:lnTo>
                  <a:pt x="358" y="185"/>
                </a:lnTo>
                <a:lnTo>
                  <a:pt x="315" y="195"/>
                </a:lnTo>
                <a:lnTo>
                  <a:pt x="261" y="206"/>
                </a:lnTo>
                <a:lnTo>
                  <a:pt x="228" y="217"/>
                </a:lnTo>
                <a:lnTo>
                  <a:pt x="185" y="228"/>
                </a:lnTo>
                <a:lnTo>
                  <a:pt x="152" y="228"/>
                </a:lnTo>
                <a:lnTo>
                  <a:pt x="130" y="228"/>
                </a:lnTo>
                <a:lnTo>
                  <a:pt x="108" y="228"/>
                </a:lnTo>
                <a:lnTo>
                  <a:pt x="87" y="228"/>
                </a:lnTo>
                <a:lnTo>
                  <a:pt x="76" y="228"/>
                </a:lnTo>
                <a:lnTo>
                  <a:pt x="43" y="217"/>
                </a:lnTo>
                <a:lnTo>
                  <a:pt x="32" y="206"/>
                </a:lnTo>
                <a:lnTo>
                  <a:pt x="11" y="195"/>
                </a:lnTo>
                <a:lnTo>
                  <a:pt x="11" y="185"/>
                </a:lnTo>
                <a:lnTo>
                  <a:pt x="0" y="174"/>
                </a:lnTo>
                <a:lnTo>
                  <a:pt x="0" y="163"/>
                </a:lnTo>
                <a:lnTo>
                  <a:pt x="11" y="163"/>
                </a:lnTo>
                <a:lnTo>
                  <a:pt x="21" y="152"/>
                </a:lnTo>
                <a:lnTo>
                  <a:pt x="32" y="152"/>
                </a:lnTo>
                <a:lnTo>
                  <a:pt x="43" y="141"/>
                </a:lnTo>
                <a:lnTo>
                  <a:pt x="65" y="141"/>
                </a:lnTo>
                <a:lnTo>
                  <a:pt x="76" y="141"/>
                </a:lnTo>
                <a:lnTo>
                  <a:pt x="108" y="141"/>
                </a:lnTo>
                <a:lnTo>
                  <a:pt x="141" y="130"/>
                </a:lnTo>
                <a:lnTo>
                  <a:pt x="174" y="130"/>
                </a:lnTo>
                <a:lnTo>
                  <a:pt x="217" y="119"/>
                </a:lnTo>
                <a:lnTo>
                  <a:pt x="271" y="119"/>
                </a:lnTo>
                <a:lnTo>
                  <a:pt x="326" y="108"/>
                </a:lnTo>
                <a:lnTo>
                  <a:pt x="391" y="97"/>
                </a:lnTo>
                <a:lnTo>
                  <a:pt x="445" y="87"/>
                </a:lnTo>
                <a:lnTo>
                  <a:pt x="500" y="76"/>
                </a:lnTo>
                <a:lnTo>
                  <a:pt x="543" y="65"/>
                </a:lnTo>
                <a:lnTo>
                  <a:pt x="576" y="54"/>
                </a:lnTo>
                <a:lnTo>
                  <a:pt x="609" y="43"/>
                </a:lnTo>
                <a:lnTo>
                  <a:pt x="641" y="32"/>
                </a:lnTo>
                <a:lnTo>
                  <a:pt x="663" y="21"/>
                </a:lnTo>
                <a:lnTo>
                  <a:pt x="674" y="21"/>
                </a:lnTo>
                <a:lnTo>
                  <a:pt x="685" y="10"/>
                </a:lnTo>
                <a:lnTo>
                  <a:pt x="695" y="0"/>
                </a:lnTo>
                <a:lnTo>
                  <a:pt x="706" y="0"/>
                </a:lnTo>
                <a:lnTo>
                  <a:pt x="717" y="0"/>
                </a:lnTo>
                <a:lnTo>
                  <a:pt x="728" y="0"/>
                </a:lnTo>
                <a:lnTo>
                  <a:pt x="750" y="10"/>
                </a:lnTo>
                <a:lnTo>
                  <a:pt x="772" y="21"/>
                </a:lnTo>
                <a:lnTo>
                  <a:pt x="815" y="43"/>
                </a:lnTo>
                <a:lnTo>
                  <a:pt x="826" y="54"/>
                </a:lnTo>
                <a:lnTo>
                  <a:pt x="848" y="65"/>
                </a:lnTo>
                <a:lnTo>
                  <a:pt x="859" y="76"/>
                </a:lnTo>
                <a:lnTo>
                  <a:pt x="869" y="87"/>
                </a:lnTo>
                <a:lnTo>
                  <a:pt x="880" y="97"/>
                </a:lnTo>
                <a:lnTo>
                  <a:pt x="880" y="108"/>
                </a:lnTo>
                <a:lnTo>
                  <a:pt x="891" y="108"/>
                </a:lnTo>
                <a:lnTo>
                  <a:pt x="891" y="119"/>
                </a:lnTo>
                <a:lnTo>
                  <a:pt x="880" y="130"/>
                </a:lnTo>
                <a:lnTo>
                  <a:pt x="880" y="141"/>
                </a:lnTo>
                <a:lnTo>
                  <a:pt x="869" y="152"/>
                </a:lnTo>
                <a:lnTo>
                  <a:pt x="859" y="163"/>
                </a:lnTo>
                <a:lnTo>
                  <a:pt x="837" y="174"/>
                </a:lnTo>
                <a:lnTo>
                  <a:pt x="815" y="195"/>
                </a:lnTo>
                <a:lnTo>
                  <a:pt x="804" y="217"/>
                </a:lnTo>
                <a:lnTo>
                  <a:pt x="804" y="239"/>
                </a:lnTo>
              </a:path>
            </a:pathLst>
          </a:custGeom>
          <a:solidFill>
            <a:srgbClr val="FF0000"/>
          </a:solidFill>
          <a:ln w="12700">
            <a:solidFill>
              <a:srgbClr val="000000"/>
            </a:solidFill>
            <a:round/>
          </a:ln>
        </p:spPr>
        <p:txBody>
          <a:bodyPr/>
          <a:lstStyle/>
          <a:p>
            <a:endParaRPr lang="zh-CN" altLang="en-US"/>
          </a:p>
        </p:txBody>
      </p:sp>
      <p:sp>
        <p:nvSpPr>
          <p:cNvPr id="95291" name="Freeform 59"/>
          <p:cNvSpPr/>
          <p:nvPr/>
        </p:nvSpPr>
        <p:spPr bwMode="auto">
          <a:xfrm>
            <a:off x="6673850" y="2201863"/>
            <a:ext cx="117475" cy="131762"/>
          </a:xfrm>
          <a:custGeom>
            <a:avLst/>
            <a:gdLst>
              <a:gd name="T0" fmla="*/ 2147483646 w 185"/>
              <a:gd name="T1" fmla="*/ 2147483646 h 207"/>
              <a:gd name="T2" fmla="*/ 2147483646 w 185"/>
              <a:gd name="T3" fmla="*/ 2147483646 h 207"/>
              <a:gd name="T4" fmla="*/ 2147483646 w 185"/>
              <a:gd name="T5" fmla="*/ 2147483646 h 207"/>
              <a:gd name="T6" fmla="*/ 2147483646 w 185"/>
              <a:gd name="T7" fmla="*/ 2147483646 h 207"/>
              <a:gd name="T8" fmla="*/ 2147483646 w 185"/>
              <a:gd name="T9" fmla="*/ 2147483646 h 207"/>
              <a:gd name="T10" fmla="*/ 2147483646 w 185"/>
              <a:gd name="T11" fmla="*/ 2147483646 h 207"/>
              <a:gd name="T12" fmla="*/ 2147483646 w 185"/>
              <a:gd name="T13" fmla="*/ 2147483646 h 207"/>
              <a:gd name="T14" fmla="*/ 2147483646 w 185"/>
              <a:gd name="T15" fmla="*/ 2147483646 h 207"/>
              <a:gd name="T16" fmla="*/ 2147483646 w 185"/>
              <a:gd name="T17" fmla="*/ 2147483646 h 207"/>
              <a:gd name="T18" fmla="*/ 2147483646 w 185"/>
              <a:gd name="T19" fmla="*/ 2147483646 h 207"/>
              <a:gd name="T20" fmla="*/ 2147483646 w 185"/>
              <a:gd name="T21" fmla="*/ 2147483646 h 207"/>
              <a:gd name="T22" fmla="*/ 2147483646 w 185"/>
              <a:gd name="T23" fmla="*/ 2147483646 h 207"/>
              <a:gd name="T24" fmla="*/ 2147483646 w 185"/>
              <a:gd name="T25" fmla="*/ 2147483646 h 207"/>
              <a:gd name="T26" fmla="*/ 2147483646 w 185"/>
              <a:gd name="T27" fmla="*/ 2147483646 h 207"/>
              <a:gd name="T28" fmla="*/ 2147483646 w 185"/>
              <a:gd name="T29" fmla="*/ 2147483646 h 207"/>
              <a:gd name="T30" fmla="*/ 2147483646 w 185"/>
              <a:gd name="T31" fmla="*/ 2147483646 h 207"/>
              <a:gd name="T32" fmla="*/ 2147483646 w 185"/>
              <a:gd name="T33" fmla="*/ 2147483646 h 207"/>
              <a:gd name="T34" fmla="*/ 2147483646 w 185"/>
              <a:gd name="T35" fmla="*/ 2147483646 h 207"/>
              <a:gd name="T36" fmla="*/ 2147483646 w 185"/>
              <a:gd name="T37" fmla="*/ 2147483646 h 207"/>
              <a:gd name="T38" fmla="*/ 0 w 185"/>
              <a:gd name="T39" fmla="*/ 2147483646 h 207"/>
              <a:gd name="T40" fmla="*/ 0 w 185"/>
              <a:gd name="T41" fmla="*/ 0 h 207"/>
              <a:gd name="T42" fmla="*/ 2147483646 w 185"/>
              <a:gd name="T43" fmla="*/ 2147483646 h 207"/>
              <a:gd name="T44" fmla="*/ 2147483646 w 185"/>
              <a:gd name="T45" fmla="*/ 2147483646 h 207"/>
              <a:gd name="T46" fmla="*/ 2147483646 w 185"/>
              <a:gd name="T47" fmla="*/ 2147483646 h 207"/>
              <a:gd name="T48" fmla="*/ 2147483646 w 185"/>
              <a:gd name="T49" fmla="*/ 2147483646 h 207"/>
              <a:gd name="T50" fmla="*/ 2147483646 w 185"/>
              <a:gd name="T51" fmla="*/ 2147483646 h 207"/>
              <a:gd name="T52" fmla="*/ 2147483646 w 185"/>
              <a:gd name="T53" fmla="*/ 2147483646 h 207"/>
              <a:gd name="T54" fmla="*/ 2147483646 w 185"/>
              <a:gd name="T55" fmla="*/ 2147483646 h 207"/>
              <a:gd name="T56" fmla="*/ 2147483646 w 185"/>
              <a:gd name="T57" fmla="*/ 2147483646 h 207"/>
              <a:gd name="T58" fmla="*/ 2147483646 w 185"/>
              <a:gd name="T59" fmla="*/ 2147483646 h 2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5"/>
              <a:gd name="T91" fmla="*/ 0 h 207"/>
              <a:gd name="T92" fmla="*/ 185 w 185"/>
              <a:gd name="T93" fmla="*/ 207 h 2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5" h="207">
                <a:moveTo>
                  <a:pt x="152" y="55"/>
                </a:moveTo>
                <a:lnTo>
                  <a:pt x="163" y="76"/>
                </a:lnTo>
                <a:lnTo>
                  <a:pt x="174" y="98"/>
                </a:lnTo>
                <a:lnTo>
                  <a:pt x="174" y="120"/>
                </a:lnTo>
                <a:lnTo>
                  <a:pt x="185" y="142"/>
                </a:lnTo>
                <a:lnTo>
                  <a:pt x="174" y="174"/>
                </a:lnTo>
                <a:lnTo>
                  <a:pt x="163" y="196"/>
                </a:lnTo>
                <a:lnTo>
                  <a:pt x="152" y="207"/>
                </a:lnTo>
                <a:lnTo>
                  <a:pt x="141" y="207"/>
                </a:lnTo>
                <a:lnTo>
                  <a:pt x="131" y="207"/>
                </a:lnTo>
                <a:lnTo>
                  <a:pt x="120" y="207"/>
                </a:lnTo>
                <a:lnTo>
                  <a:pt x="109" y="196"/>
                </a:lnTo>
                <a:lnTo>
                  <a:pt x="98" y="185"/>
                </a:lnTo>
                <a:lnTo>
                  <a:pt x="87" y="174"/>
                </a:lnTo>
                <a:lnTo>
                  <a:pt x="76" y="153"/>
                </a:lnTo>
                <a:lnTo>
                  <a:pt x="65" y="131"/>
                </a:lnTo>
                <a:lnTo>
                  <a:pt x="33" y="98"/>
                </a:lnTo>
                <a:lnTo>
                  <a:pt x="11" y="55"/>
                </a:lnTo>
                <a:lnTo>
                  <a:pt x="0" y="33"/>
                </a:lnTo>
                <a:lnTo>
                  <a:pt x="0" y="0"/>
                </a:lnTo>
                <a:lnTo>
                  <a:pt x="22" y="11"/>
                </a:lnTo>
                <a:lnTo>
                  <a:pt x="54" y="11"/>
                </a:lnTo>
                <a:lnTo>
                  <a:pt x="76" y="22"/>
                </a:lnTo>
                <a:lnTo>
                  <a:pt x="98" y="22"/>
                </a:lnTo>
                <a:lnTo>
                  <a:pt x="120" y="33"/>
                </a:lnTo>
                <a:lnTo>
                  <a:pt x="131" y="44"/>
                </a:lnTo>
                <a:lnTo>
                  <a:pt x="141" y="44"/>
                </a:lnTo>
                <a:lnTo>
                  <a:pt x="152" y="55"/>
                </a:lnTo>
              </a:path>
            </a:pathLst>
          </a:custGeom>
          <a:solidFill>
            <a:srgbClr val="FF0000"/>
          </a:solidFill>
          <a:ln w="12700">
            <a:solidFill>
              <a:srgbClr val="000000"/>
            </a:solidFill>
            <a:round/>
          </a:ln>
        </p:spPr>
        <p:txBody>
          <a:bodyPr/>
          <a:lstStyle/>
          <a:p>
            <a:endParaRPr lang="zh-CN" altLang="en-US"/>
          </a:p>
        </p:txBody>
      </p:sp>
      <p:sp>
        <p:nvSpPr>
          <p:cNvPr id="95292" name="Freeform 60"/>
          <p:cNvSpPr/>
          <p:nvPr/>
        </p:nvSpPr>
        <p:spPr bwMode="auto">
          <a:xfrm>
            <a:off x="6542088" y="2360613"/>
            <a:ext cx="296862" cy="222250"/>
          </a:xfrm>
          <a:custGeom>
            <a:avLst/>
            <a:gdLst>
              <a:gd name="T0" fmla="*/ 2147483646 w 467"/>
              <a:gd name="T1" fmla="*/ 2147483646 h 349"/>
              <a:gd name="T2" fmla="*/ 2147483646 w 467"/>
              <a:gd name="T3" fmla="*/ 2147483646 h 349"/>
              <a:gd name="T4" fmla="*/ 2147483646 w 467"/>
              <a:gd name="T5" fmla="*/ 2147483646 h 349"/>
              <a:gd name="T6" fmla="*/ 2147483646 w 467"/>
              <a:gd name="T7" fmla="*/ 2147483646 h 349"/>
              <a:gd name="T8" fmla="*/ 2147483646 w 467"/>
              <a:gd name="T9" fmla="*/ 2147483646 h 349"/>
              <a:gd name="T10" fmla="*/ 2147483646 w 467"/>
              <a:gd name="T11" fmla="*/ 2147483646 h 349"/>
              <a:gd name="T12" fmla="*/ 2147483646 w 467"/>
              <a:gd name="T13" fmla="*/ 2147483646 h 349"/>
              <a:gd name="T14" fmla="*/ 2147483646 w 467"/>
              <a:gd name="T15" fmla="*/ 2147483646 h 349"/>
              <a:gd name="T16" fmla="*/ 2147483646 w 467"/>
              <a:gd name="T17" fmla="*/ 0 h 349"/>
              <a:gd name="T18" fmla="*/ 2147483646 w 467"/>
              <a:gd name="T19" fmla="*/ 2147483646 h 349"/>
              <a:gd name="T20" fmla="*/ 2147483646 w 467"/>
              <a:gd name="T21" fmla="*/ 2147483646 h 349"/>
              <a:gd name="T22" fmla="*/ 2147483646 w 467"/>
              <a:gd name="T23" fmla="*/ 2147483646 h 349"/>
              <a:gd name="T24" fmla="*/ 2147483646 w 467"/>
              <a:gd name="T25" fmla="*/ 2147483646 h 349"/>
              <a:gd name="T26" fmla="*/ 2147483646 w 467"/>
              <a:gd name="T27" fmla="*/ 2147483646 h 349"/>
              <a:gd name="T28" fmla="*/ 2147483646 w 467"/>
              <a:gd name="T29" fmla="*/ 2147483646 h 349"/>
              <a:gd name="T30" fmla="*/ 2147483646 w 467"/>
              <a:gd name="T31" fmla="*/ 2147483646 h 349"/>
              <a:gd name="T32" fmla="*/ 2147483646 w 467"/>
              <a:gd name="T33" fmla="*/ 2147483646 h 349"/>
              <a:gd name="T34" fmla="*/ 2147483646 w 467"/>
              <a:gd name="T35" fmla="*/ 2147483646 h 349"/>
              <a:gd name="T36" fmla="*/ 2147483646 w 467"/>
              <a:gd name="T37" fmla="*/ 2147483646 h 349"/>
              <a:gd name="T38" fmla="*/ 2147483646 w 467"/>
              <a:gd name="T39" fmla="*/ 2147483646 h 349"/>
              <a:gd name="T40" fmla="*/ 2147483646 w 467"/>
              <a:gd name="T41" fmla="*/ 2147483646 h 349"/>
              <a:gd name="T42" fmla="*/ 2147483646 w 467"/>
              <a:gd name="T43" fmla="*/ 2147483646 h 349"/>
              <a:gd name="T44" fmla="*/ 2147483646 w 467"/>
              <a:gd name="T45" fmla="*/ 2147483646 h 349"/>
              <a:gd name="T46" fmla="*/ 2147483646 w 467"/>
              <a:gd name="T47" fmla="*/ 2147483646 h 349"/>
              <a:gd name="T48" fmla="*/ 2147483646 w 467"/>
              <a:gd name="T49" fmla="*/ 2147483646 h 349"/>
              <a:gd name="T50" fmla="*/ 2147483646 w 467"/>
              <a:gd name="T51" fmla="*/ 2147483646 h 349"/>
              <a:gd name="T52" fmla="*/ 2147483646 w 467"/>
              <a:gd name="T53" fmla="*/ 2147483646 h 349"/>
              <a:gd name="T54" fmla="*/ 2147483646 w 467"/>
              <a:gd name="T55" fmla="*/ 2147483646 h 349"/>
              <a:gd name="T56" fmla="*/ 2147483646 w 467"/>
              <a:gd name="T57" fmla="*/ 2147483646 h 349"/>
              <a:gd name="T58" fmla="*/ 2147483646 w 467"/>
              <a:gd name="T59" fmla="*/ 2147483646 h 349"/>
              <a:gd name="T60" fmla="*/ 2147483646 w 467"/>
              <a:gd name="T61" fmla="*/ 2147483646 h 349"/>
              <a:gd name="T62" fmla="*/ 2147483646 w 467"/>
              <a:gd name="T63" fmla="*/ 2147483646 h 349"/>
              <a:gd name="T64" fmla="*/ 2147483646 w 467"/>
              <a:gd name="T65" fmla="*/ 2147483646 h 349"/>
              <a:gd name="T66" fmla="*/ 2147483646 w 467"/>
              <a:gd name="T67" fmla="*/ 2147483646 h 349"/>
              <a:gd name="T68" fmla="*/ 0 w 467"/>
              <a:gd name="T69" fmla="*/ 2147483646 h 349"/>
              <a:gd name="T70" fmla="*/ 0 w 467"/>
              <a:gd name="T71" fmla="*/ 2147483646 h 349"/>
              <a:gd name="T72" fmla="*/ 0 w 467"/>
              <a:gd name="T73" fmla="*/ 2147483646 h 349"/>
              <a:gd name="T74" fmla="*/ 2147483646 w 467"/>
              <a:gd name="T75" fmla="*/ 2147483646 h 349"/>
              <a:gd name="T76" fmla="*/ 2147483646 w 467"/>
              <a:gd name="T77" fmla="*/ 2147483646 h 349"/>
              <a:gd name="T78" fmla="*/ 2147483646 w 467"/>
              <a:gd name="T79" fmla="*/ 2147483646 h 349"/>
              <a:gd name="T80" fmla="*/ 2147483646 w 467"/>
              <a:gd name="T81" fmla="*/ 2147483646 h 349"/>
              <a:gd name="T82" fmla="*/ 2147483646 w 467"/>
              <a:gd name="T83" fmla="*/ 2147483646 h 349"/>
              <a:gd name="T84" fmla="*/ 2147483646 w 467"/>
              <a:gd name="T85" fmla="*/ 2147483646 h 349"/>
              <a:gd name="T86" fmla="*/ 2147483646 w 467"/>
              <a:gd name="T87" fmla="*/ 2147483646 h 349"/>
              <a:gd name="T88" fmla="*/ 2147483646 w 467"/>
              <a:gd name="T89" fmla="*/ 2147483646 h 349"/>
              <a:gd name="T90" fmla="*/ 2147483646 w 467"/>
              <a:gd name="T91" fmla="*/ 2147483646 h 349"/>
              <a:gd name="T92" fmla="*/ 2147483646 w 467"/>
              <a:gd name="T93" fmla="*/ 2147483646 h 349"/>
              <a:gd name="T94" fmla="*/ 2147483646 w 467"/>
              <a:gd name="T95" fmla="*/ 2147483646 h 349"/>
              <a:gd name="T96" fmla="*/ 2147483646 w 467"/>
              <a:gd name="T97" fmla="*/ 2147483646 h 349"/>
              <a:gd name="T98" fmla="*/ 2147483646 w 467"/>
              <a:gd name="T99" fmla="*/ 2147483646 h 349"/>
              <a:gd name="T100" fmla="*/ 2147483646 w 467"/>
              <a:gd name="T101" fmla="*/ 2147483646 h 349"/>
              <a:gd name="T102" fmla="*/ 2147483646 w 467"/>
              <a:gd name="T103" fmla="*/ 2147483646 h 349"/>
              <a:gd name="T104" fmla="*/ 2147483646 w 467"/>
              <a:gd name="T105" fmla="*/ 2147483646 h 349"/>
              <a:gd name="T106" fmla="*/ 2147483646 w 467"/>
              <a:gd name="T107" fmla="*/ 2147483646 h 34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7"/>
              <a:gd name="T163" fmla="*/ 0 h 349"/>
              <a:gd name="T164" fmla="*/ 467 w 467"/>
              <a:gd name="T165" fmla="*/ 349 h 34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7" h="349">
                <a:moveTo>
                  <a:pt x="293" y="98"/>
                </a:moveTo>
                <a:lnTo>
                  <a:pt x="326" y="77"/>
                </a:lnTo>
                <a:lnTo>
                  <a:pt x="358" y="55"/>
                </a:lnTo>
                <a:lnTo>
                  <a:pt x="380" y="44"/>
                </a:lnTo>
                <a:lnTo>
                  <a:pt x="413" y="33"/>
                </a:lnTo>
                <a:lnTo>
                  <a:pt x="424" y="22"/>
                </a:lnTo>
                <a:lnTo>
                  <a:pt x="445" y="11"/>
                </a:lnTo>
                <a:lnTo>
                  <a:pt x="456" y="11"/>
                </a:lnTo>
                <a:lnTo>
                  <a:pt x="467" y="0"/>
                </a:lnTo>
                <a:lnTo>
                  <a:pt x="467" y="11"/>
                </a:lnTo>
                <a:lnTo>
                  <a:pt x="456" y="22"/>
                </a:lnTo>
                <a:lnTo>
                  <a:pt x="445" y="33"/>
                </a:lnTo>
                <a:lnTo>
                  <a:pt x="434" y="55"/>
                </a:lnTo>
                <a:lnTo>
                  <a:pt x="413" y="77"/>
                </a:lnTo>
                <a:lnTo>
                  <a:pt x="391" y="109"/>
                </a:lnTo>
                <a:lnTo>
                  <a:pt x="358" y="142"/>
                </a:lnTo>
                <a:lnTo>
                  <a:pt x="326" y="185"/>
                </a:lnTo>
                <a:lnTo>
                  <a:pt x="282" y="218"/>
                </a:lnTo>
                <a:lnTo>
                  <a:pt x="239" y="251"/>
                </a:lnTo>
                <a:lnTo>
                  <a:pt x="206" y="283"/>
                </a:lnTo>
                <a:lnTo>
                  <a:pt x="184" y="305"/>
                </a:lnTo>
                <a:lnTo>
                  <a:pt x="163" y="327"/>
                </a:lnTo>
                <a:lnTo>
                  <a:pt x="141" y="338"/>
                </a:lnTo>
                <a:lnTo>
                  <a:pt x="130" y="349"/>
                </a:lnTo>
                <a:lnTo>
                  <a:pt x="119" y="349"/>
                </a:lnTo>
                <a:lnTo>
                  <a:pt x="108" y="349"/>
                </a:lnTo>
                <a:lnTo>
                  <a:pt x="97" y="338"/>
                </a:lnTo>
                <a:lnTo>
                  <a:pt x="76" y="327"/>
                </a:lnTo>
                <a:lnTo>
                  <a:pt x="54" y="305"/>
                </a:lnTo>
                <a:lnTo>
                  <a:pt x="21" y="283"/>
                </a:lnTo>
                <a:lnTo>
                  <a:pt x="10" y="251"/>
                </a:lnTo>
                <a:lnTo>
                  <a:pt x="10" y="240"/>
                </a:lnTo>
                <a:lnTo>
                  <a:pt x="0" y="229"/>
                </a:lnTo>
                <a:lnTo>
                  <a:pt x="0" y="218"/>
                </a:lnTo>
                <a:lnTo>
                  <a:pt x="10" y="207"/>
                </a:lnTo>
                <a:lnTo>
                  <a:pt x="10" y="196"/>
                </a:lnTo>
                <a:lnTo>
                  <a:pt x="32" y="196"/>
                </a:lnTo>
                <a:lnTo>
                  <a:pt x="54" y="196"/>
                </a:lnTo>
                <a:lnTo>
                  <a:pt x="65" y="196"/>
                </a:lnTo>
                <a:lnTo>
                  <a:pt x="87" y="207"/>
                </a:lnTo>
                <a:lnTo>
                  <a:pt x="97" y="196"/>
                </a:lnTo>
                <a:lnTo>
                  <a:pt x="108" y="196"/>
                </a:lnTo>
                <a:lnTo>
                  <a:pt x="119" y="185"/>
                </a:lnTo>
                <a:lnTo>
                  <a:pt x="141" y="185"/>
                </a:lnTo>
                <a:lnTo>
                  <a:pt x="152" y="175"/>
                </a:lnTo>
                <a:lnTo>
                  <a:pt x="173" y="164"/>
                </a:lnTo>
                <a:lnTo>
                  <a:pt x="195" y="142"/>
                </a:lnTo>
                <a:lnTo>
                  <a:pt x="228" y="131"/>
                </a:lnTo>
                <a:lnTo>
                  <a:pt x="250" y="109"/>
                </a:lnTo>
                <a:lnTo>
                  <a:pt x="293" y="98"/>
                </a:lnTo>
              </a:path>
            </a:pathLst>
          </a:custGeom>
          <a:solidFill>
            <a:srgbClr val="FF0000"/>
          </a:solidFill>
          <a:ln w="12700">
            <a:solidFill>
              <a:srgbClr val="000000"/>
            </a:solidFill>
            <a:round/>
          </a:ln>
        </p:spPr>
        <p:txBody>
          <a:bodyPr/>
          <a:lstStyle/>
          <a:p>
            <a:endParaRPr lang="zh-CN" altLang="en-US"/>
          </a:p>
        </p:txBody>
      </p:sp>
      <p:sp>
        <p:nvSpPr>
          <p:cNvPr id="95293" name="Freeform 61"/>
          <p:cNvSpPr/>
          <p:nvPr/>
        </p:nvSpPr>
        <p:spPr bwMode="auto">
          <a:xfrm>
            <a:off x="6707188" y="1981200"/>
            <a:ext cx="525462" cy="103188"/>
          </a:xfrm>
          <a:custGeom>
            <a:avLst/>
            <a:gdLst>
              <a:gd name="T0" fmla="*/ 0 w 827"/>
              <a:gd name="T1" fmla="*/ 2147483646 h 163"/>
              <a:gd name="T2" fmla="*/ 2147483646 w 827"/>
              <a:gd name="T3" fmla="*/ 2147483646 h 163"/>
              <a:gd name="T4" fmla="*/ 2147483646 w 827"/>
              <a:gd name="T5" fmla="*/ 2147483646 h 163"/>
              <a:gd name="T6" fmla="*/ 2147483646 w 827"/>
              <a:gd name="T7" fmla="*/ 2147483646 h 163"/>
              <a:gd name="T8" fmla="*/ 2147483646 w 827"/>
              <a:gd name="T9" fmla="*/ 2147483646 h 163"/>
              <a:gd name="T10" fmla="*/ 2147483646 w 827"/>
              <a:gd name="T11" fmla="*/ 2147483646 h 163"/>
              <a:gd name="T12" fmla="*/ 2147483646 w 827"/>
              <a:gd name="T13" fmla="*/ 2147483646 h 163"/>
              <a:gd name="T14" fmla="*/ 2147483646 w 827"/>
              <a:gd name="T15" fmla="*/ 2147483646 h 163"/>
              <a:gd name="T16" fmla="*/ 2147483646 w 827"/>
              <a:gd name="T17" fmla="*/ 2147483646 h 163"/>
              <a:gd name="T18" fmla="*/ 2147483646 w 827"/>
              <a:gd name="T19" fmla="*/ 2147483646 h 163"/>
              <a:gd name="T20" fmla="*/ 2147483646 w 827"/>
              <a:gd name="T21" fmla="*/ 2147483646 h 163"/>
              <a:gd name="T22" fmla="*/ 2147483646 w 827"/>
              <a:gd name="T23" fmla="*/ 2147483646 h 163"/>
              <a:gd name="T24" fmla="*/ 2147483646 w 827"/>
              <a:gd name="T25" fmla="*/ 2147483646 h 163"/>
              <a:gd name="T26" fmla="*/ 2147483646 w 827"/>
              <a:gd name="T27" fmla="*/ 2147483646 h 163"/>
              <a:gd name="T28" fmla="*/ 2147483646 w 827"/>
              <a:gd name="T29" fmla="*/ 0 h 163"/>
              <a:gd name="T30" fmla="*/ 2147483646 w 827"/>
              <a:gd name="T31" fmla="*/ 0 h 163"/>
              <a:gd name="T32" fmla="*/ 2147483646 w 827"/>
              <a:gd name="T33" fmla="*/ 0 h 163"/>
              <a:gd name="T34" fmla="*/ 2147483646 w 827"/>
              <a:gd name="T35" fmla="*/ 0 h 163"/>
              <a:gd name="T36" fmla="*/ 2147483646 w 827"/>
              <a:gd name="T37" fmla="*/ 0 h 163"/>
              <a:gd name="T38" fmla="*/ 2147483646 w 827"/>
              <a:gd name="T39" fmla="*/ 2147483646 h 163"/>
              <a:gd name="T40" fmla="*/ 2147483646 w 827"/>
              <a:gd name="T41" fmla="*/ 2147483646 h 163"/>
              <a:gd name="T42" fmla="*/ 2147483646 w 827"/>
              <a:gd name="T43" fmla="*/ 2147483646 h 163"/>
              <a:gd name="T44" fmla="*/ 2147483646 w 827"/>
              <a:gd name="T45" fmla="*/ 2147483646 h 163"/>
              <a:gd name="T46" fmla="*/ 2147483646 w 827"/>
              <a:gd name="T47" fmla="*/ 2147483646 h 163"/>
              <a:gd name="T48" fmla="*/ 2147483646 w 827"/>
              <a:gd name="T49" fmla="*/ 2147483646 h 163"/>
              <a:gd name="T50" fmla="*/ 2147483646 w 827"/>
              <a:gd name="T51" fmla="*/ 2147483646 h 163"/>
              <a:gd name="T52" fmla="*/ 2147483646 w 827"/>
              <a:gd name="T53" fmla="*/ 2147483646 h 163"/>
              <a:gd name="T54" fmla="*/ 2147483646 w 827"/>
              <a:gd name="T55" fmla="*/ 2147483646 h 163"/>
              <a:gd name="T56" fmla="*/ 2147483646 w 827"/>
              <a:gd name="T57" fmla="*/ 2147483646 h 163"/>
              <a:gd name="T58" fmla="*/ 2147483646 w 827"/>
              <a:gd name="T59" fmla="*/ 2147483646 h 163"/>
              <a:gd name="T60" fmla="*/ 2147483646 w 827"/>
              <a:gd name="T61" fmla="*/ 2147483646 h 163"/>
              <a:gd name="T62" fmla="*/ 2147483646 w 827"/>
              <a:gd name="T63" fmla="*/ 2147483646 h 163"/>
              <a:gd name="T64" fmla="*/ 2147483646 w 827"/>
              <a:gd name="T65" fmla="*/ 2147483646 h 163"/>
              <a:gd name="T66" fmla="*/ 2147483646 w 827"/>
              <a:gd name="T67" fmla="*/ 2147483646 h 163"/>
              <a:gd name="T68" fmla="*/ 2147483646 w 827"/>
              <a:gd name="T69" fmla="*/ 2147483646 h 163"/>
              <a:gd name="T70" fmla="*/ 2147483646 w 827"/>
              <a:gd name="T71" fmla="*/ 2147483646 h 163"/>
              <a:gd name="T72" fmla="*/ 2147483646 w 827"/>
              <a:gd name="T73" fmla="*/ 2147483646 h 163"/>
              <a:gd name="T74" fmla="*/ 2147483646 w 827"/>
              <a:gd name="T75" fmla="*/ 2147483646 h 163"/>
              <a:gd name="T76" fmla="*/ 2147483646 w 827"/>
              <a:gd name="T77" fmla="*/ 2147483646 h 163"/>
              <a:gd name="T78" fmla="*/ 2147483646 w 827"/>
              <a:gd name="T79" fmla="*/ 2147483646 h 163"/>
              <a:gd name="T80" fmla="*/ 2147483646 w 827"/>
              <a:gd name="T81" fmla="*/ 2147483646 h 163"/>
              <a:gd name="T82" fmla="*/ 2147483646 w 827"/>
              <a:gd name="T83" fmla="*/ 2147483646 h 163"/>
              <a:gd name="T84" fmla="*/ 2147483646 w 827"/>
              <a:gd name="T85" fmla="*/ 2147483646 h 163"/>
              <a:gd name="T86" fmla="*/ 2147483646 w 827"/>
              <a:gd name="T87" fmla="*/ 2147483646 h 163"/>
              <a:gd name="T88" fmla="*/ 2147483646 w 827"/>
              <a:gd name="T89" fmla="*/ 2147483646 h 163"/>
              <a:gd name="T90" fmla="*/ 2147483646 w 827"/>
              <a:gd name="T91" fmla="*/ 2147483646 h 163"/>
              <a:gd name="T92" fmla="*/ 2147483646 w 827"/>
              <a:gd name="T93" fmla="*/ 2147483646 h 163"/>
              <a:gd name="T94" fmla="*/ 2147483646 w 827"/>
              <a:gd name="T95" fmla="*/ 2147483646 h 163"/>
              <a:gd name="T96" fmla="*/ 0 w 827"/>
              <a:gd name="T97" fmla="*/ 2147483646 h 163"/>
              <a:gd name="T98" fmla="*/ 0 w 827"/>
              <a:gd name="T99" fmla="*/ 2147483646 h 1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27"/>
              <a:gd name="T151" fmla="*/ 0 h 163"/>
              <a:gd name="T152" fmla="*/ 827 w 827"/>
              <a:gd name="T153" fmla="*/ 163 h 1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27" h="163">
                <a:moveTo>
                  <a:pt x="0" y="87"/>
                </a:moveTo>
                <a:lnTo>
                  <a:pt x="33" y="87"/>
                </a:lnTo>
                <a:lnTo>
                  <a:pt x="66" y="76"/>
                </a:lnTo>
                <a:lnTo>
                  <a:pt x="120" y="76"/>
                </a:lnTo>
                <a:lnTo>
                  <a:pt x="174" y="65"/>
                </a:lnTo>
                <a:lnTo>
                  <a:pt x="240" y="65"/>
                </a:lnTo>
                <a:lnTo>
                  <a:pt x="305" y="54"/>
                </a:lnTo>
                <a:lnTo>
                  <a:pt x="381" y="43"/>
                </a:lnTo>
                <a:lnTo>
                  <a:pt x="468" y="33"/>
                </a:lnTo>
                <a:lnTo>
                  <a:pt x="501" y="22"/>
                </a:lnTo>
                <a:lnTo>
                  <a:pt x="544" y="22"/>
                </a:lnTo>
                <a:lnTo>
                  <a:pt x="577" y="11"/>
                </a:lnTo>
                <a:lnTo>
                  <a:pt x="609" y="11"/>
                </a:lnTo>
                <a:lnTo>
                  <a:pt x="642" y="11"/>
                </a:lnTo>
                <a:lnTo>
                  <a:pt x="675" y="0"/>
                </a:lnTo>
                <a:lnTo>
                  <a:pt x="696" y="0"/>
                </a:lnTo>
                <a:lnTo>
                  <a:pt x="729" y="0"/>
                </a:lnTo>
                <a:lnTo>
                  <a:pt x="751" y="0"/>
                </a:lnTo>
                <a:lnTo>
                  <a:pt x="761" y="0"/>
                </a:lnTo>
                <a:lnTo>
                  <a:pt x="783" y="11"/>
                </a:lnTo>
                <a:lnTo>
                  <a:pt x="794" y="11"/>
                </a:lnTo>
                <a:lnTo>
                  <a:pt x="805" y="11"/>
                </a:lnTo>
                <a:lnTo>
                  <a:pt x="816" y="22"/>
                </a:lnTo>
                <a:lnTo>
                  <a:pt x="827" y="33"/>
                </a:lnTo>
                <a:lnTo>
                  <a:pt x="827" y="43"/>
                </a:lnTo>
                <a:lnTo>
                  <a:pt x="816" y="54"/>
                </a:lnTo>
                <a:lnTo>
                  <a:pt x="805" y="65"/>
                </a:lnTo>
                <a:lnTo>
                  <a:pt x="794" y="65"/>
                </a:lnTo>
                <a:lnTo>
                  <a:pt x="772" y="76"/>
                </a:lnTo>
                <a:lnTo>
                  <a:pt x="751" y="87"/>
                </a:lnTo>
                <a:lnTo>
                  <a:pt x="718" y="87"/>
                </a:lnTo>
                <a:lnTo>
                  <a:pt x="685" y="98"/>
                </a:lnTo>
                <a:lnTo>
                  <a:pt x="598" y="109"/>
                </a:lnTo>
                <a:lnTo>
                  <a:pt x="511" y="120"/>
                </a:lnTo>
                <a:lnTo>
                  <a:pt x="414" y="131"/>
                </a:lnTo>
                <a:lnTo>
                  <a:pt x="327" y="152"/>
                </a:lnTo>
                <a:lnTo>
                  <a:pt x="272" y="152"/>
                </a:lnTo>
                <a:lnTo>
                  <a:pt x="229" y="163"/>
                </a:lnTo>
                <a:lnTo>
                  <a:pt x="185" y="163"/>
                </a:lnTo>
                <a:lnTo>
                  <a:pt x="153" y="163"/>
                </a:lnTo>
                <a:lnTo>
                  <a:pt x="131" y="163"/>
                </a:lnTo>
                <a:lnTo>
                  <a:pt x="109" y="163"/>
                </a:lnTo>
                <a:lnTo>
                  <a:pt x="98" y="163"/>
                </a:lnTo>
                <a:lnTo>
                  <a:pt x="87" y="163"/>
                </a:lnTo>
                <a:lnTo>
                  <a:pt x="55" y="152"/>
                </a:lnTo>
                <a:lnTo>
                  <a:pt x="44" y="131"/>
                </a:lnTo>
                <a:lnTo>
                  <a:pt x="22" y="109"/>
                </a:lnTo>
                <a:lnTo>
                  <a:pt x="0" y="87"/>
                </a:lnTo>
              </a:path>
            </a:pathLst>
          </a:custGeom>
          <a:solidFill>
            <a:srgbClr val="FF0000"/>
          </a:solidFill>
          <a:ln w="12700">
            <a:solidFill>
              <a:srgbClr val="000000"/>
            </a:solidFill>
            <a:round/>
          </a:ln>
        </p:spPr>
        <p:txBody>
          <a:bodyPr/>
          <a:lstStyle/>
          <a:p>
            <a:endParaRPr lang="zh-CN" altLang="en-US"/>
          </a:p>
        </p:txBody>
      </p:sp>
      <p:sp>
        <p:nvSpPr>
          <p:cNvPr id="95294" name="Freeform 62"/>
          <p:cNvSpPr/>
          <p:nvPr/>
        </p:nvSpPr>
        <p:spPr bwMode="auto">
          <a:xfrm>
            <a:off x="7081838" y="2112963"/>
            <a:ext cx="212725" cy="214312"/>
          </a:xfrm>
          <a:custGeom>
            <a:avLst/>
            <a:gdLst>
              <a:gd name="T0" fmla="*/ 2147483646 w 337"/>
              <a:gd name="T1" fmla="*/ 2147483646 h 337"/>
              <a:gd name="T2" fmla="*/ 2147483646 w 337"/>
              <a:gd name="T3" fmla="*/ 0 h 337"/>
              <a:gd name="T4" fmla="*/ 2147483646 w 337"/>
              <a:gd name="T5" fmla="*/ 0 h 337"/>
              <a:gd name="T6" fmla="*/ 2147483646 w 337"/>
              <a:gd name="T7" fmla="*/ 0 h 337"/>
              <a:gd name="T8" fmla="*/ 2147483646 w 337"/>
              <a:gd name="T9" fmla="*/ 0 h 337"/>
              <a:gd name="T10" fmla="*/ 2147483646 w 337"/>
              <a:gd name="T11" fmla="*/ 0 h 337"/>
              <a:gd name="T12" fmla="*/ 2147483646 w 337"/>
              <a:gd name="T13" fmla="*/ 2147483646 h 337"/>
              <a:gd name="T14" fmla="*/ 2147483646 w 337"/>
              <a:gd name="T15" fmla="*/ 2147483646 h 337"/>
              <a:gd name="T16" fmla="*/ 2147483646 w 337"/>
              <a:gd name="T17" fmla="*/ 2147483646 h 337"/>
              <a:gd name="T18" fmla="*/ 2147483646 w 337"/>
              <a:gd name="T19" fmla="*/ 2147483646 h 337"/>
              <a:gd name="T20" fmla="*/ 2147483646 w 337"/>
              <a:gd name="T21" fmla="*/ 2147483646 h 337"/>
              <a:gd name="T22" fmla="*/ 2147483646 w 337"/>
              <a:gd name="T23" fmla="*/ 2147483646 h 337"/>
              <a:gd name="T24" fmla="*/ 2147483646 w 337"/>
              <a:gd name="T25" fmla="*/ 2147483646 h 337"/>
              <a:gd name="T26" fmla="*/ 2147483646 w 337"/>
              <a:gd name="T27" fmla="*/ 2147483646 h 337"/>
              <a:gd name="T28" fmla="*/ 2147483646 w 337"/>
              <a:gd name="T29" fmla="*/ 2147483646 h 337"/>
              <a:gd name="T30" fmla="*/ 2147483646 w 337"/>
              <a:gd name="T31" fmla="*/ 2147483646 h 337"/>
              <a:gd name="T32" fmla="*/ 2147483646 w 337"/>
              <a:gd name="T33" fmla="*/ 2147483646 h 337"/>
              <a:gd name="T34" fmla="*/ 2147483646 w 337"/>
              <a:gd name="T35" fmla="*/ 2147483646 h 337"/>
              <a:gd name="T36" fmla="*/ 2147483646 w 337"/>
              <a:gd name="T37" fmla="*/ 2147483646 h 337"/>
              <a:gd name="T38" fmla="*/ 2147483646 w 337"/>
              <a:gd name="T39" fmla="*/ 2147483646 h 337"/>
              <a:gd name="T40" fmla="*/ 2147483646 w 337"/>
              <a:gd name="T41" fmla="*/ 2147483646 h 337"/>
              <a:gd name="T42" fmla="*/ 0 w 337"/>
              <a:gd name="T43" fmla="*/ 2147483646 h 337"/>
              <a:gd name="T44" fmla="*/ 2147483646 w 337"/>
              <a:gd name="T45" fmla="*/ 2147483646 h 337"/>
              <a:gd name="T46" fmla="*/ 2147483646 w 337"/>
              <a:gd name="T47" fmla="*/ 2147483646 h 337"/>
              <a:gd name="T48" fmla="*/ 2147483646 w 337"/>
              <a:gd name="T49" fmla="*/ 2147483646 h 337"/>
              <a:gd name="T50" fmla="*/ 2147483646 w 337"/>
              <a:gd name="T51" fmla="*/ 2147483646 h 337"/>
              <a:gd name="T52" fmla="*/ 2147483646 w 337"/>
              <a:gd name="T53" fmla="*/ 2147483646 h 337"/>
              <a:gd name="T54" fmla="*/ 2147483646 w 337"/>
              <a:gd name="T55" fmla="*/ 2147483646 h 337"/>
              <a:gd name="T56" fmla="*/ 2147483646 w 337"/>
              <a:gd name="T57" fmla="*/ 2147483646 h 337"/>
              <a:gd name="T58" fmla="*/ 2147483646 w 337"/>
              <a:gd name="T59" fmla="*/ 2147483646 h 337"/>
              <a:gd name="T60" fmla="*/ 2147483646 w 337"/>
              <a:gd name="T61" fmla="*/ 2147483646 h 337"/>
              <a:gd name="T62" fmla="*/ 2147483646 w 337"/>
              <a:gd name="T63" fmla="*/ 2147483646 h 337"/>
              <a:gd name="T64" fmla="*/ 2147483646 w 337"/>
              <a:gd name="T65" fmla="*/ 2147483646 h 337"/>
              <a:gd name="T66" fmla="*/ 2147483646 w 337"/>
              <a:gd name="T67" fmla="*/ 2147483646 h 337"/>
              <a:gd name="T68" fmla="*/ 2147483646 w 337"/>
              <a:gd name="T69" fmla="*/ 2147483646 h 337"/>
              <a:gd name="T70" fmla="*/ 2147483646 w 337"/>
              <a:gd name="T71" fmla="*/ 2147483646 h 337"/>
              <a:gd name="T72" fmla="*/ 2147483646 w 337"/>
              <a:gd name="T73" fmla="*/ 2147483646 h 3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7"/>
              <a:gd name="T112" fmla="*/ 0 h 337"/>
              <a:gd name="T113" fmla="*/ 337 w 337"/>
              <a:gd name="T114" fmla="*/ 337 h 3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7" h="337">
                <a:moveTo>
                  <a:pt x="141" y="11"/>
                </a:moveTo>
                <a:lnTo>
                  <a:pt x="152" y="0"/>
                </a:lnTo>
                <a:lnTo>
                  <a:pt x="163" y="0"/>
                </a:lnTo>
                <a:lnTo>
                  <a:pt x="184" y="0"/>
                </a:lnTo>
                <a:lnTo>
                  <a:pt x="206" y="0"/>
                </a:lnTo>
                <a:lnTo>
                  <a:pt x="228" y="0"/>
                </a:lnTo>
                <a:lnTo>
                  <a:pt x="250" y="11"/>
                </a:lnTo>
                <a:lnTo>
                  <a:pt x="271" y="21"/>
                </a:lnTo>
                <a:lnTo>
                  <a:pt x="293" y="43"/>
                </a:lnTo>
                <a:lnTo>
                  <a:pt x="315" y="65"/>
                </a:lnTo>
                <a:lnTo>
                  <a:pt x="326" y="87"/>
                </a:lnTo>
                <a:lnTo>
                  <a:pt x="326" y="98"/>
                </a:lnTo>
                <a:lnTo>
                  <a:pt x="337" y="109"/>
                </a:lnTo>
                <a:lnTo>
                  <a:pt x="326" y="119"/>
                </a:lnTo>
                <a:lnTo>
                  <a:pt x="304" y="141"/>
                </a:lnTo>
                <a:lnTo>
                  <a:pt x="282" y="152"/>
                </a:lnTo>
                <a:lnTo>
                  <a:pt x="250" y="185"/>
                </a:lnTo>
                <a:lnTo>
                  <a:pt x="206" y="217"/>
                </a:lnTo>
                <a:lnTo>
                  <a:pt x="163" y="250"/>
                </a:lnTo>
                <a:lnTo>
                  <a:pt x="108" y="294"/>
                </a:lnTo>
                <a:lnTo>
                  <a:pt x="43" y="337"/>
                </a:lnTo>
                <a:lnTo>
                  <a:pt x="0" y="315"/>
                </a:lnTo>
                <a:lnTo>
                  <a:pt x="43" y="261"/>
                </a:lnTo>
                <a:lnTo>
                  <a:pt x="76" y="206"/>
                </a:lnTo>
                <a:lnTo>
                  <a:pt x="108" y="163"/>
                </a:lnTo>
                <a:lnTo>
                  <a:pt x="130" y="130"/>
                </a:lnTo>
                <a:lnTo>
                  <a:pt x="152" y="98"/>
                </a:lnTo>
                <a:lnTo>
                  <a:pt x="163" y="76"/>
                </a:lnTo>
                <a:lnTo>
                  <a:pt x="163" y="54"/>
                </a:lnTo>
                <a:lnTo>
                  <a:pt x="163" y="43"/>
                </a:lnTo>
                <a:lnTo>
                  <a:pt x="152" y="43"/>
                </a:lnTo>
                <a:lnTo>
                  <a:pt x="141" y="32"/>
                </a:lnTo>
                <a:lnTo>
                  <a:pt x="130" y="32"/>
                </a:lnTo>
                <a:lnTo>
                  <a:pt x="130" y="21"/>
                </a:lnTo>
                <a:lnTo>
                  <a:pt x="141" y="11"/>
                </a:lnTo>
              </a:path>
            </a:pathLst>
          </a:custGeom>
          <a:solidFill>
            <a:srgbClr val="FF0000"/>
          </a:solidFill>
          <a:ln w="12700">
            <a:solidFill>
              <a:srgbClr val="000000"/>
            </a:solidFill>
            <a:round/>
          </a:ln>
        </p:spPr>
        <p:txBody>
          <a:bodyPr/>
          <a:lstStyle/>
          <a:p>
            <a:endParaRPr lang="zh-CN" altLang="en-US"/>
          </a:p>
        </p:txBody>
      </p:sp>
      <p:sp>
        <p:nvSpPr>
          <p:cNvPr id="95296" name="Freeform 64"/>
          <p:cNvSpPr/>
          <p:nvPr/>
        </p:nvSpPr>
        <p:spPr bwMode="auto">
          <a:xfrm>
            <a:off x="6321425" y="1455738"/>
            <a:ext cx="338138" cy="1203325"/>
          </a:xfrm>
          <a:custGeom>
            <a:avLst/>
            <a:gdLst>
              <a:gd name="T0" fmla="*/ 2147483646 w 532"/>
              <a:gd name="T1" fmla="*/ 2147483646 h 1893"/>
              <a:gd name="T2" fmla="*/ 2147483646 w 532"/>
              <a:gd name="T3" fmla="*/ 2147483646 h 1893"/>
              <a:gd name="T4" fmla="*/ 2147483646 w 532"/>
              <a:gd name="T5" fmla="*/ 2147483646 h 1893"/>
              <a:gd name="T6" fmla="*/ 2147483646 w 532"/>
              <a:gd name="T7" fmla="*/ 2147483646 h 1893"/>
              <a:gd name="T8" fmla="*/ 0 w 532"/>
              <a:gd name="T9" fmla="*/ 2147483646 h 1893"/>
              <a:gd name="T10" fmla="*/ 2147483646 w 532"/>
              <a:gd name="T11" fmla="*/ 2147483646 h 1893"/>
              <a:gd name="T12" fmla="*/ 2147483646 w 532"/>
              <a:gd name="T13" fmla="*/ 2147483646 h 1893"/>
              <a:gd name="T14" fmla="*/ 2147483646 w 532"/>
              <a:gd name="T15" fmla="*/ 2147483646 h 1893"/>
              <a:gd name="T16" fmla="*/ 2147483646 w 532"/>
              <a:gd name="T17" fmla="*/ 2147483646 h 1893"/>
              <a:gd name="T18" fmla="*/ 2147483646 w 532"/>
              <a:gd name="T19" fmla="*/ 2147483646 h 1893"/>
              <a:gd name="T20" fmla="*/ 2147483646 w 532"/>
              <a:gd name="T21" fmla="*/ 2147483646 h 1893"/>
              <a:gd name="T22" fmla="*/ 2147483646 w 532"/>
              <a:gd name="T23" fmla="*/ 2147483646 h 1893"/>
              <a:gd name="T24" fmla="*/ 2147483646 w 532"/>
              <a:gd name="T25" fmla="*/ 2147483646 h 1893"/>
              <a:gd name="T26" fmla="*/ 2147483646 w 532"/>
              <a:gd name="T27" fmla="*/ 2147483646 h 1893"/>
              <a:gd name="T28" fmla="*/ 2147483646 w 532"/>
              <a:gd name="T29" fmla="*/ 2147483646 h 1893"/>
              <a:gd name="T30" fmla="*/ 2147483646 w 532"/>
              <a:gd name="T31" fmla="*/ 2147483646 h 1893"/>
              <a:gd name="T32" fmla="*/ 2147483646 w 532"/>
              <a:gd name="T33" fmla="*/ 2147483646 h 1893"/>
              <a:gd name="T34" fmla="*/ 2147483646 w 532"/>
              <a:gd name="T35" fmla="*/ 2147483646 h 1893"/>
              <a:gd name="T36" fmla="*/ 2147483646 w 532"/>
              <a:gd name="T37" fmla="*/ 2147483646 h 1893"/>
              <a:gd name="T38" fmla="*/ 2147483646 w 532"/>
              <a:gd name="T39" fmla="*/ 2147483646 h 1893"/>
              <a:gd name="T40" fmla="*/ 2147483646 w 532"/>
              <a:gd name="T41" fmla="*/ 2147483646 h 1893"/>
              <a:gd name="T42" fmla="*/ 2147483646 w 532"/>
              <a:gd name="T43" fmla="*/ 2147483646 h 1893"/>
              <a:gd name="T44" fmla="*/ 2147483646 w 532"/>
              <a:gd name="T45" fmla="*/ 2147483646 h 1893"/>
              <a:gd name="T46" fmla="*/ 2147483646 w 532"/>
              <a:gd name="T47" fmla="*/ 0 h 1893"/>
              <a:gd name="T48" fmla="*/ 2147483646 w 532"/>
              <a:gd name="T49" fmla="*/ 2147483646 h 1893"/>
              <a:gd name="T50" fmla="*/ 2147483646 w 532"/>
              <a:gd name="T51" fmla="*/ 2147483646 h 1893"/>
              <a:gd name="T52" fmla="*/ 2147483646 w 532"/>
              <a:gd name="T53" fmla="*/ 2147483646 h 1893"/>
              <a:gd name="T54" fmla="*/ 2147483646 w 532"/>
              <a:gd name="T55" fmla="*/ 2147483646 h 1893"/>
              <a:gd name="T56" fmla="*/ 2147483646 w 532"/>
              <a:gd name="T57" fmla="*/ 2147483646 h 1893"/>
              <a:gd name="T58" fmla="*/ 2147483646 w 532"/>
              <a:gd name="T59" fmla="*/ 2147483646 h 1893"/>
              <a:gd name="T60" fmla="*/ 2147483646 w 532"/>
              <a:gd name="T61" fmla="*/ 2147483646 h 1893"/>
              <a:gd name="T62" fmla="*/ 2147483646 w 532"/>
              <a:gd name="T63" fmla="*/ 2147483646 h 1893"/>
              <a:gd name="T64" fmla="*/ 2147483646 w 532"/>
              <a:gd name="T65" fmla="*/ 2147483646 h 1893"/>
              <a:gd name="T66" fmla="*/ 2147483646 w 532"/>
              <a:gd name="T67" fmla="*/ 2147483646 h 1893"/>
              <a:gd name="T68" fmla="*/ 2147483646 w 532"/>
              <a:gd name="T69" fmla="*/ 2147483646 h 1893"/>
              <a:gd name="T70" fmla="*/ 2147483646 w 532"/>
              <a:gd name="T71" fmla="*/ 2147483646 h 1893"/>
              <a:gd name="T72" fmla="*/ 2147483646 w 532"/>
              <a:gd name="T73" fmla="*/ 2147483646 h 1893"/>
              <a:gd name="T74" fmla="*/ 2147483646 w 532"/>
              <a:gd name="T75" fmla="*/ 2147483646 h 1893"/>
              <a:gd name="T76" fmla="*/ 2147483646 w 532"/>
              <a:gd name="T77" fmla="*/ 2147483646 h 1893"/>
              <a:gd name="T78" fmla="*/ 2147483646 w 532"/>
              <a:gd name="T79" fmla="*/ 2147483646 h 1893"/>
              <a:gd name="T80" fmla="*/ 2147483646 w 532"/>
              <a:gd name="T81" fmla="*/ 2147483646 h 1893"/>
              <a:gd name="T82" fmla="*/ 2147483646 w 532"/>
              <a:gd name="T83" fmla="*/ 2147483646 h 18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2"/>
              <a:gd name="T127" fmla="*/ 0 h 1893"/>
              <a:gd name="T128" fmla="*/ 532 w 532"/>
              <a:gd name="T129" fmla="*/ 1893 h 18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2" h="1893">
                <a:moveTo>
                  <a:pt x="163" y="1708"/>
                </a:moveTo>
                <a:lnTo>
                  <a:pt x="130" y="1752"/>
                </a:lnTo>
                <a:lnTo>
                  <a:pt x="108" y="1795"/>
                </a:lnTo>
                <a:lnTo>
                  <a:pt x="76" y="1828"/>
                </a:lnTo>
                <a:lnTo>
                  <a:pt x="54" y="1850"/>
                </a:lnTo>
                <a:lnTo>
                  <a:pt x="32" y="1872"/>
                </a:lnTo>
                <a:lnTo>
                  <a:pt x="21" y="1893"/>
                </a:lnTo>
                <a:lnTo>
                  <a:pt x="11" y="1893"/>
                </a:lnTo>
                <a:lnTo>
                  <a:pt x="0" y="1893"/>
                </a:lnTo>
                <a:lnTo>
                  <a:pt x="0" y="1872"/>
                </a:lnTo>
                <a:lnTo>
                  <a:pt x="11" y="1861"/>
                </a:lnTo>
                <a:lnTo>
                  <a:pt x="21" y="1839"/>
                </a:lnTo>
                <a:lnTo>
                  <a:pt x="32" y="1806"/>
                </a:lnTo>
                <a:lnTo>
                  <a:pt x="43" y="1774"/>
                </a:lnTo>
                <a:lnTo>
                  <a:pt x="65" y="1730"/>
                </a:lnTo>
                <a:lnTo>
                  <a:pt x="87" y="1687"/>
                </a:lnTo>
                <a:lnTo>
                  <a:pt x="141" y="1589"/>
                </a:lnTo>
                <a:lnTo>
                  <a:pt x="195" y="1491"/>
                </a:lnTo>
                <a:lnTo>
                  <a:pt x="239" y="1382"/>
                </a:lnTo>
                <a:lnTo>
                  <a:pt x="271" y="1273"/>
                </a:lnTo>
                <a:lnTo>
                  <a:pt x="304" y="1175"/>
                </a:lnTo>
                <a:lnTo>
                  <a:pt x="337" y="1066"/>
                </a:lnTo>
                <a:lnTo>
                  <a:pt x="358" y="979"/>
                </a:lnTo>
                <a:lnTo>
                  <a:pt x="369" y="892"/>
                </a:lnTo>
                <a:lnTo>
                  <a:pt x="380" y="849"/>
                </a:lnTo>
                <a:lnTo>
                  <a:pt x="380" y="794"/>
                </a:lnTo>
                <a:lnTo>
                  <a:pt x="391" y="751"/>
                </a:lnTo>
                <a:lnTo>
                  <a:pt x="391" y="685"/>
                </a:lnTo>
                <a:lnTo>
                  <a:pt x="391" y="631"/>
                </a:lnTo>
                <a:lnTo>
                  <a:pt x="402" y="566"/>
                </a:lnTo>
                <a:lnTo>
                  <a:pt x="402" y="500"/>
                </a:lnTo>
                <a:lnTo>
                  <a:pt x="413" y="435"/>
                </a:lnTo>
                <a:lnTo>
                  <a:pt x="402" y="370"/>
                </a:lnTo>
                <a:lnTo>
                  <a:pt x="402" y="315"/>
                </a:lnTo>
                <a:lnTo>
                  <a:pt x="402" y="261"/>
                </a:lnTo>
                <a:lnTo>
                  <a:pt x="402" y="218"/>
                </a:lnTo>
                <a:lnTo>
                  <a:pt x="402" y="185"/>
                </a:lnTo>
                <a:lnTo>
                  <a:pt x="391" y="152"/>
                </a:lnTo>
                <a:lnTo>
                  <a:pt x="391" y="130"/>
                </a:lnTo>
                <a:lnTo>
                  <a:pt x="380" y="109"/>
                </a:lnTo>
                <a:lnTo>
                  <a:pt x="369" y="87"/>
                </a:lnTo>
                <a:lnTo>
                  <a:pt x="358" y="65"/>
                </a:lnTo>
                <a:lnTo>
                  <a:pt x="358" y="43"/>
                </a:lnTo>
                <a:lnTo>
                  <a:pt x="358" y="22"/>
                </a:lnTo>
                <a:lnTo>
                  <a:pt x="369" y="11"/>
                </a:lnTo>
                <a:lnTo>
                  <a:pt x="391" y="0"/>
                </a:lnTo>
                <a:lnTo>
                  <a:pt x="402" y="0"/>
                </a:lnTo>
                <a:lnTo>
                  <a:pt x="435" y="0"/>
                </a:lnTo>
                <a:lnTo>
                  <a:pt x="456" y="11"/>
                </a:lnTo>
                <a:lnTo>
                  <a:pt x="478" y="11"/>
                </a:lnTo>
                <a:lnTo>
                  <a:pt x="489" y="22"/>
                </a:lnTo>
                <a:lnTo>
                  <a:pt x="511" y="22"/>
                </a:lnTo>
                <a:lnTo>
                  <a:pt x="511" y="33"/>
                </a:lnTo>
                <a:lnTo>
                  <a:pt x="511" y="43"/>
                </a:lnTo>
                <a:lnTo>
                  <a:pt x="511" y="54"/>
                </a:lnTo>
                <a:lnTo>
                  <a:pt x="521" y="65"/>
                </a:lnTo>
                <a:lnTo>
                  <a:pt x="521" y="98"/>
                </a:lnTo>
                <a:lnTo>
                  <a:pt x="532" y="141"/>
                </a:lnTo>
                <a:lnTo>
                  <a:pt x="532" y="152"/>
                </a:lnTo>
                <a:lnTo>
                  <a:pt x="532" y="163"/>
                </a:lnTo>
                <a:lnTo>
                  <a:pt x="532" y="174"/>
                </a:lnTo>
                <a:lnTo>
                  <a:pt x="532" y="196"/>
                </a:lnTo>
                <a:lnTo>
                  <a:pt x="532" y="239"/>
                </a:lnTo>
                <a:lnTo>
                  <a:pt x="532" y="294"/>
                </a:lnTo>
                <a:lnTo>
                  <a:pt x="532" y="359"/>
                </a:lnTo>
                <a:lnTo>
                  <a:pt x="521" y="424"/>
                </a:lnTo>
                <a:lnTo>
                  <a:pt x="521" y="500"/>
                </a:lnTo>
                <a:lnTo>
                  <a:pt x="521" y="588"/>
                </a:lnTo>
                <a:lnTo>
                  <a:pt x="511" y="675"/>
                </a:lnTo>
                <a:lnTo>
                  <a:pt x="500" y="762"/>
                </a:lnTo>
                <a:lnTo>
                  <a:pt x="489" y="849"/>
                </a:lnTo>
                <a:lnTo>
                  <a:pt x="478" y="936"/>
                </a:lnTo>
                <a:lnTo>
                  <a:pt x="467" y="1012"/>
                </a:lnTo>
                <a:lnTo>
                  <a:pt x="445" y="1088"/>
                </a:lnTo>
                <a:lnTo>
                  <a:pt x="413" y="1230"/>
                </a:lnTo>
                <a:lnTo>
                  <a:pt x="380" y="1306"/>
                </a:lnTo>
                <a:lnTo>
                  <a:pt x="358" y="1371"/>
                </a:lnTo>
                <a:lnTo>
                  <a:pt x="326" y="1425"/>
                </a:lnTo>
                <a:lnTo>
                  <a:pt x="304" y="1491"/>
                </a:lnTo>
                <a:lnTo>
                  <a:pt x="271" y="1545"/>
                </a:lnTo>
                <a:lnTo>
                  <a:pt x="239" y="1600"/>
                </a:lnTo>
                <a:lnTo>
                  <a:pt x="163" y="1708"/>
                </a:lnTo>
              </a:path>
            </a:pathLst>
          </a:custGeom>
          <a:solidFill>
            <a:srgbClr val="FF0000"/>
          </a:solidFill>
          <a:ln w="12700">
            <a:solidFill>
              <a:srgbClr val="000000"/>
            </a:solidFill>
            <a:round/>
          </a:ln>
        </p:spPr>
        <p:txBody>
          <a:bodyPr/>
          <a:lstStyle/>
          <a:p>
            <a:endParaRPr lang="zh-CN" altLang="en-US"/>
          </a:p>
        </p:txBody>
      </p:sp>
      <p:sp>
        <p:nvSpPr>
          <p:cNvPr id="95297" name="Freeform 65"/>
          <p:cNvSpPr/>
          <p:nvPr/>
        </p:nvSpPr>
        <p:spPr bwMode="auto">
          <a:xfrm>
            <a:off x="6611938" y="1754188"/>
            <a:ext cx="923925" cy="150812"/>
          </a:xfrm>
          <a:custGeom>
            <a:avLst/>
            <a:gdLst>
              <a:gd name="T0" fmla="*/ 2147483646 w 1457"/>
              <a:gd name="T1" fmla="*/ 2147483646 h 239"/>
              <a:gd name="T2" fmla="*/ 2147483646 w 1457"/>
              <a:gd name="T3" fmla="*/ 2147483646 h 239"/>
              <a:gd name="T4" fmla="*/ 2147483646 w 1457"/>
              <a:gd name="T5" fmla="*/ 2147483646 h 239"/>
              <a:gd name="T6" fmla="*/ 2147483646 w 1457"/>
              <a:gd name="T7" fmla="*/ 2147483646 h 239"/>
              <a:gd name="T8" fmla="*/ 2147483646 w 1457"/>
              <a:gd name="T9" fmla="*/ 2147483646 h 239"/>
              <a:gd name="T10" fmla="*/ 2147483646 w 1457"/>
              <a:gd name="T11" fmla="*/ 2147483646 h 239"/>
              <a:gd name="T12" fmla="*/ 2147483646 w 1457"/>
              <a:gd name="T13" fmla="*/ 2147483646 h 239"/>
              <a:gd name="T14" fmla="*/ 2147483646 w 1457"/>
              <a:gd name="T15" fmla="*/ 2147483646 h 239"/>
              <a:gd name="T16" fmla="*/ 2147483646 w 1457"/>
              <a:gd name="T17" fmla="*/ 2147483646 h 239"/>
              <a:gd name="T18" fmla="*/ 2147483646 w 1457"/>
              <a:gd name="T19" fmla="*/ 2147483646 h 239"/>
              <a:gd name="T20" fmla="*/ 2147483646 w 1457"/>
              <a:gd name="T21" fmla="*/ 2147483646 h 239"/>
              <a:gd name="T22" fmla="*/ 2147483646 w 1457"/>
              <a:gd name="T23" fmla="*/ 2147483646 h 239"/>
              <a:gd name="T24" fmla="*/ 2147483646 w 1457"/>
              <a:gd name="T25" fmla="*/ 2147483646 h 239"/>
              <a:gd name="T26" fmla="*/ 2147483646 w 1457"/>
              <a:gd name="T27" fmla="*/ 2147483646 h 239"/>
              <a:gd name="T28" fmla="*/ 2147483646 w 1457"/>
              <a:gd name="T29" fmla="*/ 2147483646 h 239"/>
              <a:gd name="T30" fmla="*/ 2147483646 w 1457"/>
              <a:gd name="T31" fmla="*/ 2147483646 h 239"/>
              <a:gd name="T32" fmla="*/ 2147483646 w 1457"/>
              <a:gd name="T33" fmla="*/ 0 h 239"/>
              <a:gd name="T34" fmla="*/ 2147483646 w 1457"/>
              <a:gd name="T35" fmla="*/ 0 h 239"/>
              <a:gd name="T36" fmla="*/ 2147483646 w 1457"/>
              <a:gd name="T37" fmla="*/ 0 h 239"/>
              <a:gd name="T38" fmla="*/ 2147483646 w 1457"/>
              <a:gd name="T39" fmla="*/ 2147483646 h 239"/>
              <a:gd name="T40" fmla="*/ 2147483646 w 1457"/>
              <a:gd name="T41" fmla="*/ 2147483646 h 239"/>
              <a:gd name="T42" fmla="*/ 2147483646 w 1457"/>
              <a:gd name="T43" fmla="*/ 2147483646 h 239"/>
              <a:gd name="T44" fmla="*/ 2147483646 w 1457"/>
              <a:gd name="T45" fmla="*/ 2147483646 h 239"/>
              <a:gd name="T46" fmla="*/ 2147483646 w 1457"/>
              <a:gd name="T47" fmla="*/ 2147483646 h 239"/>
              <a:gd name="T48" fmla="*/ 2147483646 w 1457"/>
              <a:gd name="T49" fmla="*/ 2147483646 h 239"/>
              <a:gd name="T50" fmla="*/ 2147483646 w 1457"/>
              <a:gd name="T51" fmla="*/ 2147483646 h 239"/>
              <a:gd name="T52" fmla="*/ 2147483646 w 1457"/>
              <a:gd name="T53" fmla="*/ 2147483646 h 239"/>
              <a:gd name="T54" fmla="*/ 2147483646 w 1457"/>
              <a:gd name="T55" fmla="*/ 2147483646 h 239"/>
              <a:gd name="T56" fmla="*/ 2147483646 w 1457"/>
              <a:gd name="T57" fmla="*/ 2147483646 h 239"/>
              <a:gd name="T58" fmla="*/ 2147483646 w 1457"/>
              <a:gd name="T59" fmla="*/ 2147483646 h 239"/>
              <a:gd name="T60" fmla="*/ 2147483646 w 1457"/>
              <a:gd name="T61" fmla="*/ 2147483646 h 239"/>
              <a:gd name="T62" fmla="*/ 2147483646 w 1457"/>
              <a:gd name="T63" fmla="*/ 2147483646 h 239"/>
              <a:gd name="T64" fmla="*/ 2147483646 w 1457"/>
              <a:gd name="T65" fmla="*/ 2147483646 h 239"/>
              <a:gd name="T66" fmla="*/ 2147483646 w 1457"/>
              <a:gd name="T67" fmla="*/ 2147483646 h 239"/>
              <a:gd name="T68" fmla="*/ 2147483646 w 1457"/>
              <a:gd name="T69" fmla="*/ 2147483646 h 239"/>
              <a:gd name="T70" fmla="*/ 2147483646 w 1457"/>
              <a:gd name="T71" fmla="*/ 2147483646 h 239"/>
              <a:gd name="T72" fmla="*/ 2147483646 w 1457"/>
              <a:gd name="T73" fmla="*/ 2147483646 h 239"/>
              <a:gd name="T74" fmla="*/ 2147483646 w 1457"/>
              <a:gd name="T75" fmla="*/ 2147483646 h 239"/>
              <a:gd name="T76" fmla="*/ 2147483646 w 1457"/>
              <a:gd name="T77" fmla="*/ 2147483646 h 239"/>
              <a:gd name="T78" fmla="*/ 2147483646 w 1457"/>
              <a:gd name="T79" fmla="*/ 2147483646 h 239"/>
              <a:gd name="T80" fmla="*/ 2147483646 w 1457"/>
              <a:gd name="T81" fmla="*/ 2147483646 h 239"/>
              <a:gd name="T82" fmla="*/ 2147483646 w 1457"/>
              <a:gd name="T83" fmla="*/ 2147483646 h 239"/>
              <a:gd name="T84" fmla="*/ 2147483646 w 1457"/>
              <a:gd name="T85" fmla="*/ 2147483646 h 239"/>
              <a:gd name="T86" fmla="*/ 2147483646 w 1457"/>
              <a:gd name="T87" fmla="*/ 2147483646 h 239"/>
              <a:gd name="T88" fmla="*/ 2147483646 w 1457"/>
              <a:gd name="T89" fmla="*/ 2147483646 h 239"/>
              <a:gd name="T90" fmla="*/ 2147483646 w 1457"/>
              <a:gd name="T91" fmla="*/ 2147483646 h 2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57"/>
              <a:gd name="T139" fmla="*/ 0 h 239"/>
              <a:gd name="T140" fmla="*/ 1457 w 1457"/>
              <a:gd name="T141" fmla="*/ 239 h 2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57" h="239">
                <a:moveTo>
                  <a:pt x="109" y="239"/>
                </a:moveTo>
                <a:lnTo>
                  <a:pt x="76" y="239"/>
                </a:lnTo>
                <a:lnTo>
                  <a:pt x="55" y="228"/>
                </a:lnTo>
                <a:lnTo>
                  <a:pt x="33" y="207"/>
                </a:lnTo>
                <a:lnTo>
                  <a:pt x="0" y="174"/>
                </a:lnTo>
                <a:lnTo>
                  <a:pt x="33" y="174"/>
                </a:lnTo>
                <a:lnTo>
                  <a:pt x="55" y="174"/>
                </a:lnTo>
                <a:lnTo>
                  <a:pt x="76" y="174"/>
                </a:lnTo>
                <a:lnTo>
                  <a:pt x="109" y="163"/>
                </a:lnTo>
                <a:lnTo>
                  <a:pt x="142" y="163"/>
                </a:lnTo>
                <a:lnTo>
                  <a:pt x="185" y="152"/>
                </a:lnTo>
                <a:lnTo>
                  <a:pt x="218" y="152"/>
                </a:lnTo>
                <a:lnTo>
                  <a:pt x="261" y="141"/>
                </a:lnTo>
                <a:lnTo>
                  <a:pt x="316" y="141"/>
                </a:lnTo>
                <a:lnTo>
                  <a:pt x="359" y="130"/>
                </a:lnTo>
                <a:lnTo>
                  <a:pt x="413" y="120"/>
                </a:lnTo>
                <a:lnTo>
                  <a:pt x="468" y="120"/>
                </a:lnTo>
                <a:lnTo>
                  <a:pt x="522" y="109"/>
                </a:lnTo>
                <a:lnTo>
                  <a:pt x="587" y="98"/>
                </a:lnTo>
                <a:lnTo>
                  <a:pt x="653" y="87"/>
                </a:lnTo>
                <a:lnTo>
                  <a:pt x="718" y="76"/>
                </a:lnTo>
                <a:lnTo>
                  <a:pt x="783" y="65"/>
                </a:lnTo>
                <a:lnTo>
                  <a:pt x="837" y="54"/>
                </a:lnTo>
                <a:lnTo>
                  <a:pt x="903" y="54"/>
                </a:lnTo>
                <a:lnTo>
                  <a:pt x="957" y="43"/>
                </a:lnTo>
                <a:lnTo>
                  <a:pt x="1000" y="32"/>
                </a:lnTo>
                <a:lnTo>
                  <a:pt x="1044" y="32"/>
                </a:lnTo>
                <a:lnTo>
                  <a:pt x="1087" y="22"/>
                </a:lnTo>
                <a:lnTo>
                  <a:pt x="1131" y="22"/>
                </a:lnTo>
                <a:lnTo>
                  <a:pt x="1164" y="11"/>
                </a:lnTo>
                <a:lnTo>
                  <a:pt x="1196" y="11"/>
                </a:lnTo>
                <a:lnTo>
                  <a:pt x="1218" y="11"/>
                </a:lnTo>
                <a:lnTo>
                  <a:pt x="1250" y="0"/>
                </a:lnTo>
                <a:lnTo>
                  <a:pt x="1261" y="0"/>
                </a:lnTo>
                <a:lnTo>
                  <a:pt x="1283" y="0"/>
                </a:lnTo>
                <a:lnTo>
                  <a:pt x="1294" y="0"/>
                </a:lnTo>
                <a:lnTo>
                  <a:pt x="1305" y="0"/>
                </a:lnTo>
                <a:lnTo>
                  <a:pt x="1327" y="0"/>
                </a:lnTo>
                <a:lnTo>
                  <a:pt x="1348" y="11"/>
                </a:lnTo>
                <a:lnTo>
                  <a:pt x="1370" y="22"/>
                </a:lnTo>
                <a:lnTo>
                  <a:pt x="1403" y="32"/>
                </a:lnTo>
                <a:lnTo>
                  <a:pt x="1424" y="43"/>
                </a:lnTo>
                <a:lnTo>
                  <a:pt x="1435" y="65"/>
                </a:lnTo>
                <a:lnTo>
                  <a:pt x="1446" y="65"/>
                </a:lnTo>
                <a:lnTo>
                  <a:pt x="1457" y="76"/>
                </a:lnTo>
                <a:lnTo>
                  <a:pt x="1457" y="87"/>
                </a:lnTo>
                <a:lnTo>
                  <a:pt x="1446" y="87"/>
                </a:lnTo>
                <a:lnTo>
                  <a:pt x="1435" y="98"/>
                </a:lnTo>
                <a:lnTo>
                  <a:pt x="1424" y="98"/>
                </a:lnTo>
                <a:lnTo>
                  <a:pt x="1403" y="109"/>
                </a:lnTo>
                <a:lnTo>
                  <a:pt x="1381" y="109"/>
                </a:lnTo>
                <a:lnTo>
                  <a:pt x="1359" y="120"/>
                </a:lnTo>
                <a:lnTo>
                  <a:pt x="1327" y="120"/>
                </a:lnTo>
                <a:lnTo>
                  <a:pt x="1283" y="130"/>
                </a:lnTo>
                <a:lnTo>
                  <a:pt x="1250" y="130"/>
                </a:lnTo>
                <a:lnTo>
                  <a:pt x="1229" y="130"/>
                </a:lnTo>
                <a:lnTo>
                  <a:pt x="1196" y="141"/>
                </a:lnTo>
                <a:lnTo>
                  <a:pt x="1153" y="141"/>
                </a:lnTo>
                <a:lnTo>
                  <a:pt x="1109" y="141"/>
                </a:lnTo>
                <a:lnTo>
                  <a:pt x="1098" y="141"/>
                </a:lnTo>
                <a:lnTo>
                  <a:pt x="1077" y="152"/>
                </a:lnTo>
                <a:lnTo>
                  <a:pt x="1066" y="152"/>
                </a:lnTo>
                <a:lnTo>
                  <a:pt x="1044" y="152"/>
                </a:lnTo>
                <a:lnTo>
                  <a:pt x="1022" y="152"/>
                </a:lnTo>
                <a:lnTo>
                  <a:pt x="990" y="163"/>
                </a:lnTo>
                <a:lnTo>
                  <a:pt x="968" y="163"/>
                </a:lnTo>
                <a:lnTo>
                  <a:pt x="935" y="163"/>
                </a:lnTo>
                <a:lnTo>
                  <a:pt x="903" y="163"/>
                </a:lnTo>
                <a:lnTo>
                  <a:pt x="859" y="174"/>
                </a:lnTo>
                <a:lnTo>
                  <a:pt x="827" y="174"/>
                </a:lnTo>
                <a:lnTo>
                  <a:pt x="783" y="174"/>
                </a:lnTo>
                <a:lnTo>
                  <a:pt x="740" y="185"/>
                </a:lnTo>
                <a:lnTo>
                  <a:pt x="685" y="185"/>
                </a:lnTo>
                <a:lnTo>
                  <a:pt x="642" y="196"/>
                </a:lnTo>
                <a:lnTo>
                  <a:pt x="587" y="196"/>
                </a:lnTo>
                <a:lnTo>
                  <a:pt x="533" y="207"/>
                </a:lnTo>
                <a:lnTo>
                  <a:pt x="479" y="207"/>
                </a:lnTo>
                <a:lnTo>
                  <a:pt x="435" y="217"/>
                </a:lnTo>
                <a:lnTo>
                  <a:pt x="392" y="217"/>
                </a:lnTo>
                <a:lnTo>
                  <a:pt x="348" y="228"/>
                </a:lnTo>
                <a:lnTo>
                  <a:pt x="316" y="228"/>
                </a:lnTo>
                <a:lnTo>
                  <a:pt x="272" y="228"/>
                </a:lnTo>
                <a:lnTo>
                  <a:pt x="250" y="239"/>
                </a:lnTo>
                <a:lnTo>
                  <a:pt x="218" y="239"/>
                </a:lnTo>
                <a:lnTo>
                  <a:pt x="196" y="239"/>
                </a:lnTo>
                <a:lnTo>
                  <a:pt x="174" y="239"/>
                </a:lnTo>
                <a:lnTo>
                  <a:pt x="152" y="239"/>
                </a:lnTo>
                <a:lnTo>
                  <a:pt x="131" y="239"/>
                </a:lnTo>
                <a:lnTo>
                  <a:pt x="120" y="239"/>
                </a:lnTo>
                <a:lnTo>
                  <a:pt x="109" y="239"/>
                </a:lnTo>
              </a:path>
            </a:pathLst>
          </a:custGeom>
          <a:solidFill>
            <a:srgbClr val="FF0000"/>
          </a:solidFill>
          <a:ln w="12700">
            <a:solidFill>
              <a:srgbClr val="000000"/>
            </a:solidFill>
            <a:round/>
          </a:ln>
        </p:spPr>
        <p:txBody>
          <a:bodyPr/>
          <a:lstStyle/>
          <a:p>
            <a:endParaRPr lang="zh-CN" altLang="en-US"/>
          </a:p>
        </p:txBody>
      </p:sp>
      <p:sp>
        <p:nvSpPr>
          <p:cNvPr id="95284" name="Freeform 52"/>
          <p:cNvSpPr/>
          <p:nvPr/>
        </p:nvSpPr>
        <p:spPr bwMode="auto">
          <a:xfrm>
            <a:off x="6162675" y="1270000"/>
            <a:ext cx="179388" cy="1457325"/>
          </a:xfrm>
          <a:custGeom>
            <a:avLst/>
            <a:gdLst>
              <a:gd name="T0" fmla="*/ 2147483646 w 282"/>
              <a:gd name="T1" fmla="*/ 2147483646 h 2296"/>
              <a:gd name="T2" fmla="*/ 2147483646 w 282"/>
              <a:gd name="T3" fmla="*/ 2147483646 h 2296"/>
              <a:gd name="T4" fmla="*/ 2147483646 w 282"/>
              <a:gd name="T5" fmla="*/ 2147483646 h 2296"/>
              <a:gd name="T6" fmla="*/ 2147483646 w 282"/>
              <a:gd name="T7" fmla="*/ 2147483646 h 2296"/>
              <a:gd name="T8" fmla="*/ 2147483646 w 282"/>
              <a:gd name="T9" fmla="*/ 2147483646 h 2296"/>
              <a:gd name="T10" fmla="*/ 2147483646 w 282"/>
              <a:gd name="T11" fmla="*/ 2147483646 h 2296"/>
              <a:gd name="T12" fmla="*/ 2147483646 w 282"/>
              <a:gd name="T13" fmla="*/ 2147483646 h 2296"/>
              <a:gd name="T14" fmla="*/ 2147483646 w 282"/>
              <a:gd name="T15" fmla="*/ 2147483646 h 2296"/>
              <a:gd name="T16" fmla="*/ 2147483646 w 282"/>
              <a:gd name="T17" fmla="*/ 2147483646 h 2296"/>
              <a:gd name="T18" fmla="*/ 2147483646 w 282"/>
              <a:gd name="T19" fmla="*/ 2147483646 h 2296"/>
              <a:gd name="T20" fmla="*/ 2147483646 w 282"/>
              <a:gd name="T21" fmla="*/ 2147483646 h 2296"/>
              <a:gd name="T22" fmla="*/ 2147483646 w 282"/>
              <a:gd name="T23" fmla="*/ 2147483646 h 2296"/>
              <a:gd name="T24" fmla="*/ 2147483646 w 282"/>
              <a:gd name="T25" fmla="*/ 2147483646 h 2296"/>
              <a:gd name="T26" fmla="*/ 2147483646 w 282"/>
              <a:gd name="T27" fmla="*/ 2147483646 h 2296"/>
              <a:gd name="T28" fmla="*/ 2147483646 w 282"/>
              <a:gd name="T29" fmla="*/ 2147483646 h 2296"/>
              <a:gd name="T30" fmla="*/ 2147483646 w 282"/>
              <a:gd name="T31" fmla="*/ 2147483646 h 2296"/>
              <a:gd name="T32" fmla="*/ 2147483646 w 282"/>
              <a:gd name="T33" fmla="*/ 2147483646 h 2296"/>
              <a:gd name="T34" fmla="*/ 2147483646 w 282"/>
              <a:gd name="T35" fmla="*/ 2147483646 h 2296"/>
              <a:gd name="T36" fmla="*/ 2147483646 w 282"/>
              <a:gd name="T37" fmla="*/ 2147483646 h 2296"/>
              <a:gd name="T38" fmla="*/ 2147483646 w 282"/>
              <a:gd name="T39" fmla="*/ 2147483646 h 2296"/>
              <a:gd name="T40" fmla="*/ 2147483646 w 282"/>
              <a:gd name="T41" fmla="*/ 2147483646 h 2296"/>
              <a:gd name="T42" fmla="*/ 0 w 282"/>
              <a:gd name="T43" fmla="*/ 2147483646 h 2296"/>
              <a:gd name="T44" fmla="*/ 0 w 282"/>
              <a:gd name="T45" fmla="*/ 2147483646 h 2296"/>
              <a:gd name="T46" fmla="*/ 2147483646 w 282"/>
              <a:gd name="T47" fmla="*/ 2147483646 h 2296"/>
              <a:gd name="T48" fmla="*/ 2147483646 w 282"/>
              <a:gd name="T49" fmla="*/ 2147483646 h 2296"/>
              <a:gd name="T50" fmla="*/ 2147483646 w 282"/>
              <a:gd name="T51" fmla="*/ 2147483646 h 2296"/>
              <a:gd name="T52" fmla="*/ 2147483646 w 282"/>
              <a:gd name="T53" fmla="*/ 2147483646 h 2296"/>
              <a:gd name="T54" fmla="*/ 2147483646 w 282"/>
              <a:gd name="T55" fmla="*/ 2147483646 h 2296"/>
              <a:gd name="T56" fmla="*/ 2147483646 w 282"/>
              <a:gd name="T57" fmla="*/ 2147483646 h 2296"/>
              <a:gd name="T58" fmla="*/ 2147483646 w 282"/>
              <a:gd name="T59" fmla="*/ 2147483646 h 2296"/>
              <a:gd name="T60" fmla="*/ 2147483646 w 282"/>
              <a:gd name="T61" fmla="*/ 2147483646 h 2296"/>
              <a:gd name="T62" fmla="*/ 2147483646 w 282"/>
              <a:gd name="T63" fmla="*/ 2147483646 h 2296"/>
              <a:gd name="T64" fmla="*/ 2147483646 w 282"/>
              <a:gd name="T65" fmla="*/ 2147483646 h 2296"/>
              <a:gd name="T66" fmla="*/ 2147483646 w 282"/>
              <a:gd name="T67" fmla="*/ 2147483646 h 2296"/>
              <a:gd name="T68" fmla="*/ 2147483646 w 282"/>
              <a:gd name="T69" fmla="*/ 2147483646 h 2296"/>
              <a:gd name="T70" fmla="*/ 2147483646 w 282"/>
              <a:gd name="T71" fmla="*/ 2147483646 h 2296"/>
              <a:gd name="T72" fmla="*/ 2147483646 w 282"/>
              <a:gd name="T73" fmla="*/ 2147483646 h 2296"/>
              <a:gd name="T74" fmla="*/ 2147483646 w 282"/>
              <a:gd name="T75" fmla="*/ 2147483646 h 2296"/>
              <a:gd name="T76" fmla="*/ 2147483646 w 282"/>
              <a:gd name="T77" fmla="*/ 2147483646 h 2296"/>
              <a:gd name="T78" fmla="*/ 2147483646 w 282"/>
              <a:gd name="T79" fmla="*/ 2147483646 h 2296"/>
              <a:gd name="T80" fmla="*/ 2147483646 w 282"/>
              <a:gd name="T81" fmla="*/ 2147483646 h 2296"/>
              <a:gd name="T82" fmla="*/ 2147483646 w 282"/>
              <a:gd name="T83" fmla="*/ 0 h 2296"/>
              <a:gd name="T84" fmla="*/ 2147483646 w 282"/>
              <a:gd name="T85" fmla="*/ 0 h 2296"/>
              <a:gd name="T86" fmla="*/ 2147483646 w 282"/>
              <a:gd name="T87" fmla="*/ 2147483646 h 2296"/>
              <a:gd name="T88" fmla="*/ 2147483646 w 282"/>
              <a:gd name="T89" fmla="*/ 2147483646 h 2296"/>
              <a:gd name="T90" fmla="*/ 2147483646 w 282"/>
              <a:gd name="T91" fmla="*/ 2147483646 h 2296"/>
              <a:gd name="T92" fmla="*/ 2147483646 w 282"/>
              <a:gd name="T93" fmla="*/ 2147483646 h 2296"/>
              <a:gd name="T94" fmla="*/ 2147483646 w 282"/>
              <a:gd name="T95" fmla="*/ 2147483646 h 2296"/>
              <a:gd name="T96" fmla="*/ 2147483646 w 282"/>
              <a:gd name="T97" fmla="*/ 2147483646 h 2296"/>
              <a:gd name="T98" fmla="*/ 2147483646 w 282"/>
              <a:gd name="T99" fmla="*/ 2147483646 h 22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2"/>
              <a:gd name="T151" fmla="*/ 0 h 2296"/>
              <a:gd name="T152" fmla="*/ 282 w 282"/>
              <a:gd name="T153" fmla="*/ 2296 h 229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2" h="2296">
                <a:moveTo>
                  <a:pt x="261" y="348"/>
                </a:moveTo>
                <a:lnTo>
                  <a:pt x="261" y="424"/>
                </a:lnTo>
                <a:lnTo>
                  <a:pt x="261" y="490"/>
                </a:lnTo>
                <a:lnTo>
                  <a:pt x="250" y="566"/>
                </a:lnTo>
                <a:lnTo>
                  <a:pt x="250" y="642"/>
                </a:lnTo>
                <a:lnTo>
                  <a:pt x="250" y="718"/>
                </a:lnTo>
                <a:lnTo>
                  <a:pt x="239" y="805"/>
                </a:lnTo>
                <a:lnTo>
                  <a:pt x="239" y="892"/>
                </a:lnTo>
                <a:lnTo>
                  <a:pt x="228" y="979"/>
                </a:lnTo>
                <a:lnTo>
                  <a:pt x="228" y="1175"/>
                </a:lnTo>
                <a:lnTo>
                  <a:pt x="217" y="1349"/>
                </a:lnTo>
                <a:lnTo>
                  <a:pt x="217" y="1524"/>
                </a:lnTo>
                <a:lnTo>
                  <a:pt x="206" y="1687"/>
                </a:lnTo>
                <a:lnTo>
                  <a:pt x="206" y="1774"/>
                </a:lnTo>
                <a:lnTo>
                  <a:pt x="206" y="1850"/>
                </a:lnTo>
                <a:lnTo>
                  <a:pt x="195" y="1915"/>
                </a:lnTo>
                <a:lnTo>
                  <a:pt x="184" y="1981"/>
                </a:lnTo>
                <a:lnTo>
                  <a:pt x="174" y="2035"/>
                </a:lnTo>
                <a:lnTo>
                  <a:pt x="163" y="2089"/>
                </a:lnTo>
                <a:lnTo>
                  <a:pt x="152" y="2133"/>
                </a:lnTo>
                <a:lnTo>
                  <a:pt x="141" y="2166"/>
                </a:lnTo>
                <a:lnTo>
                  <a:pt x="130" y="2198"/>
                </a:lnTo>
                <a:lnTo>
                  <a:pt x="119" y="2220"/>
                </a:lnTo>
                <a:lnTo>
                  <a:pt x="108" y="2253"/>
                </a:lnTo>
                <a:lnTo>
                  <a:pt x="108" y="2264"/>
                </a:lnTo>
                <a:lnTo>
                  <a:pt x="97" y="2285"/>
                </a:lnTo>
                <a:lnTo>
                  <a:pt x="87" y="2296"/>
                </a:lnTo>
                <a:lnTo>
                  <a:pt x="76" y="2296"/>
                </a:lnTo>
                <a:lnTo>
                  <a:pt x="65" y="2285"/>
                </a:lnTo>
                <a:lnTo>
                  <a:pt x="54" y="2274"/>
                </a:lnTo>
                <a:lnTo>
                  <a:pt x="54" y="2264"/>
                </a:lnTo>
                <a:lnTo>
                  <a:pt x="43" y="2242"/>
                </a:lnTo>
                <a:lnTo>
                  <a:pt x="43" y="2220"/>
                </a:lnTo>
                <a:lnTo>
                  <a:pt x="32" y="2187"/>
                </a:lnTo>
                <a:lnTo>
                  <a:pt x="32" y="2166"/>
                </a:lnTo>
                <a:lnTo>
                  <a:pt x="21" y="2133"/>
                </a:lnTo>
                <a:lnTo>
                  <a:pt x="21" y="2111"/>
                </a:lnTo>
                <a:lnTo>
                  <a:pt x="10" y="2100"/>
                </a:lnTo>
                <a:lnTo>
                  <a:pt x="10" y="2079"/>
                </a:lnTo>
                <a:lnTo>
                  <a:pt x="10" y="2068"/>
                </a:lnTo>
                <a:lnTo>
                  <a:pt x="0" y="2057"/>
                </a:lnTo>
                <a:lnTo>
                  <a:pt x="0" y="2046"/>
                </a:lnTo>
                <a:lnTo>
                  <a:pt x="0" y="2035"/>
                </a:lnTo>
                <a:lnTo>
                  <a:pt x="10" y="2024"/>
                </a:lnTo>
                <a:lnTo>
                  <a:pt x="10" y="2013"/>
                </a:lnTo>
                <a:lnTo>
                  <a:pt x="10" y="1992"/>
                </a:lnTo>
                <a:lnTo>
                  <a:pt x="21" y="1981"/>
                </a:lnTo>
                <a:lnTo>
                  <a:pt x="21" y="1959"/>
                </a:lnTo>
                <a:lnTo>
                  <a:pt x="32" y="1926"/>
                </a:lnTo>
                <a:lnTo>
                  <a:pt x="32" y="1904"/>
                </a:lnTo>
                <a:lnTo>
                  <a:pt x="43" y="1872"/>
                </a:lnTo>
                <a:lnTo>
                  <a:pt x="43" y="1839"/>
                </a:lnTo>
                <a:lnTo>
                  <a:pt x="54" y="1796"/>
                </a:lnTo>
                <a:lnTo>
                  <a:pt x="65" y="1741"/>
                </a:lnTo>
                <a:lnTo>
                  <a:pt x="65" y="1687"/>
                </a:lnTo>
                <a:lnTo>
                  <a:pt x="76" y="1622"/>
                </a:lnTo>
                <a:lnTo>
                  <a:pt x="87" y="1545"/>
                </a:lnTo>
                <a:lnTo>
                  <a:pt x="87" y="1469"/>
                </a:lnTo>
                <a:lnTo>
                  <a:pt x="108" y="1317"/>
                </a:lnTo>
                <a:lnTo>
                  <a:pt x="119" y="1164"/>
                </a:lnTo>
                <a:lnTo>
                  <a:pt x="130" y="1023"/>
                </a:lnTo>
                <a:lnTo>
                  <a:pt x="130" y="882"/>
                </a:lnTo>
                <a:lnTo>
                  <a:pt x="141" y="751"/>
                </a:lnTo>
                <a:lnTo>
                  <a:pt x="141" y="620"/>
                </a:lnTo>
                <a:lnTo>
                  <a:pt x="141" y="490"/>
                </a:lnTo>
                <a:lnTo>
                  <a:pt x="130" y="359"/>
                </a:lnTo>
                <a:lnTo>
                  <a:pt x="130" y="305"/>
                </a:lnTo>
                <a:lnTo>
                  <a:pt x="130" y="250"/>
                </a:lnTo>
                <a:lnTo>
                  <a:pt x="119" y="207"/>
                </a:lnTo>
                <a:lnTo>
                  <a:pt x="119" y="163"/>
                </a:lnTo>
                <a:lnTo>
                  <a:pt x="108" y="131"/>
                </a:lnTo>
                <a:lnTo>
                  <a:pt x="108" y="109"/>
                </a:lnTo>
                <a:lnTo>
                  <a:pt x="97" y="87"/>
                </a:lnTo>
                <a:lnTo>
                  <a:pt x="87" y="76"/>
                </a:lnTo>
                <a:lnTo>
                  <a:pt x="76" y="65"/>
                </a:lnTo>
                <a:lnTo>
                  <a:pt x="76" y="54"/>
                </a:lnTo>
                <a:lnTo>
                  <a:pt x="65" y="54"/>
                </a:lnTo>
                <a:lnTo>
                  <a:pt x="65" y="44"/>
                </a:lnTo>
                <a:lnTo>
                  <a:pt x="65" y="22"/>
                </a:lnTo>
                <a:lnTo>
                  <a:pt x="65" y="11"/>
                </a:lnTo>
                <a:lnTo>
                  <a:pt x="87" y="0"/>
                </a:lnTo>
                <a:lnTo>
                  <a:pt x="97" y="0"/>
                </a:lnTo>
                <a:lnTo>
                  <a:pt x="130" y="0"/>
                </a:lnTo>
                <a:lnTo>
                  <a:pt x="163" y="11"/>
                </a:lnTo>
                <a:lnTo>
                  <a:pt x="206" y="22"/>
                </a:lnTo>
                <a:lnTo>
                  <a:pt x="239" y="33"/>
                </a:lnTo>
                <a:lnTo>
                  <a:pt x="261" y="44"/>
                </a:lnTo>
                <a:lnTo>
                  <a:pt x="271" y="54"/>
                </a:lnTo>
                <a:lnTo>
                  <a:pt x="282" y="65"/>
                </a:lnTo>
                <a:lnTo>
                  <a:pt x="282" y="87"/>
                </a:lnTo>
                <a:lnTo>
                  <a:pt x="282" y="109"/>
                </a:lnTo>
                <a:lnTo>
                  <a:pt x="282" y="142"/>
                </a:lnTo>
                <a:lnTo>
                  <a:pt x="282" y="185"/>
                </a:lnTo>
                <a:lnTo>
                  <a:pt x="282" y="239"/>
                </a:lnTo>
                <a:lnTo>
                  <a:pt x="271" y="294"/>
                </a:lnTo>
                <a:lnTo>
                  <a:pt x="261" y="348"/>
                </a:lnTo>
              </a:path>
            </a:pathLst>
          </a:custGeom>
          <a:solidFill>
            <a:srgbClr val="FF0000"/>
          </a:solidFill>
          <a:ln w="12700">
            <a:solidFill>
              <a:srgbClr val="000000"/>
            </a:solidFill>
            <a:round/>
          </a:ln>
        </p:spPr>
        <p:txBody>
          <a:bodyPr/>
          <a:lstStyle/>
          <a:p>
            <a:endParaRPr lang="zh-CN" altLang="en-US"/>
          </a:p>
        </p:txBody>
      </p:sp>
      <p:sp>
        <p:nvSpPr>
          <p:cNvPr id="95290" name="Freeform 58"/>
          <p:cNvSpPr/>
          <p:nvPr/>
        </p:nvSpPr>
        <p:spPr bwMode="auto">
          <a:xfrm>
            <a:off x="6715125" y="1504950"/>
            <a:ext cx="290513" cy="1333500"/>
          </a:xfrm>
          <a:custGeom>
            <a:avLst/>
            <a:gdLst>
              <a:gd name="T0" fmla="*/ 2147483646 w 457"/>
              <a:gd name="T1" fmla="*/ 2147483646 h 2100"/>
              <a:gd name="T2" fmla="*/ 2147483646 w 457"/>
              <a:gd name="T3" fmla="*/ 2147483646 h 2100"/>
              <a:gd name="T4" fmla="*/ 2147483646 w 457"/>
              <a:gd name="T5" fmla="*/ 2147483646 h 2100"/>
              <a:gd name="T6" fmla="*/ 2147483646 w 457"/>
              <a:gd name="T7" fmla="*/ 2147483646 h 2100"/>
              <a:gd name="T8" fmla="*/ 2147483646 w 457"/>
              <a:gd name="T9" fmla="*/ 2147483646 h 2100"/>
              <a:gd name="T10" fmla="*/ 2147483646 w 457"/>
              <a:gd name="T11" fmla="*/ 2147483646 h 2100"/>
              <a:gd name="T12" fmla="*/ 2147483646 w 457"/>
              <a:gd name="T13" fmla="*/ 2147483646 h 2100"/>
              <a:gd name="T14" fmla="*/ 2147483646 w 457"/>
              <a:gd name="T15" fmla="*/ 2147483646 h 2100"/>
              <a:gd name="T16" fmla="*/ 2147483646 w 457"/>
              <a:gd name="T17" fmla="*/ 2147483646 h 2100"/>
              <a:gd name="T18" fmla="*/ 2147483646 w 457"/>
              <a:gd name="T19" fmla="*/ 2147483646 h 2100"/>
              <a:gd name="T20" fmla="*/ 2147483646 w 457"/>
              <a:gd name="T21" fmla="*/ 2147483646 h 2100"/>
              <a:gd name="T22" fmla="*/ 2147483646 w 457"/>
              <a:gd name="T23" fmla="*/ 2147483646 h 2100"/>
              <a:gd name="T24" fmla="*/ 2147483646 w 457"/>
              <a:gd name="T25" fmla="*/ 2147483646 h 2100"/>
              <a:gd name="T26" fmla="*/ 2147483646 w 457"/>
              <a:gd name="T27" fmla="*/ 2147483646 h 2100"/>
              <a:gd name="T28" fmla="*/ 2147483646 w 457"/>
              <a:gd name="T29" fmla="*/ 2147483646 h 2100"/>
              <a:gd name="T30" fmla="*/ 2147483646 w 457"/>
              <a:gd name="T31" fmla="*/ 2147483646 h 2100"/>
              <a:gd name="T32" fmla="*/ 2147483646 w 457"/>
              <a:gd name="T33" fmla="*/ 2147483646 h 2100"/>
              <a:gd name="T34" fmla="*/ 2147483646 w 457"/>
              <a:gd name="T35" fmla="*/ 2147483646 h 2100"/>
              <a:gd name="T36" fmla="*/ 2147483646 w 457"/>
              <a:gd name="T37" fmla="*/ 2147483646 h 2100"/>
              <a:gd name="T38" fmla="*/ 2147483646 w 457"/>
              <a:gd name="T39" fmla="*/ 2147483646 h 2100"/>
              <a:gd name="T40" fmla="*/ 2147483646 w 457"/>
              <a:gd name="T41" fmla="*/ 2147483646 h 2100"/>
              <a:gd name="T42" fmla="*/ 2147483646 w 457"/>
              <a:gd name="T43" fmla="*/ 2147483646 h 2100"/>
              <a:gd name="T44" fmla="*/ 2147483646 w 457"/>
              <a:gd name="T45" fmla="*/ 2147483646 h 2100"/>
              <a:gd name="T46" fmla="*/ 2147483646 w 457"/>
              <a:gd name="T47" fmla="*/ 2147483646 h 2100"/>
              <a:gd name="T48" fmla="*/ 2147483646 w 457"/>
              <a:gd name="T49" fmla="*/ 2147483646 h 2100"/>
              <a:gd name="T50" fmla="*/ 2147483646 w 457"/>
              <a:gd name="T51" fmla="*/ 2147483646 h 2100"/>
              <a:gd name="T52" fmla="*/ 0 w 457"/>
              <a:gd name="T53" fmla="*/ 2147483646 h 2100"/>
              <a:gd name="T54" fmla="*/ 2147483646 w 457"/>
              <a:gd name="T55" fmla="*/ 2147483646 h 2100"/>
              <a:gd name="T56" fmla="*/ 2147483646 w 457"/>
              <a:gd name="T57" fmla="*/ 2147483646 h 2100"/>
              <a:gd name="T58" fmla="*/ 2147483646 w 457"/>
              <a:gd name="T59" fmla="*/ 2147483646 h 2100"/>
              <a:gd name="T60" fmla="*/ 2147483646 w 457"/>
              <a:gd name="T61" fmla="*/ 2147483646 h 2100"/>
              <a:gd name="T62" fmla="*/ 2147483646 w 457"/>
              <a:gd name="T63" fmla="*/ 2147483646 h 2100"/>
              <a:gd name="T64" fmla="*/ 2147483646 w 457"/>
              <a:gd name="T65" fmla="*/ 2147483646 h 2100"/>
              <a:gd name="T66" fmla="*/ 2147483646 w 457"/>
              <a:gd name="T67" fmla="*/ 2147483646 h 2100"/>
              <a:gd name="T68" fmla="*/ 2147483646 w 457"/>
              <a:gd name="T69" fmla="*/ 2147483646 h 2100"/>
              <a:gd name="T70" fmla="*/ 2147483646 w 457"/>
              <a:gd name="T71" fmla="*/ 2147483646 h 2100"/>
              <a:gd name="T72" fmla="*/ 2147483646 w 457"/>
              <a:gd name="T73" fmla="*/ 2147483646 h 2100"/>
              <a:gd name="T74" fmla="*/ 2147483646 w 457"/>
              <a:gd name="T75" fmla="*/ 2147483646 h 2100"/>
              <a:gd name="T76" fmla="*/ 2147483646 w 457"/>
              <a:gd name="T77" fmla="*/ 2147483646 h 2100"/>
              <a:gd name="T78" fmla="*/ 2147483646 w 457"/>
              <a:gd name="T79" fmla="*/ 2147483646 h 2100"/>
              <a:gd name="T80" fmla="*/ 2147483646 w 457"/>
              <a:gd name="T81" fmla="*/ 2147483646 h 2100"/>
              <a:gd name="T82" fmla="*/ 2147483646 w 457"/>
              <a:gd name="T83" fmla="*/ 2147483646 h 2100"/>
              <a:gd name="T84" fmla="*/ 2147483646 w 457"/>
              <a:gd name="T85" fmla="*/ 2147483646 h 2100"/>
              <a:gd name="T86" fmla="*/ 2147483646 w 457"/>
              <a:gd name="T87" fmla="*/ 2147483646 h 2100"/>
              <a:gd name="T88" fmla="*/ 2147483646 w 457"/>
              <a:gd name="T89" fmla="*/ 2147483646 h 2100"/>
              <a:gd name="T90" fmla="*/ 2147483646 w 457"/>
              <a:gd name="T91" fmla="*/ 2147483646 h 2100"/>
              <a:gd name="T92" fmla="*/ 2147483646 w 457"/>
              <a:gd name="T93" fmla="*/ 2147483646 h 2100"/>
              <a:gd name="T94" fmla="*/ 2147483646 w 457"/>
              <a:gd name="T95" fmla="*/ 2147483646 h 2100"/>
              <a:gd name="T96" fmla="*/ 2147483646 w 457"/>
              <a:gd name="T97" fmla="*/ 0 h 2100"/>
              <a:gd name="T98" fmla="*/ 2147483646 w 457"/>
              <a:gd name="T99" fmla="*/ 2147483646 h 21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7"/>
              <a:gd name="T151" fmla="*/ 0 h 2100"/>
              <a:gd name="T152" fmla="*/ 457 w 457"/>
              <a:gd name="T153" fmla="*/ 2100 h 21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7" h="2100">
                <a:moveTo>
                  <a:pt x="359" y="33"/>
                </a:moveTo>
                <a:lnTo>
                  <a:pt x="392" y="65"/>
                </a:lnTo>
                <a:lnTo>
                  <a:pt x="424" y="87"/>
                </a:lnTo>
                <a:lnTo>
                  <a:pt x="435" y="109"/>
                </a:lnTo>
                <a:lnTo>
                  <a:pt x="457" y="120"/>
                </a:lnTo>
                <a:lnTo>
                  <a:pt x="446" y="131"/>
                </a:lnTo>
                <a:lnTo>
                  <a:pt x="446" y="152"/>
                </a:lnTo>
                <a:lnTo>
                  <a:pt x="435" y="174"/>
                </a:lnTo>
                <a:lnTo>
                  <a:pt x="435" y="196"/>
                </a:lnTo>
                <a:lnTo>
                  <a:pt x="424" y="196"/>
                </a:lnTo>
                <a:lnTo>
                  <a:pt x="424" y="207"/>
                </a:lnTo>
                <a:lnTo>
                  <a:pt x="424" y="218"/>
                </a:lnTo>
                <a:lnTo>
                  <a:pt x="413" y="239"/>
                </a:lnTo>
                <a:lnTo>
                  <a:pt x="413" y="250"/>
                </a:lnTo>
                <a:lnTo>
                  <a:pt x="413" y="272"/>
                </a:lnTo>
                <a:lnTo>
                  <a:pt x="413" y="294"/>
                </a:lnTo>
                <a:lnTo>
                  <a:pt x="403" y="316"/>
                </a:lnTo>
                <a:lnTo>
                  <a:pt x="403" y="348"/>
                </a:lnTo>
                <a:lnTo>
                  <a:pt x="403" y="370"/>
                </a:lnTo>
                <a:lnTo>
                  <a:pt x="403" y="403"/>
                </a:lnTo>
                <a:lnTo>
                  <a:pt x="403" y="435"/>
                </a:lnTo>
                <a:lnTo>
                  <a:pt x="403" y="468"/>
                </a:lnTo>
                <a:lnTo>
                  <a:pt x="403" y="512"/>
                </a:lnTo>
                <a:lnTo>
                  <a:pt x="403" y="544"/>
                </a:lnTo>
                <a:lnTo>
                  <a:pt x="413" y="588"/>
                </a:lnTo>
                <a:lnTo>
                  <a:pt x="413" y="675"/>
                </a:lnTo>
                <a:lnTo>
                  <a:pt x="413" y="773"/>
                </a:lnTo>
                <a:lnTo>
                  <a:pt x="413" y="871"/>
                </a:lnTo>
                <a:lnTo>
                  <a:pt x="424" y="969"/>
                </a:lnTo>
                <a:lnTo>
                  <a:pt x="424" y="1067"/>
                </a:lnTo>
                <a:lnTo>
                  <a:pt x="424" y="1175"/>
                </a:lnTo>
                <a:lnTo>
                  <a:pt x="424" y="1284"/>
                </a:lnTo>
                <a:lnTo>
                  <a:pt x="435" y="1404"/>
                </a:lnTo>
                <a:lnTo>
                  <a:pt x="435" y="1458"/>
                </a:lnTo>
                <a:lnTo>
                  <a:pt x="424" y="1513"/>
                </a:lnTo>
                <a:lnTo>
                  <a:pt x="424" y="1556"/>
                </a:lnTo>
                <a:lnTo>
                  <a:pt x="424" y="1611"/>
                </a:lnTo>
                <a:lnTo>
                  <a:pt x="424" y="1654"/>
                </a:lnTo>
                <a:lnTo>
                  <a:pt x="424" y="1698"/>
                </a:lnTo>
                <a:lnTo>
                  <a:pt x="413" y="1741"/>
                </a:lnTo>
                <a:lnTo>
                  <a:pt x="413" y="1774"/>
                </a:lnTo>
                <a:lnTo>
                  <a:pt x="413" y="1817"/>
                </a:lnTo>
                <a:lnTo>
                  <a:pt x="403" y="1850"/>
                </a:lnTo>
                <a:lnTo>
                  <a:pt x="403" y="1872"/>
                </a:lnTo>
                <a:lnTo>
                  <a:pt x="403" y="1904"/>
                </a:lnTo>
                <a:lnTo>
                  <a:pt x="392" y="1926"/>
                </a:lnTo>
                <a:lnTo>
                  <a:pt x="392" y="1948"/>
                </a:lnTo>
                <a:lnTo>
                  <a:pt x="381" y="1970"/>
                </a:lnTo>
                <a:lnTo>
                  <a:pt x="381" y="1981"/>
                </a:lnTo>
                <a:lnTo>
                  <a:pt x="359" y="2013"/>
                </a:lnTo>
                <a:lnTo>
                  <a:pt x="348" y="2035"/>
                </a:lnTo>
                <a:lnTo>
                  <a:pt x="337" y="2057"/>
                </a:lnTo>
                <a:lnTo>
                  <a:pt x="316" y="2068"/>
                </a:lnTo>
                <a:lnTo>
                  <a:pt x="305" y="2079"/>
                </a:lnTo>
                <a:lnTo>
                  <a:pt x="294" y="2089"/>
                </a:lnTo>
                <a:lnTo>
                  <a:pt x="283" y="2089"/>
                </a:lnTo>
                <a:lnTo>
                  <a:pt x="283" y="2100"/>
                </a:lnTo>
                <a:lnTo>
                  <a:pt x="272" y="2089"/>
                </a:lnTo>
                <a:lnTo>
                  <a:pt x="261" y="2089"/>
                </a:lnTo>
                <a:lnTo>
                  <a:pt x="250" y="2089"/>
                </a:lnTo>
                <a:lnTo>
                  <a:pt x="240" y="2079"/>
                </a:lnTo>
                <a:lnTo>
                  <a:pt x="240" y="2068"/>
                </a:lnTo>
                <a:lnTo>
                  <a:pt x="229" y="2057"/>
                </a:lnTo>
                <a:lnTo>
                  <a:pt x="229" y="2035"/>
                </a:lnTo>
                <a:lnTo>
                  <a:pt x="229" y="2013"/>
                </a:lnTo>
                <a:lnTo>
                  <a:pt x="218" y="2002"/>
                </a:lnTo>
                <a:lnTo>
                  <a:pt x="207" y="1981"/>
                </a:lnTo>
                <a:lnTo>
                  <a:pt x="196" y="1959"/>
                </a:lnTo>
                <a:lnTo>
                  <a:pt x="185" y="1937"/>
                </a:lnTo>
                <a:lnTo>
                  <a:pt x="163" y="1926"/>
                </a:lnTo>
                <a:lnTo>
                  <a:pt x="153" y="1904"/>
                </a:lnTo>
                <a:lnTo>
                  <a:pt x="109" y="1872"/>
                </a:lnTo>
                <a:lnTo>
                  <a:pt x="76" y="1850"/>
                </a:lnTo>
                <a:lnTo>
                  <a:pt x="66" y="1839"/>
                </a:lnTo>
                <a:lnTo>
                  <a:pt x="44" y="1817"/>
                </a:lnTo>
                <a:lnTo>
                  <a:pt x="33" y="1807"/>
                </a:lnTo>
                <a:lnTo>
                  <a:pt x="22" y="1796"/>
                </a:lnTo>
                <a:lnTo>
                  <a:pt x="11" y="1785"/>
                </a:lnTo>
                <a:lnTo>
                  <a:pt x="11" y="1774"/>
                </a:lnTo>
                <a:lnTo>
                  <a:pt x="0" y="1774"/>
                </a:lnTo>
                <a:lnTo>
                  <a:pt x="11" y="1774"/>
                </a:lnTo>
                <a:lnTo>
                  <a:pt x="11" y="1763"/>
                </a:lnTo>
                <a:lnTo>
                  <a:pt x="33" y="1763"/>
                </a:lnTo>
                <a:lnTo>
                  <a:pt x="44" y="1774"/>
                </a:lnTo>
                <a:lnTo>
                  <a:pt x="66" y="1774"/>
                </a:lnTo>
                <a:lnTo>
                  <a:pt x="87" y="1774"/>
                </a:lnTo>
                <a:lnTo>
                  <a:pt x="120" y="1785"/>
                </a:lnTo>
                <a:lnTo>
                  <a:pt x="142" y="1785"/>
                </a:lnTo>
                <a:lnTo>
                  <a:pt x="163" y="1796"/>
                </a:lnTo>
                <a:lnTo>
                  <a:pt x="196" y="1796"/>
                </a:lnTo>
                <a:lnTo>
                  <a:pt x="207" y="1796"/>
                </a:lnTo>
                <a:lnTo>
                  <a:pt x="229" y="1796"/>
                </a:lnTo>
                <a:lnTo>
                  <a:pt x="250" y="1796"/>
                </a:lnTo>
                <a:lnTo>
                  <a:pt x="261" y="1785"/>
                </a:lnTo>
                <a:lnTo>
                  <a:pt x="272" y="1785"/>
                </a:lnTo>
                <a:lnTo>
                  <a:pt x="272" y="1774"/>
                </a:lnTo>
                <a:lnTo>
                  <a:pt x="272" y="1763"/>
                </a:lnTo>
                <a:lnTo>
                  <a:pt x="272" y="1741"/>
                </a:lnTo>
                <a:lnTo>
                  <a:pt x="283" y="1730"/>
                </a:lnTo>
                <a:lnTo>
                  <a:pt x="283" y="1709"/>
                </a:lnTo>
                <a:lnTo>
                  <a:pt x="283" y="1676"/>
                </a:lnTo>
                <a:lnTo>
                  <a:pt x="283" y="1643"/>
                </a:lnTo>
                <a:lnTo>
                  <a:pt x="283" y="1611"/>
                </a:lnTo>
                <a:lnTo>
                  <a:pt x="283" y="1567"/>
                </a:lnTo>
                <a:lnTo>
                  <a:pt x="294" y="1524"/>
                </a:lnTo>
                <a:lnTo>
                  <a:pt x="294" y="1480"/>
                </a:lnTo>
                <a:lnTo>
                  <a:pt x="294" y="1426"/>
                </a:lnTo>
                <a:lnTo>
                  <a:pt x="294" y="1371"/>
                </a:lnTo>
                <a:lnTo>
                  <a:pt x="294" y="1317"/>
                </a:lnTo>
                <a:lnTo>
                  <a:pt x="305" y="1252"/>
                </a:lnTo>
                <a:lnTo>
                  <a:pt x="305" y="1197"/>
                </a:lnTo>
                <a:lnTo>
                  <a:pt x="305" y="1132"/>
                </a:lnTo>
                <a:lnTo>
                  <a:pt x="305" y="1077"/>
                </a:lnTo>
                <a:lnTo>
                  <a:pt x="305" y="1023"/>
                </a:lnTo>
                <a:lnTo>
                  <a:pt x="305" y="969"/>
                </a:lnTo>
                <a:lnTo>
                  <a:pt x="305" y="914"/>
                </a:lnTo>
                <a:lnTo>
                  <a:pt x="305" y="871"/>
                </a:lnTo>
                <a:lnTo>
                  <a:pt x="305" y="816"/>
                </a:lnTo>
                <a:lnTo>
                  <a:pt x="305" y="773"/>
                </a:lnTo>
                <a:lnTo>
                  <a:pt x="305" y="740"/>
                </a:lnTo>
                <a:lnTo>
                  <a:pt x="305" y="664"/>
                </a:lnTo>
                <a:lnTo>
                  <a:pt x="305" y="599"/>
                </a:lnTo>
                <a:lnTo>
                  <a:pt x="305" y="533"/>
                </a:lnTo>
                <a:lnTo>
                  <a:pt x="294" y="490"/>
                </a:lnTo>
                <a:lnTo>
                  <a:pt x="294" y="435"/>
                </a:lnTo>
                <a:lnTo>
                  <a:pt x="294" y="392"/>
                </a:lnTo>
                <a:lnTo>
                  <a:pt x="294" y="359"/>
                </a:lnTo>
                <a:lnTo>
                  <a:pt x="294" y="316"/>
                </a:lnTo>
                <a:lnTo>
                  <a:pt x="294" y="283"/>
                </a:lnTo>
                <a:lnTo>
                  <a:pt x="294" y="250"/>
                </a:lnTo>
                <a:lnTo>
                  <a:pt x="294" y="218"/>
                </a:lnTo>
                <a:lnTo>
                  <a:pt x="283" y="185"/>
                </a:lnTo>
                <a:lnTo>
                  <a:pt x="283" y="163"/>
                </a:lnTo>
                <a:lnTo>
                  <a:pt x="272" y="142"/>
                </a:lnTo>
                <a:lnTo>
                  <a:pt x="272" y="120"/>
                </a:lnTo>
                <a:lnTo>
                  <a:pt x="261" y="87"/>
                </a:lnTo>
                <a:lnTo>
                  <a:pt x="250" y="65"/>
                </a:lnTo>
                <a:lnTo>
                  <a:pt x="240" y="54"/>
                </a:lnTo>
                <a:lnTo>
                  <a:pt x="229" y="44"/>
                </a:lnTo>
                <a:lnTo>
                  <a:pt x="218" y="33"/>
                </a:lnTo>
                <a:lnTo>
                  <a:pt x="218" y="22"/>
                </a:lnTo>
                <a:lnTo>
                  <a:pt x="229" y="11"/>
                </a:lnTo>
                <a:lnTo>
                  <a:pt x="240" y="11"/>
                </a:lnTo>
                <a:lnTo>
                  <a:pt x="250" y="0"/>
                </a:lnTo>
                <a:lnTo>
                  <a:pt x="261" y="0"/>
                </a:lnTo>
                <a:lnTo>
                  <a:pt x="283" y="0"/>
                </a:lnTo>
                <a:lnTo>
                  <a:pt x="316" y="22"/>
                </a:lnTo>
                <a:lnTo>
                  <a:pt x="359" y="33"/>
                </a:lnTo>
              </a:path>
            </a:pathLst>
          </a:custGeom>
          <a:solidFill>
            <a:srgbClr val="FF0000"/>
          </a:solidFill>
          <a:ln w="12700">
            <a:solidFill>
              <a:srgbClr val="000000"/>
            </a:solidFill>
            <a:round/>
          </a:ln>
        </p:spPr>
        <p:txBody>
          <a:bodyPr/>
          <a:lstStyle/>
          <a:p>
            <a:endParaRPr lang="zh-CN" altLang="en-US"/>
          </a:p>
        </p:txBody>
      </p:sp>
      <p:sp>
        <p:nvSpPr>
          <p:cNvPr id="95295" name="Freeform 63"/>
          <p:cNvSpPr/>
          <p:nvPr/>
        </p:nvSpPr>
        <p:spPr bwMode="auto">
          <a:xfrm>
            <a:off x="6929438" y="2168525"/>
            <a:ext cx="696912" cy="427038"/>
          </a:xfrm>
          <a:custGeom>
            <a:avLst/>
            <a:gdLst>
              <a:gd name="T0" fmla="*/ 2147483646 w 1098"/>
              <a:gd name="T1" fmla="*/ 2147483646 h 674"/>
              <a:gd name="T2" fmla="*/ 2147483646 w 1098"/>
              <a:gd name="T3" fmla="*/ 2147483646 h 674"/>
              <a:gd name="T4" fmla="*/ 2147483646 w 1098"/>
              <a:gd name="T5" fmla="*/ 2147483646 h 674"/>
              <a:gd name="T6" fmla="*/ 2147483646 w 1098"/>
              <a:gd name="T7" fmla="*/ 2147483646 h 674"/>
              <a:gd name="T8" fmla="*/ 2147483646 w 1098"/>
              <a:gd name="T9" fmla="*/ 2147483646 h 674"/>
              <a:gd name="T10" fmla="*/ 2147483646 w 1098"/>
              <a:gd name="T11" fmla="*/ 2147483646 h 674"/>
              <a:gd name="T12" fmla="*/ 2147483646 w 1098"/>
              <a:gd name="T13" fmla="*/ 2147483646 h 674"/>
              <a:gd name="T14" fmla="*/ 2147483646 w 1098"/>
              <a:gd name="T15" fmla="*/ 2147483646 h 674"/>
              <a:gd name="T16" fmla="*/ 2147483646 w 1098"/>
              <a:gd name="T17" fmla="*/ 2147483646 h 674"/>
              <a:gd name="T18" fmla="*/ 2147483646 w 1098"/>
              <a:gd name="T19" fmla="*/ 2147483646 h 674"/>
              <a:gd name="T20" fmla="*/ 2147483646 w 1098"/>
              <a:gd name="T21" fmla="*/ 2147483646 h 674"/>
              <a:gd name="T22" fmla="*/ 2147483646 w 1098"/>
              <a:gd name="T23" fmla="*/ 2147483646 h 674"/>
              <a:gd name="T24" fmla="*/ 2147483646 w 1098"/>
              <a:gd name="T25" fmla="*/ 2147483646 h 674"/>
              <a:gd name="T26" fmla="*/ 2147483646 w 1098"/>
              <a:gd name="T27" fmla="*/ 2147483646 h 674"/>
              <a:gd name="T28" fmla="*/ 2147483646 w 1098"/>
              <a:gd name="T29" fmla="*/ 2147483646 h 674"/>
              <a:gd name="T30" fmla="*/ 2147483646 w 1098"/>
              <a:gd name="T31" fmla="*/ 2147483646 h 674"/>
              <a:gd name="T32" fmla="*/ 2147483646 w 1098"/>
              <a:gd name="T33" fmla="*/ 2147483646 h 674"/>
              <a:gd name="T34" fmla="*/ 2147483646 w 1098"/>
              <a:gd name="T35" fmla="*/ 2147483646 h 674"/>
              <a:gd name="T36" fmla="*/ 2147483646 w 1098"/>
              <a:gd name="T37" fmla="*/ 2147483646 h 674"/>
              <a:gd name="T38" fmla="*/ 2147483646 w 1098"/>
              <a:gd name="T39" fmla="*/ 2147483646 h 674"/>
              <a:gd name="T40" fmla="*/ 2147483646 w 1098"/>
              <a:gd name="T41" fmla="*/ 2147483646 h 674"/>
              <a:gd name="T42" fmla="*/ 2147483646 w 1098"/>
              <a:gd name="T43" fmla="*/ 2147483646 h 674"/>
              <a:gd name="T44" fmla="*/ 2147483646 w 1098"/>
              <a:gd name="T45" fmla="*/ 2147483646 h 674"/>
              <a:gd name="T46" fmla="*/ 2147483646 w 1098"/>
              <a:gd name="T47" fmla="*/ 2147483646 h 674"/>
              <a:gd name="T48" fmla="*/ 0 w 1098"/>
              <a:gd name="T49" fmla="*/ 2147483646 h 674"/>
              <a:gd name="T50" fmla="*/ 0 w 1098"/>
              <a:gd name="T51" fmla="*/ 0 h 674"/>
              <a:gd name="T52" fmla="*/ 2147483646 w 1098"/>
              <a:gd name="T53" fmla="*/ 2147483646 h 674"/>
              <a:gd name="T54" fmla="*/ 2147483646 w 1098"/>
              <a:gd name="T55" fmla="*/ 2147483646 h 674"/>
              <a:gd name="T56" fmla="*/ 2147483646 w 1098"/>
              <a:gd name="T57" fmla="*/ 2147483646 h 674"/>
              <a:gd name="T58" fmla="*/ 2147483646 w 1098"/>
              <a:gd name="T59" fmla="*/ 2147483646 h 674"/>
              <a:gd name="T60" fmla="*/ 2147483646 w 1098"/>
              <a:gd name="T61" fmla="*/ 2147483646 h 674"/>
              <a:gd name="T62" fmla="*/ 2147483646 w 1098"/>
              <a:gd name="T63" fmla="*/ 2147483646 h 674"/>
              <a:gd name="T64" fmla="*/ 2147483646 w 1098"/>
              <a:gd name="T65" fmla="*/ 2147483646 h 674"/>
              <a:gd name="T66" fmla="*/ 2147483646 w 1098"/>
              <a:gd name="T67" fmla="*/ 2147483646 h 674"/>
              <a:gd name="T68" fmla="*/ 2147483646 w 1098"/>
              <a:gd name="T69" fmla="*/ 2147483646 h 674"/>
              <a:gd name="T70" fmla="*/ 2147483646 w 1098"/>
              <a:gd name="T71" fmla="*/ 2147483646 h 674"/>
              <a:gd name="T72" fmla="*/ 2147483646 w 1098"/>
              <a:gd name="T73" fmla="*/ 2147483646 h 674"/>
              <a:gd name="T74" fmla="*/ 2147483646 w 1098"/>
              <a:gd name="T75" fmla="*/ 2147483646 h 674"/>
              <a:gd name="T76" fmla="*/ 2147483646 w 1098"/>
              <a:gd name="T77" fmla="*/ 2147483646 h 674"/>
              <a:gd name="T78" fmla="*/ 2147483646 w 1098"/>
              <a:gd name="T79" fmla="*/ 2147483646 h 674"/>
              <a:gd name="T80" fmla="*/ 2147483646 w 1098"/>
              <a:gd name="T81" fmla="*/ 2147483646 h 674"/>
              <a:gd name="T82" fmla="*/ 2147483646 w 1098"/>
              <a:gd name="T83" fmla="*/ 2147483646 h 674"/>
              <a:gd name="T84" fmla="*/ 2147483646 w 1098"/>
              <a:gd name="T85" fmla="*/ 2147483646 h 674"/>
              <a:gd name="T86" fmla="*/ 2147483646 w 1098"/>
              <a:gd name="T87" fmla="*/ 2147483646 h 674"/>
              <a:gd name="T88" fmla="*/ 2147483646 w 1098"/>
              <a:gd name="T89" fmla="*/ 2147483646 h 674"/>
              <a:gd name="T90" fmla="*/ 2147483646 w 1098"/>
              <a:gd name="T91" fmla="*/ 2147483646 h 674"/>
              <a:gd name="T92" fmla="*/ 2147483646 w 1098"/>
              <a:gd name="T93" fmla="*/ 2147483646 h 674"/>
              <a:gd name="T94" fmla="*/ 2147483646 w 1098"/>
              <a:gd name="T95" fmla="*/ 2147483646 h 674"/>
              <a:gd name="T96" fmla="*/ 2147483646 w 1098"/>
              <a:gd name="T97" fmla="*/ 2147483646 h 674"/>
              <a:gd name="T98" fmla="*/ 2147483646 w 1098"/>
              <a:gd name="T99" fmla="*/ 2147483646 h 674"/>
              <a:gd name="T100" fmla="*/ 2147483646 w 1098"/>
              <a:gd name="T101" fmla="*/ 2147483646 h 674"/>
              <a:gd name="T102" fmla="*/ 2147483646 w 1098"/>
              <a:gd name="T103" fmla="*/ 2147483646 h 674"/>
              <a:gd name="T104" fmla="*/ 2147483646 w 1098"/>
              <a:gd name="T105" fmla="*/ 2147483646 h 674"/>
              <a:gd name="T106" fmla="*/ 2147483646 w 1098"/>
              <a:gd name="T107" fmla="*/ 2147483646 h 674"/>
              <a:gd name="T108" fmla="*/ 2147483646 w 1098"/>
              <a:gd name="T109" fmla="*/ 2147483646 h 6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98"/>
              <a:gd name="T166" fmla="*/ 0 h 674"/>
              <a:gd name="T167" fmla="*/ 1098 w 1098"/>
              <a:gd name="T168" fmla="*/ 674 h 6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98" h="674">
                <a:moveTo>
                  <a:pt x="914" y="653"/>
                </a:moveTo>
                <a:lnTo>
                  <a:pt x="870" y="653"/>
                </a:lnTo>
                <a:lnTo>
                  <a:pt x="827" y="664"/>
                </a:lnTo>
                <a:lnTo>
                  <a:pt x="794" y="664"/>
                </a:lnTo>
                <a:lnTo>
                  <a:pt x="761" y="664"/>
                </a:lnTo>
                <a:lnTo>
                  <a:pt x="729" y="674"/>
                </a:lnTo>
                <a:lnTo>
                  <a:pt x="707" y="674"/>
                </a:lnTo>
                <a:lnTo>
                  <a:pt x="685" y="674"/>
                </a:lnTo>
                <a:lnTo>
                  <a:pt x="674" y="674"/>
                </a:lnTo>
                <a:lnTo>
                  <a:pt x="664" y="674"/>
                </a:lnTo>
                <a:lnTo>
                  <a:pt x="642" y="664"/>
                </a:lnTo>
                <a:lnTo>
                  <a:pt x="631" y="653"/>
                </a:lnTo>
                <a:lnTo>
                  <a:pt x="598" y="631"/>
                </a:lnTo>
                <a:lnTo>
                  <a:pt x="577" y="609"/>
                </a:lnTo>
                <a:lnTo>
                  <a:pt x="544" y="587"/>
                </a:lnTo>
                <a:lnTo>
                  <a:pt x="511" y="555"/>
                </a:lnTo>
                <a:lnTo>
                  <a:pt x="468" y="522"/>
                </a:lnTo>
                <a:lnTo>
                  <a:pt x="424" y="479"/>
                </a:lnTo>
                <a:lnTo>
                  <a:pt x="370" y="435"/>
                </a:lnTo>
                <a:lnTo>
                  <a:pt x="316" y="381"/>
                </a:lnTo>
                <a:lnTo>
                  <a:pt x="261" y="326"/>
                </a:lnTo>
                <a:lnTo>
                  <a:pt x="207" y="261"/>
                </a:lnTo>
                <a:lnTo>
                  <a:pt x="142" y="196"/>
                </a:lnTo>
                <a:lnTo>
                  <a:pt x="66" y="130"/>
                </a:lnTo>
                <a:lnTo>
                  <a:pt x="0" y="54"/>
                </a:lnTo>
                <a:lnTo>
                  <a:pt x="0" y="0"/>
                </a:lnTo>
                <a:lnTo>
                  <a:pt x="76" y="65"/>
                </a:lnTo>
                <a:lnTo>
                  <a:pt x="153" y="119"/>
                </a:lnTo>
                <a:lnTo>
                  <a:pt x="229" y="174"/>
                </a:lnTo>
                <a:lnTo>
                  <a:pt x="294" y="228"/>
                </a:lnTo>
                <a:lnTo>
                  <a:pt x="348" y="272"/>
                </a:lnTo>
                <a:lnTo>
                  <a:pt x="413" y="304"/>
                </a:lnTo>
                <a:lnTo>
                  <a:pt x="457" y="337"/>
                </a:lnTo>
                <a:lnTo>
                  <a:pt x="511" y="370"/>
                </a:lnTo>
                <a:lnTo>
                  <a:pt x="598" y="413"/>
                </a:lnTo>
                <a:lnTo>
                  <a:pt x="685" y="457"/>
                </a:lnTo>
                <a:lnTo>
                  <a:pt x="783" y="489"/>
                </a:lnTo>
                <a:lnTo>
                  <a:pt x="892" y="522"/>
                </a:lnTo>
                <a:lnTo>
                  <a:pt x="935" y="533"/>
                </a:lnTo>
                <a:lnTo>
                  <a:pt x="979" y="555"/>
                </a:lnTo>
                <a:lnTo>
                  <a:pt x="1011" y="566"/>
                </a:lnTo>
                <a:lnTo>
                  <a:pt x="1044" y="577"/>
                </a:lnTo>
                <a:lnTo>
                  <a:pt x="1066" y="587"/>
                </a:lnTo>
                <a:lnTo>
                  <a:pt x="1088" y="598"/>
                </a:lnTo>
                <a:lnTo>
                  <a:pt x="1098" y="609"/>
                </a:lnTo>
                <a:lnTo>
                  <a:pt x="1088" y="609"/>
                </a:lnTo>
                <a:lnTo>
                  <a:pt x="1088" y="620"/>
                </a:lnTo>
                <a:lnTo>
                  <a:pt x="1066" y="620"/>
                </a:lnTo>
                <a:lnTo>
                  <a:pt x="1044" y="631"/>
                </a:lnTo>
                <a:lnTo>
                  <a:pt x="1022" y="631"/>
                </a:lnTo>
                <a:lnTo>
                  <a:pt x="990" y="642"/>
                </a:lnTo>
                <a:lnTo>
                  <a:pt x="957" y="653"/>
                </a:lnTo>
                <a:lnTo>
                  <a:pt x="914" y="653"/>
                </a:lnTo>
              </a:path>
            </a:pathLst>
          </a:custGeom>
          <a:solidFill>
            <a:srgbClr val="FF0000"/>
          </a:solidFill>
          <a:ln w="12700">
            <a:solidFill>
              <a:srgbClr val="000000"/>
            </a:solidFill>
            <a:round/>
          </a:ln>
        </p:spPr>
        <p:txBody>
          <a:bodyPr/>
          <a:lstStyle/>
          <a:p>
            <a:endParaRPr lang="zh-CN" altLang="en-US"/>
          </a:p>
        </p:txBody>
      </p:sp>
      <p:sp>
        <p:nvSpPr>
          <p:cNvPr id="30" name="矩形 4"/>
          <p:cNvSpPr>
            <a:spLocks noChangeArrowheads="1"/>
          </p:cNvSpPr>
          <p:nvPr/>
        </p:nvSpPr>
        <p:spPr bwMode="auto">
          <a:xfrm>
            <a:off x="2711450" y="141287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慷</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31" name="矩形 30"/>
          <p:cNvSpPr>
            <a:spLocks noChangeArrowheads="1"/>
          </p:cNvSpPr>
          <p:nvPr/>
        </p:nvSpPr>
        <p:spPr bwMode="auto">
          <a:xfrm>
            <a:off x="2635250" y="688975"/>
            <a:ext cx="2232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0030101010101" pitchFamily="49" charset="-122"/>
                <a:ea typeface="黑体" panose="02010600030101010101" pitchFamily="49" charset="-122"/>
              </a:rPr>
              <a:t>kānɡ</a:t>
            </a:r>
            <a:endParaRPr lang="en-US" altLang="zh-CN" sz="4800" b="1">
              <a:solidFill>
                <a:srgbClr val="FF0000"/>
              </a:solidFill>
              <a:latin typeface="黑体" panose="02010600030101010101" pitchFamily="49" charset="-122"/>
              <a:ea typeface="黑体" panose="02010600030101010101" pitchFamily="49" charset="-122"/>
            </a:endParaRPr>
          </a:p>
        </p:txBody>
      </p:sp>
      <p:sp>
        <p:nvSpPr>
          <p:cNvPr id="33" name="TextBox 32"/>
          <p:cNvSpPr txBox="1">
            <a:spLocks noChangeArrowheads="1"/>
          </p:cNvSpPr>
          <p:nvPr/>
        </p:nvSpPr>
        <p:spPr bwMode="auto">
          <a:xfrm>
            <a:off x="715963" y="3233738"/>
            <a:ext cx="6910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solidFill>
                  <a:srgbClr val="000000"/>
                </a:solidFill>
                <a:latin typeface="楷体" panose="02010609060101010101" pitchFamily="49" charset="-122"/>
                <a:ea typeface="楷体" panose="02010609060101010101" pitchFamily="49" charset="-122"/>
              </a:rPr>
              <a:t>慷慨    </a:t>
            </a: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34" name="TextBox 33"/>
          <p:cNvSpPr txBox="1">
            <a:spLocks noChangeArrowheads="1"/>
          </p:cNvSpPr>
          <p:nvPr/>
        </p:nvSpPr>
        <p:spPr bwMode="auto">
          <a:xfrm>
            <a:off x="715963" y="3876675"/>
            <a:ext cx="873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妈妈经常慷慨地资助山区贫困学生。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5286"/>
                                        </p:tgtEl>
                                        <p:attrNameLst>
                                          <p:attrName>style.visibility</p:attrName>
                                        </p:attrNameLst>
                                      </p:cBhvr>
                                      <p:to>
                                        <p:strVal val="visible"/>
                                      </p:to>
                                    </p:set>
                                    <p:animEffect transition="in" filter="wipe(up)">
                                      <p:cBhvr>
                                        <p:cTn id="13" dur="500"/>
                                        <p:tgtEl>
                                          <p:spTgt spid="9528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5285"/>
                                        </p:tgtEl>
                                        <p:attrNameLst>
                                          <p:attrName>style.visibility</p:attrName>
                                        </p:attrNameLst>
                                      </p:cBhvr>
                                      <p:to>
                                        <p:strVal val="visible"/>
                                      </p:to>
                                    </p:set>
                                    <p:animEffect transition="in" filter="wipe(left)">
                                      <p:cBhvr>
                                        <p:cTn id="18" dur="500"/>
                                        <p:tgtEl>
                                          <p:spTgt spid="9528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5284"/>
                                        </p:tgtEl>
                                        <p:attrNameLst>
                                          <p:attrName>style.visibility</p:attrName>
                                        </p:attrNameLst>
                                      </p:cBhvr>
                                      <p:to>
                                        <p:strVal val="visible"/>
                                      </p:to>
                                    </p:set>
                                    <p:animEffect transition="in" filter="wipe(up)">
                                      <p:cBhvr>
                                        <p:cTn id="23" dur="500"/>
                                        <p:tgtEl>
                                          <p:spTgt spid="9528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5287"/>
                                        </p:tgtEl>
                                        <p:attrNameLst>
                                          <p:attrName>style.visibility</p:attrName>
                                        </p:attrNameLst>
                                      </p:cBhvr>
                                      <p:to>
                                        <p:strVal val="visible"/>
                                      </p:to>
                                    </p:set>
                                    <p:animEffect transition="in" filter="wipe(up)">
                                      <p:cBhvr>
                                        <p:cTn id="28" dur="500"/>
                                        <p:tgtEl>
                                          <p:spTgt spid="9528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5288"/>
                                        </p:tgtEl>
                                        <p:attrNameLst>
                                          <p:attrName>style.visibility</p:attrName>
                                        </p:attrNameLst>
                                      </p:cBhvr>
                                      <p:to>
                                        <p:strVal val="visible"/>
                                      </p:to>
                                    </p:set>
                                    <p:animEffect transition="in" filter="wipe(left)">
                                      <p:cBhvr>
                                        <p:cTn id="33" dur="500"/>
                                        <p:tgtEl>
                                          <p:spTgt spid="9528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95296"/>
                                        </p:tgtEl>
                                        <p:attrNameLst>
                                          <p:attrName>style.visibility</p:attrName>
                                        </p:attrNameLst>
                                      </p:cBhvr>
                                      <p:to>
                                        <p:strVal val="visible"/>
                                      </p:to>
                                    </p:set>
                                    <p:animEffect transition="in" filter="wipe(up)">
                                      <p:cBhvr>
                                        <p:cTn id="38" dur="500"/>
                                        <p:tgtEl>
                                          <p:spTgt spid="9529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5289"/>
                                        </p:tgtEl>
                                        <p:attrNameLst>
                                          <p:attrName>style.visibility</p:attrName>
                                        </p:attrNameLst>
                                      </p:cBhvr>
                                      <p:to>
                                        <p:strVal val="visible"/>
                                      </p:to>
                                    </p:set>
                                    <p:animEffect transition="in" filter="wipe(left)">
                                      <p:cBhvr>
                                        <p:cTn id="43" dur="500"/>
                                        <p:tgtEl>
                                          <p:spTgt spid="9528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5297"/>
                                        </p:tgtEl>
                                        <p:attrNameLst>
                                          <p:attrName>style.visibility</p:attrName>
                                        </p:attrNameLst>
                                      </p:cBhvr>
                                      <p:to>
                                        <p:strVal val="visible"/>
                                      </p:to>
                                    </p:set>
                                    <p:animEffect transition="in" filter="wipe(left)">
                                      <p:cBhvr>
                                        <p:cTn id="48" dur="500"/>
                                        <p:tgtEl>
                                          <p:spTgt spid="9529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5293"/>
                                        </p:tgtEl>
                                        <p:attrNameLst>
                                          <p:attrName>style.visibility</p:attrName>
                                        </p:attrNameLst>
                                      </p:cBhvr>
                                      <p:to>
                                        <p:strVal val="visible"/>
                                      </p:to>
                                    </p:set>
                                    <p:animEffect transition="in" filter="wipe(left)">
                                      <p:cBhvr>
                                        <p:cTn id="53" dur="500"/>
                                        <p:tgtEl>
                                          <p:spTgt spid="9529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95290"/>
                                        </p:tgtEl>
                                        <p:attrNameLst>
                                          <p:attrName>style.visibility</p:attrName>
                                        </p:attrNameLst>
                                      </p:cBhvr>
                                      <p:to>
                                        <p:strVal val="visible"/>
                                      </p:to>
                                    </p:set>
                                    <p:animEffect transition="in" filter="wipe(up)">
                                      <p:cBhvr>
                                        <p:cTn id="58" dur="500"/>
                                        <p:tgtEl>
                                          <p:spTgt spid="9529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95291"/>
                                        </p:tgtEl>
                                        <p:attrNameLst>
                                          <p:attrName>style.visibility</p:attrName>
                                        </p:attrNameLst>
                                      </p:cBhvr>
                                      <p:to>
                                        <p:strVal val="visible"/>
                                      </p:to>
                                    </p:set>
                                    <p:animEffect transition="in" filter="wipe(up)">
                                      <p:cBhvr>
                                        <p:cTn id="63" dur="500"/>
                                        <p:tgtEl>
                                          <p:spTgt spid="9529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95292"/>
                                        </p:tgtEl>
                                        <p:attrNameLst>
                                          <p:attrName>style.visibility</p:attrName>
                                        </p:attrNameLst>
                                      </p:cBhvr>
                                      <p:to>
                                        <p:strVal val="visible"/>
                                      </p:to>
                                    </p:set>
                                    <p:animEffect transition="in" filter="wipe(left)">
                                      <p:cBhvr>
                                        <p:cTn id="68" dur="500"/>
                                        <p:tgtEl>
                                          <p:spTgt spid="9529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95294"/>
                                        </p:tgtEl>
                                        <p:attrNameLst>
                                          <p:attrName>style.visibility</p:attrName>
                                        </p:attrNameLst>
                                      </p:cBhvr>
                                      <p:to>
                                        <p:strVal val="visible"/>
                                      </p:to>
                                    </p:set>
                                    <p:animEffect transition="in" filter="wipe(up)">
                                      <p:cBhvr>
                                        <p:cTn id="73" dur="500"/>
                                        <p:tgtEl>
                                          <p:spTgt spid="9529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95295"/>
                                        </p:tgtEl>
                                        <p:attrNameLst>
                                          <p:attrName>style.visibility</p:attrName>
                                        </p:attrNameLst>
                                      </p:cBhvr>
                                      <p:to>
                                        <p:strVal val="visible"/>
                                      </p:to>
                                    </p:set>
                                    <p:animEffect transition="in" filter="wipe(left)">
                                      <p:cBhvr>
                                        <p:cTn id="78" dur="500"/>
                                        <p:tgtEl>
                                          <p:spTgt spid="9529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arn(inVertical)">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barn(inVertical)">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001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7309" name="Freeform 29"/>
          <p:cNvSpPr/>
          <p:nvPr/>
        </p:nvSpPr>
        <p:spPr bwMode="auto">
          <a:xfrm>
            <a:off x="6203950" y="1533525"/>
            <a:ext cx="206375" cy="174625"/>
          </a:xfrm>
          <a:custGeom>
            <a:avLst/>
            <a:gdLst>
              <a:gd name="T0" fmla="*/ 0 w 326"/>
              <a:gd name="T1" fmla="*/ 0 h 273"/>
              <a:gd name="T2" fmla="*/ 2147483646 w 326"/>
              <a:gd name="T3" fmla="*/ 0 h 273"/>
              <a:gd name="T4" fmla="*/ 2147483646 w 326"/>
              <a:gd name="T5" fmla="*/ 2147483646 h 273"/>
              <a:gd name="T6" fmla="*/ 2147483646 w 326"/>
              <a:gd name="T7" fmla="*/ 2147483646 h 273"/>
              <a:gd name="T8" fmla="*/ 2147483646 w 326"/>
              <a:gd name="T9" fmla="*/ 2147483646 h 273"/>
              <a:gd name="T10" fmla="*/ 2147483646 w 326"/>
              <a:gd name="T11" fmla="*/ 2147483646 h 273"/>
              <a:gd name="T12" fmla="*/ 2147483646 w 326"/>
              <a:gd name="T13" fmla="*/ 2147483646 h 273"/>
              <a:gd name="T14" fmla="*/ 2147483646 w 326"/>
              <a:gd name="T15" fmla="*/ 2147483646 h 273"/>
              <a:gd name="T16" fmla="*/ 2147483646 w 326"/>
              <a:gd name="T17" fmla="*/ 2147483646 h 273"/>
              <a:gd name="T18" fmla="*/ 2147483646 w 326"/>
              <a:gd name="T19" fmla="*/ 2147483646 h 273"/>
              <a:gd name="T20" fmla="*/ 2147483646 w 326"/>
              <a:gd name="T21" fmla="*/ 2147483646 h 273"/>
              <a:gd name="T22" fmla="*/ 2147483646 w 326"/>
              <a:gd name="T23" fmla="*/ 2147483646 h 273"/>
              <a:gd name="T24" fmla="*/ 2147483646 w 326"/>
              <a:gd name="T25" fmla="*/ 2147483646 h 273"/>
              <a:gd name="T26" fmla="*/ 2147483646 w 326"/>
              <a:gd name="T27" fmla="*/ 2147483646 h 273"/>
              <a:gd name="T28" fmla="*/ 2147483646 w 326"/>
              <a:gd name="T29" fmla="*/ 2147483646 h 273"/>
              <a:gd name="T30" fmla="*/ 2147483646 w 326"/>
              <a:gd name="T31" fmla="*/ 2147483646 h 273"/>
              <a:gd name="T32" fmla="*/ 2147483646 w 326"/>
              <a:gd name="T33" fmla="*/ 2147483646 h 273"/>
              <a:gd name="T34" fmla="*/ 2147483646 w 326"/>
              <a:gd name="T35" fmla="*/ 2147483646 h 273"/>
              <a:gd name="T36" fmla="*/ 2147483646 w 326"/>
              <a:gd name="T37" fmla="*/ 2147483646 h 273"/>
              <a:gd name="T38" fmla="*/ 2147483646 w 326"/>
              <a:gd name="T39" fmla="*/ 2147483646 h 273"/>
              <a:gd name="T40" fmla="*/ 2147483646 w 326"/>
              <a:gd name="T41" fmla="*/ 2147483646 h 273"/>
              <a:gd name="T42" fmla="*/ 2147483646 w 326"/>
              <a:gd name="T43" fmla="*/ 2147483646 h 273"/>
              <a:gd name="T44" fmla="*/ 2147483646 w 326"/>
              <a:gd name="T45" fmla="*/ 2147483646 h 273"/>
              <a:gd name="T46" fmla="*/ 2147483646 w 326"/>
              <a:gd name="T47" fmla="*/ 2147483646 h 273"/>
              <a:gd name="T48" fmla="*/ 2147483646 w 326"/>
              <a:gd name="T49" fmla="*/ 2147483646 h 273"/>
              <a:gd name="T50" fmla="*/ 2147483646 w 326"/>
              <a:gd name="T51" fmla="*/ 2147483646 h 273"/>
              <a:gd name="T52" fmla="*/ 0 w 326"/>
              <a:gd name="T53" fmla="*/ 0 h 273"/>
              <a:gd name="T54" fmla="*/ 0 w 326"/>
              <a:gd name="T55" fmla="*/ 0 h 2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6"/>
              <a:gd name="T85" fmla="*/ 0 h 273"/>
              <a:gd name="T86" fmla="*/ 326 w 326"/>
              <a:gd name="T87" fmla="*/ 273 h 2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6" h="273">
                <a:moveTo>
                  <a:pt x="0" y="0"/>
                </a:moveTo>
                <a:lnTo>
                  <a:pt x="66" y="0"/>
                </a:lnTo>
                <a:lnTo>
                  <a:pt x="120" y="11"/>
                </a:lnTo>
                <a:lnTo>
                  <a:pt x="174" y="22"/>
                </a:lnTo>
                <a:lnTo>
                  <a:pt x="218" y="44"/>
                </a:lnTo>
                <a:lnTo>
                  <a:pt x="250" y="77"/>
                </a:lnTo>
                <a:lnTo>
                  <a:pt x="283" y="98"/>
                </a:lnTo>
                <a:lnTo>
                  <a:pt x="305" y="120"/>
                </a:lnTo>
                <a:lnTo>
                  <a:pt x="316" y="142"/>
                </a:lnTo>
                <a:lnTo>
                  <a:pt x="326" y="164"/>
                </a:lnTo>
                <a:lnTo>
                  <a:pt x="326" y="185"/>
                </a:lnTo>
                <a:lnTo>
                  <a:pt x="326" y="207"/>
                </a:lnTo>
                <a:lnTo>
                  <a:pt x="316" y="240"/>
                </a:lnTo>
                <a:lnTo>
                  <a:pt x="316" y="251"/>
                </a:lnTo>
                <a:lnTo>
                  <a:pt x="305" y="262"/>
                </a:lnTo>
                <a:lnTo>
                  <a:pt x="294" y="262"/>
                </a:lnTo>
                <a:lnTo>
                  <a:pt x="283" y="273"/>
                </a:lnTo>
                <a:lnTo>
                  <a:pt x="261" y="262"/>
                </a:lnTo>
                <a:lnTo>
                  <a:pt x="250" y="251"/>
                </a:lnTo>
                <a:lnTo>
                  <a:pt x="229" y="240"/>
                </a:lnTo>
                <a:lnTo>
                  <a:pt x="207" y="218"/>
                </a:lnTo>
                <a:lnTo>
                  <a:pt x="174" y="185"/>
                </a:lnTo>
                <a:lnTo>
                  <a:pt x="142" y="153"/>
                </a:lnTo>
                <a:lnTo>
                  <a:pt x="98" y="109"/>
                </a:lnTo>
                <a:lnTo>
                  <a:pt x="55" y="55"/>
                </a:lnTo>
                <a:lnTo>
                  <a:pt x="0" y="0"/>
                </a:lnTo>
              </a:path>
            </a:pathLst>
          </a:custGeom>
          <a:solidFill>
            <a:srgbClr val="FF0000"/>
          </a:solidFill>
          <a:ln w="12700">
            <a:solidFill>
              <a:srgbClr val="000000"/>
            </a:solidFill>
            <a:round/>
          </a:ln>
        </p:spPr>
        <p:txBody>
          <a:bodyPr/>
          <a:lstStyle/>
          <a:p>
            <a:endParaRPr lang="zh-CN" altLang="en-US"/>
          </a:p>
        </p:txBody>
      </p:sp>
      <p:sp>
        <p:nvSpPr>
          <p:cNvPr id="97312" name="Freeform 32"/>
          <p:cNvSpPr/>
          <p:nvPr/>
        </p:nvSpPr>
        <p:spPr bwMode="auto">
          <a:xfrm>
            <a:off x="6927850" y="1292225"/>
            <a:ext cx="420688" cy="152400"/>
          </a:xfrm>
          <a:custGeom>
            <a:avLst/>
            <a:gdLst>
              <a:gd name="T0" fmla="*/ 2147483646 w 663"/>
              <a:gd name="T1" fmla="*/ 2147483646 h 239"/>
              <a:gd name="T2" fmla="*/ 2147483646 w 663"/>
              <a:gd name="T3" fmla="*/ 2147483646 h 239"/>
              <a:gd name="T4" fmla="*/ 2147483646 w 663"/>
              <a:gd name="T5" fmla="*/ 2147483646 h 239"/>
              <a:gd name="T6" fmla="*/ 2147483646 w 663"/>
              <a:gd name="T7" fmla="*/ 2147483646 h 239"/>
              <a:gd name="T8" fmla="*/ 2147483646 w 663"/>
              <a:gd name="T9" fmla="*/ 2147483646 h 239"/>
              <a:gd name="T10" fmla="*/ 0 w 663"/>
              <a:gd name="T11" fmla="*/ 2147483646 h 239"/>
              <a:gd name="T12" fmla="*/ 0 w 663"/>
              <a:gd name="T13" fmla="*/ 2147483646 h 239"/>
              <a:gd name="T14" fmla="*/ 0 w 663"/>
              <a:gd name="T15" fmla="*/ 2147483646 h 239"/>
              <a:gd name="T16" fmla="*/ 0 w 663"/>
              <a:gd name="T17" fmla="*/ 2147483646 h 239"/>
              <a:gd name="T18" fmla="*/ 0 w 663"/>
              <a:gd name="T19" fmla="*/ 2147483646 h 239"/>
              <a:gd name="T20" fmla="*/ 2147483646 w 663"/>
              <a:gd name="T21" fmla="*/ 2147483646 h 239"/>
              <a:gd name="T22" fmla="*/ 2147483646 w 663"/>
              <a:gd name="T23" fmla="*/ 2147483646 h 239"/>
              <a:gd name="T24" fmla="*/ 2147483646 w 663"/>
              <a:gd name="T25" fmla="*/ 2147483646 h 239"/>
              <a:gd name="T26" fmla="*/ 2147483646 w 663"/>
              <a:gd name="T27" fmla="*/ 2147483646 h 239"/>
              <a:gd name="T28" fmla="*/ 2147483646 w 663"/>
              <a:gd name="T29" fmla="*/ 2147483646 h 239"/>
              <a:gd name="T30" fmla="*/ 2147483646 w 663"/>
              <a:gd name="T31" fmla="*/ 2147483646 h 239"/>
              <a:gd name="T32" fmla="*/ 2147483646 w 663"/>
              <a:gd name="T33" fmla="*/ 2147483646 h 239"/>
              <a:gd name="T34" fmla="*/ 2147483646 w 663"/>
              <a:gd name="T35" fmla="*/ 2147483646 h 239"/>
              <a:gd name="T36" fmla="*/ 2147483646 w 663"/>
              <a:gd name="T37" fmla="*/ 2147483646 h 239"/>
              <a:gd name="T38" fmla="*/ 2147483646 w 663"/>
              <a:gd name="T39" fmla="*/ 2147483646 h 239"/>
              <a:gd name="T40" fmla="*/ 2147483646 w 663"/>
              <a:gd name="T41" fmla="*/ 2147483646 h 239"/>
              <a:gd name="T42" fmla="*/ 2147483646 w 663"/>
              <a:gd name="T43" fmla="*/ 2147483646 h 239"/>
              <a:gd name="T44" fmla="*/ 2147483646 w 663"/>
              <a:gd name="T45" fmla="*/ 2147483646 h 239"/>
              <a:gd name="T46" fmla="*/ 2147483646 w 663"/>
              <a:gd name="T47" fmla="*/ 2147483646 h 239"/>
              <a:gd name="T48" fmla="*/ 2147483646 w 663"/>
              <a:gd name="T49" fmla="*/ 2147483646 h 239"/>
              <a:gd name="T50" fmla="*/ 2147483646 w 663"/>
              <a:gd name="T51" fmla="*/ 0 h 239"/>
              <a:gd name="T52" fmla="*/ 2147483646 w 663"/>
              <a:gd name="T53" fmla="*/ 0 h 239"/>
              <a:gd name="T54" fmla="*/ 2147483646 w 663"/>
              <a:gd name="T55" fmla="*/ 0 h 239"/>
              <a:gd name="T56" fmla="*/ 2147483646 w 663"/>
              <a:gd name="T57" fmla="*/ 0 h 239"/>
              <a:gd name="T58" fmla="*/ 2147483646 w 663"/>
              <a:gd name="T59" fmla="*/ 2147483646 h 239"/>
              <a:gd name="T60" fmla="*/ 2147483646 w 663"/>
              <a:gd name="T61" fmla="*/ 2147483646 h 239"/>
              <a:gd name="T62" fmla="*/ 2147483646 w 663"/>
              <a:gd name="T63" fmla="*/ 2147483646 h 239"/>
              <a:gd name="T64" fmla="*/ 2147483646 w 663"/>
              <a:gd name="T65" fmla="*/ 2147483646 h 239"/>
              <a:gd name="T66" fmla="*/ 2147483646 w 663"/>
              <a:gd name="T67" fmla="*/ 2147483646 h 239"/>
              <a:gd name="T68" fmla="*/ 2147483646 w 663"/>
              <a:gd name="T69" fmla="*/ 2147483646 h 239"/>
              <a:gd name="T70" fmla="*/ 2147483646 w 663"/>
              <a:gd name="T71" fmla="*/ 2147483646 h 239"/>
              <a:gd name="T72" fmla="*/ 2147483646 w 663"/>
              <a:gd name="T73" fmla="*/ 2147483646 h 239"/>
              <a:gd name="T74" fmla="*/ 2147483646 w 663"/>
              <a:gd name="T75" fmla="*/ 2147483646 h 239"/>
              <a:gd name="T76" fmla="*/ 2147483646 w 663"/>
              <a:gd name="T77" fmla="*/ 2147483646 h 239"/>
              <a:gd name="T78" fmla="*/ 2147483646 w 663"/>
              <a:gd name="T79" fmla="*/ 2147483646 h 239"/>
              <a:gd name="T80" fmla="*/ 2147483646 w 663"/>
              <a:gd name="T81" fmla="*/ 2147483646 h 239"/>
              <a:gd name="T82" fmla="*/ 2147483646 w 663"/>
              <a:gd name="T83" fmla="*/ 2147483646 h 239"/>
              <a:gd name="T84" fmla="*/ 2147483646 w 663"/>
              <a:gd name="T85" fmla="*/ 2147483646 h 239"/>
              <a:gd name="T86" fmla="*/ 2147483646 w 663"/>
              <a:gd name="T87" fmla="*/ 2147483646 h 239"/>
              <a:gd name="T88" fmla="*/ 2147483646 w 663"/>
              <a:gd name="T89" fmla="*/ 2147483646 h 239"/>
              <a:gd name="T90" fmla="*/ 2147483646 w 663"/>
              <a:gd name="T91" fmla="*/ 2147483646 h 239"/>
              <a:gd name="T92" fmla="*/ 2147483646 w 663"/>
              <a:gd name="T93" fmla="*/ 2147483646 h 239"/>
              <a:gd name="T94" fmla="*/ 2147483646 w 663"/>
              <a:gd name="T95" fmla="*/ 2147483646 h 239"/>
              <a:gd name="T96" fmla="*/ 2147483646 w 663"/>
              <a:gd name="T97" fmla="*/ 2147483646 h 239"/>
              <a:gd name="T98" fmla="*/ 2147483646 w 663"/>
              <a:gd name="T99" fmla="*/ 2147483646 h 239"/>
              <a:gd name="T100" fmla="*/ 2147483646 w 663"/>
              <a:gd name="T101" fmla="*/ 2147483646 h 239"/>
              <a:gd name="T102" fmla="*/ 2147483646 w 663"/>
              <a:gd name="T103" fmla="*/ 2147483646 h 239"/>
              <a:gd name="T104" fmla="*/ 2147483646 w 663"/>
              <a:gd name="T105" fmla="*/ 2147483646 h 2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3"/>
              <a:gd name="T160" fmla="*/ 0 h 239"/>
              <a:gd name="T161" fmla="*/ 663 w 663"/>
              <a:gd name="T162" fmla="*/ 239 h 2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3" h="239">
                <a:moveTo>
                  <a:pt x="98" y="239"/>
                </a:moveTo>
                <a:lnTo>
                  <a:pt x="76" y="239"/>
                </a:lnTo>
                <a:lnTo>
                  <a:pt x="65" y="228"/>
                </a:lnTo>
                <a:lnTo>
                  <a:pt x="32" y="217"/>
                </a:lnTo>
                <a:lnTo>
                  <a:pt x="11" y="206"/>
                </a:lnTo>
                <a:lnTo>
                  <a:pt x="0" y="195"/>
                </a:lnTo>
                <a:lnTo>
                  <a:pt x="0" y="174"/>
                </a:lnTo>
                <a:lnTo>
                  <a:pt x="0" y="163"/>
                </a:lnTo>
                <a:lnTo>
                  <a:pt x="0" y="152"/>
                </a:lnTo>
                <a:lnTo>
                  <a:pt x="22" y="152"/>
                </a:lnTo>
                <a:lnTo>
                  <a:pt x="43" y="141"/>
                </a:lnTo>
                <a:lnTo>
                  <a:pt x="54" y="141"/>
                </a:lnTo>
                <a:lnTo>
                  <a:pt x="76" y="130"/>
                </a:lnTo>
                <a:lnTo>
                  <a:pt x="98" y="119"/>
                </a:lnTo>
                <a:lnTo>
                  <a:pt x="130" y="119"/>
                </a:lnTo>
                <a:lnTo>
                  <a:pt x="163" y="108"/>
                </a:lnTo>
                <a:lnTo>
                  <a:pt x="196" y="87"/>
                </a:lnTo>
                <a:lnTo>
                  <a:pt x="239" y="76"/>
                </a:lnTo>
                <a:lnTo>
                  <a:pt x="293" y="65"/>
                </a:lnTo>
                <a:lnTo>
                  <a:pt x="337" y="43"/>
                </a:lnTo>
                <a:lnTo>
                  <a:pt x="380" y="32"/>
                </a:lnTo>
                <a:lnTo>
                  <a:pt x="424" y="21"/>
                </a:lnTo>
                <a:lnTo>
                  <a:pt x="456" y="21"/>
                </a:lnTo>
                <a:lnTo>
                  <a:pt x="489" y="10"/>
                </a:lnTo>
                <a:lnTo>
                  <a:pt x="522" y="0"/>
                </a:lnTo>
                <a:lnTo>
                  <a:pt x="543" y="0"/>
                </a:lnTo>
                <a:lnTo>
                  <a:pt x="565" y="0"/>
                </a:lnTo>
                <a:lnTo>
                  <a:pt x="587" y="0"/>
                </a:lnTo>
                <a:lnTo>
                  <a:pt x="609" y="10"/>
                </a:lnTo>
                <a:lnTo>
                  <a:pt x="630" y="10"/>
                </a:lnTo>
                <a:lnTo>
                  <a:pt x="652" y="21"/>
                </a:lnTo>
                <a:lnTo>
                  <a:pt x="652" y="43"/>
                </a:lnTo>
                <a:lnTo>
                  <a:pt x="663" y="54"/>
                </a:lnTo>
                <a:lnTo>
                  <a:pt x="663" y="76"/>
                </a:lnTo>
                <a:lnTo>
                  <a:pt x="663" y="87"/>
                </a:lnTo>
                <a:lnTo>
                  <a:pt x="652" y="87"/>
                </a:lnTo>
                <a:lnTo>
                  <a:pt x="641" y="98"/>
                </a:lnTo>
                <a:lnTo>
                  <a:pt x="620" y="108"/>
                </a:lnTo>
                <a:lnTo>
                  <a:pt x="587" y="119"/>
                </a:lnTo>
                <a:lnTo>
                  <a:pt x="543" y="130"/>
                </a:lnTo>
                <a:lnTo>
                  <a:pt x="500" y="141"/>
                </a:lnTo>
                <a:lnTo>
                  <a:pt x="456" y="152"/>
                </a:lnTo>
                <a:lnTo>
                  <a:pt x="391" y="163"/>
                </a:lnTo>
                <a:lnTo>
                  <a:pt x="326" y="185"/>
                </a:lnTo>
                <a:lnTo>
                  <a:pt x="272" y="195"/>
                </a:lnTo>
                <a:lnTo>
                  <a:pt x="228" y="206"/>
                </a:lnTo>
                <a:lnTo>
                  <a:pt x="185" y="206"/>
                </a:lnTo>
                <a:lnTo>
                  <a:pt x="152" y="217"/>
                </a:lnTo>
                <a:lnTo>
                  <a:pt x="130" y="228"/>
                </a:lnTo>
                <a:lnTo>
                  <a:pt x="109" y="228"/>
                </a:lnTo>
                <a:lnTo>
                  <a:pt x="98" y="239"/>
                </a:lnTo>
              </a:path>
            </a:pathLst>
          </a:custGeom>
          <a:solidFill>
            <a:srgbClr val="FF0000"/>
          </a:solidFill>
          <a:ln w="12700">
            <a:solidFill>
              <a:srgbClr val="000000"/>
            </a:solidFill>
            <a:round/>
          </a:ln>
        </p:spPr>
        <p:txBody>
          <a:bodyPr/>
          <a:lstStyle/>
          <a:p>
            <a:endParaRPr lang="zh-CN" altLang="en-US"/>
          </a:p>
        </p:txBody>
      </p:sp>
      <p:sp>
        <p:nvSpPr>
          <p:cNvPr id="97313" name="Freeform 33"/>
          <p:cNvSpPr/>
          <p:nvPr/>
        </p:nvSpPr>
        <p:spPr bwMode="auto">
          <a:xfrm>
            <a:off x="6818313" y="1644650"/>
            <a:ext cx="593725" cy="298450"/>
          </a:xfrm>
          <a:custGeom>
            <a:avLst/>
            <a:gdLst>
              <a:gd name="T0" fmla="*/ 2147483646 w 935"/>
              <a:gd name="T1" fmla="*/ 2147483646 h 468"/>
              <a:gd name="T2" fmla="*/ 2147483646 w 935"/>
              <a:gd name="T3" fmla="*/ 2147483646 h 468"/>
              <a:gd name="T4" fmla="*/ 2147483646 w 935"/>
              <a:gd name="T5" fmla="*/ 2147483646 h 468"/>
              <a:gd name="T6" fmla="*/ 2147483646 w 935"/>
              <a:gd name="T7" fmla="*/ 2147483646 h 468"/>
              <a:gd name="T8" fmla="*/ 2147483646 w 935"/>
              <a:gd name="T9" fmla="*/ 2147483646 h 468"/>
              <a:gd name="T10" fmla="*/ 2147483646 w 935"/>
              <a:gd name="T11" fmla="*/ 2147483646 h 468"/>
              <a:gd name="T12" fmla="*/ 2147483646 w 935"/>
              <a:gd name="T13" fmla="*/ 2147483646 h 468"/>
              <a:gd name="T14" fmla="*/ 2147483646 w 935"/>
              <a:gd name="T15" fmla="*/ 2147483646 h 468"/>
              <a:gd name="T16" fmla="*/ 2147483646 w 935"/>
              <a:gd name="T17" fmla="*/ 2147483646 h 468"/>
              <a:gd name="T18" fmla="*/ 2147483646 w 935"/>
              <a:gd name="T19" fmla="*/ 2147483646 h 468"/>
              <a:gd name="T20" fmla="*/ 2147483646 w 935"/>
              <a:gd name="T21" fmla="*/ 2147483646 h 468"/>
              <a:gd name="T22" fmla="*/ 2147483646 w 935"/>
              <a:gd name="T23" fmla="*/ 2147483646 h 468"/>
              <a:gd name="T24" fmla="*/ 2147483646 w 935"/>
              <a:gd name="T25" fmla="*/ 2147483646 h 468"/>
              <a:gd name="T26" fmla="*/ 2147483646 w 935"/>
              <a:gd name="T27" fmla="*/ 2147483646 h 468"/>
              <a:gd name="T28" fmla="*/ 2147483646 w 935"/>
              <a:gd name="T29" fmla="*/ 2147483646 h 468"/>
              <a:gd name="T30" fmla="*/ 2147483646 w 935"/>
              <a:gd name="T31" fmla="*/ 2147483646 h 468"/>
              <a:gd name="T32" fmla="*/ 2147483646 w 935"/>
              <a:gd name="T33" fmla="*/ 2147483646 h 468"/>
              <a:gd name="T34" fmla="*/ 2147483646 w 935"/>
              <a:gd name="T35" fmla="*/ 2147483646 h 468"/>
              <a:gd name="T36" fmla="*/ 2147483646 w 935"/>
              <a:gd name="T37" fmla="*/ 2147483646 h 468"/>
              <a:gd name="T38" fmla="*/ 2147483646 w 935"/>
              <a:gd name="T39" fmla="*/ 2147483646 h 468"/>
              <a:gd name="T40" fmla="*/ 0 w 935"/>
              <a:gd name="T41" fmla="*/ 2147483646 h 468"/>
              <a:gd name="T42" fmla="*/ 2147483646 w 935"/>
              <a:gd name="T43" fmla="*/ 2147483646 h 468"/>
              <a:gd name="T44" fmla="*/ 2147483646 w 935"/>
              <a:gd name="T45" fmla="*/ 2147483646 h 468"/>
              <a:gd name="T46" fmla="*/ 2147483646 w 935"/>
              <a:gd name="T47" fmla="*/ 2147483646 h 468"/>
              <a:gd name="T48" fmla="*/ 2147483646 w 935"/>
              <a:gd name="T49" fmla="*/ 2147483646 h 468"/>
              <a:gd name="T50" fmla="*/ 2147483646 w 935"/>
              <a:gd name="T51" fmla="*/ 2147483646 h 468"/>
              <a:gd name="T52" fmla="*/ 2147483646 w 935"/>
              <a:gd name="T53" fmla="*/ 2147483646 h 468"/>
              <a:gd name="T54" fmla="*/ 2147483646 w 935"/>
              <a:gd name="T55" fmla="*/ 2147483646 h 468"/>
              <a:gd name="T56" fmla="*/ 2147483646 w 935"/>
              <a:gd name="T57" fmla="*/ 2147483646 h 468"/>
              <a:gd name="T58" fmla="*/ 2147483646 w 935"/>
              <a:gd name="T59" fmla="*/ 0 h 468"/>
              <a:gd name="T60" fmla="*/ 2147483646 w 935"/>
              <a:gd name="T61" fmla="*/ 0 h 468"/>
              <a:gd name="T62" fmla="*/ 2147483646 w 935"/>
              <a:gd name="T63" fmla="*/ 2147483646 h 468"/>
              <a:gd name="T64" fmla="*/ 2147483646 w 935"/>
              <a:gd name="T65" fmla="*/ 2147483646 h 468"/>
              <a:gd name="T66" fmla="*/ 2147483646 w 935"/>
              <a:gd name="T67" fmla="*/ 2147483646 h 468"/>
              <a:gd name="T68" fmla="*/ 2147483646 w 935"/>
              <a:gd name="T69" fmla="*/ 2147483646 h 468"/>
              <a:gd name="T70" fmla="*/ 2147483646 w 935"/>
              <a:gd name="T71" fmla="*/ 2147483646 h 468"/>
              <a:gd name="T72" fmla="*/ 2147483646 w 935"/>
              <a:gd name="T73" fmla="*/ 2147483646 h 468"/>
              <a:gd name="T74" fmla="*/ 2147483646 w 935"/>
              <a:gd name="T75" fmla="*/ 2147483646 h 468"/>
              <a:gd name="T76" fmla="*/ 2147483646 w 935"/>
              <a:gd name="T77" fmla="*/ 2147483646 h 468"/>
              <a:gd name="T78" fmla="*/ 2147483646 w 935"/>
              <a:gd name="T79" fmla="*/ 2147483646 h 468"/>
              <a:gd name="T80" fmla="*/ 2147483646 w 935"/>
              <a:gd name="T81" fmla="*/ 2147483646 h 468"/>
              <a:gd name="T82" fmla="*/ 2147483646 w 935"/>
              <a:gd name="T83" fmla="*/ 2147483646 h 468"/>
              <a:gd name="T84" fmla="*/ 2147483646 w 935"/>
              <a:gd name="T85" fmla="*/ 2147483646 h 468"/>
              <a:gd name="T86" fmla="*/ 2147483646 w 935"/>
              <a:gd name="T87" fmla="*/ 2147483646 h 468"/>
              <a:gd name="T88" fmla="*/ 2147483646 w 935"/>
              <a:gd name="T89" fmla="*/ 2147483646 h 468"/>
              <a:gd name="T90" fmla="*/ 2147483646 w 935"/>
              <a:gd name="T91" fmla="*/ 2147483646 h 468"/>
              <a:gd name="T92" fmla="*/ 2147483646 w 935"/>
              <a:gd name="T93" fmla="*/ 2147483646 h 468"/>
              <a:gd name="T94" fmla="*/ 2147483646 w 935"/>
              <a:gd name="T95" fmla="*/ 2147483646 h 468"/>
              <a:gd name="T96" fmla="*/ 2147483646 w 935"/>
              <a:gd name="T97" fmla="*/ 2147483646 h 4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468"/>
              <a:gd name="T149" fmla="*/ 935 w 935"/>
              <a:gd name="T150" fmla="*/ 468 h 4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468">
                <a:moveTo>
                  <a:pt x="881" y="185"/>
                </a:moveTo>
                <a:lnTo>
                  <a:pt x="902" y="195"/>
                </a:lnTo>
                <a:lnTo>
                  <a:pt x="924" y="206"/>
                </a:lnTo>
                <a:lnTo>
                  <a:pt x="935" y="217"/>
                </a:lnTo>
                <a:lnTo>
                  <a:pt x="935" y="228"/>
                </a:lnTo>
                <a:lnTo>
                  <a:pt x="935" y="239"/>
                </a:lnTo>
                <a:lnTo>
                  <a:pt x="924" y="261"/>
                </a:lnTo>
                <a:lnTo>
                  <a:pt x="913" y="272"/>
                </a:lnTo>
                <a:lnTo>
                  <a:pt x="902" y="283"/>
                </a:lnTo>
                <a:lnTo>
                  <a:pt x="891" y="283"/>
                </a:lnTo>
                <a:lnTo>
                  <a:pt x="870" y="293"/>
                </a:lnTo>
                <a:lnTo>
                  <a:pt x="859" y="293"/>
                </a:lnTo>
                <a:lnTo>
                  <a:pt x="826" y="293"/>
                </a:lnTo>
                <a:lnTo>
                  <a:pt x="804" y="293"/>
                </a:lnTo>
                <a:lnTo>
                  <a:pt x="772" y="304"/>
                </a:lnTo>
                <a:lnTo>
                  <a:pt x="750" y="304"/>
                </a:lnTo>
                <a:lnTo>
                  <a:pt x="674" y="304"/>
                </a:lnTo>
                <a:lnTo>
                  <a:pt x="598" y="315"/>
                </a:lnTo>
                <a:lnTo>
                  <a:pt x="522" y="326"/>
                </a:lnTo>
                <a:lnTo>
                  <a:pt x="435" y="348"/>
                </a:lnTo>
                <a:lnTo>
                  <a:pt x="391" y="359"/>
                </a:lnTo>
                <a:lnTo>
                  <a:pt x="348" y="370"/>
                </a:lnTo>
                <a:lnTo>
                  <a:pt x="315" y="370"/>
                </a:lnTo>
                <a:lnTo>
                  <a:pt x="283" y="380"/>
                </a:lnTo>
                <a:lnTo>
                  <a:pt x="250" y="391"/>
                </a:lnTo>
                <a:lnTo>
                  <a:pt x="228" y="402"/>
                </a:lnTo>
                <a:lnTo>
                  <a:pt x="206" y="413"/>
                </a:lnTo>
                <a:lnTo>
                  <a:pt x="185" y="413"/>
                </a:lnTo>
                <a:lnTo>
                  <a:pt x="163" y="435"/>
                </a:lnTo>
                <a:lnTo>
                  <a:pt x="141" y="446"/>
                </a:lnTo>
                <a:lnTo>
                  <a:pt x="130" y="446"/>
                </a:lnTo>
                <a:lnTo>
                  <a:pt x="120" y="457"/>
                </a:lnTo>
                <a:lnTo>
                  <a:pt x="98" y="468"/>
                </a:lnTo>
                <a:lnTo>
                  <a:pt x="87" y="468"/>
                </a:lnTo>
                <a:lnTo>
                  <a:pt x="76" y="468"/>
                </a:lnTo>
                <a:lnTo>
                  <a:pt x="65" y="457"/>
                </a:lnTo>
                <a:lnTo>
                  <a:pt x="54" y="446"/>
                </a:lnTo>
                <a:lnTo>
                  <a:pt x="33" y="435"/>
                </a:lnTo>
                <a:lnTo>
                  <a:pt x="22" y="424"/>
                </a:lnTo>
                <a:lnTo>
                  <a:pt x="11" y="402"/>
                </a:lnTo>
                <a:lnTo>
                  <a:pt x="0" y="391"/>
                </a:lnTo>
                <a:lnTo>
                  <a:pt x="0" y="380"/>
                </a:lnTo>
                <a:lnTo>
                  <a:pt x="0" y="370"/>
                </a:lnTo>
                <a:lnTo>
                  <a:pt x="11" y="348"/>
                </a:lnTo>
                <a:lnTo>
                  <a:pt x="22" y="326"/>
                </a:lnTo>
                <a:lnTo>
                  <a:pt x="43" y="304"/>
                </a:lnTo>
                <a:lnTo>
                  <a:pt x="65" y="272"/>
                </a:lnTo>
                <a:lnTo>
                  <a:pt x="76" y="239"/>
                </a:lnTo>
                <a:lnTo>
                  <a:pt x="76" y="217"/>
                </a:lnTo>
                <a:lnTo>
                  <a:pt x="76" y="185"/>
                </a:lnTo>
                <a:lnTo>
                  <a:pt x="76" y="163"/>
                </a:lnTo>
                <a:lnTo>
                  <a:pt x="76" y="130"/>
                </a:lnTo>
                <a:lnTo>
                  <a:pt x="76" y="108"/>
                </a:lnTo>
                <a:lnTo>
                  <a:pt x="87" y="87"/>
                </a:lnTo>
                <a:lnTo>
                  <a:pt x="87" y="65"/>
                </a:lnTo>
                <a:lnTo>
                  <a:pt x="87" y="43"/>
                </a:lnTo>
                <a:lnTo>
                  <a:pt x="87" y="32"/>
                </a:lnTo>
                <a:lnTo>
                  <a:pt x="98" y="21"/>
                </a:lnTo>
                <a:lnTo>
                  <a:pt x="98" y="10"/>
                </a:lnTo>
                <a:lnTo>
                  <a:pt x="98" y="0"/>
                </a:lnTo>
                <a:lnTo>
                  <a:pt x="109" y="0"/>
                </a:lnTo>
                <a:lnTo>
                  <a:pt x="130" y="0"/>
                </a:lnTo>
                <a:lnTo>
                  <a:pt x="141" y="0"/>
                </a:lnTo>
                <a:lnTo>
                  <a:pt x="174" y="10"/>
                </a:lnTo>
                <a:lnTo>
                  <a:pt x="185" y="32"/>
                </a:lnTo>
                <a:lnTo>
                  <a:pt x="206" y="54"/>
                </a:lnTo>
                <a:lnTo>
                  <a:pt x="206" y="65"/>
                </a:lnTo>
                <a:lnTo>
                  <a:pt x="217" y="76"/>
                </a:lnTo>
                <a:lnTo>
                  <a:pt x="206" y="98"/>
                </a:lnTo>
                <a:lnTo>
                  <a:pt x="206" y="119"/>
                </a:lnTo>
                <a:lnTo>
                  <a:pt x="196" y="152"/>
                </a:lnTo>
                <a:lnTo>
                  <a:pt x="196" y="185"/>
                </a:lnTo>
                <a:lnTo>
                  <a:pt x="185" y="206"/>
                </a:lnTo>
                <a:lnTo>
                  <a:pt x="185" y="217"/>
                </a:lnTo>
                <a:lnTo>
                  <a:pt x="185" y="239"/>
                </a:lnTo>
                <a:lnTo>
                  <a:pt x="185" y="250"/>
                </a:lnTo>
                <a:lnTo>
                  <a:pt x="185" y="261"/>
                </a:lnTo>
                <a:lnTo>
                  <a:pt x="196" y="272"/>
                </a:lnTo>
                <a:lnTo>
                  <a:pt x="196" y="283"/>
                </a:lnTo>
                <a:lnTo>
                  <a:pt x="217" y="283"/>
                </a:lnTo>
                <a:lnTo>
                  <a:pt x="239" y="283"/>
                </a:lnTo>
                <a:lnTo>
                  <a:pt x="272" y="272"/>
                </a:lnTo>
                <a:lnTo>
                  <a:pt x="304" y="272"/>
                </a:lnTo>
                <a:lnTo>
                  <a:pt x="359" y="261"/>
                </a:lnTo>
                <a:lnTo>
                  <a:pt x="413" y="250"/>
                </a:lnTo>
                <a:lnTo>
                  <a:pt x="446" y="239"/>
                </a:lnTo>
                <a:lnTo>
                  <a:pt x="478" y="228"/>
                </a:lnTo>
                <a:lnTo>
                  <a:pt x="543" y="206"/>
                </a:lnTo>
                <a:lnTo>
                  <a:pt x="609" y="195"/>
                </a:lnTo>
                <a:lnTo>
                  <a:pt x="652" y="185"/>
                </a:lnTo>
                <a:lnTo>
                  <a:pt x="696" y="174"/>
                </a:lnTo>
                <a:lnTo>
                  <a:pt x="728" y="163"/>
                </a:lnTo>
                <a:lnTo>
                  <a:pt x="761" y="163"/>
                </a:lnTo>
                <a:lnTo>
                  <a:pt x="783" y="163"/>
                </a:lnTo>
                <a:lnTo>
                  <a:pt x="794" y="163"/>
                </a:lnTo>
                <a:lnTo>
                  <a:pt x="804" y="163"/>
                </a:lnTo>
                <a:lnTo>
                  <a:pt x="826" y="163"/>
                </a:lnTo>
                <a:lnTo>
                  <a:pt x="881" y="185"/>
                </a:lnTo>
              </a:path>
            </a:pathLst>
          </a:custGeom>
          <a:solidFill>
            <a:srgbClr val="FF0000"/>
          </a:solidFill>
          <a:ln w="12700">
            <a:solidFill>
              <a:srgbClr val="000000"/>
            </a:solidFill>
            <a:round/>
          </a:ln>
        </p:spPr>
        <p:txBody>
          <a:bodyPr/>
          <a:lstStyle/>
          <a:p>
            <a:endParaRPr lang="zh-CN" altLang="en-US"/>
          </a:p>
        </p:txBody>
      </p:sp>
      <p:sp>
        <p:nvSpPr>
          <p:cNvPr id="97314" name="Freeform 34"/>
          <p:cNvSpPr/>
          <p:nvPr/>
        </p:nvSpPr>
        <p:spPr bwMode="auto">
          <a:xfrm>
            <a:off x="6486525" y="1568450"/>
            <a:ext cx="193675" cy="82550"/>
          </a:xfrm>
          <a:custGeom>
            <a:avLst/>
            <a:gdLst>
              <a:gd name="T0" fmla="*/ 2147483646 w 304"/>
              <a:gd name="T1" fmla="*/ 2147483646 h 130"/>
              <a:gd name="T2" fmla="*/ 2147483646 w 304"/>
              <a:gd name="T3" fmla="*/ 2147483646 h 130"/>
              <a:gd name="T4" fmla="*/ 2147483646 w 304"/>
              <a:gd name="T5" fmla="*/ 2147483646 h 130"/>
              <a:gd name="T6" fmla="*/ 2147483646 w 304"/>
              <a:gd name="T7" fmla="*/ 2147483646 h 130"/>
              <a:gd name="T8" fmla="*/ 2147483646 w 304"/>
              <a:gd name="T9" fmla="*/ 0 h 130"/>
              <a:gd name="T10" fmla="*/ 2147483646 w 304"/>
              <a:gd name="T11" fmla="*/ 0 h 130"/>
              <a:gd name="T12" fmla="*/ 2147483646 w 304"/>
              <a:gd name="T13" fmla="*/ 2147483646 h 130"/>
              <a:gd name="T14" fmla="*/ 2147483646 w 304"/>
              <a:gd name="T15" fmla="*/ 2147483646 h 130"/>
              <a:gd name="T16" fmla="*/ 2147483646 w 304"/>
              <a:gd name="T17" fmla="*/ 2147483646 h 130"/>
              <a:gd name="T18" fmla="*/ 2147483646 w 304"/>
              <a:gd name="T19" fmla="*/ 2147483646 h 130"/>
              <a:gd name="T20" fmla="*/ 2147483646 w 304"/>
              <a:gd name="T21" fmla="*/ 2147483646 h 130"/>
              <a:gd name="T22" fmla="*/ 2147483646 w 304"/>
              <a:gd name="T23" fmla="*/ 2147483646 h 130"/>
              <a:gd name="T24" fmla="*/ 2147483646 w 304"/>
              <a:gd name="T25" fmla="*/ 2147483646 h 130"/>
              <a:gd name="T26" fmla="*/ 2147483646 w 304"/>
              <a:gd name="T27" fmla="*/ 2147483646 h 130"/>
              <a:gd name="T28" fmla="*/ 2147483646 w 304"/>
              <a:gd name="T29" fmla="*/ 2147483646 h 130"/>
              <a:gd name="T30" fmla="*/ 2147483646 w 304"/>
              <a:gd name="T31" fmla="*/ 2147483646 h 130"/>
              <a:gd name="T32" fmla="*/ 2147483646 w 304"/>
              <a:gd name="T33" fmla="*/ 2147483646 h 130"/>
              <a:gd name="T34" fmla="*/ 2147483646 w 304"/>
              <a:gd name="T35" fmla="*/ 2147483646 h 130"/>
              <a:gd name="T36" fmla="*/ 2147483646 w 304"/>
              <a:gd name="T37" fmla="*/ 2147483646 h 130"/>
              <a:gd name="T38" fmla="*/ 2147483646 w 304"/>
              <a:gd name="T39" fmla="*/ 2147483646 h 130"/>
              <a:gd name="T40" fmla="*/ 2147483646 w 304"/>
              <a:gd name="T41" fmla="*/ 2147483646 h 130"/>
              <a:gd name="T42" fmla="*/ 2147483646 w 304"/>
              <a:gd name="T43" fmla="*/ 2147483646 h 130"/>
              <a:gd name="T44" fmla="*/ 2147483646 w 304"/>
              <a:gd name="T45" fmla="*/ 2147483646 h 130"/>
              <a:gd name="T46" fmla="*/ 2147483646 w 304"/>
              <a:gd name="T47" fmla="*/ 2147483646 h 130"/>
              <a:gd name="T48" fmla="*/ 0 w 304"/>
              <a:gd name="T49" fmla="*/ 2147483646 h 130"/>
              <a:gd name="T50" fmla="*/ 0 w 304"/>
              <a:gd name="T51" fmla="*/ 2147483646 h 130"/>
              <a:gd name="T52" fmla="*/ 2147483646 w 304"/>
              <a:gd name="T53" fmla="*/ 2147483646 h 130"/>
              <a:gd name="T54" fmla="*/ 2147483646 w 304"/>
              <a:gd name="T55" fmla="*/ 2147483646 h 130"/>
              <a:gd name="T56" fmla="*/ 2147483646 w 304"/>
              <a:gd name="T57" fmla="*/ 2147483646 h 130"/>
              <a:gd name="T58" fmla="*/ 2147483646 w 304"/>
              <a:gd name="T59" fmla="*/ 2147483646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4"/>
              <a:gd name="T91" fmla="*/ 0 h 130"/>
              <a:gd name="T92" fmla="*/ 304 w 304"/>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4" h="130">
                <a:moveTo>
                  <a:pt x="98" y="33"/>
                </a:moveTo>
                <a:lnTo>
                  <a:pt x="131" y="22"/>
                </a:lnTo>
                <a:lnTo>
                  <a:pt x="152" y="11"/>
                </a:lnTo>
                <a:lnTo>
                  <a:pt x="185" y="11"/>
                </a:lnTo>
                <a:lnTo>
                  <a:pt x="228" y="0"/>
                </a:lnTo>
                <a:lnTo>
                  <a:pt x="239" y="0"/>
                </a:lnTo>
                <a:lnTo>
                  <a:pt x="261" y="11"/>
                </a:lnTo>
                <a:lnTo>
                  <a:pt x="272" y="11"/>
                </a:lnTo>
                <a:lnTo>
                  <a:pt x="283" y="11"/>
                </a:lnTo>
                <a:lnTo>
                  <a:pt x="294" y="11"/>
                </a:lnTo>
                <a:lnTo>
                  <a:pt x="294" y="22"/>
                </a:lnTo>
                <a:lnTo>
                  <a:pt x="304" y="22"/>
                </a:lnTo>
                <a:lnTo>
                  <a:pt x="304" y="33"/>
                </a:lnTo>
                <a:lnTo>
                  <a:pt x="294" y="43"/>
                </a:lnTo>
                <a:lnTo>
                  <a:pt x="294" y="54"/>
                </a:lnTo>
                <a:lnTo>
                  <a:pt x="283" y="65"/>
                </a:lnTo>
                <a:lnTo>
                  <a:pt x="261" y="76"/>
                </a:lnTo>
                <a:lnTo>
                  <a:pt x="250" y="76"/>
                </a:lnTo>
                <a:lnTo>
                  <a:pt x="228" y="87"/>
                </a:lnTo>
                <a:lnTo>
                  <a:pt x="218" y="98"/>
                </a:lnTo>
                <a:lnTo>
                  <a:pt x="163" y="120"/>
                </a:lnTo>
                <a:lnTo>
                  <a:pt x="120" y="130"/>
                </a:lnTo>
                <a:lnTo>
                  <a:pt x="65" y="130"/>
                </a:lnTo>
                <a:lnTo>
                  <a:pt x="0" y="130"/>
                </a:lnTo>
                <a:lnTo>
                  <a:pt x="0" y="43"/>
                </a:lnTo>
                <a:lnTo>
                  <a:pt x="54" y="43"/>
                </a:lnTo>
                <a:lnTo>
                  <a:pt x="76" y="33"/>
                </a:lnTo>
                <a:lnTo>
                  <a:pt x="98" y="33"/>
                </a:lnTo>
              </a:path>
            </a:pathLst>
          </a:custGeom>
          <a:solidFill>
            <a:srgbClr val="FF0000"/>
          </a:solidFill>
          <a:ln w="12700">
            <a:solidFill>
              <a:srgbClr val="000000"/>
            </a:solidFill>
            <a:round/>
          </a:ln>
        </p:spPr>
        <p:txBody>
          <a:bodyPr/>
          <a:lstStyle/>
          <a:p>
            <a:endParaRPr lang="zh-CN" altLang="en-US"/>
          </a:p>
        </p:txBody>
      </p:sp>
      <p:sp>
        <p:nvSpPr>
          <p:cNvPr id="97315" name="Freeform 35"/>
          <p:cNvSpPr/>
          <p:nvPr/>
        </p:nvSpPr>
        <p:spPr bwMode="auto">
          <a:xfrm>
            <a:off x="5907088" y="1651000"/>
            <a:ext cx="138112" cy="422275"/>
          </a:xfrm>
          <a:custGeom>
            <a:avLst/>
            <a:gdLst>
              <a:gd name="T0" fmla="*/ 2147483646 w 217"/>
              <a:gd name="T1" fmla="*/ 2147483646 h 664"/>
              <a:gd name="T2" fmla="*/ 2147483646 w 217"/>
              <a:gd name="T3" fmla="*/ 2147483646 h 664"/>
              <a:gd name="T4" fmla="*/ 2147483646 w 217"/>
              <a:gd name="T5" fmla="*/ 2147483646 h 664"/>
              <a:gd name="T6" fmla="*/ 2147483646 w 217"/>
              <a:gd name="T7" fmla="*/ 2147483646 h 664"/>
              <a:gd name="T8" fmla="*/ 2147483646 w 217"/>
              <a:gd name="T9" fmla="*/ 0 h 664"/>
              <a:gd name="T10" fmla="*/ 2147483646 w 217"/>
              <a:gd name="T11" fmla="*/ 2147483646 h 664"/>
              <a:gd name="T12" fmla="*/ 2147483646 w 217"/>
              <a:gd name="T13" fmla="*/ 2147483646 h 664"/>
              <a:gd name="T14" fmla="*/ 2147483646 w 217"/>
              <a:gd name="T15" fmla="*/ 2147483646 h 664"/>
              <a:gd name="T16" fmla="*/ 2147483646 w 217"/>
              <a:gd name="T17" fmla="*/ 2147483646 h 664"/>
              <a:gd name="T18" fmla="*/ 2147483646 w 217"/>
              <a:gd name="T19" fmla="*/ 2147483646 h 664"/>
              <a:gd name="T20" fmla="*/ 2147483646 w 217"/>
              <a:gd name="T21" fmla="*/ 2147483646 h 664"/>
              <a:gd name="T22" fmla="*/ 2147483646 w 217"/>
              <a:gd name="T23" fmla="*/ 2147483646 h 664"/>
              <a:gd name="T24" fmla="*/ 2147483646 w 217"/>
              <a:gd name="T25" fmla="*/ 2147483646 h 664"/>
              <a:gd name="T26" fmla="*/ 2147483646 w 217"/>
              <a:gd name="T27" fmla="*/ 2147483646 h 664"/>
              <a:gd name="T28" fmla="*/ 2147483646 w 217"/>
              <a:gd name="T29" fmla="*/ 2147483646 h 664"/>
              <a:gd name="T30" fmla="*/ 2147483646 w 217"/>
              <a:gd name="T31" fmla="*/ 2147483646 h 664"/>
              <a:gd name="T32" fmla="*/ 2147483646 w 217"/>
              <a:gd name="T33" fmla="*/ 2147483646 h 664"/>
              <a:gd name="T34" fmla="*/ 2147483646 w 217"/>
              <a:gd name="T35" fmla="*/ 2147483646 h 664"/>
              <a:gd name="T36" fmla="*/ 2147483646 w 217"/>
              <a:gd name="T37" fmla="*/ 2147483646 h 664"/>
              <a:gd name="T38" fmla="*/ 2147483646 w 217"/>
              <a:gd name="T39" fmla="*/ 2147483646 h 664"/>
              <a:gd name="T40" fmla="*/ 2147483646 w 217"/>
              <a:gd name="T41" fmla="*/ 2147483646 h 664"/>
              <a:gd name="T42" fmla="*/ 2147483646 w 217"/>
              <a:gd name="T43" fmla="*/ 2147483646 h 664"/>
              <a:gd name="T44" fmla="*/ 2147483646 w 217"/>
              <a:gd name="T45" fmla="*/ 2147483646 h 664"/>
              <a:gd name="T46" fmla="*/ 2147483646 w 217"/>
              <a:gd name="T47" fmla="*/ 2147483646 h 664"/>
              <a:gd name="T48" fmla="*/ 2147483646 w 217"/>
              <a:gd name="T49" fmla="*/ 2147483646 h 664"/>
              <a:gd name="T50" fmla="*/ 2147483646 w 217"/>
              <a:gd name="T51" fmla="*/ 2147483646 h 664"/>
              <a:gd name="T52" fmla="*/ 2147483646 w 217"/>
              <a:gd name="T53" fmla="*/ 2147483646 h 664"/>
              <a:gd name="T54" fmla="*/ 2147483646 w 217"/>
              <a:gd name="T55" fmla="*/ 2147483646 h 664"/>
              <a:gd name="T56" fmla="*/ 2147483646 w 217"/>
              <a:gd name="T57" fmla="*/ 2147483646 h 664"/>
              <a:gd name="T58" fmla="*/ 2147483646 w 217"/>
              <a:gd name="T59" fmla="*/ 2147483646 h 664"/>
              <a:gd name="T60" fmla="*/ 2147483646 w 217"/>
              <a:gd name="T61" fmla="*/ 2147483646 h 664"/>
              <a:gd name="T62" fmla="*/ 2147483646 w 217"/>
              <a:gd name="T63" fmla="*/ 2147483646 h 664"/>
              <a:gd name="T64" fmla="*/ 0 w 217"/>
              <a:gd name="T65" fmla="*/ 2147483646 h 664"/>
              <a:gd name="T66" fmla="*/ 0 w 217"/>
              <a:gd name="T67" fmla="*/ 2147483646 h 664"/>
              <a:gd name="T68" fmla="*/ 0 w 217"/>
              <a:gd name="T69" fmla="*/ 2147483646 h 664"/>
              <a:gd name="T70" fmla="*/ 0 w 217"/>
              <a:gd name="T71" fmla="*/ 2147483646 h 664"/>
              <a:gd name="T72" fmla="*/ 0 w 217"/>
              <a:gd name="T73" fmla="*/ 2147483646 h 664"/>
              <a:gd name="T74" fmla="*/ 2147483646 w 217"/>
              <a:gd name="T75" fmla="*/ 2147483646 h 664"/>
              <a:gd name="T76" fmla="*/ 2147483646 w 217"/>
              <a:gd name="T77" fmla="*/ 2147483646 h 664"/>
              <a:gd name="T78" fmla="*/ 2147483646 w 217"/>
              <a:gd name="T79" fmla="*/ 2147483646 h 664"/>
              <a:gd name="T80" fmla="*/ 2147483646 w 217"/>
              <a:gd name="T81" fmla="*/ 2147483646 h 664"/>
              <a:gd name="T82" fmla="*/ 2147483646 w 217"/>
              <a:gd name="T83" fmla="*/ 2147483646 h 664"/>
              <a:gd name="T84" fmla="*/ 2147483646 w 217"/>
              <a:gd name="T85" fmla="*/ 2147483646 h 664"/>
              <a:gd name="T86" fmla="*/ 2147483646 w 217"/>
              <a:gd name="T87" fmla="*/ 2147483646 h 6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7"/>
              <a:gd name="T133" fmla="*/ 0 h 664"/>
              <a:gd name="T134" fmla="*/ 217 w 217"/>
              <a:gd name="T135" fmla="*/ 664 h 6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7" h="664">
                <a:moveTo>
                  <a:pt x="76" y="218"/>
                </a:moveTo>
                <a:lnTo>
                  <a:pt x="76" y="164"/>
                </a:lnTo>
                <a:lnTo>
                  <a:pt x="87" y="98"/>
                </a:lnTo>
                <a:lnTo>
                  <a:pt x="98" y="55"/>
                </a:lnTo>
                <a:lnTo>
                  <a:pt x="98" y="0"/>
                </a:lnTo>
                <a:lnTo>
                  <a:pt x="141" y="44"/>
                </a:lnTo>
                <a:lnTo>
                  <a:pt x="163" y="66"/>
                </a:lnTo>
                <a:lnTo>
                  <a:pt x="185" y="88"/>
                </a:lnTo>
                <a:lnTo>
                  <a:pt x="185" y="98"/>
                </a:lnTo>
                <a:lnTo>
                  <a:pt x="196" y="120"/>
                </a:lnTo>
                <a:lnTo>
                  <a:pt x="196" y="142"/>
                </a:lnTo>
                <a:lnTo>
                  <a:pt x="196" y="164"/>
                </a:lnTo>
                <a:lnTo>
                  <a:pt x="206" y="185"/>
                </a:lnTo>
                <a:lnTo>
                  <a:pt x="206" y="218"/>
                </a:lnTo>
                <a:lnTo>
                  <a:pt x="217" y="240"/>
                </a:lnTo>
                <a:lnTo>
                  <a:pt x="217" y="273"/>
                </a:lnTo>
                <a:lnTo>
                  <a:pt x="217" y="349"/>
                </a:lnTo>
                <a:lnTo>
                  <a:pt x="206" y="414"/>
                </a:lnTo>
                <a:lnTo>
                  <a:pt x="185" y="479"/>
                </a:lnTo>
                <a:lnTo>
                  <a:pt x="163" y="534"/>
                </a:lnTo>
                <a:lnTo>
                  <a:pt x="141" y="566"/>
                </a:lnTo>
                <a:lnTo>
                  <a:pt x="130" y="599"/>
                </a:lnTo>
                <a:lnTo>
                  <a:pt x="119" y="621"/>
                </a:lnTo>
                <a:lnTo>
                  <a:pt x="109" y="632"/>
                </a:lnTo>
                <a:lnTo>
                  <a:pt x="98" y="653"/>
                </a:lnTo>
                <a:lnTo>
                  <a:pt x="87" y="664"/>
                </a:lnTo>
                <a:lnTo>
                  <a:pt x="76" y="664"/>
                </a:lnTo>
                <a:lnTo>
                  <a:pt x="54" y="664"/>
                </a:lnTo>
                <a:lnTo>
                  <a:pt x="43" y="653"/>
                </a:lnTo>
                <a:lnTo>
                  <a:pt x="32" y="632"/>
                </a:lnTo>
                <a:lnTo>
                  <a:pt x="22" y="599"/>
                </a:lnTo>
                <a:lnTo>
                  <a:pt x="0" y="545"/>
                </a:lnTo>
                <a:lnTo>
                  <a:pt x="0" y="523"/>
                </a:lnTo>
                <a:lnTo>
                  <a:pt x="0" y="501"/>
                </a:lnTo>
                <a:lnTo>
                  <a:pt x="0" y="490"/>
                </a:lnTo>
                <a:lnTo>
                  <a:pt x="0" y="468"/>
                </a:lnTo>
                <a:lnTo>
                  <a:pt x="11" y="447"/>
                </a:lnTo>
                <a:lnTo>
                  <a:pt x="32" y="403"/>
                </a:lnTo>
                <a:lnTo>
                  <a:pt x="43" y="370"/>
                </a:lnTo>
                <a:lnTo>
                  <a:pt x="54" y="327"/>
                </a:lnTo>
                <a:lnTo>
                  <a:pt x="65" y="273"/>
                </a:lnTo>
                <a:lnTo>
                  <a:pt x="76" y="218"/>
                </a:lnTo>
              </a:path>
            </a:pathLst>
          </a:custGeom>
          <a:solidFill>
            <a:srgbClr val="FF0000"/>
          </a:solidFill>
          <a:ln w="12700">
            <a:solidFill>
              <a:srgbClr val="000000"/>
            </a:solidFill>
            <a:round/>
          </a:ln>
        </p:spPr>
        <p:txBody>
          <a:bodyPr/>
          <a:lstStyle/>
          <a:p>
            <a:endParaRPr lang="zh-CN" altLang="en-US"/>
          </a:p>
        </p:txBody>
      </p:sp>
      <p:sp>
        <p:nvSpPr>
          <p:cNvPr id="97316" name="Freeform 36"/>
          <p:cNvSpPr/>
          <p:nvPr/>
        </p:nvSpPr>
        <p:spPr bwMode="auto">
          <a:xfrm>
            <a:off x="6472238" y="1292225"/>
            <a:ext cx="387350" cy="581025"/>
          </a:xfrm>
          <a:custGeom>
            <a:avLst/>
            <a:gdLst>
              <a:gd name="T0" fmla="*/ 2147483646 w 609"/>
              <a:gd name="T1" fmla="*/ 2147483646 h 914"/>
              <a:gd name="T2" fmla="*/ 2147483646 w 609"/>
              <a:gd name="T3" fmla="*/ 2147483646 h 914"/>
              <a:gd name="T4" fmla="*/ 2147483646 w 609"/>
              <a:gd name="T5" fmla="*/ 2147483646 h 914"/>
              <a:gd name="T6" fmla="*/ 2147483646 w 609"/>
              <a:gd name="T7" fmla="*/ 2147483646 h 914"/>
              <a:gd name="T8" fmla="*/ 2147483646 w 609"/>
              <a:gd name="T9" fmla="*/ 2147483646 h 914"/>
              <a:gd name="T10" fmla="*/ 2147483646 w 609"/>
              <a:gd name="T11" fmla="*/ 2147483646 h 914"/>
              <a:gd name="T12" fmla="*/ 2147483646 w 609"/>
              <a:gd name="T13" fmla="*/ 2147483646 h 914"/>
              <a:gd name="T14" fmla="*/ 2147483646 w 609"/>
              <a:gd name="T15" fmla="*/ 2147483646 h 914"/>
              <a:gd name="T16" fmla="*/ 2147483646 w 609"/>
              <a:gd name="T17" fmla="*/ 2147483646 h 914"/>
              <a:gd name="T18" fmla="*/ 2147483646 w 609"/>
              <a:gd name="T19" fmla="*/ 2147483646 h 914"/>
              <a:gd name="T20" fmla="*/ 2147483646 w 609"/>
              <a:gd name="T21" fmla="*/ 2147483646 h 914"/>
              <a:gd name="T22" fmla="*/ 2147483646 w 609"/>
              <a:gd name="T23" fmla="*/ 2147483646 h 914"/>
              <a:gd name="T24" fmla="*/ 2147483646 w 609"/>
              <a:gd name="T25" fmla="*/ 2147483646 h 914"/>
              <a:gd name="T26" fmla="*/ 2147483646 w 609"/>
              <a:gd name="T27" fmla="*/ 2147483646 h 914"/>
              <a:gd name="T28" fmla="*/ 2147483646 w 609"/>
              <a:gd name="T29" fmla="*/ 2147483646 h 914"/>
              <a:gd name="T30" fmla="*/ 2147483646 w 609"/>
              <a:gd name="T31" fmla="*/ 2147483646 h 914"/>
              <a:gd name="T32" fmla="*/ 2147483646 w 609"/>
              <a:gd name="T33" fmla="*/ 2147483646 h 914"/>
              <a:gd name="T34" fmla="*/ 2147483646 w 609"/>
              <a:gd name="T35" fmla="*/ 2147483646 h 914"/>
              <a:gd name="T36" fmla="*/ 2147483646 w 609"/>
              <a:gd name="T37" fmla="*/ 2147483646 h 914"/>
              <a:gd name="T38" fmla="*/ 2147483646 w 609"/>
              <a:gd name="T39" fmla="*/ 2147483646 h 914"/>
              <a:gd name="T40" fmla="*/ 2147483646 w 609"/>
              <a:gd name="T41" fmla="*/ 2147483646 h 914"/>
              <a:gd name="T42" fmla="*/ 2147483646 w 609"/>
              <a:gd name="T43" fmla="*/ 2147483646 h 914"/>
              <a:gd name="T44" fmla="*/ 2147483646 w 609"/>
              <a:gd name="T45" fmla="*/ 2147483646 h 914"/>
              <a:gd name="T46" fmla="*/ 2147483646 w 609"/>
              <a:gd name="T47" fmla="*/ 2147483646 h 914"/>
              <a:gd name="T48" fmla="*/ 2147483646 w 609"/>
              <a:gd name="T49" fmla="*/ 2147483646 h 914"/>
              <a:gd name="T50" fmla="*/ 2147483646 w 609"/>
              <a:gd name="T51" fmla="*/ 2147483646 h 914"/>
              <a:gd name="T52" fmla="*/ 0 w 609"/>
              <a:gd name="T53" fmla="*/ 2147483646 h 914"/>
              <a:gd name="T54" fmla="*/ 2147483646 w 609"/>
              <a:gd name="T55" fmla="*/ 2147483646 h 914"/>
              <a:gd name="T56" fmla="*/ 2147483646 w 609"/>
              <a:gd name="T57" fmla="*/ 2147483646 h 914"/>
              <a:gd name="T58" fmla="*/ 2147483646 w 609"/>
              <a:gd name="T59" fmla="*/ 2147483646 h 914"/>
              <a:gd name="T60" fmla="*/ 2147483646 w 609"/>
              <a:gd name="T61" fmla="*/ 2147483646 h 914"/>
              <a:gd name="T62" fmla="*/ 2147483646 w 609"/>
              <a:gd name="T63" fmla="*/ 2147483646 h 914"/>
              <a:gd name="T64" fmla="*/ 2147483646 w 609"/>
              <a:gd name="T65" fmla="*/ 2147483646 h 914"/>
              <a:gd name="T66" fmla="*/ 2147483646 w 609"/>
              <a:gd name="T67" fmla="*/ 2147483646 h 914"/>
              <a:gd name="T68" fmla="*/ 2147483646 w 609"/>
              <a:gd name="T69" fmla="*/ 2147483646 h 914"/>
              <a:gd name="T70" fmla="*/ 2147483646 w 609"/>
              <a:gd name="T71" fmla="*/ 2147483646 h 914"/>
              <a:gd name="T72" fmla="*/ 2147483646 w 609"/>
              <a:gd name="T73" fmla="*/ 0 h 914"/>
              <a:gd name="T74" fmla="*/ 2147483646 w 609"/>
              <a:gd name="T75" fmla="*/ 0 h 914"/>
              <a:gd name="T76" fmla="*/ 2147483646 w 609"/>
              <a:gd name="T77" fmla="*/ 2147483646 h 914"/>
              <a:gd name="T78" fmla="*/ 2147483646 w 609"/>
              <a:gd name="T79" fmla="*/ 2147483646 h 914"/>
              <a:gd name="T80" fmla="*/ 2147483646 w 609"/>
              <a:gd name="T81" fmla="*/ 2147483646 h 914"/>
              <a:gd name="T82" fmla="*/ 2147483646 w 609"/>
              <a:gd name="T83" fmla="*/ 2147483646 h 914"/>
              <a:gd name="T84" fmla="*/ 2147483646 w 609"/>
              <a:gd name="T85" fmla="*/ 2147483646 h 914"/>
              <a:gd name="T86" fmla="*/ 2147483646 w 609"/>
              <a:gd name="T87" fmla="*/ 2147483646 h 914"/>
              <a:gd name="T88" fmla="*/ 2147483646 w 609"/>
              <a:gd name="T89" fmla="*/ 2147483646 h 914"/>
              <a:gd name="T90" fmla="*/ 2147483646 w 609"/>
              <a:gd name="T91" fmla="*/ 2147483646 h 914"/>
              <a:gd name="T92" fmla="*/ 2147483646 w 609"/>
              <a:gd name="T93" fmla="*/ 2147483646 h 914"/>
              <a:gd name="T94" fmla="*/ 2147483646 w 609"/>
              <a:gd name="T95" fmla="*/ 2147483646 h 914"/>
              <a:gd name="T96" fmla="*/ 2147483646 w 609"/>
              <a:gd name="T97" fmla="*/ 2147483646 h 914"/>
              <a:gd name="T98" fmla="*/ 2147483646 w 609"/>
              <a:gd name="T99" fmla="*/ 2147483646 h 914"/>
              <a:gd name="T100" fmla="*/ 2147483646 w 609"/>
              <a:gd name="T101" fmla="*/ 2147483646 h 914"/>
              <a:gd name="T102" fmla="*/ 2147483646 w 609"/>
              <a:gd name="T103" fmla="*/ 2147483646 h 914"/>
              <a:gd name="T104" fmla="*/ 2147483646 w 609"/>
              <a:gd name="T105" fmla="*/ 2147483646 h 914"/>
              <a:gd name="T106" fmla="*/ 2147483646 w 609"/>
              <a:gd name="T107" fmla="*/ 2147483646 h 9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9"/>
              <a:gd name="T163" fmla="*/ 0 h 914"/>
              <a:gd name="T164" fmla="*/ 609 w 609"/>
              <a:gd name="T165" fmla="*/ 914 h 9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9" h="914">
                <a:moveTo>
                  <a:pt x="500" y="565"/>
                </a:moveTo>
                <a:lnTo>
                  <a:pt x="500" y="609"/>
                </a:lnTo>
                <a:lnTo>
                  <a:pt x="490" y="653"/>
                </a:lnTo>
                <a:lnTo>
                  <a:pt x="479" y="685"/>
                </a:lnTo>
                <a:lnTo>
                  <a:pt x="479" y="718"/>
                </a:lnTo>
                <a:lnTo>
                  <a:pt x="468" y="750"/>
                </a:lnTo>
                <a:lnTo>
                  <a:pt x="468" y="783"/>
                </a:lnTo>
                <a:lnTo>
                  <a:pt x="457" y="805"/>
                </a:lnTo>
                <a:lnTo>
                  <a:pt x="457" y="827"/>
                </a:lnTo>
                <a:lnTo>
                  <a:pt x="446" y="848"/>
                </a:lnTo>
                <a:lnTo>
                  <a:pt x="435" y="859"/>
                </a:lnTo>
                <a:lnTo>
                  <a:pt x="435" y="881"/>
                </a:lnTo>
                <a:lnTo>
                  <a:pt x="424" y="892"/>
                </a:lnTo>
                <a:lnTo>
                  <a:pt x="424" y="903"/>
                </a:lnTo>
                <a:lnTo>
                  <a:pt x="413" y="914"/>
                </a:lnTo>
                <a:lnTo>
                  <a:pt x="403" y="914"/>
                </a:lnTo>
                <a:lnTo>
                  <a:pt x="381" y="914"/>
                </a:lnTo>
                <a:lnTo>
                  <a:pt x="370" y="903"/>
                </a:lnTo>
                <a:lnTo>
                  <a:pt x="359" y="892"/>
                </a:lnTo>
                <a:lnTo>
                  <a:pt x="359" y="881"/>
                </a:lnTo>
                <a:lnTo>
                  <a:pt x="359" y="870"/>
                </a:lnTo>
                <a:lnTo>
                  <a:pt x="359" y="859"/>
                </a:lnTo>
                <a:lnTo>
                  <a:pt x="359" y="838"/>
                </a:lnTo>
                <a:lnTo>
                  <a:pt x="370" y="805"/>
                </a:lnTo>
                <a:lnTo>
                  <a:pt x="370" y="772"/>
                </a:lnTo>
                <a:lnTo>
                  <a:pt x="381" y="740"/>
                </a:lnTo>
                <a:lnTo>
                  <a:pt x="381" y="696"/>
                </a:lnTo>
                <a:lnTo>
                  <a:pt x="392" y="642"/>
                </a:lnTo>
                <a:lnTo>
                  <a:pt x="403" y="544"/>
                </a:lnTo>
                <a:lnTo>
                  <a:pt x="403" y="457"/>
                </a:lnTo>
                <a:lnTo>
                  <a:pt x="413" y="370"/>
                </a:lnTo>
                <a:lnTo>
                  <a:pt x="413" y="293"/>
                </a:lnTo>
                <a:lnTo>
                  <a:pt x="413" y="261"/>
                </a:lnTo>
                <a:lnTo>
                  <a:pt x="413" y="239"/>
                </a:lnTo>
                <a:lnTo>
                  <a:pt x="413" y="206"/>
                </a:lnTo>
                <a:lnTo>
                  <a:pt x="413" y="185"/>
                </a:lnTo>
                <a:lnTo>
                  <a:pt x="413" y="174"/>
                </a:lnTo>
                <a:lnTo>
                  <a:pt x="413" y="163"/>
                </a:lnTo>
                <a:lnTo>
                  <a:pt x="403" y="152"/>
                </a:lnTo>
                <a:lnTo>
                  <a:pt x="403" y="141"/>
                </a:lnTo>
                <a:lnTo>
                  <a:pt x="392" y="141"/>
                </a:lnTo>
                <a:lnTo>
                  <a:pt x="381" y="141"/>
                </a:lnTo>
                <a:lnTo>
                  <a:pt x="359" y="141"/>
                </a:lnTo>
                <a:lnTo>
                  <a:pt x="337" y="141"/>
                </a:lnTo>
                <a:lnTo>
                  <a:pt x="326" y="152"/>
                </a:lnTo>
                <a:lnTo>
                  <a:pt x="294" y="163"/>
                </a:lnTo>
                <a:lnTo>
                  <a:pt x="272" y="163"/>
                </a:lnTo>
                <a:lnTo>
                  <a:pt x="207" y="185"/>
                </a:lnTo>
                <a:lnTo>
                  <a:pt x="142" y="195"/>
                </a:lnTo>
                <a:lnTo>
                  <a:pt x="76" y="195"/>
                </a:lnTo>
                <a:lnTo>
                  <a:pt x="0" y="206"/>
                </a:lnTo>
                <a:lnTo>
                  <a:pt x="0" y="152"/>
                </a:lnTo>
                <a:lnTo>
                  <a:pt x="44" y="141"/>
                </a:lnTo>
                <a:lnTo>
                  <a:pt x="87" y="130"/>
                </a:lnTo>
                <a:lnTo>
                  <a:pt x="120" y="119"/>
                </a:lnTo>
                <a:lnTo>
                  <a:pt x="153" y="108"/>
                </a:lnTo>
                <a:lnTo>
                  <a:pt x="185" y="98"/>
                </a:lnTo>
                <a:lnTo>
                  <a:pt x="218" y="87"/>
                </a:lnTo>
                <a:lnTo>
                  <a:pt x="240" y="76"/>
                </a:lnTo>
                <a:lnTo>
                  <a:pt x="272" y="65"/>
                </a:lnTo>
                <a:lnTo>
                  <a:pt x="294" y="54"/>
                </a:lnTo>
                <a:lnTo>
                  <a:pt x="305" y="54"/>
                </a:lnTo>
                <a:lnTo>
                  <a:pt x="326" y="43"/>
                </a:lnTo>
                <a:lnTo>
                  <a:pt x="337" y="43"/>
                </a:lnTo>
                <a:lnTo>
                  <a:pt x="348" y="32"/>
                </a:lnTo>
                <a:lnTo>
                  <a:pt x="359" y="32"/>
                </a:lnTo>
                <a:lnTo>
                  <a:pt x="370" y="21"/>
                </a:lnTo>
                <a:lnTo>
                  <a:pt x="381" y="10"/>
                </a:lnTo>
                <a:lnTo>
                  <a:pt x="392" y="10"/>
                </a:lnTo>
                <a:lnTo>
                  <a:pt x="403" y="0"/>
                </a:lnTo>
                <a:lnTo>
                  <a:pt x="424" y="0"/>
                </a:lnTo>
                <a:lnTo>
                  <a:pt x="435" y="0"/>
                </a:lnTo>
                <a:lnTo>
                  <a:pt x="446" y="10"/>
                </a:lnTo>
                <a:lnTo>
                  <a:pt x="468" y="21"/>
                </a:lnTo>
                <a:lnTo>
                  <a:pt x="500" y="32"/>
                </a:lnTo>
                <a:lnTo>
                  <a:pt x="533" y="65"/>
                </a:lnTo>
                <a:lnTo>
                  <a:pt x="555" y="76"/>
                </a:lnTo>
                <a:lnTo>
                  <a:pt x="566" y="87"/>
                </a:lnTo>
                <a:lnTo>
                  <a:pt x="587" y="98"/>
                </a:lnTo>
                <a:lnTo>
                  <a:pt x="598" y="108"/>
                </a:lnTo>
                <a:lnTo>
                  <a:pt x="598" y="119"/>
                </a:lnTo>
                <a:lnTo>
                  <a:pt x="609" y="130"/>
                </a:lnTo>
                <a:lnTo>
                  <a:pt x="609" y="141"/>
                </a:lnTo>
                <a:lnTo>
                  <a:pt x="609" y="163"/>
                </a:lnTo>
                <a:lnTo>
                  <a:pt x="609" y="174"/>
                </a:lnTo>
                <a:lnTo>
                  <a:pt x="598" y="195"/>
                </a:lnTo>
                <a:lnTo>
                  <a:pt x="587" y="206"/>
                </a:lnTo>
                <a:lnTo>
                  <a:pt x="577" y="217"/>
                </a:lnTo>
                <a:lnTo>
                  <a:pt x="577" y="228"/>
                </a:lnTo>
                <a:lnTo>
                  <a:pt x="566" y="250"/>
                </a:lnTo>
                <a:lnTo>
                  <a:pt x="566" y="261"/>
                </a:lnTo>
                <a:lnTo>
                  <a:pt x="555" y="283"/>
                </a:lnTo>
                <a:lnTo>
                  <a:pt x="555" y="304"/>
                </a:lnTo>
                <a:lnTo>
                  <a:pt x="544" y="326"/>
                </a:lnTo>
                <a:lnTo>
                  <a:pt x="533" y="359"/>
                </a:lnTo>
                <a:lnTo>
                  <a:pt x="533" y="391"/>
                </a:lnTo>
                <a:lnTo>
                  <a:pt x="522" y="424"/>
                </a:lnTo>
                <a:lnTo>
                  <a:pt x="522" y="457"/>
                </a:lnTo>
                <a:lnTo>
                  <a:pt x="511" y="489"/>
                </a:lnTo>
                <a:lnTo>
                  <a:pt x="500" y="565"/>
                </a:lnTo>
              </a:path>
            </a:pathLst>
          </a:custGeom>
          <a:solidFill>
            <a:srgbClr val="FF0000"/>
          </a:solidFill>
          <a:ln w="12700">
            <a:solidFill>
              <a:srgbClr val="000000"/>
            </a:solidFill>
            <a:round/>
          </a:ln>
        </p:spPr>
        <p:txBody>
          <a:bodyPr/>
          <a:lstStyle/>
          <a:p>
            <a:endParaRPr lang="zh-CN" altLang="en-US"/>
          </a:p>
        </p:txBody>
      </p:sp>
      <p:sp>
        <p:nvSpPr>
          <p:cNvPr id="97317" name="Freeform 37"/>
          <p:cNvSpPr/>
          <p:nvPr/>
        </p:nvSpPr>
        <p:spPr bwMode="auto">
          <a:xfrm>
            <a:off x="6486525" y="1797050"/>
            <a:ext cx="234950" cy="76200"/>
          </a:xfrm>
          <a:custGeom>
            <a:avLst/>
            <a:gdLst>
              <a:gd name="T0" fmla="*/ 2147483646 w 370"/>
              <a:gd name="T1" fmla="*/ 2147483646 h 120"/>
              <a:gd name="T2" fmla="*/ 2147483646 w 370"/>
              <a:gd name="T3" fmla="*/ 2147483646 h 120"/>
              <a:gd name="T4" fmla="*/ 2147483646 w 370"/>
              <a:gd name="T5" fmla="*/ 2147483646 h 120"/>
              <a:gd name="T6" fmla="*/ 2147483646 w 370"/>
              <a:gd name="T7" fmla="*/ 2147483646 h 120"/>
              <a:gd name="T8" fmla="*/ 2147483646 w 370"/>
              <a:gd name="T9" fmla="*/ 2147483646 h 120"/>
              <a:gd name="T10" fmla="*/ 2147483646 w 370"/>
              <a:gd name="T11" fmla="*/ 2147483646 h 120"/>
              <a:gd name="T12" fmla="*/ 2147483646 w 370"/>
              <a:gd name="T13" fmla="*/ 0 h 120"/>
              <a:gd name="T14" fmla="*/ 2147483646 w 370"/>
              <a:gd name="T15" fmla="*/ 0 h 120"/>
              <a:gd name="T16" fmla="*/ 2147483646 w 370"/>
              <a:gd name="T17" fmla="*/ 0 h 120"/>
              <a:gd name="T18" fmla="*/ 2147483646 w 370"/>
              <a:gd name="T19" fmla="*/ 2147483646 h 120"/>
              <a:gd name="T20" fmla="*/ 0 w 370"/>
              <a:gd name="T21" fmla="*/ 2147483646 h 120"/>
              <a:gd name="T22" fmla="*/ 0 w 370"/>
              <a:gd name="T23" fmla="*/ 2147483646 h 120"/>
              <a:gd name="T24" fmla="*/ 2147483646 w 370"/>
              <a:gd name="T25" fmla="*/ 2147483646 h 120"/>
              <a:gd name="T26" fmla="*/ 2147483646 w 370"/>
              <a:gd name="T27" fmla="*/ 2147483646 h 120"/>
              <a:gd name="T28" fmla="*/ 2147483646 w 370"/>
              <a:gd name="T29" fmla="*/ 2147483646 h 120"/>
              <a:gd name="T30" fmla="*/ 2147483646 w 370"/>
              <a:gd name="T31" fmla="*/ 2147483646 h 120"/>
              <a:gd name="T32" fmla="*/ 2147483646 w 370"/>
              <a:gd name="T33" fmla="*/ 2147483646 h 120"/>
              <a:gd name="T34" fmla="*/ 2147483646 w 370"/>
              <a:gd name="T35" fmla="*/ 2147483646 h 120"/>
              <a:gd name="T36" fmla="*/ 2147483646 w 370"/>
              <a:gd name="T37" fmla="*/ 2147483646 h 1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0"/>
              <a:gd name="T58" fmla="*/ 0 h 120"/>
              <a:gd name="T59" fmla="*/ 370 w 370"/>
              <a:gd name="T60" fmla="*/ 120 h 1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0" h="120">
                <a:moveTo>
                  <a:pt x="163" y="22"/>
                </a:moveTo>
                <a:lnTo>
                  <a:pt x="174" y="22"/>
                </a:lnTo>
                <a:lnTo>
                  <a:pt x="196" y="11"/>
                </a:lnTo>
                <a:lnTo>
                  <a:pt x="218" y="11"/>
                </a:lnTo>
                <a:lnTo>
                  <a:pt x="239" y="11"/>
                </a:lnTo>
                <a:lnTo>
                  <a:pt x="272" y="11"/>
                </a:lnTo>
                <a:lnTo>
                  <a:pt x="294" y="0"/>
                </a:lnTo>
                <a:lnTo>
                  <a:pt x="337" y="0"/>
                </a:lnTo>
                <a:lnTo>
                  <a:pt x="370" y="0"/>
                </a:lnTo>
                <a:lnTo>
                  <a:pt x="359" y="87"/>
                </a:lnTo>
                <a:lnTo>
                  <a:pt x="0" y="120"/>
                </a:lnTo>
                <a:lnTo>
                  <a:pt x="0" y="33"/>
                </a:lnTo>
                <a:lnTo>
                  <a:pt x="33" y="33"/>
                </a:lnTo>
                <a:lnTo>
                  <a:pt x="54" y="33"/>
                </a:lnTo>
                <a:lnTo>
                  <a:pt x="76" y="33"/>
                </a:lnTo>
                <a:lnTo>
                  <a:pt x="98" y="33"/>
                </a:lnTo>
                <a:lnTo>
                  <a:pt x="131" y="33"/>
                </a:lnTo>
                <a:lnTo>
                  <a:pt x="163" y="22"/>
                </a:lnTo>
              </a:path>
            </a:pathLst>
          </a:custGeom>
          <a:solidFill>
            <a:srgbClr val="FF0000"/>
          </a:solidFill>
          <a:ln w="12700">
            <a:solidFill>
              <a:srgbClr val="000000"/>
            </a:solidFill>
            <a:round/>
          </a:ln>
        </p:spPr>
        <p:txBody>
          <a:bodyPr/>
          <a:lstStyle/>
          <a:p>
            <a:endParaRPr lang="zh-CN" altLang="en-US"/>
          </a:p>
        </p:txBody>
      </p:sp>
      <p:sp>
        <p:nvSpPr>
          <p:cNvPr id="97318" name="Freeform 38"/>
          <p:cNvSpPr/>
          <p:nvPr/>
        </p:nvSpPr>
        <p:spPr bwMode="auto">
          <a:xfrm>
            <a:off x="6597650" y="1389063"/>
            <a:ext cx="571500" cy="1174750"/>
          </a:xfrm>
          <a:custGeom>
            <a:avLst/>
            <a:gdLst>
              <a:gd name="T0" fmla="*/ 2147483646 w 902"/>
              <a:gd name="T1" fmla="*/ 2147483646 h 1850"/>
              <a:gd name="T2" fmla="*/ 2147483646 w 902"/>
              <a:gd name="T3" fmla="*/ 2147483646 h 1850"/>
              <a:gd name="T4" fmla="*/ 2147483646 w 902"/>
              <a:gd name="T5" fmla="*/ 2147483646 h 1850"/>
              <a:gd name="T6" fmla="*/ 2147483646 w 902"/>
              <a:gd name="T7" fmla="*/ 2147483646 h 1850"/>
              <a:gd name="T8" fmla="*/ 2147483646 w 902"/>
              <a:gd name="T9" fmla="*/ 2147483646 h 1850"/>
              <a:gd name="T10" fmla="*/ 2147483646 w 902"/>
              <a:gd name="T11" fmla="*/ 2147483646 h 1850"/>
              <a:gd name="T12" fmla="*/ 2147483646 w 902"/>
              <a:gd name="T13" fmla="*/ 2147483646 h 1850"/>
              <a:gd name="T14" fmla="*/ 2147483646 w 902"/>
              <a:gd name="T15" fmla="*/ 2147483646 h 1850"/>
              <a:gd name="T16" fmla="*/ 2147483646 w 902"/>
              <a:gd name="T17" fmla="*/ 2147483646 h 1850"/>
              <a:gd name="T18" fmla="*/ 2147483646 w 902"/>
              <a:gd name="T19" fmla="*/ 2147483646 h 1850"/>
              <a:gd name="T20" fmla="*/ 2147483646 w 902"/>
              <a:gd name="T21" fmla="*/ 2147483646 h 1850"/>
              <a:gd name="T22" fmla="*/ 2147483646 w 902"/>
              <a:gd name="T23" fmla="*/ 2147483646 h 1850"/>
              <a:gd name="T24" fmla="*/ 2147483646 w 902"/>
              <a:gd name="T25" fmla="*/ 2147483646 h 1850"/>
              <a:gd name="T26" fmla="*/ 2147483646 w 902"/>
              <a:gd name="T27" fmla="*/ 2147483646 h 1850"/>
              <a:gd name="T28" fmla="*/ 2147483646 w 902"/>
              <a:gd name="T29" fmla="*/ 2147483646 h 1850"/>
              <a:gd name="T30" fmla="*/ 2147483646 w 902"/>
              <a:gd name="T31" fmla="*/ 2147483646 h 1850"/>
              <a:gd name="T32" fmla="*/ 2147483646 w 902"/>
              <a:gd name="T33" fmla="*/ 2147483646 h 1850"/>
              <a:gd name="T34" fmla="*/ 2147483646 w 902"/>
              <a:gd name="T35" fmla="*/ 2147483646 h 1850"/>
              <a:gd name="T36" fmla="*/ 2147483646 w 902"/>
              <a:gd name="T37" fmla="*/ 2147483646 h 1850"/>
              <a:gd name="T38" fmla="*/ 2147483646 w 902"/>
              <a:gd name="T39" fmla="*/ 2147483646 h 1850"/>
              <a:gd name="T40" fmla="*/ 2147483646 w 902"/>
              <a:gd name="T41" fmla="*/ 2147483646 h 1850"/>
              <a:gd name="T42" fmla="*/ 2147483646 w 902"/>
              <a:gd name="T43" fmla="*/ 2147483646 h 1850"/>
              <a:gd name="T44" fmla="*/ 2147483646 w 902"/>
              <a:gd name="T45" fmla="*/ 2147483646 h 1850"/>
              <a:gd name="T46" fmla="*/ 2147483646 w 902"/>
              <a:gd name="T47" fmla="*/ 2147483646 h 1850"/>
              <a:gd name="T48" fmla="*/ 2147483646 w 902"/>
              <a:gd name="T49" fmla="*/ 2147483646 h 1850"/>
              <a:gd name="T50" fmla="*/ 2147483646 w 902"/>
              <a:gd name="T51" fmla="*/ 2147483646 h 1850"/>
              <a:gd name="T52" fmla="*/ 2147483646 w 902"/>
              <a:gd name="T53" fmla="*/ 2147483646 h 1850"/>
              <a:gd name="T54" fmla="*/ 2147483646 w 902"/>
              <a:gd name="T55" fmla="*/ 2147483646 h 1850"/>
              <a:gd name="T56" fmla="*/ 2147483646 w 902"/>
              <a:gd name="T57" fmla="*/ 2147483646 h 1850"/>
              <a:gd name="T58" fmla="*/ 2147483646 w 902"/>
              <a:gd name="T59" fmla="*/ 2147483646 h 1850"/>
              <a:gd name="T60" fmla="*/ 2147483646 w 902"/>
              <a:gd name="T61" fmla="*/ 2147483646 h 1850"/>
              <a:gd name="T62" fmla="*/ 2147483646 w 902"/>
              <a:gd name="T63" fmla="*/ 2147483646 h 1850"/>
              <a:gd name="T64" fmla="*/ 2147483646 w 902"/>
              <a:gd name="T65" fmla="*/ 2147483646 h 1850"/>
              <a:gd name="T66" fmla="*/ 0 w 902"/>
              <a:gd name="T67" fmla="*/ 2147483646 h 1850"/>
              <a:gd name="T68" fmla="*/ 0 w 902"/>
              <a:gd name="T69" fmla="*/ 2147483646 h 1850"/>
              <a:gd name="T70" fmla="*/ 2147483646 w 902"/>
              <a:gd name="T71" fmla="*/ 2147483646 h 1850"/>
              <a:gd name="T72" fmla="*/ 2147483646 w 902"/>
              <a:gd name="T73" fmla="*/ 2147483646 h 1850"/>
              <a:gd name="T74" fmla="*/ 2147483646 w 902"/>
              <a:gd name="T75" fmla="*/ 2147483646 h 18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2"/>
              <a:gd name="T115" fmla="*/ 0 h 1850"/>
              <a:gd name="T116" fmla="*/ 902 w 902"/>
              <a:gd name="T117" fmla="*/ 1850 h 18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2" h="1850">
                <a:moveTo>
                  <a:pt x="228" y="1589"/>
                </a:moveTo>
                <a:lnTo>
                  <a:pt x="294" y="1534"/>
                </a:lnTo>
                <a:lnTo>
                  <a:pt x="348" y="1469"/>
                </a:lnTo>
                <a:lnTo>
                  <a:pt x="402" y="1393"/>
                </a:lnTo>
                <a:lnTo>
                  <a:pt x="457" y="1317"/>
                </a:lnTo>
                <a:lnTo>
                  <a:pt x="500" y="1241"/>
                </a:lnTo>
                <a:lnTo>
                  <a:pt x="544" y="1153"/>
                </a:lnTo>
                <a:lnTo>
                  <a:pt x="576" y="1056"/>
                </a:lnTo>
                <a:lnTo>
                  <a:pt x="620" y="968"/>
                </a:lnTo>
                <a:lnTo>
                  <a:pt x="652" y="860"/>
                </a:lnTo>
                <a:lnTo>
                  <a:pt x="674" y="762"/>
                </a:lnTo>
                <a:lnTo>
                  <a:pt x="696" y="642"/>
                </a:lnTo>
                <a:lnTo>
                  <a:pt x="718" y="522"/>
                </a:lnTo>
                <a:lnTo>
                  <a:pt x="728" y="403"/>
                </a:lnTo>
                <a:lnTo>
                  <a:pt x="739" y="272"/>
                </a:lnTo>
                <a:lnTo>
                  <a:pt x="750" y="141"/>
                </a:lnTo>
                <a:lnTo>
                  <a:pt x="750" y="0"/>
                </a:lnTo>
                <a:lnTo>
                  <a:pt x="783" y="22"/>
                </a:lnTo>
                <a:lnTo>
                  <a:pt x="815" y="43"/>
                </a:lnTo>
                <a:lnTo>
                  <a:pt x="837" y="65"/>
                </a:lnTo>
                <a:lnTo>
                  <a:pt x="859" y="76"/>
                </a:lnTo>
                <a:lnTo>
                  <a:pt x="881" y="98"/>
                </a:lnTo>
                <a:lnTo>
                  <a:pt x="891" y="109"/>
                </a:lnTo>
                <a:lnTo>
                  <a:pt x="902" y="120"/>
                </a:lnTo>
                <a:lnTo>
                  <a:pt x="902" y="131"/>
                </a:lnTo>
                <a:lnTo>
                  <a:pt x="902" y="185"/>
                </a:lnTo>
                <a:lnTo>
                  <a:pt x="902" y="218"/>
                </a:lnTo>
                <a:lnTo>
                  <a:pt x="891" y="250"/>
                </a:lnTo>
                <a:lnTo>
                  <a:pt x="891" y="272"/>
                </a:lnTo>
                <a:lnTo>
                  <a:pt x="881" y="305"/>
                </a:lnTo>
                <a:lnTo>
                  <a:pt x="881" y="337"/>
                </a:lnTo>
                <a:lnTo>
                  <a:pt x="870" y="381"/>
                </a:lnTo>
                <a:lnTo>
                  <a:pt x="870" y="435"/>
                </a:lnTo>
                <a:lnTo>
                  <a:pt x="859" y="490"/>
                </a:lnTo>
                <a:lnTo>
                  <a:pt x="848" y="555"/>
                </a:lnTo>
                <a:lnTo>
                  <a:pt x="837" y="631"/>
                </a:lnTo>
                <a:lnTo>
                  <a:pt x="826" y="707"/>
                </a:lnTo>
                <a:lnTo>
                  <a:pt x="805" y="783"/>
                </a:lnTo>
                <a:lnTo>
                  <a:pt x="783" y="849"/>
                </a:lnTo>
                <a:lnTo>
                  <a:pt x="761" y="925"/>
                </a:lnTo>
                <a:lnTo>
                  <a:pt x="739" y="990"/>
                </a:lnTo>
                <a:lnTo>
                  <a:pt x="718" y="1056"/>
                </a:lnTo>
                <a:lnTo>
                  <a:pt x="685" y="1121"/>
                </a:lnTo>
                <a:lnTo>
                  <a:pt x="663" y="1175"/>
                </a:lnTo>
                <a:lnTo>
                  <a:pt x="631" y="1241"/>
                </a:lnTo>
                <a:lnTo>
                  <a:pt x="598" y="1295"/>
                </a:lnTo>
                <a:lnTo>
                  <a:pt x="565" y="1349"/>
                </a:lnTo>
                <a:lnTo>
                  <a:pt x="533" y="1404"/>
                </a:lnTo>
                <a:lnTo>
                  <a:pt x="489" y="1447"/>
                </a:lnTo>
                <a:lnTo>
                  <a:pt x="457" y="1491"/>
                </a:lnTo>
                <a:lnTo>
                  <a:pt x="424" y="1534"/>
                </a:lnTo>
                <a:lnTo>
                  <a:pt x="381" y="1578"/>
                </a:lnTo>
                <a:lnTo>
                  <a:pt x="348" y="1621"/>
                </a:lnTo>
                <a:lnTo>
                  <a:pt x="304" y="1654"/>
                </a:lnTo>
                <a:lnTo>
                  <a:pt x="272" y="1687"/>
                </a:lnTo>
                <a:lnTo>
                  <a:pt x="239" y="1719"/>
                </a:lnTo>
                <a:lnTo>
                  <a:pt x="207" y="1741"/>
                </a:lnTo>
                <a:lnTo>
                  <a:pt x="174" y="1763"/>
                </a:lnTo>
                <a:lnTo>
                  <a:pt x="141" y="1785"/>
                </a:lnTo>
                <a:lnTo>
                  <a:pt x="120" y="1796"/>
                </a:lnTo>
                <a:lnTo>
                  <a:pt x="87" y="1806"/>
                </a:lnTo>
                <a:lnTo>
                  <a:pt x="65" y="1828"/>
                </a:lnTo>
                <a:lnTo>
                  <a:pt x="44" y="1839"/>
                </a:lnTo>
                <a:lnTo>
                  <a:pt x="33" y="1839"/>
                </a:lnTo>
                <a:lnTo>
                  <a:pt x="22" y="1850"/>
                </a:lnTo>
                <a:lnTo>
                  <a:pt x="11" y="1850"/>
                </a:lnTo>
                <a:lnTo>
                  <a:pt x="0" y="1850"/>
                </a:lnTo>
                <a:lnTo>
                  <a:pt x="0" y="1839"/>
                </a:lnTo>
                <a:lnTo>
                  <a:pt x="0" y="1817"/>
                </a:lnTo>
                <a:lnTo>
                  <a:pt x="22" y="1796"/>
                </a:lnTo>
                <a:lnTo>
                  <a:pt x="44" y="1774"/>
                </a:lnTo>
                <a:lnTo>
                  <a:pt x="76" y="1741"/>
                </a:lnTo>
                <a:lnTo>
                  <a:pt x="120" y="1698"/>
                </a:lnTo>
                <a:lnTo>
                  <a:pt x="174" y="1643"/>
                </a:lnTo>
                <a:lnTo>
                  <a:pt x="228" y="1589"/>
                </a:lnTo>
              </a:path>
            </a:pathLst>
          </a:custGeom>
          <a:solidFill>
            <a:srgbClr val="FF0000"/>
          </a:solidFill>
          <a:ln w="12700">
            <a:solidFill>
              <a:srgbClr val="000000"/>
            </a:solidFill>
            <a:round/>
          </a:ln>
        </p:spPr>
        <p:txBody>
          <a:bodyPr/>
          <a:lstStyle/>
          <a:p>
            <a:endParaRPr lang="zh-CN" altLang="en-US"/>
          </a:p>
        </p:txBody>
      </p:sp>
      <p:sp>
        <p:nvSpPr>
          <p:cNvPr id="97319" name="Freeform 39"/>
          <p:cNvSpPr/>
          <p:nvPr/>
        </p:nvSpPr>
        <p:spPr bwMode="auto">
          <a:xfrm>
            <a:off x="7108825" y="1935163"/>
            <a:ext cx="495300" cy="669925"/>
          </a:xfrm>
          <a:custGeom>
            <a:avLst/>
            <a:gdLst>
              <a:gd name="T0" fmla="*/ 2147483646 w 782"/>
              <a:gd name="T1" fmla="*/ 2147483646 h 1055"/>
              <a:gd name="T2" fmla="*/ 2147483646 w 782"/>
              <a:gd name="T3" fmla="*/ 2147483646 h 1055"/>
              <a:gd name="T4" fmla="*/ 2147483646 w 782"/>
              <a:gd name="T5" fmla="*/ 2147483646 h 1055"/>
              <a:gd name="T6" fmla="*/ 2147483646 w 782"/>
              <a:gd name="T7" fmla="*/ 2147483646 h 1055"/>
              <a:gd name="T8" fmla="*/ 2147483646 w 782"/>
              <a:gd name="T9" fmla="*/ 2147483646 h 1055"/>
              <a:gd name="T10" fmla="*/ 2147483646 w 782"/>
              <a:gd name="T11" fmla="*/ 2147483646 h 1055"/>
              <a:gd name="T12" fmla="*/ 2147483646 w 782"/>
              <a:gd name="T13" fmla="*/ 2147483646 h 1055"/>
              <a:gd name="T14" fmla="*/ 2147483646 w 782"/>
              <a:gd name="T15" fmla="*/ 2147483646 h 1055"/>
              <a:gd name="T16" fmla="*/ 2147483646 w 782"/>
              <a:gd name="T17" fmla="*/ 2147483646 h 1055"/>
              <a:gd name="T18" fmla="*/ 2147483646 w 782"/>
              <a:gd name="T19" fmla="*/ 2147483646 h 1055"/>
              <a:gd name="T20" fmla="*/ 2147483646 w 782"/>
              <a:gd name="T21" fmla="*/ 2147483646 h 1055"/>
              <a:gd name="T22" fmla="*/ 2147483646 w 782"/>
              <a:gd name="T23" fmla="*/ 2147483646 h 1055"/>
              <a:gd name="T24" fmla="*/ 2147483646 w 782"/>
              <a:gd name="T25" fmla="*/ 2147483646 h 1055"/>
              <a:gd name="T26" fmla="*/ 2147483646 w 782"/>
              <a:gd name="T27" fmla="*/ 2147483646 h 1055"/>
              <a:gd name="T28" fmla="*/ 2147483646 w 782"/>
              <a:gd name="T29" fmla="*/ 2147483646 h 1055"/>
              <a:gd name="T30" fmla="*/ 2147483646 w 782"/>
              <a:gd name="T31" fmla="*/ 2147483646 h 1055"/>
              <a:gd name="T32" fmla="*/ 2147483646 w 782"/>
              <a:gd name="T33" fmla="*/ 2147483646 h 1055"/>
              <a:gd name="T34" fmla="*/ 2147483646 w 782"/>
              <a:gd name="T35" fmla="*/ 2147483646 h 1055"/>
              <a:gd name="T36" fmla="*/ 2147483646 w 782"/>
              <a:gd name="T37" fmla="*/ 2147483646 h 1055"/>
              <a:gd name="T38" fmla="*/ 2147483646 w 782"/>
              <a:gd name="T39" fmla="*/ 2147483646 h 1055"/>
              <a:gd name="T40" fmla="*/ 2147483646 w 782"/>
              <a:gd name="T41" fmla="*/ 2147483646 h 1055"/>
              <a:gd name="T42" fmla="*/ 2147483646 w 782"/>
              <a:gd name="T43" fmla="*/ 2147483646 h 1055"/>
              <a:gd name="T44" fmla="*/ 2147483646 w 782"/>
              <a:gd name="T45" fmla="*/ 2147483646 h 1055"/>
              <a:gd name="T46" fmla="*/ 2147483646 w 782"/>
              <a:gd name="T47" fmla="*/ 2147483646 h 1055"/>
              <a:gd name="T48" fmla="*/ 2147483646 w 782"/>
              <a:gd name="T49" fmla="*/ 2147483646 h 1055"/>
              <a:gd name="T50" fmla="*/ 2147483646 w 782"/>
              <a:gd name="T51" fmla="*/ 2147483646 h 1055"/>
              <a:gd name="T52" fmla="*/ 2147483646 w 782"/>
              <a:gd name="T53" fmla="*/ 2147483646 h 1055"/>
              <a:gd name="T54" fmla="*/ 2147483646 w 782"/>
              <a:gd name="T55" fmla="*/ 2147483646 h 1055"/>
              <a:gd name="T56" fmla="*/ 2147483646 w 782"/>
              <a:gd name="T57" fmla="*/ 2147483646 h 1055"/>
              <a:gd name="T58" fmla="*/ 2147483646 w 782"/>
              <a:gd name="T59" fmla="*/ 2147483646 h 1055"/>
              <a:gd name="T60" fmla="*/ 2147483646 w 782"/>
              <a:gd name="T61" fmla="*/ 2147483646 h 1055"/>
              <a:gd name="T62" fmla="*/ 2147483646 w 782"/>
              <a:gd name="T63" fmla="*/ 2147483646 h 1055"/>
              <a:gd name="T64" fmla="*/ 2147483646 w 782"/>
              <a:gd name="T65" fmla="*/ 2147483646 h 1055"/>
              <a:gd name="T66" fmla="*/ 0 w 782"/>
              <a:gd name="T67" fmla="*/ 2147483646 h 1055"/>
              <a:gd name="T68" fmla="*/ 2147483646 w 782"/>
              <a:gd name="T69" fmla="*/ 0 h 1055"/>
              <a:gd name="T70" fmla="*/ 2147483646 w 782"/>
              <a:gd name="T71" fmla="*/ 0 h 1055"/>
              <a:gd name="T72" fmla="*/ 2147483646 w 782"/>
              <a:gd name="T73" fmla="*/ 2147483646 h 1055"/>
              <a:gd name="T74" fmla="*/ 2147483646 w 782"/>
              <a:gd name="T75" fmla="*/ 2147483646 h 1055"/>
              <a:gd name="T76" fmla="*/ 2147483646 w 782"/>
              <a:gd name="T77" fmla="*/ 2147483646 h 1055"/>
              <a:gd name="T78" fmla="*/ 2147483646 w 782"/>
              <a:gd name="T79" fmla="*/ 2147483646 h 1055"/>
              <a:gd name="T80" fmla="*/ 2147483646 w 782"/>
              <a:gd name="T81" fmla="*/ 2147483646 h 1055"/>
              <a:gd name="T82" fmla="*/ 2147483646 w 782"/>
              <a:gd name="T83" fmla="*/ 2147483646 h 1055"/>
              <a:gd name="T84" fmla="*/ 2147483646 w 782"/>
              <a:gd name="T85" fmla="*/ 2147483646 h 1055"/>
              <a:gd name="T86" fmla="*/ 2147483646 w 782"/>
              <a:gd name="T87" fmla="*/ 2147483646 h 1055"/>
              <a:gd name="T88" fmla="*/ 2147483646 w 782"/>
              <a:gd name="T89" fmla="*/ 2147483646 h 1055"/>
              <a:gd name="T90" fmla="*/ 2147483646 w 782"/>
              <a:gd name="T91" fmla="*/ 2147483646 h 1055"/>
              <a:gd name="T92" fmla="*/ 2147483646 w 782"/>
              <a:gd name="T93" fmla="*/ 2147483646 h 1055"/>
              <a:gd name="T94" fmla="*/ 2147483646 w 782"/>
              <a:gd name="T95" fmla="*/ 2147483646 h 1055"/>
              <a:gd name="T96" fmla="*/ 2147483646 w 782"/>
              <a:gd name="T97" fmla="*/ 2147483646 h 1055"/>
              <a:gd name="T98" fmla="*/ 2147483646 w 782"/>
              <a:gd name="T99" fmla="*/ 2147483646 h 1055"/>
              <a:gd name="T100" fmla="*/ 2147483646 w 782"/>
              <a:gd name="T101" fmla="*/ 2147483646 h 1055"/>
              <a:gd name="T102" fmla="*/ 2147483646 w 782"/>
              <a:gd name="T103" fmla="*/ 2147483646 h 1055"/>
              <a:gd name="T104" fmla="*/ 2147483646 w 782"/>
              <a:gd name="T105" fmla="*/ 2147483646 h 1055"/>
              <a:gd name="T106" fmla="*/ 2147483646 w 782"/>
              <a:gd name="T107" fmla="*/ 2147483646 h 1055"/>
              <a:gd name="T108" fmla="*/ 2147483646 w 782"/>
              <a:gd name="T109" fmla="*/ 2147483646 h 1055"/>
              <a:gd name="T110" fmla="*/ 2147483646 w 782"/>
              <a:gd name="T111" fmla="*/ 2147483646 h 1055"/>
              <a:gd name="T112" fmla="*/ 2147483646 w 782"/>
              <a:gd name="T113" fmla="*/ 2147483646 h 1055"/>
              <a:gd name="T114" fmla="*/ 2147483646 w 782"/>
              <a:gd name="T115" fmla="*/ 2147483646 h 1055"/>
              <a:gd name="T116" fmla="*/ 2147483646 w 782"/>
              <a:gd name="T117" fmla="*/ 2147483646 h 1055"/>
              <a:gd name="T118" fmla="*/ 2147483646 w 782"/>
              <a:gd name="T119" fmla="*/ 2147483646 h 10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2"/>
              <a:gd name="T181" fmla="*/ 0 h 1055"/>
              <a:gd name="T182" fmla="*/ 782 w 782"/>
              <a:gd name="T183" fmla="*/ 1055 h 10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2" h="1055">
                <a:moveTo>
                  <a:pt x="619" y="609"/>
                </a:moveTo>
                <a:lnTo>
                  <a:pt x="630" y="576"/>
                </a:lnTo>
                <a:lnTo>
                  <a:pt x="630" y="533"/>
                </a:lnTo>
                <a:lnTo>
                  <a:pt x="630" y="500"/>
                </a:lnTo>
                <a:lnTo>
                  <a:pt x="641" y="478"/>
                </a:lnTo>
                <a:lnTo>
                  <a:pt x="641" y="457"/>
                </a:lnTo>
                <a:lnTo>
                  <a:pt x="652" y="446"/>
                </a:lnTo>
                <a:lnTo>
                  <a:pt x="663" y="435"/>
                </a:lnTo>
                <a:lnTo>
                  <a:pt x="663" y="424"/>
                </a:lnTo>
                <a:lnTo>
                  <a:pt x="674" y="424"/>
                </a:lnTo>
                <a:lnTo>
                  <a:pt x="674" y="435"/>
                </a:lnTo>
                <a:lnTo>
                  <a:pt x="684" y="446"/>
                </a:lnTo>
                <a:lnTo>
                  <a:pt x="684" y="468"/>
                </a:lnTo>
                <a:lnTo>
                  <a:pt x="695" y="489"/>
                </a:lnTo>
                <a:lnTo>
                  <a:pt x="706" y="522"/>
                </a:lnTo>
                <a:lnTo>
                  <a:pt x="717" y="555"/>
                </a:lnTo>
                <a:lnTo>
                  <a:pt x="717" y="587"/>
                </a:lnTo>
                <a:lnTo>
                  <a:pt x="728" y="631"/>
                </a:lnTo>
                <a:lnTo>
                  <a:pt x="728" y="674"/>
                </a:lnTo>
                <a:lnTo>
                  <a:pt x="739" y="707"/>
                </a:lnTo>
                <a:lnTo>
                  <a:pt x="750" y="740"/>
                </a:lnTo>
                <a:lnTo>
                  <a:pt x="750" y="772"/>
                </a:lnTo>
                <a:lnTo>
                  <a:pt x="761" y="794"/>
                </a:lnTo>
                <a:lnTo>
                  <a:pt x="771" y="816"/>
                </a:lnTo>
                <a:lnTo>
                  <a:pt x="771" y="827"/>
                </a:lnTo>
                <a:lnTo>
                  <a:pt x="782" y="838"/>
                </a:lnTo>
                <a:lnTo>
                  <a:pt x="782" y="859"/>
                </a:lnTo>
                <a:lnTo>
                  <a:pt x="782" y="870"/>
                </a:lnTo>
                <a:lnTo>
                  <a:pt x="782" y="892"/>
                </a:lnTo>
                <a:lnTo>
                  <a:pt x="771" y="903"/>
                </a:lnTo>
                <a:lnTo>
                  <a:pt x="761" y="914"/>
                </a:lnTo>
                <a:lnTo>
                  <a:pt x="750" y="936"/>
                </a:lnTo>
                <a:lnTo>
                  <a:pt x="728" y="946"/>
                </a:lnTo>
                <a:lnTo>
                  <a:pt x="684" y="968"/>
                </a:lnTo>
                <a:lnTo>
                  <a:pt x="641" y="1001"/>
                </a:lnTo>
                <a:lnTo>
                  <a:pt x="608" y="1012"/>
                </a:lnTo>
                <a:lnTo>
                  <a:pt x="576" y="1023"/>
                </a:lnTo>
                <a:lnTo>
                  <a:pt x="543" y="1033"/>
                </a:lnTo>
                <a:lnTo>
                  <a:pt x="510" y="1044"/>
                </a:lnTo>
                <a:lnTo>
                  <a:pt x="434" y="1055"/>
                </a:lnTo>
                <a:lnTo>
                  <a:pt x="369" y="1055"/>
                </a:lnTo>
                <a:lnTo>
                  <a:pt x="304" y="1055"/>
                </a:lnTo>
                <a:lnTo>
                  <a:pt x="250" y="1044"/>
                </a:lnTo>
                <a:lnTo>
                  <a:pt x="195" y="1023"/>
                </a:lnTo>
                <a:lnTo>
                  <a:pt x="141" y="1001"/>
                </a:lnTo>
                <a:lnTo>
                  <a:pt x="108" y="979"/>
                </a:lnTo>
                <a:lnTo>
                  <a:pt x="86" y="957"/>
                </a:lnTo>
                <a:lnTo>
                  <a:pt x="76" y="936"/>
                </a:lnTo>
                <a:lnTo>
                  <a:pt x="65" y="914"/>
                </a:lnTo>
                <a:lnTo>
                  <a:pt x="54" y="881"/>
                </a:lnTo>
                <a:lnTo>
                  <a:pt x="43" y="838"/>
                </a:lnTo>
                <a:lnTo>
                  <a:pt x="43" y="794"/>
                </a:lnTo>
                <a:lnTo>
                  <a:pt x="32" y="740"/>
                </a:lnTo>
                <a:lnTo>
                  <a:pt x="32" y="685"/>
                </a:lnTo>
                <a:lnTo>
                  <a:pt x="32" y="620"/>
                </a:lnTo>
                <a:lnTo>
                  <a:pt x="32" y="544"/>
                </a:lnTo>
                <a:lnTo>
                  <a:pt x="32" y="468"/>
                </a:lnTo>
                <a:lnTo>
                  <a:pt x="32" y="402"/>
                </a:lnTo>
                <a:lnTo>
                  <a:pt x="32" y="337"/>
                </a:lnTo>
                <a:lnTo>
                  <a:pt x="21" y="283"/>
                </a:lnTo>
                <a:lnTo>
                  <a:pt x="21" y="239"/>
                </a:lnTo>
                <a:lnTo>
                  <a:pt x="21" y="185"/>
                </a:lnTo>
                <a:lnTo>
                  <a:pt x="10" y="152"/>
                </a:lnTo>
                <a:lnTo>
                  <a:pt x="10" y="119"/>
                </a:lnTo>
                <a:lnTo>
                  <a:pt x="10" y="87"/>
                </a:lnTo>
                <a:lnTo>
                  <a:pt x="10" y="65"/>
                </a:lnTo>
                <a:lnTo>
                  <a:pt x="0" y="43"/>
                </a:lnTo>
                <a:lnTo>
                  <a:pt x="0" y="21"/>
                </a:lnTo>
                <a:lnTo>
                  <a:pt x="10" y="11"/>
                </a:lnTo>
                <a:lnTo>
                  <a:pt x="10" y="0"/>
                </a:lnTo>
                <a:lnTo>
                  <a:pt x="21" y="0"/>
                </a:lnTo>
                <a:lnTo>
                  <a:pt x="32" y="11"/>
                </a:lnTo>
                <a:lnTo>
                  <a:pt x="54" y="11"/>
                </a:lnTo>
                <a:lnTo>
                  <a:pt x="76" y="21"/>
                </a:lnTo>
                <a:lnTo>
                  <a:pt x="97" y="32"/>
                </a:lnTo>
                <a:lnTo>
                  <a:pt x="119" y="54"/>
                </a:lnTo>
                <a:lnTo>
                  <a:pt x="141" y="65"/>
                </a:lnTo>
                <a:lnTo>
                  <a:pt x="152" y="76"/>
                </a:lnTo>
                <a:lnTo>
                  <a:pt x="163" y="87"/>
                </a:lnTo>
                <a:lnTo>
                  <a:pt x="173" y="98"/>
                </a:lnTo>
                <a:lnTo>
                  <a:pt x="173" y="119"/>
                </a:lnTo>
                <a:lnTo>
                  <a:pt x="173" y="130"/>
                </a:lnTo>
                <a:lnTo>
                  <a:pt x="173" y="152"/>
                </a:lnTo>
                <a:lnTo>
                  <a:pt x="163" y="174"/>
                </a:lnTo>
                <a:lnTo>
                  <a:pt x="163" y="206"/>
                </a:lnTo>
                <a:lnTo>
                  <a:pt x="163" y="239"/>
                </a:lnTo>
                <a:lnTo>
                  <a:pt x="152" y="272"/>
                </a:lnTo>
                <a:lnTo>
                  <a:pt x="141" y="348"/>
                </a:lnTo>
                <a:lnTo>
                  <a:pt x="130" y="424"/>
                </a:lnTo>
                <a:lnTo>
                  <a:pt x="119" y="500"/>
                </a:lnTo>
                <a:lnTo>
                  <a:pt x="119" y="587"/>
                </a:lnTo>
                <a:lnTo>
                  <a:pt x="119" y="642"/>
                </a:lnTo>
                <a:lnTo>
                  <a:pt x="119" y="674"/>
                </a:lnTo>
                <a:lnTo>
                  <a:pt x="130" y="718"/>
                </a:lnTo>
                <a:lnTo>
                  <a:pt x="130" y="740"/>
                </a:lnTo>
                <a:lnTo>
                  <a:pt x="141" y="772"/>
                </a:lnTo>
                <a:lnTo>
                  <a:pt x="141" y="794"/>
                </a:lnTo>
                <a:lnTo>
                  <a:pt x="152" y="816"/>
                </a:lnTo>
                <a:lnTo>
                  <a:pt x="163" y="827"/>
                </a:lnTo>
                <a:lnTo>
                  <a:pt x="184" y="848"/>
                </a:lnTo>
                <a:lnTo>
                  <a:pt x="217" y="870"/>
                </a:lnTo>
                <a:lnTo>
                  <a:pt x="250" y="881"/>
                </a:lnTo>
                <a:lnTo>
                  <a:pt x="293" y="892"/>
                </a:lnTo>
                <a:lnTo>
                  <a:pt x="326" y="892"/>
                </a:lnTo>
                <a:lnTo>
                  <a:pt x="369" y="892"/>
                </a:lnTo>
                <a:lnTo>
                  <a:pt x="402" y="881"/>
                </a:lnTo>
                <a:lnTo>
                  <a:pt x="445" y="870"/>
                </a:lnTo>
                <a:lnTo>
                  <a:pt x="478" y="859"/>
                </a:lnTo>
                <a:lnTo>
                  <a:pt x="510" y="848"/>
                </a:lnTo>
                <a:lnTo>
                  <a:pt x="543" y="838"/>
                </a:lnTo>
                <a:lnTo>
                  <a:pt x="565" y="816"/>
                </a:lnTo>
                <a:lnTo>
                  <a:pt x="576" y="805"/>
                </a:lnTo>
                <a:lnTo>
                  <a:pt x="587" y="794"/>
                </a:lnTo>
                <a:lnTo>
                  <a:pt x="597" y="772"/>
                </a:lnTo>
                <a:lnTo>
                  <a:pt x="608" y="751"/>
                </a:lnTo>
                <a:lnTo>
                  <a:pt x="608" y="718"/>
                </a:lnTo>
                <a:lnTo>
                  <a:pt x="619" y="685"/>
                </a:lnTo>
                <a:lnTo>
                  <a:pt x="619" y="653"/>
                </a:lnTo>
                <a:lnTo>
                  <a:pt x="619" y="609"/>
                </a:lnTo>
              </a:path>
            </a:pathLst>
          </a:custGeom>
          <a:solidFill>
            <a:srgbClr val="FF0000"/>
          </a:solidFill>
          <a:ln w="12700">
            <a:solidFill>
              <a:srgbClr val="000000"/>
            </a:solidFill>
            <a:round/>
          </a:ln>
        </p:spPr>
        <p:txBody>
          <a:bodyPr/>
          <a:lstStyle/>
          <a:p>
            <a:endParaRPr lang="zh-CN" altLang="en-US"/>
          </a:p>
        </p:txBody>
      </p:sp>
      <p:sp>
        <p:nvSpPr>
          <p:cNvPr id="97310" name="Freeform 30"/>
          <p:cNvSpPr/>
          <p:nvPr/>
        </p:nvSpPr>
        <p:spPr bwMode="auto">
          <a:xfrm>
            <a:off x="6383338" y="1355725"/>
            <a:ext cx="365125" cy="1063625"/>
          </a:xfrm>
          <a:custGeom>
            <a:avLst/>
            <a:gdLst>
              <a:gd name="T0" fmla="*/ 2147483646 w 576"/>
              <a:gd name="T1" fmla="*/ 2147483646 h 1675"/>
              <a:gd name="T2" fmla="*/ 2147483646 w 576"/>
              <a:gd name="T3" fmla="*/ 2147483646 h 1675"/>
              <a:gd name="T4" fmla="*/ 2147483646 w 576"/>
              <a:gd name="T5" fmla="*/ 2147483646 h 1675"/>
              <a:gd name="T6" fmla="*/ 2147483646 w 576"/>
              <a:gd name="T7" fmla="*/ 2147483646 h 1675"/>
              <a:gd name="T8" fmla="*/ 2147483646 w 576"/>
              <a:gd name="T9" fmla="*/ 2147483646 h 1675"/>
              <a:gd name="T10" fmla="*/ 2147483646 w 576"/>
              <a:gd name="T11" fmla="*/ 2147483646 h 1675"/>
              <a:gd name="T12" fmla="*/ 0 w 576"/>
              <a:gd name="T13" fmla="*/ 2147483646 h 1675"/>
              <a:gd name="T14" fmla="*/ 2147483646 w 576"/>
              <a:gd name="T15" fmla="*/ 2147483646 h 1675"/>
              <a:gd name="T16" fmla="*/ 2147483646 w 576"/>
              <a:gd name="T17" fmla="*/ 2147483646 h 1675"/>
              <a:gd name="T18" fmla="*/ 2147483646 w 576"/>
              <a:gd name="T19" fmla="*/ 2147483646 h 1675"/>
              <a:gd name="T20" fmla="*/ 2147483646 w 576"/>
              <a:gd name="T21" fmla="*/ 2147483646 h 1675"/>
              <a:gd name="T22" fmla="*/ 2147483646 w 576"/>
              <a:gd name="T23" fmla="*/ 2147483646 h 1675"/>
              <a:gd name="T24" fmla="*/ 2147483646 w 576"/>
              <a:gd name="T25" fmla="*/ 2147483646 h 1675"/>
              <a:gd name="T26" fmla="*/ 2147483646 w 576"/>
              <a:gd name="T27" fmla="*/ 2147483646 h 1675"/>
              <a:gd name="T28" fmla="*/ 2147483646 w 576"/>
              <a:gd name="T29" fmla="*/ 2147483646 h 1675"/>
              <a:gd name="T30" fmla="*/ 2147483646 w 576"/>
              <a:gd name="T31" fmla="*/ 2147483646 h 1675"/>
              <a:gd name="T32" fmla="*/ 2147483646 w 576"/>
              <a:gd name="T33" fmla="*/ 2147483646 h 1675"/>
              <a:gd name="T34" fmla="*/ 2147483646 w 576"/>
              <a:gd name="T35" fmla="*/ 2147483646 h 1675"/>
              <a:gd name="T36" fmla="*/ 2147483646 w 576"/>
              <a:gd name="T37" fmla="*/ 2147483646 h 1675"/>
              <a:gd name="T38" fmla="*/ 2147483646 w 576"/>
              <a:gd name="T39" fmla="*/ 2147483646 h 1675"/>
              <a:gd name="T40" fmla="*/ 2147483646 w 576"/>
              <a:gd name="T41" fmla="*/ 2147483646 h 1675"/>
              <a:gd name="T42" fmla="*/ 2147483646 w 576"/>
              <a:gd name="T43" fmla="*/ 2147483646 h 1675"/>
              <a:gd name="T44" fmla="*/ 2147483646 w 576"/>
              <a:gd name="T45" fmla="*/ 0 h 1675"/>
              <a:gd name="T46" fmla="*/ 2147483646 w 576"/>
              <a:gd name="T47" fmla="*/ 2147483646 h 1675"/>
              <a:gd name="T48" fmla="*/ 2147483646 w 576"/>
              <a:gd name="T49" fmla="*/ 2147483646 h 1675"/>
              <a:gd name="T50" fmla="*/ 2147483646 w 576"/>
              <a:gd name="T51" fmla="*/ 2147483646 h 1675"/>
              <a:gd name="T52" fmla="*/ 2147483646 w 576"/>
              <a:gd name="T53" fmla="*/ 2147483646 h 1675"/>
              <a:gd name="T54" fmla="*/ 2147483646 w 576"/>
              <a:gd name="T55" fmla="*/ 2147483646 h 1675"/>
              <a:gd name="T56" fmla="*/ 2147483646 w 576"/>
              <a:gd name="T57" fmla="*/ 2147483646 h 1675"/>
              <a:gd name="T58" fmla="*/ 2147483646 w 576"/>
              <a:gd name="T59" fmla="*/ 2147483646 h 1675"/>
              <a:gd name="T60" fmla="*/ 2147483646 w 576"/>
              <a:gd name="T61" fmla="*/ 2147483646 h 1675"/>
              <a:gd name="T62" fmla="*/ 2147483646 w 576"/>
              <a:gd name="T63" fmla="*/ 2147483646 h 1675"/>
              <a:gd name="T64" fmla="*/ 2147483646 w 576"/>
              <a:gd name="T65" fmla="*/ 2147483646 h 1675"/>
              <a:gd name="T66" fmla="*/ 2147483646 w 576"/>
              <a:gd name="T67" fmla="*/ 2147483646 h 1675"/>
              <a:gd name="T68" fmla="*/ 2147483646 w 576"/>
              <a:gd name="T69" fmla="*/ 2147483646 h 1675"/>
              <a:gd name="T70" fmla="*/ 2147483646 w 576"/>
              <a:gd name="T71" fmla="*/ 2147483646 h 1675"/>
              <a:gd name="T72" fmla="*/ 2147483646 w 576"/>
              <a:gd name="T73" fmla="*/ 2147483646 h 1675"/>
              <a:gd name="T74" fmla="*/ 2147483646 w 576"/>
              <a:gd name="T75" fmla="*/ 2147483646 h 1675"/>
              <a:gd name="T76" fmla="*/ 2147483646 w 576"/>
              <a:gd name="T77" fmla="*/ 2147483646 h 1675"/>
              <a:gd name="T78" fmla="*/ 2147483646 w 576"/>
              <a:gd name="T79" fmla="*/ 2147483646 h 1675"/>
              <a:gd name="T80" fmla="*/ 2147483646 w 576"/>
              <a:gd name="T81" fmla="*/ 2147483646 h 1675"/>
              <a:gd name="T82" fmla="*/ 2147483646 w 576"/>
              <a:gd name="T83" fmla="*/ 2147483646 h 1675"/>
              <a:gd name="T84" fmla="*/ 2147483646 w 576"/>
              <a:gd name="T85" fmla="*/ 2147483646 h 1675"/>
              <a:gd name="T86" fmla="*/ 2147483646 w 576"/>
              <a:gd name="T87" fmla="*/ 2147483646 h 1675"/>
              <a:gd name="T88" fmla="*/ 2147483646 w 576"/>
              <a:gd name="T89" fmla="*/ 2147483646 h 1675"/>
              <a:gd name="T90" fmla="*/ 2147483646 w 576"/>
              <a:gd name="T91" fmla="*/ 2147483646 h 1675"/>
              <a:gd name="T92" fmla="*/ 2147483646 w 576"/>
              <a:gd name="T93" fmla="*/ 2147483646 h 1675"/>
              <a:gd name="T94" fmla="*/ 2147483646 w 576"/>
              <a:gd name="T95" fmla="*/ 2147483646 h 1675"/>
              <a:gd name="T96" fmla="*/ 2147483646 w 576"/>
              <a:gd name="T97" fmla="*/ 2147483646 h 1675"/>
              <a:gd name="T98" fmla="*/ 2147483646 w 576"/>
              <a:gd name="T99" fmla="*/ 2147483646 h 1675"/>
              <a:gd name="T100" fmla="*/ 2147483646 w 576"/>
              <a:gd name="T101" fmla="*/ 2147483646 h 1675"/>
              <a:gd name="T102" fmla="*/ 2147483646 w 576"/>
              <a:gd name="T103" fmla="*/ 2147483646 h 1675"/>
              <a:gd name="T104" fmla="*/ 2147483646 w 576"/>
              <a:gd name="T105" fmla="*/ 2147483646 h 16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6"/>
              <a:gd name="T160" fmla="*/ 0 h 1675"/>
              <a:gd name="T161" fmla="*/ 576 w 576"/>
              <a:gd name="T162" fmla="*/ 1675 h 16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6" h="1675">
                <a:moveTo>
                  <a:pt x="174" y="1599"/>
                </a:moveTo>
                <a:lnTo>
                  <a:pt x="163" y="1621"/>
                </a:lnTo>
                <a:lnTo>
                  <a:pt x="152" y="1632"/>
                </a:lnTo>
                <a:lnTo>
                  <a:pt x="130" y="1654"/>
                </a:lnTo>
                <a:lnTo>
                  <a:pt x="120" y="1665"/>
                </a:lnTo>
                <a:lnTo>
                  <a:pt x="109" y="1675"/>
                </a:lnTo>
                <a:lnTo>
                  <a:pt x="98" y="1665"/>
                </a:lnTo>
                <a:lnTo>
                  <a:pt x="76" y="1665"/>
                </a:lnTo>
                <a:lnTo>
                  <a:pt x="65" y="1643"/>
                </a:lnTo>
                <a:lnTo>
                  <a:pt x="43" y="1621"/>
                </a:lnTo>
                <a:lnTo>
                  <a:pt x="22" y="1599"/>
                </a:lnTo>
                <a:lnTo>
                  <a:pt x="11" y="1577"/>
                </a:lnTo>
                <a:lnTo>
                  <a:pt x="0" y="1556"/>
                </a:lnTo>
                <a:lnTo>
                  <a:pt x="0" y="1545"/>
                </a:lnTo>
                <a:lnTo>
                  <a:pt x="0" y="1523"/>
                </a:lnTo>
                <a:lnTo>
                  <a:pt x="11" y="1501"/>
                </a:lnTo>
                <a:lnTo>
                  <a:pt x="33" y="1480"/>
                </a:lnTo>
                <a:lnTo>
                  <a:pt x="54" y="1447"/>
                </a:lnTo>
                <a:lnTo>
                  <a:pt x="65" y="1425"/>
                </a:lnTo>
                <a:lnTo>
                  <a:pt x="76" y="1403"/>
                </a:lnTo>
                <a:lnTo>
                  <a:pt x="87" y="1371"/>
                </a:lnTo>
                <a:lnTo>
                  <a:pt x="87" y="1327"/>
                </a:lnTo>
                <a:lnTo>
                  <a:pt x="98" y="1284"/>
                </a:lnTo>
                <a:lnTo>
                  <a:pt x="98" y="1229"/>
                </a:lnTo>
                <a:lnTo>
                  <a:pt x="109" y="1164"/>
                </a:lnTo>
                <a:lnTo>
                  <a:pt x="109" y="1099"/>
                </a:lnTo>
                <a:lnTo>
                  <a:pt x="120" y="957"/>
                </a:lnTo>
                <a:lnTo>
                  <a:pt x="120" y="805"/>
                </a:lnTo>
                <a:lnTo>
                  <a:pt x="120" y="652"/>
                </a:lnTo>
                <a:lnTo>
                  <a:pt x="120" y="500"/>
                </a:lnTo>
                <a:lnTo>
                  <a:pt x="120" y="424"/>
                </a:lnTo>
                <a:lnTo>
                  <a:pt x="109" y="348"/>
                </a:lnTo>
                <a:lnTo>
                  <a:pt x="109" y="293"/>
                </a:lnTo>
                <a:lnTo>
                  <a:pt x="109" y="250"/>
                </a:lnTo>
                <a:lnTo>
                  <a:pt x="98" y="206"/>
                </a:lnTo>
                <a:lnTo>
                  <a:pt x="98" y="174"/>
                </a:lnTo>
                <a:lnTo>
                  <a:pt x="98" y="141"/>
                </a:lnTo>
                <a:lnTo>
                  <a:pt x="87" y="130"/>
                </a:lnTo>
                <a:lnTo>
                  <a:pt x="76" y="97"/>
                </a:lnTo>
                <a:lnTo>
                  <a:pt x="65" y="76"/>
                </a:lnTo>
                <a:lnTo>
                  <a:pt x="54" y="54"/>
                </a:lnTo>
                <a:lnTo>
                  <a:pt x="54" y="32"/>
                </a:lnTo>
                <a:lnTo>
                  <a:pt x="54" y="21"/>
                </a:lnTo>
                <a:lnTo>
                  <a:pt x="54" y="10"/>
                </a:lnTo>
                <a:lnTo>
                  <a:pt x="65" y="0"/>
                </a:lnTo>
                <a:lnTo>
                  <a:pt x="87" y="0"/>
                </a:lnTo>
                <a:lnTo>
                  <a:pt x="120" y="0"/>
                </a:lnTo>
                <a:lnTo>
                  <a:pt x="141" y="10"/>
                </a:lnTo>
                <a:lnTo>
                  <a:pt x="185" y="21"/>
                </a:lnTo>
                <a:lnTo>
                  <a:pt x="217" y="32"/>
                </a:lnTo>
                <a:lnTo>
                  <a:pt x="217" y="163"/>
                </a:lnTo>
                <a:lnTo>
                  <a:pt x="217" y="293"/>
                </a:lnTo>
                <a:lnTo>
                  <a:pt x="217" y="424"/>
                </a:lnTo>
                <a:lnTo>
                  <a:pt x="217" y="544"/>
                </a:lnTo>
                <a:lnTo>
                  <a:pt x="217" y="652"/>
                </a:lnTo>
                <a:lnTo>
                  <a:pt x="217" y="761"/>
                </a:lnTo>
                <a:lnTo>
                  <a:pt x="217" y="859"/>
                </a:lnTo>
                <a:lnTo>
                  <a:pt x="207" y="957"/>
                </a:lnTo>
                <a:lnTo>
                  <a:pt x="207" y="1001"/>
                </a:lnTo>
                <a:lnTo>
                  <a:pt x="207" y="1044"/>
                </a:lnTo>
                <a:lnTo>
                  <a:pt x="207" y="1088"/>
                </a:lnTo>
                <a:lnTo>
                  <a:pt x="207" y="1120"/>
                </a:lnTo>
                <a:lnTo>
                  <a:pt x="207" y="1153"/>
                </a:lnTo>
                <a:lnTo>
                  <a:pt x="207" y="1186"/>
                </a:lnTo>
                <a:lnTo>
                  <a:pt x="207" y="1218"/>
                </a:lnTo>
                <a:lnTo>
                  <a:pt x="207" y="1240"/>
                </a:lnTo>
                <a:lnTo>
                  <a:pt x="207" y="1262"/>
                </a:lnTo>
                <a:lnTo>
                  <a:pt x="207" y="1284"/>
                </a:lnTo>
                <a:lnTo>
                  <a:pt x="207" y="1305"/>
                </a:lnTo>
                <a:lnTo>
                  <a:pt x="207" y="1316"/>
                </a:lnTo>
                <a:lnTo>
                  <a:pt x="207" y="1327"/>
                </a:lnTo>
                <a:lnTo>
                  <a:pt x="207" y="1338"/>
                </a:lnTo>
                <a:lnTo>
                  <a:pt x="207" y="1349"/>
                </a:lnTo>
                <a:lnTo>
                  <a:pt x="217" y="1349"/>
                </a:lnTo>
                <a:lnTo>
                  <a:pt x="228" y="1349"/>
                </a:lnTo>
                <a:lnTo>
                  <a:pt x="239" y="1349"/>
                </a:lnTo>
                <a:lnTo>
                  <a:pt x="250" y="1338"/>
                </a:lnTo>
                <a:lnTo>
                  <a:pt x="261" y="1338"/>
                </a:lnTo>
                <a:lnTo>
                  <a:pt x="283" y="1327"/>
                </a:lnTo>
                <a:lnTo>
                  <a:pt x="304" y="1316"/>
                </a:lnTo>
                <a:lnTo>
                  <a:pt x="326" y="1305"/>
                </a:lnTo>
                <a:lnTo>
                  <a:pt x="348" y="1295"/>
                </a:lnTo>
                <a:lnTo>
                  <a:pt x="381" y="1273"/>
                </a:lnTo>
                <a:lnTo>
                  <a:pt x="413" y="1262"/>
                </a:lnTo>
                <a:lnTo>
                  <a:pt x="446" y="1240"/>
                </a:lnTo>
                <a:lnTo>
                  <a:pt x="478" y="1218"/>
                </a:lnTo>
                <a:lnTo>
                  <a:pt x="511" y="1197"/>
                </a:lnTo>
                <a:lnTo>
                  <a:pt x="554" y="1175"/>
                </a:lnTo>
                <a:lnTo>
                  <a:pt x="576" y="1229"/>
                </a:lnTo>
                <a:lnTo>
                  <a:pt x="489" y="1305"/>
                </a:lnTo>
                <a:lnTo>
                  <a:pt x="424" y="1371"/>
                </a:lnTo>
                <a:lnTo>
                  <a:pt x="391" y="1392"/>
                </a:lnTo>
                <a:lnTo>
                  <a:pt x="359" y="1425"/>
                </a:lnTo>
                <a:lnTo>
                  <a:pt x="326" y="1447"/>
                </a:lnTo>
                <a:lnTo>
                  <a:pt x="304" y="1469"/>
                </a:lnTo>
                <a:lnTo>
                  <a:pt x="283" y="1490"/>
                </a:lnTo>
                <a:lnTo>
                  <a:pt x="261" y="1512"/>
                </a:lnTo>
                <a:lnTo>
                  <a:pt x="239" y="1534"/>
                </a:lnTo>
                <a:lnTo>
                  <a:pt x="217" y="1556"/>
                </a:lnTo>
                <a:lnTo>
                  <a:pt x="207" y="1567"/>
                </a:lnTo>
                <a:lnTo>
                  <a:pt x="196" y="1577"/>
                </a:lnTo>
                <a:lnTo>
                  <a:pt x="185" y="1588"/>
                </a:lnTo>
                <a:lnTo>
                  <a:pt x="174" y="1599"/>
                </a:lnTo>
              </a:path>
            </a:pathLst>
          </a:custGeom>
          <a:solidFill>
            <a:srgbClr val="FF0000"/>
          </a:solidFill>
          <a:ln w="12700">
            <a:solidFill>
              <a:srgbClr val="000000"/>
            </a:solidFill>
            <a:round/>
          </a:ln>
        </p:spPr>
        <p:txBody>
          <a:bodyPr/>
          <a:lstStyle/>
          <a:p>
            <a:endParaRPr lang="zh-CN" altLang="en-US"/>
          </a:p>
        </p:txBody>
      </p:sp>
      <p:sp>
        <p:nvSpPr>
          <p:cNvPr id="97311" name="Freeform 31"/>
          <p:cNvSpPr/>
          <p:nvPr/>
        </p:nvSpPr>
        <p:spPr bwMode="auto">
          <a:xfrm>
            <a:off x="6659563" y="1984375"/>
            <a:ext cx="150812" cy="276225"/>
          </a:xfrm>
          <a:custGeom>
            <a:avLst/>
            <a:gdLst>
              <a:gd name="T0" fmla="*/ 2147483646 w 239"/>
              <a:gd name="T1" fmla="*/ 2147483646 h 435"/>
              <a:gd name="T2" fmla="*/ 2147483646 w 239"/>
              <a:gd name="T3" fmla="*/ 2147483646 h 435"/>
              <a:gd name="T4" fmla="*/ 2147483646 w 239"/>
              <a:gd name="T5" fmla="*/ 2147483646 h 435"/>
              <a:gd name="T6" fmla="*/ 2147483646 w 239"/>
              <a:gd name="T7" fmla="*/ 2147483646 h 435"/>
              <a:gd name="T8" fmla="*/ 2147483646 w 239"/>
              <a:gd name="T9" fmla="*/ 2147483646 h 435"/>
              <a:gd name="T10" fmla="*/ 2147483646 w 239"/>
              <a:gd name="T11" fmla="*/ 2147483646 h 435"/>
              <a:gd name="T12" fmla="*/ 2147483646 w 239"/>
              <a:gd name="T13" fmla="*/ 2147483646 h 435"/>
              <a:gd name="T14" fmla="*/ 2147483646 w 239"/>
              <a:gd name="T15" fmla="*/ 2147483646 h 435"/>
              <a:gd name="T16" fmla="*/ 2147483646 w 239"/>
              <a:gd name="T17" fmla="*/ 2147483646 h 435"/>
              <a:gd name="T18" fmla="*/ 2147483646 w 239"/>
              <a:gd name="T19" fmla="*/ 2147483646 h 435"/>
              <a:gd name="T20" fmla="*/ 2147483646 w 239"/>
              <a:gd name="T21" fmla="*/ 2147483646 h 435"/>
              <a:gd name="T22" fmla="*/ 2147483646 w 239"/>
              <a:gd name="T23" fmla="*/ 2147483646 h 435"/>
              <a:gd name="T24" fmla="*/ 2147483646 w 239"/>
              <a:gd name="T25" fmla="*/ 2147483646 h 435"/>
              <a:gd name="T26" fmla="*/ 2147483646 w 239"/>
              <a:gd name="T27" fmla="*/ 2147483646 h 435"/>
              <a:gd name="T28" fmla="*/ 2147483646 w 239"/>
              <a:gd name="T29" fmla="*/ 2147483646 h 435"/>
              <a:gd name="T30" fmla="*/ 2147483646 w 239"/>
              <a:gd name="T31" fmla="*/ 2147483646 h 435"/>
              <a:gd name="T32" fmla="*/ 2147483646 w 239"/>
              <a:gd name="T33" fmla="*/ 2147483646 h 435"/>
              <a:gd name="T34" fmla="*/ 2147483646 w 239"/>
              <a:gd name="T35" fmla="*/ 2147483646 h 435"/>
              <a:gd name="T36" fmla="*/ 2147483646 w 239"/>
              <a:gd name="T37" fmla="*/ 2147483646 h 435"/>
              <a:gd name="T38" fmla="*/ 2147483646 w 239"/>
              <a:gd name="T39" fmla="*/ 2147483646 h 435"/>
              <a:gd name="T40" fmla="*/ 2147483646 w 239"/>
              <a:gd name="T41" fmla="*/ 2147483646 h 435"/>
              <a:gd name="T42" fmla="*/ 2147483646 w 239"/>
              <a:gd name="T43" fmla="*/ 2147483646 h 435"/>
              <a:gd name="T44" fmla="*/ 2147483646 w 239"/>
              <a:gd name="T45" fmla="*/ 2147483646 h 435"/>
              <a:gd name="T46" fmla="*/ 2147483646 w 239"/>
              <a:gd name="T47" fmla="*/ 2147483646 h 435"/>
              <a:gd name="T48" fmla="*/ 2147483646 w 239"/>
              <a:gd name="T49" fmla="*/ 2147483646 h 435"/>
              <a:gd name="T50" fmla="*/ 0 w 239"/>
              <a:gd name="T51" fmla="*/ 2147483646 h 435"/>
              <a:gd name="T52" fmla="*/ 0 w 239"/>
              <a:gd name="T53" fmla="*/ 2147483646 h 435"/>
              <a:gd name="T54" fmla="*/ 0 w 239"/>
              <a:gd name="T55" fmla="*/ 2147483646 h 435"/>
              <a:gd name="T56" fmla="*/ 0 w 239"/>
              <a:gd name="T57" fmla="*/ 0 h 435"/>
              <a:gd name="T58" fmla="*/ 2147483646 w 239"/>
              <a:gd name="T59" fmla="*/ 0 h 435"/>
              <a:gd name="T60" fmla="*/ 2147483646 w 239"/>
              <a:gd name="T61" fmla="*/ 0 h 435"/>
              <a:gd name="T62" fmla="*/ 2147483646 w 239"/>
              <a:gd name="T63" fmla="*/ 2147483646 h 435"/>
              <a:gd name="T64" fmla="*/ 2147483646 w 239"/>
              <a:gd name="T65" fmla="*/ 2147483646 h 435"/>
              <a:gd name="T66" fmla="*/ 2147483646 w 239"/>
              <a:gd name="T67" fmla="*/ 2147483646 h 435"/>
              <a:gd name="T68" fmla="*/ 2147483646 w 239"/>
              <a:gd name="T69" fmla="*/ 2147483646 h 435"/>
              <a:gd name="T70" fmla="*/ 2147483646 w 239"/>
              <a:gd name="T71" fmla="*/ 2147483646 h 435"/>
              <a:gd name="T72" fmla="*/ 2147483646 w 239"/>
              <a:gd name="T73" fmla="*/ 2147483646 h 435"/>
              <a:gd name="T74" fmla="*/ 2147483646 w 239"/>
              <a:gd name="T75" fmla="*/ 2147483646 h 4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9"/>
              <a:gd name="T115" fmla="*/ 0 h 435"/>
              <a:gd name="T116" fmla="*/ 239 w 239"/>
              <a:gd name="T117" fmla="*/ 435 h 4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9" h="435">
                <a:moveTo>
                  <a:pt x="141" y="120"/>
                </a:moveTo>
                <a:lnTo>
                  <a:pt x="174" y="152"/>
                </a:lnTo>
                <a:lnTo>
                  <a:pt x="196" y="185"/>
                </a:lnTo>
                <a:lnTo>
                  <a:pt x="217" y="217"/>
                </a:lnTo>
                <a:lnTo>
                  <a:pt x="228" y="250"/>
                </a:lnTo>
                <a:lnTo>
                  <a:pt x="239" y="294"/>
                </a:lnTo>
                <a:lnTo>
                  <a:pt x="228" y="326"/>
                </a:lnTo>
                <a:lnTo>
                  <a:pt x="228" y="359"/>
                </a:lnTo>
                <a:lnTo>
                  <a:pt x="217" y="381"/>
                </a:lnTo>
                <a:lnTo>
                  <a:pt x="206" y="402"/>
                </a:lnTo>
                <a:lnTo>
                  <a:pt x="196" y="424"/>
                </a:lnTo>
                <a:lnTo>
                  <a:pt x="185" y="424"/>
                </a:lnTo>
                <a:lnTo>
                  <a:pt x="174" y="435"/>
                </a:lnTo>
                <a:lnTo>
                  <a:pt x="174" y="424"/>
                </a:lnTo>
                <a:lnTo>
                  <a:pt x="163" y="413"/>
                </a:lnTo>
                <a:lnTo>
                  <a:pt x="152" y="402"/>
                </a:lnTo>
                <a:lnTo>
                  <a:pt x="130" y="381"/>
                </a:lnTo>
                <a:lnTo>
                  <a:pt x="119" y="348"/>
                </a:lnTo>
                <a:lnTo>
                  <a:pt x="98" y="315"/>
                </a:lnTo>
                <a:lnTo>
                  <a:pt x="87" y="272"/>
                </a:lnTo>
                <a:lnTo>
                  <a:pt x="65" y="217"/>
                </a:lnTo>
                <a:lnTo>
                  <a:pt x="43" y="174"/>
                </a:lnTo>
                <a:lnTo>
                  <a:pt x="32" y="130"/>
                </a:lnTo>
                <a:lnTo>
                  <a:pt x="11" y="98"/>
                </a:lnTo>
                <a:lnTo>
                  <a:pt x="11" y="65"/>
                </a:lnTo>
                <a:lnTo>
                  <a:pt x="0" y="43"/>
                </a:lnTo>
                <a:lnTo>
                  <a:pt x="0" y="22"/>
                </a:lnTo>
                <a:lnTo>
                  <a:pt x="0" y="11"/>
                </a:lnTo>
                <a:lnTo>
                  <a:pt x="0" y="0"/>
                </a:lnTo>
                <a:lnTo>
                  <a:pt x="11" y="0"/>
                </a:lnTo>
                <a:lnTo>
                  <a:pt x="22" y="0"/>
                </a:lnTo>
                <a:lnTo>
                  <a:pt x="32" y="11"/>
                </a:lnTo>
                <a:lnTo>
                  <a:pt x="54" y="11"/>
                </a:lnTo>
                <a:lnTo>
                  <a:pt x="76" y="32"/>
                </a:lnTo>
                <a:lnTo>
                  <a:pt x="98" y="65"/>
                </a:lnTo>
                <a:lnTo>
                  <a:pt x="119" y="87"/>
                </a:lnTo>
                <a:lnTo>
                  <a:pt x="141" y="120"/>
                </a:lnTo>
              </a:path>
            </a:pathLst>
          </a:custGeom>
          <a:solidFill>
            <a:srgbClr val="FF0000"/>
          </a:solidFill>
          <a:ln w="12700">
            <a:solidFill>
              <a:srgbClr val="000000"/>
            </a:solidFill>
            <a:round/>
          </a:ln>
        </p:spPr>
        <p:txBody>
          <a:bodyPr/>
          <a:lstStyle/>
          <a:p>
            <a:endParaRPr lang="zh-CN" altLang="en-US"/>
          </a:p>
        </p:txBody>
      </p:sp>
      <p:sp>
        <p:nvSpPr>
          <p:cNvPr id="97308" name="Freeform 28"/>
          <p:cNvSpPr/>
          <p:nvPr/>
        </p:nvSpPr>
        <p:spPr bwMode="auto">
          <a:xfrm>
            <a:off x="6092825" y="1098550"/>
            <a:ext cx="179388" cy="1638300"/>
          </a:xfrm>
          <a:custGeom>
            <a:avLst/>
            <a:gdLst>
              <a:gd name="T0" fmla="*/ 2147483646 w 283"/>
              <a:gd name="T1" fmla="*/ 2147483646 h 2579"/>
              <a:gd name="T2" fmla="*/ 2147483646 w 283"/>
              <a:gd name="T3" fmla="*/ 2147483646 h 2579"/>
              <a:gd name="T4" fmla="*/ 2147483646 w 283"/>
              <a:gd name="T5" fmla="*/ 0 h 2579"/>
              <a:gd name="T6" fmla="*/ 2147483646 w 283"/>
              <a:gd name="T7" fmla="*/ 2147483646 h 2579"/>
              <a:gd name="T8" fmla="*/ 2147483646 w 283"/>
              <a:gd name="T9" fmla="*/ 2147483646 h 2579"/>
              <a:gd name="T10" fmla="*/ 2147483646 w 283"/>
              <a:gd name="T11" fmla="*/ 2147483646 h 2579"/>
              <a:gd name="T12" fmla="*/ 2147483646 w 283"/>
              <a:gd name="T13" fmla="*/ 2147483646 h 2579"/>
              <a:gd name="T14" fmla="*/ 2147483646 w 283"/>
              <a:gd name="T15" fmla="*/ 2147483646 h 2579"/>
              <a:gd name="T16" fmla="*/ 2147483646 w 283"/>
              <a:gd name="T17" fmla="*/ 2147483646 h 2579"/>
              <a:gd name="T18" fmla="*/ 2147483646 w 283"/>
              <a:gd name="T19" fmla="*/ 2147483646 h 2579"/>
              <a:gd name="T20" fmla="*/ 2147483646 w 283"/>
              <a:gd name="T21" fmla="*/ 2147483646 h 2579"/>
              <a:gd name="T22" fmla="*/ 2147483646 w 283"/>
              <a:gd name="T23" fmla="*/ 2147483646 h 2579"/>
              <a:gd name="T24" fmla="*/ 2147483646 w 283"/>
              <a:gd name="T25" fmla="*/ 2147483646 h 2579"/>
              <a:gd name="T26" fmla="*/ 2147483646 w 283"/>
              <a:gd name="T27" fmla="*/ 2147483646 h 2579"/>
              <a:gd name="T28" fmla="*/ 2147483646 w 283"/>
              <a:gd name="T29" fmla="*/ 2147483646 h 2579"/>
              <a:gd name="T30" fmla="*/ 2147483646 w 283"/>
              <a:gd name="T31" fmla="*/ 2147483646 h 2579"/>
              <a:gd name="T32" fmla="*/ 2147483646 w 283"/>
              <a:gd name="T33" fmla="*/ 2147483646 h 2579"/>
              <a:gd name="T34" fmla="*/ 2147483646 w 283"/>
              <a:gd name="T35" fmla="*/ 2147483646 h 2579"/>
              <a:gd name="T36" fmla="*/ 2147483646 w 283"/>
              <a:gd name="T37" fmla="*/ 2147483646 h 2579"/>
              <a:gd name="T38" fmla="*/ 2147483646 w 283"/>
              <a:gd name="T39" fmla="*/ 2147483646 h 2579"/>
              <a:gd name="T40" fmla="*/ 2147483646 w 283"/>
              <a:gd name="T41" fmla="*/ 2147483646 h 2579"/>
              <a:gd name="T42" fmla="*/ 2147483646 w 283"/>
              <a:gd name="T43" fmla="*/ 2147483646 h 2579"/>
              <a:gd name="T44" fmla="*/ 2147483646 w 283"/>
              <a:gd name="T45" fmla="*/ 2147483646 h 2579"/>
              <a:gd name="T46" fmla="*/ 2147483646 w 283"/>
              <a:gd name="T47" fmla="*/ 2147483646 h 2579"/>
              <a:gd name="T48" fmla="*/ 2147483646 w 283"/>
              <a:gd name="T49" fmla="*/ 2147483646 h 2579"/>
              <a:gd name="T50" fmla="*/ 2147483646 w 283"/>
              <a:gd name="T51" fmla="*/ 2147483646 h 2579"/>
              <a:gd name="T52" fmla="*/ 2147483646 w 283"/>
              <a:gd name="T53" fmla="*/ 2147483646 h 2579"/>
              <a:gd name="T54" fmla="*/ 0 w 283"/>
              <a:gd name="T55" fmla="*/ 2147483646 h 2579"/>
              <a:gd name="T56" fmla="*/ 2147483646 w 283"/>
              <a:gd name="T57" fmla="*/ 2147483646 h 2579"/>
              <a:gd name="T58" fmla="*/ 2147483646 w 283"/>
              <a:gd name="T59" fmla="*/ 2147483646 h 2579"/>
              <a:gd name="T60" fmla="*/ 2147483646 w 283"/>
              <a:gd name="T61" fmla="*/ 2147483646 h 2579"/>
              <a:gd name="T62" fmla="*/ 2147483646 w 283"/>
              <a:gd name="T63" fmla="*/ 2147483646 h 2579"/>
              <a:gd name="T64" fmla="*/ 2147483646 w 283"/>
              <a:gd name="T65" fmla="*/ 2147483646 h 2579"/>
              <a:gd name="T66" fmla="*/ 2147483646 w 283"/>
              <a:gd name="T67" fmla="*/ 2147483646 h 2579"/>
              <a:gd name="T68" fmla="*/ 2147483646 w 283"/>
              <a:gd name="T69" fmla="*/ 2147483646 h 2579"/>
              <a:gd name="T70" fmla="*/ 2147483646 w 283"/>
              <a:gd name="T71" fmla="*/ 2147483646 h 2579"/>
              <a:gd name="T72" fmla="*/ 2147483646 w 283"/>
              <a:gd name="T73" fmla="*/ 2147483646 h 2579"/>
              <a:gd name="T74" fmla="*/ 2147483646 w 283"/>
              <a:gd name="T75" fmla="*/ 2147483646 h 2579"/>
              <a:gd name="T76" fmla="*/ 2147483646 w 283"/>
              <a:gd name="T77" fmla="*/ 2147483646 h 2579"/>
              <a:gd name="T78" fmla="*/ 2147483646 w 283"/>
              <a:gd name="T79" fmla="*/ 2147483646 h 2579"/>
              <a:gd name="T80" fmla="*/ 2147483646 w 283"/>
              <a:gd name="T81" fmla="*/ 2147483646 h 2579"/>
              <a:gd name="T82" fmla="*/ 2147483646 w 283"/>
              <a:gd name="T83" fmla="*/ 2147483646 h 2579"/>
              <a:gd name="T84" fmla="*/ 2147483646 w 283"/>
              <a:gd name="T85" fmla="*/ 2147483646 h 2579"/>
              <a:gd name="T86" fmla="*/ 2147483646 w 283"/>
              <a:gd name="T87" fmla="*/ 2147483646 h 25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3"/>
              <a:gd name="T133" fmla="*/ 0 h 2579"/>
              <a:gd name="T134" fmla="*/ 283 w 283"/>
              <a:gd name="T135" fmla="*/ 2579 h 25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3" h="2579">
                <a:moveTo>
                  <a:pt x="44" y="109"/>
                </a:moveTo>
                <a:lnTo>
                  <a:pt x="22" y="76"/>
                </a:lnTo>
                <a:lnTo>
                  <a:pt x="11" y="54"/>
                </a:lnTo>
                <a:lnTo>
                  <a:pt x="11" y="43"/>
                </a:lnTo>
                <a:lnTo>
                  <a:pt x="11" y="22"/>
                </a:lnTo>
                <a:lnTo>
                  <a:pt x="22" y="11"/>
                </a:lnTo>
                <a:lnTo>
                  <a:pt x="33" y="11"/>
                </a:lnTo>
                <a:lnTo>
                  <a:pt x="44" y="0"/>
                </a:lnTo>
                <a:lnTo>
                  <a:pt x="55" y="0"/>
                </a:lnTo>
                <a:lnTo>
                  <a:pt x="77" y="0"/>
                </a:lnTo>
                <a:lnTo>
                  <a:pt x="98" y="11"/>
                </a:lnTo>
                <a:lnTo>
                  <a:pt x="131" y="11"/>
                </a:lnTo>
                <a:lnTo>
                  <a:pt x="153" y="22"/>
                </a:lnTo>
                <a:lnTo>
                  <a:pt x="185" y="33"/>
                </a:lnTo>
                <a:lnTo>
                  <a:pt x="207" y="43"/>
                </a:lnTo>
                <a:lnTo>
                  <a:pt x="229" y="54"/>
                </a:lnTo>
                <a:lnTo>
                  <a:pt x="240" y="65"/>
                </a:lnTo>
                <a:lnTo>
                  <a:pt x="261" y="76"/>
                </a:lnTo>
                <a:lnTo>
                  <a:pt x="261" y="87"/>
                </a:lnTo>
                <a:lnTo>
                  <a:pt x="272" y="98"/>
                </a:lnTo>
                <a:lnTo>
                  <a:pt x="283" y="109"/>
                </a:lnTo>
                <a:lnTo>
                  <a:pt x="272" y="120"/>
                </a:lnTo>
                <a:lnTo>
                  <a:pt x="272" y="141"/>
                </a:lnTo>
                <a:lnTo>
                  <a:pt x="261" y="163"/>
                </a:lnTo>
                <a:lnTo>
                  <a:pt x="261" y="185"/>
                </a:lnTo>
                <a:lnTo>
                  <a:pt x="250" y="218"/>
                </a:lnTo>
                <a:lnTo>
                  <a:pt x="240" y="261"/>
                </a:lnTo>
                <a:lnTo>
                  <a:pt x="240" y="305"/>
                </a:lnTo>
                <a:lnTo>
                  <a:pt x="240" y="348"/>
                </a:lnTo>
                <a:lnTo>
                  <a:pt x="229" y="370"/>
                </a:lnTo>
                <a:lnTo>
                  <a:pt x="229" y="392"/>
                </a:lnTo>
                <a:lnTo>
                  <a:pt x="229" y="413"/>
                </a:lnTo>
                <a:lnTo>
                  <a:pt x="229" y="446"/>
                </a:lnTo>
                <a:lnTo>
                  <a:pt x="229" y="479"/>
                </a:lnTo>
                <a:lnTo>
                  <a:pt x="229" y="511"/>
                </a:lnTo>
                <a:lnTo>
                  <a:pt x="229" y="555"/>
                </a:lnTo>
                <a:lnTo>
                  <a:pt x="229" y="598"/>
                </a:lnTo>
                <a:lnTo>
                  <a:pt x="229" y="653"/>
                </a:lnTo>
                <a:lnTo>
                  <a:pt x="229" y="707"/>
                </a:lnTo>
                <a:lnTo>
                  <a:pt x="229" y="762"/>
                </a:lnTo>
                <a:lnTo>
                  <a:pt x="229" y="827"/>
                </a:lnTo>
                <a:lnTo>
                  <a:pt x="229" y="892"/>
                </a:lnTo>
                <a:lnTo>
                  <a:pt x="229" y="968"/>
                </a:lnTo>
                <a:lnTo>
                  <a:pt x="229" y="1045"/>
                </a:lnTo>
                <a:lnTo>
                  <a:pt x="229" y="1121"/>
                </a:lnTo>
                <a:lnTo>
                  <a:pt x="218" y="1284"/>
                </a:lnTo>
                <a:lnTo>
                  <a:pt x="218" y="1436"/>
                </a:lnTo>
                <a:lnTo>
                  <a:pt x="207" y="1578"/>
                </a:lnTo>
                <a:lnTo>
                  <a:pt x="207" y="1719"/>
                </a:lnTo>
                <a:lnTo>
                  <a:pt x="196" y="1850"/>
                </a:lnTo>
                <a:lnTo>
                  <a:pt x="196" y="1970"/>
                </a:lnTo>
                <a:lnTo>
                  <a:pt x="185" y="2078"/>
                </a:lnTo>
                <a:lnTo>
                  <a:pt x="174" y="2176"/>
                </a:lnTo>
                <a:lnTo>
                  <a:pt x="174" y="2231"/>
                </a:lnTo>
                <a:lnTo>
                  <a:pt x="163" y="2274"/>
                </a:lnTo>
                <a:lnTo>
                  <a:pt x="163" y="2318"/>
                </a:lnTo>
                <a:lnTo>
                  <a:pt x="153" y="2361"/>
                </a:lnTo>
                <a:lnTo>
                  <a:pt x="153" y="2394"/>
                </a:lnTo>
                <a:lnTo>
                  <a:pt x="142" y="2427"/>
                </a:lnTo>
                <a:lnTo>
                  <a:pt x="142" y="2459"/>
                </a:lnTo>
                <a:lnTo>
                  <a:pt x="142" y="2481"/>
                </a:lnTo>
                <a:lnTo>
                  <a:pt x="131" y="2503"/>
                </a:lnTo>
                <a:lnTo>
                  <a:pt x="131" y="2525"/>
                </a:lnTo>
                <a:lnTo>
                  <a:pt x="131" y="2546"/>
                </a:lnTo>
                <a:lnTo>
                  <a:pt x="120" y="2557"/>
                </a:lnTo>
                <a:lnTo>
                  <a:pt x="120" y="2568"/>
                </a:lnTo>
                <a:lnTo>
                  <a:pt x="120" y="2579"/>
                </a:lnTo>
                <a:lnTo>
                  <a:pt x="109" y="2579"/>
                </a:lnTo>
                <a:lnTo>
                  <a:pt x="98" y="2579"/>
                </a:lnTo>
                <a:lnTo>
                  <a:pt x="98" y="2568"/>
                </a:lnTo>
                <a:lnTo>
                  <a:pt x="87" y="2557"/>
                </a:lnTo>
                <a:lnTo>
                  <a:pt x="77" y="2546"/>
                </a:lnTo>
                <a:lnTo>
                  <a:pt x="66" y="2525"/>
                </a:lnTo>
                <a:lnTo>
                  <a:pt x="55" y="2503"/>
                </a:lnTo>
                <a:lnTo>
                  <a:pt x="44" y="2481"/>
                </a:lnTo>
                <a:lnTo>
                  <a:pt x="33" y="2448"/>
                </a:lnTo>
                <a:lnTo>
                  <a:pt x="22" y="2416"/>
                </a:lnTo>
                <a:lnTo>
                  <a:pt x="22" y="2394"/>
                </a:lnTo>
                <a:lnTo>
                  <a:pt x="11" y="2372"/>
                </a:lnTo>
                <a:lnTo>
                  <a:pt x="0" y="2340"/>
                </a:lnTo>
                <a:lnTo>
                  <a:pt x="0" y="2307"/>
                </a:lnTo>
                <a:lnTo>
                  <a:pt x="0" y="2296"/>
                </a:lnTo>
                <a:lnTo>
                  <a:pt x="0" y="2285"/>
                </a:lnTo>
                <a:lnTo>
                  <a:pt x="11" y="2274"/>
                </a:lnTo>
                <a:lnTo>
                  <a:pt x="11" y="2253"/>
                </a:lnTo>
                <a:lnTo>
                  <a:pt x="11" y="2242"/>
                </a:lnTo>
                <a:lnTo>
                  <a:pt x="11" y="2220"/>
                </a:lnTo>
                <a:lnTo>
                  <a:pt x="22" y="2198"/>
                </a:lnTo>
                <a:lnTo>
                  <a:pt x="22" y="2165"/>
                </a:lnTo>
                <a:lnTo>
                  <a:pt x="22" y="2144"/>
                </a:lnTo>
                <a:lnTo>
                  <a:pt x="33" y="2111"/>
                </a:lnTo>
                <a:lnTo>
                  <a:pt x="33" y="2068"/>
                </a:lnTo>
                <a:lnTo>
                  <a:pt x="44" y="2035"/>
                </a:lnTo>
                <a:lnTo>
                  <a:pt x="44" y="1991"/>
                </a:lnTo>
                <a:lnTo>
                  <a:pt x="55" y="1948"/>
                </a:lnTo>
                <a:lnTo>
                  <a:pt x="55" y="1904"/>
                </a:lnTo>
                <a:lnTo>
                  <a:pt x="66" y="1861"/>
                </a:lnTo>
                <a:lnTo>
                  <a:pt x="66" y="1806"/>
                </a:lnTo>
                <a:lnTo>
                  <a:pt x="77" y="1752"/>
                </a:lnTo>
                <a:lnTo>
                  <a:pt x="77" y="1698"/>
                </a:lnTo>
                <a:lnTo>
                  <a:pt x="87" y="1643"/>
                </a:lnTo>
                <a:lnTo>
                  <a:pt x="87" y="1578"/>
                </a:lnTo>
                <a:lnTo>
                  <a:pt x="87" y="1523"/>
                </a:lnTo>
                <a:lnTo>
                  <a:pt x="98" y="1458"/>
                </a:lnTo>
                <a:lnTo>
                  <a:pt x="98" y="1382"/>
                </a:lnTo>
                <a:lnTo>
                  <a:pt x="98" y="1317"/>
                </a:lnTo>
                <a:lnTo>
                  <a:pt x="98" y="1240"/>
                </a:lnTo>
                <a:lnTo>
                  <a:pt x="109" y="1164"/>
                </a:lnTo>
                <a:lnTo>
                  <a:pt x="109" y="1088"/>
                </a:lnTo>
                <a:lnTo>
                  <a:pt x="109" y="1012"/>
                </a:lnTo>
                <a:lnTo>
                  <a:pt x="109" y="925"/>
                </a:lnTo>
                <a:lnTo>
                  <a:pt x="109" y="838"/>
                </a:lnTo>
                <a:lnTo>
                  <a:pt x="109" y="751"/>
                </a:lnTo>
                <a:lnTo>
                  <a:pt x="109" y="675"/>
                </a:lnTo>
                <a:lnTo>
                  <a:pt x="109" y="598"/>
                </a:lnTo>
                <a:lnTo>
                  <a:pt x="109" y="533"/>
                </a:lnTo>
                <a:lnTo>
                  <a:pt x="109" y="468"/>
                </a:lnTo>
                <a:lnTo>
                  <a:pt x="98" y="413"/>
                </a:lnTo>
                <a:lnTo>
                  <a:pt x="98" y="359"/>
                </a:lnTo>
                <a:lnTo>
                  <a:pt x="98" y="305"/>
                </a:lnTo>
                <a:lnTo>
                  <a:pt x="87" y="261"/>
                </a:lnTo>
                <a:lnTo>
                  <a:pt x="87" y="228"/>
                </a:lnTo>
                <a:lnTo>
                  <a:pt x="77" y="196"/>
                </a:lnTo>
                <a:lnTo>
                  <a:pt x="77" y="163"/>
                </a:lnTo>
                <a:lnTo>
                  <a:pt x="66" y="141"/>
                </a:lnTo>
                <a:lnTo>
                  <a:pt x="66" y="120"/>
                </a:lnTo>
                <a:lnTo>
                  <a:pt x="55" y="109"/>
                </a:lnTo>
                <a:lnTo>
                  <a:pt x="44" y="109"/>
                </a:lnTo>
              </a:path>
            </a:pathLst>
          </a:custGeom>
          <a:solidFill>
            <a:srgbClr val="FF0000"/>
          </a:solidFill>
          <a:ln w="12700">
            <a:solidFill>
              <a:srgbClr val="000000"/>
            </a:solidFill>
            <a:round/>
          </a:ln>
        </p:spPr>
        <p:txBody>
          <a:bodyPr/>
          <a:lstStyle/>
          <a:p>
            <a:endParaRPr lang="zh-CN" altLang="en-US"/>
          </a:p>
        </p:txBody>
      </p:sp>
      <p:sp>
        <p:nvSpPr>
          <p:cNvPr id="26" name="矩形 4"/>
          <p:cNvSpPr>
            <a:spLocks noChangeArrowheads="1"/>
          </p:cNvSpPr>
          <p:nvPr/>
        </p:nvSpPr>
        <p:spPr bwMode="auto">
          <a:xfrm>
            <a:off x="2635250" y="137477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慨</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7" name="矩形 26"/>
          <p:cNvSpPr>
            <a:spLocks noChangeArrowheads="1"/>
          </p:cNvSpPr>
          <p:nvPr/>
        </p:nvSpPr>
        <p:spPr bwMode="auto">
          <a:xfrm>
            <a:off x="2644775" y="620713"/>
            <a:ext cx="2232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0030101010101" pitchFamily="49" charset="-122"/>
                <a:ea typeface="黑体" panose="02010600030101010101" pitchFamily="49" charset="-122"/>
              </a:rPr>
              <a:t>kǎi</a:t>
            </a:r>
            <a:endParaRPr lang="en-US" altLang="zh-CN" sz="4800" b="1">
              <a:solidFill>
                <a:srgbClr val="FF0000"/>
              </a:solidFill>
              <a:latin typeface="黑体" panose="02010600030101010101" pitchFamily="49" charset="-122"/>
              <a:ea typeface="黑体" panose="02010600030101010101" pitchFamily="49" charset="-122"/>
            </a:endParaRPr>
          </a:p>
        </p:txBody>
      </p:sp>
      <p:sp>
        <p:nvSpPr>
          <p:cNvPr id="31" name="TextBox 30"/>
          <p:cNvSpPr txBox="1">
            <a:spLocks noChangeArrowheads="1"/>
          </p:cNvSpPr>
          <p:nvPr/>
        </p:nvSpPr>
        <p:spPr bwMode="auto">
          <a:xfrm>
            <a:off x="395536" y="3160713"/>
            <a:ext cx="6542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latin typeface="楷体" panose="02010609060101010101" pitchFamily="49" charset="-122"/>
                <a:ea typeface="楷体" panose="02010609060101010101" pitchFamily="49" charset="-122"/>
              </a:rPr>
              <a:t>感慨</a:t>
            </a:r>
            <a:r>
              <a:rPr lang="zh-CN" altLang="en-US" sz="3200" b="1" dirty="0">
                <a:solidFill>
                  <a:srgbClr val="000000"/>
                </a:solidFill>
                <a:latin typeface="楷体" panose="02010609060101010101" pitchFamily="49" charset="-122"/>
                <a:ea typeface="楷体" panose="02010609060101010101" pitchFamily="49" charset="-122"/>
              </a:rPr>
              <a:t>   愤慨</a:t>
            </a: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32" name="TextBox 31"/>
          <p:cNvSpPr txBox="1">
            <a:spLocks noChangeArrowheads="1"/>
          </p:cNvSpPr>
          <p:nvPr/>
        </p:nvSpPr>
        <p:spPr bwMode="auto">
          <a:xfrm>
            <a:off x="395536" y="3859758"/>
            <a:ext cx="14233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00FF"/>
                </a:solidFill>
                <a:latin typeface="楷体" panose="02010609060101010101" pitchFamily="49" charset="-122"/>
                <a:ea typeface="楷体" panose="02010609060101010101" pitchFamily="49" charset="-122"/>
              </a:rPr>
              <a:t>造句：</a:t>
            </a:r>
            <a:r>
              <a:rPr lang="zh-CN" altLang="en-US" sz="3200" b="1" dirty="0">
                <a:latin typeface="楷体" panose="02010609060101010101" pitchFamily="49" charset="-122"/>
                <a:ea typeface="楷体" panose="02010609060101010101" pitchFamily="49" charset="-122"/>
              </a:rPr>
              <a:t>他不禁感慨万分</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觉得日子过得太快了。</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7315"/>
                                        </p:tgtEl>
                                        <p:attrNameLst>
                                          <p:attrName>style.visibility</p:attrName>
                                        </p:attrNameLst>
                                      </p:cBhvr>
                                      <p:to>
                                        <p:strVal val="visible"/>
                                      </p:to>
                                    </p:set>
                                    <p:animEffect transition="in" filter="wipe(up)">
                                      <p:cBhvr>
                                        <p:cTn id="13" dur="500"/>
                                        <p:tgtEl>
                                          <p:spTgt spid="973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7309"/>
                                        </p:tgtEl>
                                        <p:attrNameLst>
                                          <p:attrName>style.visibility</p:attrName>
                                        </p:attrNameLst>
                                      </p:cBhvr>
                                      <p:to>
                                        <p:strVal val="visible"/>
                                      </p:to>
                                    </p:set>
                                    <p:animEffect transition="in" filter="wipe(left)">
                                      <p:cBhvr>
                                        <p:cTn id="18" dur="500"/>
                                        <p:tgtEl>
                                          <p:spTgt spid="9730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7308"/>
                                        </p:tgtEl>
                                        <p:attrNameLst>
                                          <p:attrName>style.visibility</p:attrName>
                                        </p:attrNameLst>
                                      </p:cBhvr>
                                      <p:to>
                                        <p:strVal val="visible"/>
                                      </p:to>
                                    </p:set>
                                    <p:animEffect transition="in" filter="wipe(up)">
                                      <p:cBhvr>
                                        <p:cTn id="23" dur="500"/>
                                        <p:tgtEl>
                                          <p:spTgt spid="9730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7316"/>
                                        </p:tgtEl>
                                        <p:attrNameLst>
                                          <p:attrName>style.visibility</p:attrName>
                                        </p:attrNameLst>
                                      </p:cBhvr>
                                      <p:to>
                                        <p:strVal val="visible"/>
                                      </p:to>
                                    </p:set>
                                    <p:animEffect transition="in" filter="wipe(left)">
                                      <p:cBhvr>
                                        <p:cTn id="28" dur="500"/>
                                        <p:tgtEl>
                                          <p:spTgt spid="973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7314"/>
                                        </p:tgtEl>
                                        <p:attrNameLst>
                                          <p:attrName>style.visibility</p:attrName>
                                        </p:attrNameLst>
                                      </p:cBhvr>
                                      <p:to>
                                        <p:strVal val="visible"/>
                                      </p:to>
                                    </p:set>
                                    <p:animEffect transition="in" filter="wipe(left)">
                                      <p:cBhvr>
                                        <p:cTn id="33" dur="500"/>
                                        <p:tgtEl>
                                          <p:spTgt spid="973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7317"/>
                                        </p:tgtEl>
                                        <p:attrNameLst>
                                          <p:attrName>style.visibility</p:attrName>
                                        </p:attrNameLst>
                                      </p:cBhvr>
                                      <p:to>
                                        <p:strVal val="visible"/>
                                      </p:to>
                                    </p:set>
                                    <p:animEffect transition="in" filter="wipe(left)">
                                      <p:cBhvr>
                                        <p:cTn id="38" dur="500"/>
                                        <p:tgtEl>
                                          <p:spTgt spid="973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97310"/>
                                        </p:tgtEl>
                                        <p:attrNameLst>
                                          <p:attrName>style.visibility</p:attrName>
                                        </p:attrNameLst>
                                      </p:cBhvr>
                                      <p:to>
                                        <p:strVal val="visible"/>
                                      </p:to>
                                    </p:set>
                                    <p:animEffect transition="in" filter="wipe(up)">
                                      <p:cBhvr>
                                        <p:cTn id="43" dur="500"/>
                                        <p:tgtEl>
                                          <p:spTgt spid="973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97311"/>
                                        </p:tgtEl>
                                        <p:attrNameLst>
                                          <p:attrName>style.visibility</p:attrName>
                                        </p:attrNameLst>
                                      </p:cBhvr>
                                      <p:to>
                                        <p:strVal val="visible"/>
                                      </p:to>
                                    </p:set>
                                    <p:animEffect transition="in" filter="wipe(up)">
                                      <p:cBhvr>
                                        <p:cTn id="48" dur="500"/>
                                        <p:tgtEl>
                                          <p:spTgt spid="973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7312"/>
                                        </p:tgtEl>
                                        <p:attrNameLst>
                                          <p:attrName>style.visibility</p:attrName>
                                        </p:attrNameLst>
                                      </p:cBhvr>
                                      <p:to>
                                        <p:strVal val="visible"/>
                                      </p:to>
                                    </p:set>
                                    <p:animEffect transition="in" filter="wipe(left)">
                                      <p:cBhvr>
                                        <p:cTn id="53" dur="500"/>
                                        <p:tgtEl>
                                          <p:spTgt spid="9731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97313"/>
                                        </p:tgtEl>
                                        <p:attrNameLst>
                                          <p:attrName>style.visibility</p:attrName>
                                        </p:attrNameLst>
                                      </p:cBhvr>
                                      <p:to>
                                        <p:strVal val="visible"/>
                                      </p:to>
                                    </p:set>
                                    <p:animEffect transition="in" filter="wipe(left)">
                                      <p:cBhvr>
                                        <p:cTn id="58" dur="500"/>
                                        <p:tgtEl>
                                          <p:spTgt spid="9731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97318"/>
                                        </p:tgtEl>
                                        <p:attrNameLst>
                                          <p:attrName>style.visibility</p:attrName>
                                        </p:attrNameLst>
                                      </p:cBhvr>
                                      <p:to>
                                        <p:strVal val="visible"/>
                                      </p:to>
                                    </p:set>
                                    <p:animEffect transition="in" filter="wipe(up)">
                                      <p:cBhvr>
                                        <p:cTn id="63" dur="500"/>
                                        <p:tgtEl>
                                          <p:spTgt spid="973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97319"/>
                                        </p:tgtEl>
                                        <p:attrNameLst>
                                          <p:attrName>style.visibility</p:attrName>
                                        </p:attrNameLst>
                                      </p:cBhvr>
                                      <p:to>
                                        <p:strVal val="visible"/>
                                      </p:to>
                                    </p:set>
                                    <p:animEffect transition="in" filter="wipe(left)">
                                      <p:cBhvr>
                                        <p:cTn id="68" dur="500"/>
                                        <p:tgtEl>
                                          <p:spTgt spid="9731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arn(inVertical)">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4455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9368" name="Freeform 40"/>
          <p:cNvSpPr/>
          <p:nvPr/>
        </p:nvSpPr>
        <p:spPr bwMode="auto">
          <a:xfrm>
            <a:off x="6410325" y="1139825"/>
            <a:ext cx="717550" cy="187325"/>
          </a:xfrm>
          <a:custGeom>
            <a:avLst/>
            <a:gdLst>
              <a:gd name="T0" fmla="*/ 2147483646 w 1131"/>
              <a:gd name="T1" fmla="*/ 2147483646 h 294"/>
              <a:gd name="T2" fmla="*/ 2147483646 w 1131"/>
              <a:gd name="T3" fmla="*/ 2147483646 h 294"/>
              <a:gd name="T4" fmla="*/ 0 w 1131"/>
              <a:gd name="T5" fmla="*/ 2147483646 h 294"/>
              <a:gd name="T6" fmla="*/ 0 w 1131"/>
              <a:gd name="T7" fmla="*/ 2147483646 h 294"/>
              <a:gd name="T8" fmla="*/ 2147483646 w 1131"/>
              <a:gd name="T9" fmla="*/ 2147483646 h 294"/>
              <a:gd name="T10" fmla="*/ 2147483646 w 1131"/>
              <a:gd name="T11" fmla="*/ 2147483646 h 294"/>
              <a:gd name="T12" fmla="*/ 2147483646 w 1131"/>
              <a:gd name="T13" fmla="*/ 2147483646 h 294"/>
              <a:gd name="T14" fmla="*/ 2147483646 w 1131"/>
              <a:gd name="T15" fmla="*/ 2147483646 h 294"/>
              <a:gd name="T16" fmla="*/ 2147483646 w 1131"/>
              <a:gd name="T17" fmla="*/ 2147483646 h 294"/>
              <a:gd name="T18" fmla="*/ 2147483646 w 1131"/>
              <a:gd name="T19" fmla="*/ 2147483646 h 294"/>
              <a:gd name="T20" fmla="*/ 2147483646 w 1131"/>
              <a:gd name="T21" fmla="*/ 2147483646 h 294"/>
              <a:gd name="T22" fmla="*/ 2147483646 w 1131"/>
              <a:gd name="T23" fmla="*/ 2147483646 h 294"/>
              <a:gd name="T24" fmla="*/ 2147483646 w 1131"/>
              <a:gd name="T25" fmla="*/ 2147483646 h 294"/>
              <a:gd name="T26" fmla="*/ 2147483646 w 1131"/>
              <a:gd name="T27" fmla="*/ 2147483646 h 294"/>
              <a:gd name="T28" fmla="*/ 2147483646 w 1131"/>
              <a:gd name="T29" fmla="*/ 2147483646 h 294"/>
              <a:gd name="T30" fmla="*/ 2147483646 w 1131"/>
              <a:gd name="T31" fmla="*/ 2147483646 h 294"/>
              <a:gd name="T32" fmla="*/ 2147483646 w 1131"/>
              <a:gd name="T33" fmla="*/ 2147483646 h 294"/>
              <a:gd name="T34" fmla="*/ 2147483646 w 1131"/>
              <a:gd name="T35" fmla="*/ 2147483646 h 294"/>
              <a:gd name="T36" fmla="*/ 2147483646 w 1131"/>
              <a:gd name="T37" fmla="*/ 2147483646 h 294"/>
              <a:gd name="T38" fmla="*/ 2147483646 w 1131"/>
              <a:gd name="T39" fmla="*/ 0 h 294"/>
              <a:gd name="T40" fmla="*/ 2147483646 w 1131"/>
              <a:gd name="T41" fmla="*/ 0 h 294"/>
              <a:gd name="T42" fmla="*/ 2147483646 w 1131"/>
              <a:gd name="T43" fmla="*/ 2147483646 h 294"/>
              <a:gd name="T44" fmla="*/ 2147483646 w 1131"/>
              <a:gd name="T45" fmla="*/ 2147483646 h 294"/>
              <a:gd name="T46" fmla="*/ 2147483646 w 1131"/>
              <a:gd name="T47" fmla="*/ 2147483646 h 294"/>
              <a:gd name="T48" fmla="*/ 2147483646 w 1131"/>
              <a:gd name="T49" fmla="*/ 2147483646 h 294"/>
              <a:gd name="T50" fmla="*/ 2147483646 w 1131"/>
              <a:gd name="T51" fmla="*/ 2147483646 h 294"/>
              <a:gd name="T52" fmla="*/ 2147483646 w 1131"/>
              <a:gd name="T53" fmla="*/ 2147483646 h 294"/>
              <a:gd name="T54" fmla="*/ 2147483646 w 1131"/>
              <a:gd name="T55" fmla="*/ 2147483646 h 294"/>
              <a:gd name="T56" fmla="*/ 2147483646 w 1131"/>
              <a:gd name="T57" fmla="*/ 2147483646 h 294"/>
              <a:gd name="T58" fmla="*/ 2147483646 w 1131"/>
              <a:gd name="T59" fmla="*/ 2147483646 h 294"/>
              <a:gd name="T60" fmla="*/ 2147483646 w 1131"/>
              <a:gd name="T61" fmla="*/ 2147483646 h 294"/>
              <a:gd name="T62" fmla="*/ 2147483646 w 1131"/>
              <a:gd name="T63" fmla="*/ 2147483646 h 294"/>
              <a:gd name="T64" fmla="*/ 2147483646 w 1131"/>
              <a:gd name="T65" fmla="*/ 2147483646 h 294"/>
              <a:gd name="T66" fmla="*/ 2147483646 w 1131"/>
              <a:gd name="T67" fmla="*/ 2147483646 h 294"/>
              <a:gd name="T68" fmla="*/ 2147483646 w 1131"/>
              <a:gd name="T69" fmla="*/ 2147483646 h 294"/>
              <a:gd name="T70" fmla="*/ 2147483646 w 1131"/>
              <a:gd name="T71" fmla="*/ 2147483646 h 294"/>
              <a:gd name="T72" fmla="*/ 2147483646 w 1131"/>
              <a:gd name="T73" fmla="*/ 2147483646 h 294"/>
              <a:gd name="T74" fmla="*/ 2147483646 w 1131"/>
              <a:gd name="T75" fmla="*/ 2147483646 h 294"/>
              <a:gd name="T76" fmla="*/ 2147483646 w 1131"/>
              <a:gd name="T77" fmla="*/ 2147483646 h 294"/>
              <a:gd name="T78" fmla="*/ 2147483646 w 1131"/>
              <a:gd name="T79" fmla="*/ 2147483646 h 294"/>
              <a:gd name="T80" fmla="*/ 2147483646 w 1131"/>
              <a:gd name="T81" fmla="*/ 2147483646 h 294"/>
              <a:gd name="T82" fmla="*/ 2147483646 w 1131"/>
              <a:gd name="T83" fmla="*/ 2147483646 h 294"/>
              <a:gd name="T84" fmla="*/ 2147483646 w 1131"/>
              <a:gd name="T85" fmla="*/ 2147483646 h 294"/>
              <a:gd name="T86" fmla="*/ 2147483646 w 1131"/>
              <a:gd name="T87" fmla="*/ 2147483646 h 2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31"/>
              <a:gd name="T133" fmla="*/ 0 h 294"/>
              <a:gd name="T134" fmla="*/ 1131 w 1131"/>
              <a:gd name="T135" fmla="*/ 294 h 2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31" h="294">
                <a:moveTo>
                  <a:pt x="33" y="261"/>
                </a:moveTo>
                <a:lnTo>
                  <a:pt x="22" y="251"/>
                </a:lnTo>
                <a:lnTo>
                  <a:pt x="11" y="251"/>
                </a:lnTo>
                <a:lnTo>
                  <a:pt x="11" y="240"/>
                </a:lnTo>
                <a:lnTo>
                  <a:pt x="0" y="240"/>
                </a:lnTo>
                <a:lnTo>
                  <a:pt x="0" y="229"/>
                </a:lnTo>
                <a:lnTo>
                  <a:pt x="0" y="218"/>
                </a:lnTo>
                <a:lnTo>
                  <a:pt x="11" y="218"/>
                </a:lnTo>
                <a:lnTo>
                  <a:pt x="22" y="218"/>
                </a:lnTo>
                <a:lnTo>
                  <a:pt x="33" y="207"/>
                </a:lnTo>
                <a:lnTo>
                  <a:pt x="44" y="207"/>
                </a:lnTo>
                <a:lnTo>
                  <a:pt x="66" y="207"/>
                </a:lnTo>
                <a:lnTo>
                  <a:pt x="87" y="196"/>
                </a:lnTo>
                <a:lnTo>
                  <a:pt x="109" y="196"/>
                </a:lnTo>
                <a:lnTo>
                  <a:pt x="131" y="185"/>
                </a:lnTo>
                <a:lnTo>
                  <a:pt x="163" y="185"/>
                </a:lnTo>
                <a:lnTo>
                  <a:pt x="196" y="174"/>
                </a:lnTo>
                <a:lnTo>
                  <a:pt x="240" y="164"/>
                </a:lnTo>
                <a:lnTo>
                  <a:pt x="272" y="153"/>
                </a:lnTo>
                <a:lnTo>
                  <a:pt x="316" y="142"/>
                </a:lnTo>
                <a:lnTo>
                  <a:pt x="370" y="131"/>
                </a:lnTo>
                <a:lnTo>
                  <a:pt x="414" y="120"/>
                </a:lnTo>
                <a:lnTo>
                  <a:pt x="468" y="109"/>
                </a:lnTo>
                <a:lnTo>
                  <a:pt x="522" y="98"/>
                </a:lnTo>
                <a:lnTo>
                  <a:pt x="566" y="87"/>
                </a:lnTo>
                <a:lnTo>
                  <a:pt x="609" y="76"/>
                </a:lnTo>
                <a:lnTo>
                  <a:pt x="653" y="66"/>
                </a:lnTo>
                <a:lnTo>
                  <a:pt x="696" y="55"/>
                </a:lnTo>
                <a:lnTo>
                  <a:pt x="740" y="44"/>
                </a:lnTo>
                <a:lnTo>
                  <a:pt x="772" y="33"/>
                </a:lnTo>
                <a:lnTo>
                  <a:pt x="794" y="33"/>
                </a:lnTo>
                <a:lnTo>
                  <a:pt x="827" y="22"/>
                </a:lnTo>
                <a:lnTo>
                  <a:pt x="848" y="22"/>
                </a:lnTo>
                <a:lnTo>
                  <a:pt x="870" y="11"/>
                </a:lnTo>
                <a:lnTo>
                  <a:pt x="892" y="11"/>
                </a:lnTo>
                <a:lnTo>
                  <a:pt x="903" y="11"/>
                </a:lnTo>
                <a:lnTo>
                  <a:pt x="914" y="0"/>
                </a:lnTo>
                <a:lnTo>
                  <a:pt x="924" y="0"/>
                </a:lnTo>
                <a:lnTo>
                  <a:pt x="935" y="0"/>
                </a:lnTo>
                <a:lnTo>
                  <a:pt x="946" y="0"/>
                </a:lnTo>
                <a:lnTo>
                  <a:pt x="957" y="11"/>
                </a:lnTo>
                <a:lnTo>
                  <a:pt x="968" y="11"/>
                </a:lnTo>
                <a:lnTo>
                  <a:pt x="1001" y="22"/>
                </a:lnTo>
                <a:lnTo>
                  <a:pt x="1044" y="22"/>
                </a:lnTo>
                <a:lnTo>
                  <a:pt x="1066" y="33"/>
                </a:lnTo>
                <a:lnTo>
                  <a:pt x="1077" y="44"/>
                </a:lnTo>
                <a:lnTo>
                  <a:pt x="1098" y="55"/>
                </a:lnTo>
                <a:lnTo>
                  <a:pt x="1109" y="66"/>
                </a:lnTo>
                <a:lnTo>
                  <a:pt x="1120" y="66"/>
                </a:lnTo>
                <a:lnTo>
                  <a:pt x="1131" y="76"/>
                </a:lnTo>
                <a:lnTo>
                  <a:pt x="1131" y="87"/>
                </a:lnTo>
                <a:lnTo>
                  <a:pt x="1131" y="98"/>
                </a:lnTo>
                <a:lnTo>
                  <a:pt x="1120" y="98"/>
                </a:lnTo>
                <a:lnTo>
                  <a:pt x="1109" y="109"/>
                </a:lnTo>
                <a:lnTo>
                  <a:pt x="1098" y="120"/>
                </a:lnTo>
                <a:lnTo>
                  <a:pt x="1077" y="120"/>
                </a:lnTo>
                <a:lnTo>
                  <a:pt x="1066" y="131"/>
                </a:lnTo>
                <a:lnTo>
                  <a:pt x="1044" y="131"/>
                </a:lnTo>
                <a:lnTo>
                  <a:pt x="1022" y="142"/>
                </a:lnTo>
                <a:lnTo>
                  <a:pt x="1001" y="153"/>
                </a:lnTo>
                <a:lnTo>
                  <a:pt x="968" y="164"/>
                </a:lnTo>
                <a:lnTo>
                  <a:pt x="935" y="164"/>
                </a:lnTo>
                <a:lnTo>
                  <a:pt x="903" y="174"/>
                </a:lnTo>
                <a:lnTo>
                  <a:pt x="859" y="185"/>
                </a:lnTo>
                <a:lnTo>
                  <a:pt x="827" y="196"/>
                </a:lnTo>
                <a:lnTo>
                  <a:pt x="772" y="207"/>
                </a:lnTo>
                <a:lnTo>
                  <a:pt x="685" y="218"/>
                </a:lnTo>
                <a:lnTo>
                  <a:pt x="587" y="240"/>
                </a:lnTo>
                <a:lnTo>
                  <a:pt x="479" y="251"/>
                </a:lnTo>
                <a:lnTo>
                  <a:pt x="381" y="261"/>
                </a:lnTo>
                <a:lnTo>
                  <a:pt x="327" y="272"/>
                </a:lnTo>
                <a:lnTo>
                  <a:pt x="283" y="283"/>
                </a:lnTo>
                <a:lnTo>
                  <a:pt x="240" y="283"/>
                </a:lnTo>
                <a:lnTo>
                  <a:pt x="207" y="294"/>
                </a:lnTo>
                <a:lnTo>
                  <a:pt x="174" y="294"/>
                </a:lnTo>
                <a:lnTo>
                  <a:pt x="153" y="294"/>
                </a:lnTo>
                <a:lnTo>
                  <a:pt x="142" y="294"/>
                </a:lnTo>
                <a:lnTo>
                  <a:pt x="131" y="294"/>
                </a:lnTo>
                <a:lnTo>
                  <a:pt x="120" y="294"/>
                </a:lnTo>
                <a:lnTo>
                  <a:pt x="87" y="294"/>
                </a:lnTo>
                <a:lnTo>
                  <a:pt x="66" y="283"/>
                </a:lnTo>
                <a:lnTo>
                  <a:pt x="33" y="261"/>
                </a:lnTo>
              </a:path>
            </a:pathLst>
          </a:custGeom>
          <a:solidFill>
            <a:srgbClr val="FF0000"/>
          </a:solidFill>
          <a:ln w="12700">
            <a:solidFill>
              <a:srgbClr val="000000"/>
            </a:solidFill>
            <a:round/>
          </a:ln>
        </p:spPr>
        <p:txBody>
          <a:bodyPr/>
          <a:lstStyle/>
          <a:p>
            <a:endParaRPr lang="zh-CN" altLang="en-US"/>
          </a:p>
        </p:txBody>
      </p:sp>
      <p:sp>
        <p:nvSpPr>
          <p:cNvPr id="99370" name="Freeform 42"/>
          <p:cNvSpPr/>
          <p:nvPr/>
        </p:nvSpPr>
        <p:spPr bwMode="auto">
          <a:xfrm>
            <a:off x="6715125" y="1263650"/>
            <a:ext cx="109538" cy="325438"/>
          </a:xfrm>
          <a:custGeom>
            <a:avLst/>
            <a:gdLst>
              <a:gd name="T0" fmla="*/ 0 w 174"/>
              <a:gd name="T1" fmla="*/ 0 h 512"/>
              <a:gd name="T2" fmla="*/ 2147483646 w 174"/>
              <a:gd name="T3" fmla="*/ 2147483646 h 512"/>
              <a:gd name="T4" fmla="*/ 2147483646 w 174"/>
              <a:gd name="T5" fmla="*/ 2147483646 h 512"/>
              <a:gd name="T6" fmla="*/ 2147483646 w 174"/>
              <a:gd name="T7" fmla="*/ 2147483646 h 512"/>
              <a:gd name="T8" fmla="*/ 2147483646 w 174"/>
              <a:gd name="T9" fmla="*/ 2147483646 h 512"/>
              <a:gd name="T10" fmla="*/ 2147483646 w 174"/>
              <a:gd name="T11" fmla="*/ 2147483646 h 512"/>
              <a:gd name="T12" fmla="*/ 2147483646 w 174"/>
              <a:gd name="T13" fmla="*/ 2147483646 h 512"/>
              <a:gd name="T14" fmla="*/ 2147483646 w 174"/>
              <a:gd name="T15" fmla="*/ 2147483646 h 512"/>
              <a:gd name="T16" fmla="*/ 2147483646 w 174"/>
              <a:gd name="T17" fmla="*/ 2147483646 h 512"/>
              <a:gd name="T18" fmla="*/ 2147483646 w 174"/>
              <a:gd name="T19" fmla="*/ 2147483646 h 512"/>
              <a:gd name="T20" fmla="*/ 2147483646 w 174"/>
              <a:gd name="T21" fmla="*/ 2147483646 h 512"/>
              <a:gd name="T22" fmla="*/ 2147483646 w 174"/>
              <a:gd name="T23" fmla="*/ 2147483646 h 512"/>
              <a:gd name="T24" fmla="*/ 2147483646 w 174"/>
              <a:gd name="T25" fmla="*/ 2147483646 h 512"/>
              <a:gd name="T26" fmla="*/ 2147483646 w 174"/>
              <a:gd name="T27" fmla="*/ 2147483646 h 512"/>
              <a:gd name="T28" fmla="*/ 2147483646 w 174"/>
              <a:gd name="T29" fmla="*/ 2147483646 h 512"/>
              <a:gd name="T30" fmla="*/ 2147483646 w 174"/>
              <a:gd name="T31" fmla="*/ 2147483646 h 512"/>
              <a:gd name="T32" fmla="*/ 2147483646 w 174"/>
              <a:gd name="T33" fmla="*/ 2147483646 h 512"/>
              <a:gd name="T34" fmla="*/ 0 w 174"/>
              <a:gd name="T35" fmla="*/ 2147483646 h 512"/>
              <a:gd name="T36" fmla="*/ 0 w 174"/>
              <a:gd name="T37" fmla="*/ 0 h 512"/>
              <a:gd name="T38" fmla="*/ 0 w 174"/>
              <a:gd name="T39" fmla="*/ 0 h 5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4"/>
              <a:gd name="T61" fmla="*/ 0 h 512"/>
              <a:gd name="T62" fmla="*/ 174 w 174"/>
              <a:gd name="T63" fmla="*/ 512 h 5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4" h="512">
                <a:moveTo>
                  <a:pt x="0" y="0"/>
                </a:moveTo>
                <a:lnTo>
                  <a:pt x="43" y="22"/>
                </a:lnTo>
                <a:lnTo>
                  <a:pt x="76" y="55"/>
                </a:lnTo>
                <a:lnTo>
                  <a:pt x="108" y="76"/>
                </a:lnTo>
                <a:lnTo>
                  <a:pt x="130" y="98"/>
                </a:lnTo>
                <a:lnTo>
                  <a:pt x="152" y="120"/>
                </a:lnTo>
                <a:lnTo>
                  <a:pt x="163" y="131"/>
                </a:lnTo>
                <a:lnTo>
                  <a:pt x="174" y="142"/>
                </a:lnTo>
                <a:lnTo>
                  <a:pt x="174" y="153"/>
                </a:lnTo>
                <a:lnTo>
                  <a:pt x="174" y="163"/>
                </a:lnTo>
                <a:lnTo>
                  <a:pt x="163" y="185"/>
                </a:lnTo>
                <a:lnTo>
                  <a:pt x="163" y="218"/>
                </a:lnTo>
                <a:lnTo>
                  <a:pt x="163" y="261"/>
                </a:lnTo>
                <a:lnTo>
                  <a:pt x="152" y="305"/>
                </a:lnTo>
                <a:lnTo>
                  <a:pt x="141" y="359"/>
                </a:lnTo>
                <a:lnTo>
                  <a:pt x="141" y="435"/>
                </a:lnTo>
                <a:lnTo>
                  <a:pt x="130" y="512"/>
                </a:lnTo>
                <a:lnTo>
                  <a:pt x="0" y="512"/>
                </a:lnTo>
                <a:lnTo>
                  <a:pt x="0" y="0"/>
                </a:lnTo>
              </a:path>
            </a:pathLst>
          </a:custGeom>
          <a:solidFill>
            <a:srgbClr val="FF0000"/>
          </a:solidFill>
          <a:ln w="12700">
            <a:solidFill>
              <a:srgbClr val="000000"/>
            </a:solidFill>
            <a:round/>
          </a:ln>
        </p:spPr>
        <p:txBody>
          <a:bodyPr/>
          <a:lstStyle/>
          <a:p>
            <a:endParaRPr lang="zh-CN" altLang="en-US"/>
          </a:p>
        </p:txBody>
      </p:sp>
      <p:sp>
        <p:nvSpPr>
          <p:cNvPr id="99371" name="Freeform 43"/>
          <p:cNvSpPr/>
          <p:nvPr/>
        </p:nvSpPr>
        <p:spPr bwMode="auto">
          <a:xfrm>
            <a:off x="6430963" y="1789113"/>
            <a:ext cx="103187" cy="663575"/>
          </a:xfrm>
          <a:custGeom>
            <a:avLst/>
            <a:gdLst>
              <a:gd name="T0" fmla="*/ 2147483646 w 163"/>
              <a:gd name="T1" fmla="*/ 2147483646 h 1045"/>
              <a:gd name="T2" fmla="*/ 2147483646 w 163"/>
              <a:gd name="T3" fmla="*/ 2147483646 h 1045"/>
              <a:gd name="T4" fmla="*/ 2147483646 w 163"/>
              <a:gd name="T5" fmla="*/ 2147483646 h 1045"/>
              <a:gd name="T6" fmla="*/ 2147483646 w 163"/>
              <a:gd name="T7" fmla="*/ 2147483646 h 1045"/>
              <a:gd name="T8" fmla="*/ 2147483646 w 163"/>
              <a:gd name="T9" fmla="*/ 2147483646 h 1045"/>
              <a:gd name="T10" fmla="*/ 2147483646 w 163"/>
              <a:gd name="T11" fmla="*/ 2147483646 h 1045"/>
              <a:gd name="T12" fmla="*/ 2147483646 w 163"/>
              <a:gd name="T13" fmla="*/ 2147483646 h 1045"/>
              <a:gd name="T14" fmla="*/ 2147483646 w 163"/>
              <a:gd name="T15" fmla="*/ 2147483646 h 1045"/>
              <a:gd name="T16" fmla="*/ 2147483646 w 163"/>
              <a:gd name="T17" fmla="*/ 2147483646 h 1045"/>
              <a:gd name="T18" fmla="*/ 2147483646 w 163"/>
              <a:gd name="T19" fmla="*/ 2147483646 h 1045"/>
              <a:gd name="T20" fmla="*/ 2147483646 w 163"/>
              <a:gd name="T21" fmla="*/ 2147483646 h 1045"/>
              <a:gd name="T22" fmla="*/ 2147483646 w 163"/>
              <a:gd name="T23" fmla="*/ 2147483646 h 1045"/>
              <a:gd name="T24" fmla="*/ 0 w 163"/>
              <a:gd name="T25" fmla="*/ 2147483646 h 1045"/>
              <a:gd name="T26" fmla="*/ 0 w 163"/>
              <a:gd name="T27" fmla="*/ 2147483646 h 1045"/>
              <a:gd name="T28" fmla="*/ 2147483646 w 163"/>
              <a:gd name="T29" fmla="*/ 0 h 1045"/>
              <a:gd name="T30" fmla="*/ 2147483646 w 163"/>
              <a:gd name="T31" fmla="*/ 0 h 1045"/>
              <a:gd name="T32" fmla="*/ 2147483646 w 163"/>
              <a:gd name="T33" fmla="*/ 0 h 1045"/>
              <a:gd name="T34" fmla="*/ 2147483646 w 163"/>
              <a:gd name="T35" fmla="*/ 2147483646 h 1045"/>
              <a:gd name="T36" fmla="*/ 2147483646 w 163"/>
              <a:gd name="T37" fmla="*/ 2147483646 h 1045"/>
              <a:gd name="T38" fmla="*/ 2147483646 w 163"/>
              <a:gd name="T39" fmla="*/ 2147483646 h 1045"/>
              <a:gd name="T40" fmla="*/ 2147483646 w 163"/>
              <a:gd name="T41" fmla="*/ 2147483646 h 1045"/>
              <a:gd name="T42" fmla="*/ 2147483646 w 163"/>
              <a:gd name="T43" fmla="*/ 2147483646 h 1045"/>
              <a:gd name="T44" fmla="*/ 2147483646 w 163"/>
              <a:gd name="T45" fmla="*/ 2147483646 h 1045"/>
              <a:gd name="T46" fmla="*/ 2147483646 w 163"/>
              <a:gd name="T47" fmla="*/ 2147483646 h 1045"/>
              <a:gd name="T48" fmla="*/ 2147483646 w 163"/>
              <a:gd name="T49" fmla="*/ 2147483646 h 1045"/>
              <a:gd name="T50" fmla="*/ 2147483646 w 163"/>
              <a:gd name="T51" fmla="*/ 2147483646 h 1045"/>
              <a:gd name="T52" fmla="*/ 2147483646 w 163"/>
              <a:gd name="T53" fmla="*/ 2147483646 h 1045"/>
              <a:gd name="T54" fmla="*/ 2147483646 w 163"/>
              <a:gd name="T55" fmla="*/ 2147483646 h 1045"/>
              <a:gd name="T56" fmla="*/ 2147483646 w 163"/>
              <a:gd name="T57" fmla="*/ 2147483646 h 1045"/>
              <a:gd name="T58" fmla="*/ 2147483646 w 163"/>
              <a:gd name="T59" fmla="*/ 2147483646 h 1045"/>
              <a:gd name="T60" fmla="*/ 2147483646 w 163"/>
              <a:gd name="T61" fmla="*/ 2147483646 h 1045"/>
              <a:gd name="T62" fmla="*/ 2147483646 w 163"/>
              <a:gd name="T63" fmla="*/ 2147483646 h 1045"/>
              <a:gd name="T64" fmla="*/ 2147483646 w 163"/>
              <a:gd name="T65" fmla="*/ 2147483646 h 1045"/>
              <a:gd name="T66" fmla="*/ 2147483646 w 163"/>
              <a:gd name="T67" fmla="*/ 2147483646 h 1045"/>
              <a:gd name="T68" fmla="*/ 2147483646 w 163"/>
              <a:gd name="T69" fmla="*/ 2147483646 h 10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3"/>
              <a:gd name="T106" fmla="*/ 0 h 1045"/>
              <a:gd name="T107" fmla="*/ 163 w 163"/>
              <a:gd name="T108" fmla="*/ 1045 h 10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3" h="1045">
                <a:moveTo>
                  <a:pt x="54" y="1001"/>
                </a:moveTo>
                <a:lnTo>
                  <a:pt x="33" y="958"/>
                </a:lnTo>
                <a:lnTo>
                  <a:pt x="22" y="925"/>
                </a:lnTo>
                <a:lnTo>
                  <a:pt x="11" y="893"/>
                </a:lnTo>
                <a:lnTo>
                  <a:pt x="11" y="871"/>
                </a:lnTo>
                <a:lnTo>
                  <a:pt x="11" y="860"/>
                </a:lnTo>
                <a:lnTo>
                  <a:pt x="11" y="838"/>
                </a:lnTo>
                <a:lnTo>
                  <a:pt x="11" y="827"/>
                </a:lnTo>
                <a:lnTo>
                  <a:pt x="11" y="806"/>
                </a:lnTo>
                <a:lnTo>
                  <a:pt x="11" y="773"/>
                </a:lnTo>
                <a:lnTo>
                  <a:pt x="11" y="751"/>
                </a:lnTo>
                <a:lnTo>
                  <a:pt x="22" y="718"/>
                </a:lnTo>
                <a:lnTo>
                  <a:pt x="22" y="675"/>
                </a:lnTo>
                <a:lnTo>
                  <a:pt x="33" y="599"/>
                </a:lnTo>
                <a:lnTo>
                  <a:pt x="33" y="523"/>
                </a:lnTo>
                <a:lnTo>
                  <a:pt x="33" y="446"/>
                </a:lnTo>
                <a:lnTo>
                  <a:pt x="33" y="359"/>
                </a:lnTo>
                <a:lnTo>
                  <a:pt x="33" y="316"/>
                </a:lnTo>
                <a:lnTo>
                  <a:pt x="33" y="272"/>
                </a:lnTo>
                <a:lnTo>
                  <a:pt x="33" y="240"/>
                </a:lnTo>
                <a:lnTo>
                  <a:pt x="33" y="207"/>
                </a:lnTo>
                <a:lnTo>
                  <a:pt x="22" y="174"/>
                </a:lnTo>
                <a:lnTo>
                  <a:pt x="22" y="142"/>
                </a:lnTo>
                <a:lnTo>
                  <a:pt x="11" y="120"/>
                </a:lnTo>
                <a:lnTo>
                  <a:pt x="11" y="98"/>
                </a:lnTo>
                <a:lnTo>
                  <a:pt x="0" y="66"/>
                </a:lnTo>
                <a:lnTo>
                  <a:pt x="0" y="33"/>
                </a:lnTo>
                <a:lnTo>
                  <a:pt x="0" y="11"/>
                </a:lnTo>
                <a:lnTo>
                  <a:pt x="11" y="0"/>
                </a:lnTo>
                <a:lnTo>
                  <a:pt x="22" y="0"/>
                </a:lnTo>
                <a:lnTo>
                  <a:pt x="33" y="0"/>
                </a:lnTo>
                <a:lnTo>
                  <a:pt x="43" y="0"/>
                </a:lnTo>
                <a:lnTo>
                  <a:pt x="65" y="0"/>
                </a:lnTo>
                <a:lnTo>
                  <a:pt x="87" y="0"/>
                </a:lnTo>
                <a:lnTo>
                  <a:pt x="109" y="11"/>
                </a:lnTo>
                <a:lnTo>
                  <a:pt x="141" y="11"/>
                </a:lnTo>
                <a:lnTo>
                  <a:pt x="163" y="22"/>
                </a:lnTo>
                <a:lnTo>
                  <a:pt x="163" y="109"/>
                </a:lnTo>
                <a:lnTo>
                  <a:pt x="163" y="185"/>
                </a:lnTo>
                <a:lnTo>
                  <a:pt x="163" y="251"/>
                </a:lnTo>
                <a:lnTo>
                  <a:pt x="163" y="327"/>
                </a:lnTo>
                <a:lnTo>
                  <a:pt x="163" y="392"/>
                </a:lnTo>
                <a:lnTo>
                  <a:pt x="163" y="446"/>
                </a:lnTo>
                <a:lnTo>
                  <a:pt x="163" y="512"/>
                </a:lnTo>
                <a:lnTo>
                  <a:pt x="163" y="566"/>
                </a:lnTo>
                <a:lnTo>
                  <a:pt x="163" y="610"/>
                </a:lnTo>
                <a:lnTo>
                  <a:pt x="163" y="664"/>
                </a:lnTo>
                <a:lnTo>
                  <a:pt x="163" y="708"/>
                </a:lnTo>
                <a:lnTo>
                  <a:pt x="163" y="740"/>
                </a:lnTo>
                <a:lnTo>
                  <a:pt x="163" y="773"/>
                </a:lnTo>
                <a:lnTo>
                  <a:pt x="163" y="806"/>
                </a:lnTo>
                <a:lnTo>
                  <a:pt x="163" y="827"/>
                </a:lnTo>
                <a:lnTo>
                  <a:pt x="152" y="849"/>
                </a:lnTo>
                <a:lnTo>
                  <a:pt x="152" y="893"/>
                </a:lnTo>
                <a:lnTo>
                  <a:pt x="152" y="936"/>
                </a:lnTo>
                <a:lnTo>
                  <a:pt x="141" y="969"/>
                </a:lnTo>
                <a:lnTo>
                  <a:pt x="141" y="991"/>
                </a:lnTo>
                <a:lnTo>
                  <a:pt x="130" y="1012"/>
                </a:lnTo>
                <a:lnTo>
                  <a:pt x="130" y="1023"/>
                </a:lnTo>
                <a:lnTo>
                  <a:pt x="130" y="1034"/>
                </a:lnTo>
                <a:lnTo>
                  <a:pt x="120" y="1045"/>
                </a:lnTo>
                <a:lnTo>
                  <a:pt x="109" y="1045"/>
                </a:lnTo>
                <a:lnTo>
                  <a:pt x="98" y="1045"/>
                </a:lnTo>
                <a:lnTo>
                  <a:pt x="87" y="1034"/>
                </a:lnTo>
                <a:lnTo>
                  <a:pt x="76" y="1023"/>
                </a:lnTo>
                <a:lnTo>
                  <a:pt x="65" y="1012"/>
                </a:lnTo>
                <a:lnTo>
                  <a:pt x="54" y="1001"/>
                </a:lnTo>
              </a:path>
            </a:pathLst>
          </a:custGeom>
          <a:solidFill>
            <a:srgbClr val="FF0000"/>
          </a:solidFill>
          <a:ln w="12700">
            <a:solidFill>
              <a:srgbClr val="000000"/>
            </a:solidFill>
            <a:round/>
          </a:ln>
        </p:spPr>
        <p:txBody>
          <a:bodyPr/>
          <a:lstStyle/>
          <a:p>
            <a:endParaRPr lang="zh-CN" altLang="en-US"/>
          </a:p>
        </p:txBody>
      </p:sp>
      <p:sp>
        <p:nvSpPr>
          <p:cNvPr id="99372" name="Freeform 44"/>
          <p:cNvSpPr/>
          <p:nvPr/>
        </p:nvSpPr>
        <p:spPr bwMode="auto">
          <a:xfrm>
            <a:off x="6203950" y="1927225"/>
            <a:ext cx="641350" cy="919163"/>
          </a:xfrm>
          <a:custGeom>
            <a:avLst/>
            <a:gdLst>
              <a:gd name="T0" fmla="*/ 2147483646 w 1011"/>
              <a:gd name="T1" fmla="*/ 2147483646 h 1447"/>
              <a:gd name="T2" fmla="*/ 2147483646 w 1011"/>
              <a:gd name="T3" fmla="*/ 2147483646 h 1447"/>
              <a:gd name="T4" fmla="*/ 2147483646 w 1011"/>
              <a:gd name="T5" fmla="*/ 2147483646 h 1447"/>
              <a:gd name="T6" fmla="*/ 2147483646 w 1011"/>
              <a:gd name="T7" fmla="*/ 2147483646 h 1447"/>
              <a:gd name="T8" fmla="*/ 2147483646 w 1011"/>
              <a:gd name="T9" fmla="*/ 2147483646 h 1447"/>
              <a:gd name="T10" fmla="*/ 2147483646 w 1011"/>
              <a:gd name="T11" fmla="*/ 2147483646 h 1447"/>
              <a:gd name="T12" fmla="*/ 2147483646 w 1011"/>
              <a:gd name="T13" fmla="*/ 0 h 1447"/>
              <a:gd name="T14" fmla="*/ 2147483646 w 1011"/>
              <a:gd name="T15" fmla="*/ 0 h 1447"/>
              <a:gd name="T16" fmla="*/ 2147483646 w 1011"/>
              <a:gd name="T17" fmla="*/ 2147483646 h 1447"/>
              <a:gd name="T18" fmla="*/ 2147483646 w 1011"/>
              <a:gd name="T19" fmla="*/ 2147483646 h 1447"/>
              <a:gd name="T20" fmla="*/ 2147483646 w 1011"/>
              <a:gd name="T21" fmla="*/ 2147483646 h 1447"/>
              <a:gd name="T22" fmla="*/ 2147483646 w 1011"/>
              <a:gd name="T23" fmla="*/ 2147483646 h 1447"/>
              <a:gd name="T24" fmla="*/ 2147483646 w 1011"/>
              <a:gd name="T25" fmla="*/ 2147483646 h 1447"/>
              <a:gd name="T26" fmla="*/ 2147483646 w 1011"/>
              <a:gd name="T27" fmla="*/ 2147483646 h 1447"/>
              <a:gd name="T28" fmla="*/ 2147483646 w 1011"/>
              <a:gd name="T29" fmla="*/ 2147483646 h 1447"/>
              <a:gd name="T30" fmla="*/ 2147483646 w 1011"/>
              <a:gd name="T31" fmla="*/ 2147483646 h 1447"/>
              <a:gd name="T32" fmla="*/ 2147483646 w 1011"/>
              <a:gd name="T33" fmla="*/ 2147483646 h 1447"/>
              <a:gd name="T34" fmla="*/ 2147483646 w 1011"/>
              <a:gd name="T35" fmla="*/ 2147483646 h 1447"/>
              <a:gd name="T36" fmla="*/ 2147483646 w 1011"/>
              <a:gd name="T37" fmla="*/ 2147483646 h 1447"/>
              <a:gd name="T38" fmla="*/ 2147483646 w 1011"/>
              <a:gd name="T39" fmla="*/ 2147483646 h 1447"/>
              <a:gd name="T40" fmla="*/ 2147483646 w 1011"/>
              <a:gd name="T41" fmla="*/ 2147483646 h 1447"/>
              <a:gd name="T42" fmla="*/ 2147483646 w 1011"/>
              <a:gd name="T43" fmla="*/ 2147483646 h 1447"/>
              <a:gd name="T44" fmla="*/ 2147483646 w 1011"/>
              <a:gd name="T45" fmla="*/ 2147483646 h 1447"/>
              <a:gd name="T46" fmla="*/ 2147483646 w 1011"/>
              <a:gd name="T47" fmla="*/ 2147483646 h 1447"/>
              <a:gd name="T48" fmla="*/ 2147483646 w 1011"/>
              <a:gd name="T49" fmla="*/ 2147483646 h 1447"/>
              <a:gd name="T50" fmla="*/ 2147483646 w 1011"/>
              <a:gd name="T51" fmla="*/ 2147483646 h 1447"/>
              <a:gd name="T52" fmla="*/ 2147483646 w 1011"/>
              <a:gd name="T53" fmla="*/ 2147483646 h 1447"/>
              <a:gd name="T54" fmla="*/ 0 w 1011"/>
              <a:gd name="T55" fmla="*/ 2147483646 h 1447"/>
              <a:gd name="T56" fmla="*/ 2147483646 w 1011"/>
              <a:gd name="T57" fmla="*/ 2147483646 h 1447"/>
              <a:gd name="T58" fmla="*/ 2147483646 w 1011"/>
              <a:gd name="T59" fmla="*/ 2147483646 h 1447"/>
              <a:gd name="T60" fmla="*/ 2147483646 w 1011"/>
              <a:gd name="T61" fmla="*/ 2147483646 h 1447"/>
              <a:gd name="T62" fmla="*/ 2147483646 w 1011"/>
              <a:gd name="T63" fmla="*/ 2147483646 h 1447"/>
              <a:gd name="T64" fmla="*/ 2147483646 w 1011"/>
              <a:gd name="T65" fmla="*/ 2147483646 h 1447"/>
              <a:gd name="T66" fmla="*/ 2147483646 w 1011"/>
              <a:gd name="T67" fmla="*/ 2147483646 h 1447"/>
              <a:gd name="T68" fmla="*/ 2147483646 w 1011"/>
              <a:gd name="T69" fmla="*/ 2147483646 h 1447"/>
              <a:gd name="T70" fmla="*/ 2147483646 w 1011"/>
              <a:gd name="T71" fmla="*/ 2147483646 h 1447"/>
              <a:gd name="T72" fmla="*/ 2147483646 w 1011"/>
              <a:gd name="T73" fmla="*/ 2147483646 h 1447"/>
              <a:gd name="T74" fmla="*/ 2147483646 w 1011"/>
              <a:gd name="T75" fmla="*/ 2147483646 h 1447"/>
              <a:gd name="T76" fmla="*/ 2147483646 w 1011"/>
              <a:gd name="T77" fmla="*/ 2147483646 h 1447"/>
              <a:gd name="T78" fmla="*/ 2147483646 w 1011"/>
              <a:gd name="T79" fmla="*/ 2147483646 h 14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1"/>
              <a:gd name="T121" fmla="*/ 0 h 1447"/>
              <a:gd name="T122" fmla="*/ 1011 w 1011"/>
              <a:gd name="T123" fmla="*/ 1447 h 14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1" h="1447">
                <a:moveTo>
                  <a:pt x="805" y="403"/>
                </a:moveTo>
                <a:lnTo>
                  <a:pt x="805" y="337"/>
                </a:lnTo>
                <a:lnTo>
                  <a:pt x="805" y="283"/>
                </a:lnTo>
                <a:lnTo>
                  <a:pt x="816" y="239"/>
                </a:lnTo>
                <a:lnTo>
                  <a:pt x="816" y="196"/>
                </a:lnTo>
                <a:lnTo>
                  <a:pt x="805" y="163"/>
                </a:lnTo>
                <a:lnTo>
                  <a:pt x="805" y="130"/>
                </a:lnTo>
                <a:lnTo>
                  <a:pt x="805" y="109"/>
                </a:lnTo>
                <a:lnTo>
                  <a:pt x="794" y="87"/>
                </a:lnTo>
                <a:lnTo>
                  <a:pt x="783" y="65"/>
                </a:lnTo>
                <a:lnTo>
                  <a:pt x="772" y="43"/>
                </a:lnTo>
                <a:lnTo>
                  <a:pt x="783" y="22"/>
                </a:lnTo>
                <a:lnTo>
                  <a:pt x="794" y="11"/>
                </a:lnTo>
                <a:lnTo>
                  <a:pt x="794" y="0"/>
                </a:lnTo>
                <a:lnTo>
                  <a:pt x="805" y="0"/>
                </a:lnTo>
                <a:lnTo>
                  <a:pt x="816" y="0"/>
                </a:lnTo>
                <a:lnTo>
                  <a:pt x="837" y="11"/>
                </a:lnTo>
                <a:lnTo>
                  <a:pt x="848" y="11"/>
                </a:lnTo>
                <a:lnTo>
                  <a:pt x="870" y="11"/>
                </a:lnTo>
                <a:lnTo>
                  <a:pt x="892" y="22"/>
                </a:lnTo>
                <a:lnTo>
                  <a:pt x="913" y="33"/>
                </a:lnTo>
                <a:lnTo>
                  <a:pt x="957" y="54"/>
                </a:lnTo>
                <a:lnTo>
                  <a:pt x="979" y="76"/>
                </a:lnTo>
                <a:lnTo>
                  <a:pt x="1000" y="98"/>
                </a:lnTo>
                <a:lnTo>
                  <a:pt x="1011" y="109"/>
                </a:lnTo>
                <a:lnTo>
                  <a:pt x="1011" y="141"/>
                </a:lnTo>
                <a:lnTo>
                  <a:pt x="1011" y="185"/>
                </a:lnTo>
                <a:lnTo>
                  <a:pt x="1000" y="239"/>
                </a:lnTo>
                <a:lnTo>
                  <a:pt x="990" y="294"/>
                </a:lnTo>
                <a:lnTo>
                  <a:pt x="979" y="370"/>
                </a:lnTo>
                <a:lnTo>
                  <a:pt x="968" y="446"/>
                </a:lnTo>
                <a:lnTo>
                  <a:pt x="946" y="544"/>
                </a:lnTo>
                <a:lnTo>
                  <a:pt x="924" y="631"/>
                </a:lnTo>
                <a:lnTo>
                  <a:pt x="913" y="685"/>
                </a:lnTo>
                <a:lnTo>
                  <a:pt x="892" y="729"/>
                </a:lnTo>
                <a:lnTo>
                  <a:pt x="870" y="783"/>
                </a:lnTo>
                <a:lnTo>
                  <a:pt x="837" y="827"/>
                </a:lnTo>
                <a:lnTo>
                  <a:pt x="816" y="881"/>
                </a:lnTo>
                <a:lnTo>
                  <a:pt x="772" y="925"/>
                </a:lnTo>
                <a:lnTo>
                  <a:pt x="740" y="979"/>
                </a:lnTo>
                <a:lnTo>
                  <a:pt x="696" y="1023"/>
                </a:lnTo>
                <a:lnTo>
                  <a:pt x="642" y="1077"/>
                </a:lnTo>
                <a:lnTo>
                  <a:pt x="598" y="1121"/>
                </a:lnTo>
                <a:lnTo>
                  <a:pt x="544" y="1164"/>
                </a:lnTo>
                <a:lnTo>
                  <a:pt x="489" y="1208"/>
                </a:lnTo>
                <a:lnTo>
                  <a:pt x="381" y="1284"/>
                </a:lnTo>
                <a:lnTo>
                  <a:pt x="261" y="1349"/>
                </a:lnTo>
                <a:lnTo>
                  <a:pt x="207" y="1371"/>
                </a:lnTo>
                <a:lnTo>
                  <a:pt x="152" y="1393"/>
                </a:lnTo>
                <a:lnTo>
                  <a:pt x="109" y="1415"/>
                </a:lnTo>
                <a:lnTo>
                  <a:pt x="76" y="1425"/>
                </a:lnTo>
                <a:lnTo>
                  <a:pt x="44" y="1436"/>
                </a:lnTo>
                <a:lnTo>
                  <a:pt x="22" y="1447"/>
                </a:lnTo>
                <a:lnTo>
                  <a:pt x="11" y="1447"/>
                </a:lnTo>
                <a:lnTo>
                  <a:pt x="0" y="1447"/>
                </a:lnTo>
                <a:lnTo>
                  <a:pt x="0" y="1436"/>
                </a:lnTo>
                <a:lnTo>
                  <a:pt x="11" y="1425"/>
                </a:lnTo>
                <a:lnTo>
                  <a:pt x="33" y="1404"/>
                </a:lnTo>
                <a:lnTo>
                  <a:pt x="55" y="1382"/>
                </a:lnTo>
                <a:lnTo>
                  <a:pt x="87" y="1360"/>
                </a:lnTo>
                <a:lnTo>
                  <a:pt x="131" y="1328"/>
                </a:lnTo>
                <a:lnTo>
                  <a:pt x="185" y="1295"/>
                </a:lnTo>
                <a:lnTo>
                  <a:pt x="250" y="1251"/>
                </a:lnTo>
                <a:lnTo>
                  <a:pt x="316" y="1208"/>
                </a:lnTo>
                <a:lnTo>
                  <a:pt x="370" y="1164"/>
                </a:lnTo>
                <a:lnTo>
                  <a:pt x="435" y="1110"/>
                </a:lnTo>
                <a:lnTo>
                  <a:pt x="479" y="1066"/>
                </a:lnTo>
                <a:lnTo>
                  <a:pt x="533" y="1012"/>
                </a:lnTo>
                <a:lnTo>
                  <a:pt x="576" y="968"/>
                </a:lnTo>
                <a:lnTo>
                  <a:pt x="609" y="914"/>
                </a:lnTo>
                <a:lnTo>
                  <a:pt x="653" y="860"/>
                </a:lnTo>
                <a:lnTo>
                  <a:pt x="685" y="805"/>
                </a:lnTo>
                <a:lnTo>
                  <a:pt x="707" y="751"/>
                </a:lnTo>
                <a:lnTo>
                  <a:pt x="729" y="696"/>
                </a:lnTo>
                <a:lnTo>
                  <a:pt x="750" y="642"/>
                </a:lnTo>
                <a:lnTo>
                  <a:pt x="772" y="577"/>
                </a:lnTo>
                <a:lnTo>
                  <a:pt x="783" y="522"/>
                </a:lnTo>
                <a:lnTo>
                  <a:pt x="794" y="457"/>
                </a:lnTo>
                <a:lnTo>
                  <a:pt x="805" y="403"/>
                </a:lnTo>
              </a:path>
            </a:pathLst>
          </a:custGeom>
          <a:solidFill>
            <a:srgbClr val="FF0000"/>
          </a:solidFill>
          <a:ln w="12700">
            <a:solidFill>
              <a:srgbClr val="000000"/>
            </a:solidFill>
            <a:round/>
          </a:ln>
        </p:spPr>
        <p:txBody>
          <a:bodyPr/>
          <a:lstStyle/>
          <a:p>
            <a:endParaRPr lang="zh-CN" altLang="en-US"/>
          </a:p>
        </p:txBody>
      </p:sp>
      <p:sp>
        <p:nvSpPr>
          <p:cNvPr id="99373" name="Freeform 45"/>
          <p:cNvSpPr/>
          <p:nvPr/>
        </p:nvSpPr>
        <p:spPr bwMode="auto">
          <a:xfrm>
            <a:off x="6789738" y="2460625"/>
            <a:ext cx="414337" cy="365125"/>
          </a:xfrm>
          <a:custGeom>
            <a:avLst/>
            <a:gdLst>
              <a:gd name="T0" fmla="*/ 2147483646 w 653"/>
              <a:gd name="T1" fmla="*/ 2147483646 h 577"/>
              <a:gd name="T2" fmla="*/ 2147483646 w 653"/>
              <a:gd name="T3" fmla="*/ 2147483646 h 577"/>
              <a:gd name="T4" fmla="*/ 2147483646 w 653"/>
              <a:gd name="T5" fmla="*/ 2147483646 h 577"/>
              <a:gd name="T6" fmla="*/ 2147483646 w 653"/>
              <a:gd name="T7" fmla="*/ 2147483646 h 577"/>
              <a:gd name="T8" fmla="*/ 2147483646 w 653"/>
              <a:gd name="T9" fmla="*/ 2147483646 h 577"/>
              <a:gd name="T10" fmla="*/ 2147483646 w 653"/>
              <a:gd name="T11" fmla="*/ 2147483646 h 577"/>
              <a:gd name="T12" fmla="*/ 2147483646 w 653"/>
              <a:gd name="T13" fmla="*/ 2147483646 h 577"/>
              <a:gd name="T14" fmla="*/ 2147483646 w 653"/>
              <a:gd name="T15" fmla="*/ 2147483646 h 577"/>
              <a:gd name="T16" fmla="*/ 2147483646 w 653"/>
              <a:gd name="T17" fmla="*/ 2147483646 h 577"/>
              <a:gd name="T18" fmla="*/ 2147483646 w 653"/>
              <a:gd name="T19" fmla="*/ 2147483646 h 577"/>
              <a:gd name="T20" fmla="*/ 2147483646 w 653"/>
              <a:gd name="T21" fmla="*/ 2147483646 h 577"/>
              <a:gd name="T22" fmla="*/ 2147483646 w 653"/>
              <a:gd name="T23" fmla="*/ 2147483646 h 577"/>
              <a:gd name="T24" fmla="*/ 2147483646 w 653"/>
              <a:gd name="T25" fmla="*/ 2147483646 h 577"/>
              <a:gd name="T26" fmla="*/ 2147483646 w 653"/>
              <a:gd name="T27" fmla="*/ 2147483646 h 577"/>
              <a:gd name="T28" fmla="*/ 2147483646 w 653"/>
              <a:gd name="T29" fmla="*/ 2147483646 h 577"/>
              <a:gd name="T30" fmla="*/ 2147483646 w 653"/>
              <a:gd name="T31" fmla="*/ 2147483646 h 577"/>
              <a:gd name="T32" fmla="*/ 2147483646 w 653"/>
              <a:gd name="T33" fmla="*/ 2147483646 h 577"/>
              <a:gd name="T34" fmla="*/ 2147483646 w 653"/>
              <a:gd name="T35" fmla="*/ 2147483646 h 577"/>
              <a:gd name="T36" fmla="*/ 2147483646 w 653"/>
              <a:gd name="T37" fmla="*/ 2147483646 h 577"/>
              <a:gd name="T38" fmla="*/ 2147483646 w 653"/>
              <a:gd name="T39" fmla="*/ 2147483646 h 577"/>
              <a:gd name="T40" fmla="*/ 2147483646 w 653"/>
              <a:gd name="T41" fmla="*/ 2147483646 h 577"/>
              <a:gd name="T42" fmla="*/ 2147483646 w 653"/>
              <a:gd name="T43" fmla="*/ 2147483646 h 577"/>
              <a:gd name="T44" fmla="*/ 2147483646 w 653"/>
              <a:gd name="T45" fmla="*/ 2147483646 h 577"/>
              <a:gd name="T46" fmla="*/ 2147483646 w 653"/>
              <a:gd name="T47" fmla="*/ 2147483646 h 577"/>
              <a:gd name="T48" fmla="*/ 2147483646 w 653"/>
              <a:gd name="T49" fmla="*/ 2147483646 h 577"/>
              <a:gd name="T50" fmla="*/ 2147483646 w 653"/>
              <a:gd name="T51" fmla="*/ 2147483646 h 577"/>
              <a:gd name="T52" fmla="*/ 2147483646 w 653"/>
              <a:gd name="T53" fmla="*/ 2147483646 h 577"/>
              <a:gd name="T54" fmla="*/ 2147483646 w 653"/>
              <a:gd name="T55" fmla="*/ 2147483646 h 577"/>
              <a:gd name="T56" fmla="*/ 2147483646 w 653"/>
              <a:gd name="T57" fmla="*/ 2147483646 h 577"/>
              <a:gd name="T58" fmla="*/ 2147483646 w 653"/>
              <a:gd name="T59" fmla="*/ 2147483646 h 577"/>
              <a:gd name="T60" fmla="*/ 2147483646 w 653"/>
              <a:gd name="T61" fmla="*/ 2147483646 h 577"/>
              <a:gd name="T62" fmla="*/ 0 w 653"/>
              <a:gd name="T63" fmla="*/ 2147483646 h 577"/>
              <a:gd name="T64" fmla="*/ 0 w 653"/>
              <a:gd name="T65" fmla="*/ 2147483646 h 577"/>
              <a:gd name="T66" fmla="*/ 0 w 653"/>
              <a:gd name="T67" fmla="*/ 0 h 577"/>
              <a:gd name="T68" fmla="*/ 0 w 653"/>
              <a:gd name="T69" fmla="*/ 0 h 577"/>
              <a:gd name="T70" fmla="*/ 2147483646 w 653"/>
              <a:gd name="T71" fmla="*/ 0 h 577"/>
              <a:gd name="T72" fmla="*/ 2147483646 w 653"/>
              <a:gd name="T73" fmla="*/ 0 h 577"/>
              <a:gd name="T74" fmla="*/ 2147483646 w 653"/>
              <a:gd name="T75" fmla="*/ 0 h 577"/>
              <a:gd name="T76" fmla="*/ 2147483646 w 653"/>
              <a:gd name="T77" fmla="*/ 2147483646 h 577"/>
              <a:gd name="T78" fmla="*/ 2147483646 w 653"/>
              <a:gd name="T79" fmla="*/ 2147483646 h 577"/>
              <a:gd name="T80" fmla="*/ 2147483646 w 653"/>
              <a:gd name="T81" fmla="*/ 2147483646 h 577"/>
              <a:gd name="T82" fmla="*/ 2147483646 w 653"/>
              <a:gd name="T83" fmla="*/ 2147483646 h 577"/>
              <a:gd name="T84" fmla="*/ 2147483646 w 653"/>
              <a:gd name="T85" fmla="*/ 2147483646 h 577"/>
              <a:gd name="T86" fmla="*/ 2147483646 w 653"/>
              <a:gd name="T87" fmla="*/ 2147483646 h 577"/>
              <a:gd name="T88" fmla="*/ 2147483646 w 653"/>
              <a:gd name="T89" fmla="*/ 2147483646 h 577"/>
              <a:gd name="T90" fmla="*/ 2147483646 w 653"/>
              <a:gd name="T91" fmla="*/ 2147483646 h 577"/>
              <a:gd name="T92" fmla="*/ 2147483646 w 653"/>
              <a:gd name="T93" fmla="*/ 2147483646 h 577"/>
              <a:gd name="T94" fmla="*/ 2147483646 w 653"/>
              <a:gd name="T95" fmla="*/ 2147483646 h 577"/>
              <a:gd name="T96" fmla="*/ 2147483646 w 653"/>
              <a:gd name="T97" fmla="*/ 2147483646 h 577"/>
              <a:gd name="T98" fmla="*/ 2147483646 w 653"/>
              <a:gd name="T99" fmla="*/ 2147483646 h 577"/>
              <a:gd name="T100" fmla="*/ 2147483646 w 653"/>
              <a:gd name="T101" fmla="*/ 2147483646 h 577"/>
              <a:gd name="T102" fmla="*/ 2147483646 w 653"/>
              <a:gd name="T103" fmla="*/ 2147483646 h 577"/>
              <a:gd name="T104" fmla="*/ 2147483646 w 653"/>
              <a:gd name="T105" fmla="*/ 2147483646 h 577"/>
              <a:gd name="T106" fmla="*/ 2147483646 w 653"/>
              <a:gd name="T107" fmla="*/ 2147483646 h 577"/>
              <a:gd name="T108" fmla="*/ 2147483646 w 653"/>
              <a:gd name="T109" fmla="*/ 2147483646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53"/>
              <a:gd name="T166" fmla="*/ 0 h 577"/>
              <a:gd name="T167" fmla="*/ 653 w 653"/>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53" h="577">
                <a:moveTo>
                  <a:pt x="631" y="424"/>
                </a:moveTo>
                <a:lnTo>
                  <a:pt x="642" y="457"/>
                </a:lnTo>
                <a:lnTo>
                  <a:pt x="642" y="479"/>
                </a:lnTo>
                <a:lnTo>
                  <a:pt x="642" y="500"/>
                </a:lnTo>
                <a:lnTo>
                  <a:pt x="653" y="522"/>
                </a:lnTo>
                <a:lnTo>
                  <a:pt x="653" y="544"/>
                </a:lnTo>
                <a:lnTo>
                  <a:pt x="653" y="555"/>
                </a:lnTo>
                <a:lnTo>
                  <a:pt x="653" y="566"/>
                </a:lnTo>
                <a:lnTo>
                  <a:pt x="642" y="566"/>
                </a:lnTo>
                <a:lnTo>
                  <a:pt x="631" y="577"/>
                </a:lnTo>
                <a:lnTo>
                  <a:pt x="620" y="577"/>
                </a:lnTo>
                <a:lnTo>
                  <a:pt x="609" y="577"/>
                </a:lnTo>
                <a:lnTo>
                  <a:pt x="598" y="577"/>
                </a:lnTo>
                <a:lnTo>
                  <a:pt x="587" y="577"/>
                </a:lnTo>
                <a:lnTo>
                  <a:pt x="566" y="566"/>
                </a:lnTo>
                <a:lnTo>
                  <a:pt x="533" y="544"/>
                </a:lnTo>
                <a:lnTo>
                  <a:pt x="500" y="511"/>
                </a:lnTo>
                <a:lnTo>
                  <a:pt x="457" y="479"/>
                </a:lnTo>
                <a:lnTo>
                  <a:pt x="403" y="424"/>
                </a:lnTo>
                <a:lnTo>
                  <a:pt x="348" y="370"/>
                </a:lnTo>
                <a:lnTo>
                  <a:pt x="283" y="305"/>
                </a:lnTo>
                <a:lnTo>
                  <a:pt x="218" y="239"/>
                </a:lnTo>
                <a:lnTo>
                  <a:pt x="153" y="185"/>
                </a:lnTo>
                <a:lnTo>
                  <a:pt x="109" y="141"/>
                </a:lnTo>
                <a:lnTo>
                  <a:pt x="87" y="120"/>
                </a:lnTo>
                <a:lnTo>
                  <a:pt x="66" y="98"/>
                </a:lnTo>
                <a:lnTo>
                  <a:pt x="55" y="76"/>
                </a:lnTo>
                <a:lnTo>
                  <a:pt x="33" y="65"/>
                </a:lnTo>
                <a:lnTo>
                  <a:pt x="22" y="43"/>
                </a:lnTo>
                <a:lnTo>
                  <a:pt x="11" y="32"/>
                </a:lnTo>
                <a:lnTo>
                  <a:pt x="11" y="22"/>
                </a:lnTo>
                <a:lnTo>
                  <a:pt x="0" y="11"/>
                </a:lnTo>
                <a:lnTo>
                  <a:pt x="0" y="0"/>
                </a:lnTo>
                <a:lnTo>
                  <a:pt x="11" y="0"/>
                </a:lnTo>
                <a:lnTo>
                  <a:pt x="33" y="0"/>
                </a:lnTo>
                <a:lnTo>
                  <a:pt x="55" y="0"/>
                </a:lnTo>
                <a:lnTo>
                  <a:pt x="87" y="11"/>
                </a:lnTo>
                <a:lnTo>
                  <a:pt x="131" y="22"/>
                </a:lnTo>
                <a:lnTo>
                  <a:pt x="174" y="32"/>
                </a:lnTo>
                <a:lnTo>
                  <a:pt x="229" y="43"/>
                </a:lnTo>
                <a:lnTo>
                  <a:pt x="272" y="65"/>
                </a:lnTo>
                <a:lnTo>
                  <a:pt x="326" y="87"/>
                </a:lnTo>
                <a:lnTo>
                  <a:pt x="370" y="109"/>
                </a:lnTo>
                <a:lnTo>
                  <a:pt x="413" y="130"/>
                </a:lnTo>
                <a:lnTo>
                  <a:pt x="446" y="152"/>
                </a:lnTo>
                <a:lnTo>
                  <a:pt x="479" y="174"/>
                </a:lnTo>
                <a:lnTo>
                  <a:pt x="511" y="196"/>
                </a:lnTo>
                <a:lnTo>
                  <a:pt x="533" y="217"/>
                </a:lnTo>
                <a:lnTo>
                  <a:pt x="577" y="261"/>
                </a:lnTo>
                <a:lnTo>
                  <a:pt x="598" y="315"/>
                </a:lnTo>
                <a:lnTo>
                  <a:pt x="620" y="370"/>
                </a:lnTo>
                <a:lnTo>
                  <a:pt x="631" y="424"/>
                </a:lnTo>
              </a:path>
            </a:pathLst>
          </a:custGeom>
          <a:solidFill>
            <a:srgbClr val="FF0000"/>
          </a:solidFill>
          <a:ln w="12700">
            <a:solidFill>
              <a:srgbClr val="000000"/>
            </a:solidFill>
            <a:round/>
          </a:ln>
        </p:spPr>
        <p:txBody>
          <a:bodyPr/>
          <a:lstStyle/>
          <a:p>
            <a:endParaRPr lang="zh-CN" altLang="en-US"/>
          </a:p>
        </p:txBody>
      </p:sp>
      <p:sp>
        <p:nvSpPr>
          <p:cNvPr id="99374" name="Freeform 46"/>
          <p:cNvSpPr/>
          <p:nvPr/>
        </p:nvSpPr>
        <p:spPr bwMode="auto">
          <a:xfrm>
            <a:off x="6472238" y="1700213"/>
            <a:ext cx="704850" cy="738187"/>
          </a:xfrm>
          <a:custGeom>
            <a:avLst/>
            <a:gdLst>
              <a:gd name="T0" fmla="*/ 2147483646 w 1109"/>
              <a:gd name="T1" fmla="*/ 2147483646 h 1164"/>
              <a:gd name="T2" fmla="*/ 2147483646 w 1109"/>
              <a:gd name="T3" fmla="*/ 2147483646 h 1164"/>
              <a:gd name="T4" fmla="*/ 2147483646 w 1109"/>
              <a:gd name="T5" fmla="*/ 2147483646 h 1164"/>
              <a:gd name="T6" fmla="*/ 2147483646 w 1109"/>
              <a:gd name="T7" fmla="*/ 2147483646 h 1164"/>
              <a:gd name="T8" fmla="*/ 2147483646 w 1109"/>
              <a:gd name="T9" fmla="*/ 2147483646 h 1164"/>
              <a:gd name="T10" fmla="*/ 2147483646 w 1109"/>
              <a:gd name="T11" fmla="*/ 2147483646 h 1164"/>
              <a:gd name="T12" fmla="*/ 2147483646 w 1109"/>
              <a:gd name="T13" fmla="*/ 2147483646 h 1164"/>
              <a:gd name="T14" fmla="*/ 2147483646 w 1109"/>
              <a:gd name="T15" fmla="*/ 2147483646 h 1164"/>
              <a:gd name="T16" fmla="*/ 2147483646 w 1109"/>
              <a:gd name="T17" fmla="*/ 2147483646 h 1164"/>
              <a:gd name="T18" fmla="*/ 2147483646 w 1109"/>
              <a:gd name="T19" fmla="*/ 2147483646 h 1164"/>
              <a:gd name="T20" fmla="*/ 2147483646 w 1109"/>
              <a:gd name="T21" fmla="*/ 2147483646 h 1164"/>
              <a:gd name="T22" fmla="*/ 2147483646 w 1109"/>
              <a:gd name="T23" fmla="*/ 2147483646 h 1164"/>
              <a:gd name="T24" fmla="*/ 2147483646 w 1109"/>
              <a:gd name="T25" fmla="*/ 2147483646 h 1164"/>
              <a:gd name="T26" fmla="*/ 2147483646 w 1109"/>
              <a:gd name="T27" fmla="*/ 2147483646 h 1164"/>
              <a:gd name="T28" fmla="*/ 2147483646 w 1109"/>
              <a:gd name="T29" fmla="*/ 2147483646 h 1164"/>
              <a:gd name="T30" fmla="*/ 2147483646 w 1109"/>
              <a:gd name="T31" fmla="*/ 2147483646 h 1164"/>
              <a:gd name="T32" fmla="*/ 2147483646 w 1109"/>
              <a:gd name="T33" fmla="*/ 2147483646 h 1164"/>
              <a:gd name="T34" fmla="*/ 2147483646 w 1109"/>
              <a:gd name="T35" fmla="*/ 2147483646 h 1164"/>
              <a:gd name="T36" fmla="*/ 2147483646 w 1109"/>
              <a:gd name="T37" fmla="*/ 2147483646 h 1164"/>
              <a:gd name="T38" fmla="*/ 2147483646 w 1109"/>
              <a:gd name="T39" fmla="*/ 2147483646 h 1164"/>
              <a:gd name="T40" fmla="*/ 2147483646 w 1109"/>
              <a:gd name="T41" fmla="*/ 2147483646 h 1164"/>
              <a:gd name="T42" fmla="*/ 2147483646 w 1109"/>
              <a:gd name="T43" fmla="*/ 2147483646 h 1164"/>
              <a:gd name="T44" fmla="*/ 2147483646 w 1109"/>
              <a:gd name="T45" fmla="*/ 2147483646 h 1164"/>
              <a:gd name="T46" fmla="*/ 2147483646 w 1109"/>
              <a:gd name="T47" fmla="*/ 2147483646 h 1164"/>
              <a:gd name="T48" fmla="*/ 2147483646 w 1109"/>
              <a:gd name="T49" fmla="*/ 2147483646 h 1164"/>
              <a:gd name="T50" fmla="*/ 2147483646 w 1109"/>
              <a:gd name="T51" fmla="*/ 2147483646 h 1164"/>
              <a:gd name="T52" fmla="*/ 2147483646 w 1109"/>
              <a:gd name="T53" fmla="*/ 2147483646 h 1164"/>
              <a:gd name="T54" fmla="*/ 2147483646 w 1109"/>
              <a:gd name="T55" fmla="*/ 2147483646 h 1164"/>
              <a:gd name="T56" fmla="*/ 2147483646 w 1109"/>
              <a:gd name="T57" fmla="*/ 2147483646 h 1164"/>
              <a:gd name="T58" fmla="*/ 2147483646 w 1109"/>
              <a:gd name="T59" fmla="*/ 2147483646 h 1164"/>
              <a:gd name="T60" fmla="*/ 2147483646 w 1109"/>
              <a:gd name="T61" fmla="*/ 2147483646 h 1164"/>
              <a:gd name="T62" fmla="*/ 2147483646 w 1109"/>
              <a:gd name="T63" fmla="*/ 2147483646 h 1164"/>
              <a:gd name="T64" fmla="*/ 2147483646 w 1109"/>
              <a:gd name="T65" fmla="*/ 2147483646 h 1164"/>
              <a:gd name="T66" fmla="*/ 2147483646 w 1109"/>
              <a:gd name="T67" fmla="*/ 2147483646 h 1164"/>
              <a:gd name="T68" fmla="*/ 2147483646 w 1109"/>
              <a:gd name="T69" fmla="*/ 2147483646 h 1164"/>
              <a:gd name="T70" fmla="*/ 2147483646 w 1109"/>
              <a:gd name="T71" fmla="*/ 2147483646 h 1164"/>
              <a:gd name="T72" fmla="*/ 2147483646 w 1109"/>
              <a:gd name="T73" fmla="*/ 2147483646 h 1164"/>
              <a:gd name="T74" fmla="*/ 2147483646 w 1109"/>
              <a:gd name="T75" fmla="*/ 2147483646 h 1164"/>
              <a:gd name="T76" fmla="*/ 2147483646 w 1109"/>
              <a:gd name="T77" fmla="*/ 2147483646 h 1164"/>
              <a:gd name="T78" fmla="*/ 2147483646 w 1109"/>
              <a:gd name="T79" fmla="*/ 2147483646 h 1164"/>
              <a:gd name="T80" fmla="*/ 2147483646 w 1109"/>
              <a:gd name="T81" fmla="*/ 2147483646 h 1164"/>
              <a:gd name="T82" fmla="*/ 2147483646 w 1109"/>
              <a:gd name="T83" fmla="*/ 2147483646 h 1164"/>
              <a:gd name="T84" fmla="*/ 0 w 1109"/>
              <a:gd name="T85" fmla="*/ 2147483646 h 1164"/>
              <a:gd name="T86" fmla="*/ 2147483646 w 1109"/>
              <a:gd name="T87" fmla="*/ 2147483646 h 1164"/>
              <a:gd name="T88" fmla="*/ 2147483646 w 1109"/>
              <a:gd name="T89" fmla="*/ 2147483646 h 1164"/>
              <a:gd name="T90" fmla="*/ 2147483646 w 1109"/>
              <a:gd name="T91" fmla="*/ 2147483646 h 1164"/>
              <a:gd name="T92" fmla="*/ 2147483646 w 1109"/>
              <a:gd name="T93" fmla="*/ 2147483646 h 1164"/>
              <a:gd name="T94" fmla="*/ 2147483646 w 1109"/>
              <a:gd name="T95" fmla="*/ 2147483646 h 1164"/>
              <a:gd name="T96" fmla="*/ 2147483646 w 1109"/>
              <a:gd name="T97" fmla="*/ 2147483646 h 1164"/>
              <a:gd name="T98" fmla="*/ 2147483646 w 1109"/>
              <a:gd name="T99" fmla="*/ 2147483646 h 1164"/>
              <a:gd name="T100" fmla="*/ 2147483646 w 1109"/>
              <a:gd name="T101" fmla="*/ 2147483646 h 1164"/>
              <a:gd name="T102" fmla="*/ 2147483646 w 1109"/>
              <a:gd name="T103" fmla="*/ 0 h 1164"/>
              <a:gd name="T104" fmla="*/ 2147483646 w 1109"/>
              <a:gd name="T105" fmla="*/ 2147483646 h 1164"/>
              <a:gd name="T106" fmla="*/ 2147483646 w 1109"/>
              <a:gd name="T107" fmla="*/ 2147483646 h 1164"/>
              <a:gd name="T108" fmla="*/ 2147483646 w 1109"/>
              <a:gd name="T109" fmla="*/ 2147483646 h 1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09"/>
              <a:gd name="T166" fmla="*/ 0 h 1164"/>
              <a:gd name="T167" fmla="*/ 1109 w 1109"/>
              <a:gd name="T168" fmla="*/ 1164 h 1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09" h="1164">
                <a:moveTo>
                  <a:pt x="1033" y="65"/>
                </a:moveTo>
                <a:lnTo>
                  <a:pt x="1055" y="87"/>
                </a:lnTo>
                <a:lnTo>
                  <a:pt x="1066" y="98"/>
                </a:lnTo>
                <a:lnTo>
                  <a:pt x="1087" y="109"/>
                </a:lnTo>
                <a:lnTo>
                  <a:pt x="1098" y="119"/>
                </a:lnTo>
                <a:lnTo>
                  <a:pt x="1098" y="130"/>
                </a:lnTo>
                <a:lnTo>
                  <a:pt x="1109" y="141"/>
                </a:lnTo>
                <a:lnTo>
                  <a:pt x="1109" y="152"/>
                </a:lnTo>
                <a:lnTo>
                  <a:pt x="1109" y="163"/>
                </a:lnTo>
                <a:lnTo>
                  <a:pt x="1109" y="185"/>
                </a:lnTo>
                <a:lnTo>
                  <a:pt x="1098" y="196"/>
                </a:lnTo>
                <a:lnTo>
                  <a:pt x="1087" y="217"/>
                </a:lnTo>
                <a:lnTo>
                  <a:pt x="1066" y="239"/>
                </a:lnTo>
                <a:lnTo>
                  <a:pt x="1055" y="250"/>
                </a:lnTo>
                <a:lnTo>
                  <a:pt x="1044" y="272"/>
                </a:lnTo>
                <a:lnTo>
                  <a:pt x="1044" y="294"/>
                </a:lnTo>
                <a:lnTo>
                  <a:pt x="1033" y="315"/>
                </a:lnTo>
                <a:lnTo>
                  <a:pt x="1033" y="348"/>
                </a:lnTo>
                <a:lnTo>
                  <a:pt x="1022" y="381"/>
                </a:lnTo>
                <a:lnTo>
                  <a:pt x="1022" y="424"/>
                </a:lnTo>
                <a:lnTo>
                  <a:pt x="1022" y="468"/>
                </a:lnTo>
                <a:lnTo>
                  <a:pt x="1022" y="566"/>
                </a:lnTo>
                <a:lnTo>
                  <a:pt x="1022" y="653"/>
                </a:lnTo>
                <a:lnTo>
                  <a:pt x="1033" y="729"/>
                </a:lnTo>
                <a:lnTo>
                  <a:pt x="1033" y="805"/>
                </a:lnTo>
                <a:lnTo>
                  <a:pt x="1033" y="870"/>
                </a:lnTo>
                <a:lnTo>
                  <a:pt x="1022" y="936"/>
                </a:lnTo>
                <a:lnTo>
                  <a:pt x="1022" y="1001"/>
                </a:lnTo>
                <a:lnTo>
                  <a:pt x="1011" y="1055"/>
                </a:lnTo>
                <a:lnTo>
                  <a:pt x="1011" y="1077"/>
                </a:lnTo>
                <a:lnTo>
                  <a:pt x="1000" y="1099"/>
                </a:lnTo>
                <a:lnTo>
                  <a:pt x="1000" y="1121"/>
                </a:lnTo>
                <a:lnTo>
                  <a:pt x="990" y="1132"/>
                </a:lnTo>
                <a:lnTo>
                  <a:pt x="979" y="1142"/>
                </a:lnTo>
                <a:lnTo>
                  <a:pt x="979" y="1153"/>
                </a:lnTo>
                <a:lnTo>
                  <a:pt x="968" y="1164"/>
                </a:lnTo>
                <a:lnTo>
                  <a:pt x="957" y="1164"/>
                </a:lnTo>
                <a:lnTo>
                  <a:pt x="946" y="1164"/>
                </a:lnTo>
                <a:lnTo>
                  <a:pt x="946" y="1153"/>
                </a:lnTo>
                <a:lnTo>
                  <a:pt x="935" y="1142"/>
                </a:lnTo>
                <a:lnTo>
                  <a:pt x="924" y="1132"/>
                </a:lnTo>
                <a:lnTo>
                  <a:pt x="913" y="1121"/>
                </a:lnTo>
                <a:lnTo>
                  <a:pt x="913" y="1099"/>
                </a:lnTo>
                <a:lnTo>
                  <a:pt x="903" y="1077"/>
                </a:lnTo>
                <a:lnTo>
                  <a:pt x="881" y="1034"/>
                </a:lnTo>
                <a:lnTo>
                  <a:pt x="870" y="1001"/>
                </a:lnTo>
                <a:lnTo>
                  <a:pt x="859" y="968"/>
                </a:lnTo>
                <a:lnTo>
                  <a:pt x="859" y="936"/>
                </a:lnTo>
                <a:lnTo>
                  <a:pt x="859" y="925"/>
                </a:lnTo>
                <a:lnTo>
                  <a:pt x="859" y="903"/>
                </a:lnTo>
                <a:lnTo>
                  <a:pt x="859" y="881"/>
                </a:lnTo>
                <a:lnTo>
                  <a:pt x="859" y="849"/>
                </a:lnTo>
                <a:lnTo>
                  <a:pt x="870" y="816"/>
                </a:lnTo>
                <a:lnTo>
                  <a:pt x="870" y="772"/>
                </a:lnTo>
                <a:lnTo>
                  <a:pt x="870" y="729"/>
                </a:lnTo>
                <a:lnTo>
                  <a:pt x="881" y="685"/>
                </a:lnTo>
                <a:lnTo>
                  <a:pt x="881" y="598"/>
                </a:lnTo>
                <a:lnTo>
                  <a:pt x="892" y="522"/>
                </a:lnTo>
                <a:lnTo>
                  <a:pt x="881" y="435"/>
                </a:lnTo>
                <a:lnTo>
                  <a:pt x="881" y="370"/>
                </a:lnTo>
                <a:lnTo>
                  <a:pt x="870" y="337"/>
                </a:lnTo>
                <a:lnTo>
                  <a:pt x="870" y="304"/>
                </a:lnTo>
                <a:lnTo>
                  <a:pt x="859" y="272"/>
                </a:lnTo>
                <a:lnTo>
                  <a:pt x="859" y="250"/>
                </a:lnTo>
                <a:lnTo>
                  <a:pt x="848" y="228"/>
                </a:lnTo>
                <a:lnTo>
                  <a:pt x="848" y="217"/>
                </a:lnTo>
                <a:lnTo>
                  <a:pt x="837" y="196"/>
                </a:lnTo>
                <a:lnTo>
                  <a:pt x="837" y="185"/>
                </a:lnTo>
                <a:lnTo>
                  <a:pt x="805" y="174"/>
                </a:lnTo>
                <a:lnTo>
                  <a:pt x="783" y="163"/>
                </a:lnTo>
                <a:lnTo>
                  <a:pt x="761" y="163"/>
                </a:lnTo>
                <a:lnTo>
                  <a:pt x="739" y="163"/>
                </a:lnTo>
                <a:lnTo>
                  <a:pt x="718" y="163"/>
                </a:lnTo>
                <a:lnTo>
                  <a:pt x="696" y="174"/>
                </a:lnTo>
                <a:lnTo>
                  <a:pt x="653" y="174"/>
                </a:lnTo>
                <a:lnTo>
                  <a:pt x="620" y="185"/>
                </a:lnTo>
                <a:lnTo>
                  <a:pt x="566" y="185"/>
                </a:lnTo>
                <a:lnTo>
                  <a:pt x="522" y="196"/>
                </a:lnTo>
                <a:lnTo>
                  <a:pt x="457" y="217"/>
                </a:lnTo>
                <a:lnTo>
                  <a:pt x="392" y="228"/>
                </a:lnTo>
                <a:lnTo>
                  <a:pt x="337" y="239"/>
                </a:lnTo>
                <a:lnTo>
                  <a:pt x="218" y="250"/>
                </a:lnTo>
                <a:lnTo>
                  <a:pt x="109" y="261"/>
                </a:lnTo>
                <a:lnTo>
                  <a:pt x="0" y="272"/>
                </a:lnTo>
                <a:lnTo>
                  <a:pt x="0" y="163"/>
                </a:lnTo>
                <a:lnTo>
                  <a:pt x="55" y="163"/>
                </a:lnTo>
                <a:lnTo>
                  <a:pt x="120" y="163"/>
                </a:lnTo>
                <a:lnTo>
                  <a:pt x="174" y="152"/>
                </a:lnTo>
                <a:lnTo>
                  <a:pt x="239" y="152"/>
                </a:lnTo>
                <a:lnTo>
                  <a:pt x="305" y="141"/>
                </a:lnTo>
                <a:lnTo>
                  <a:pt x="370" y="130"/>
                </a:lnTo>
                <a:lnTo>
                  <a:pt x="435" y="119"/>
                </a:lnTo>
                <a:lnTo>
                  <a:pt x="511" y="109"/>
                </a:lnTo>
                <a:lnTo>
                  <a:pt x="576" y="98"/>
                </a:lnTo>
                <a:lnTo>
                  <a:pt x="642" y="76"/>
                </a:lnTo>
                <a:lnTo>
                  <a:pt x="696" y="65"/>
                </a:lnTo>
                <a:lnTo>
                  <a:pt x="739" y="54"/>
                </a:lnTo>
                <a:lnTo>
                  <a:pt x="783" y="54"/>
                </a:lnTo>
                <a:lnTo>
                  <a:pt x="816" y="43"/>
                </a:lnTo>
                <a:lnTo>
                  <a:pt x="837" y="32"/>
                </a:lnTo>
                <a:lnTo>
                  <a:pt x="859" y="22"/>
                </a:lnTo>
                <a:lnTo>
                  <a:pt x="903" y="11"/>
                </a:lnTo>
                <a:lnTo>
                  <a:pt x="924" y="0"/>
                </a:lnTo>
                <a:lnTo>
                  <a:pt x="946" y="0"/>
                </a:lnTo>
                <a:lnTo>
                  <a:pt x="957" y="11"/>
                </a:lnTo>
                <a:lnTo>
                  <a:pt x="979" y="22"/>
                </a:lnTo>
                <a:lnTo>
                  <a:pt x="1000" y="43"/>
                </a:lnTo>
                <a:lnTo>
                  <a:pt x="1033" y="65"/>
                </a:lnTo>
              </a:path>
            </a:pathLst>
          </a:custGeom>
          <a:solidFill>
            <a:srgbClr val="FF0000"/>
          </a:solidFill>
          <a:ln w="12700">
            <a:solidFill>
              <a:srgbClr val="000000"/>
            </a:solidFill>
            <a:round/>
          </a:ln>
        </p:spPr>
        <p:txBody>
          <a:bodyPr/>
          <a:lstStyle/>
          <a:p>
            <a:endParaRPr lang="zh-CN" altLang="en-US"/>
          </a:p>
        </p:txBody>
      </p:sp>
      <p:sp>
        <p:nvSpPr>
          <p:cNvPr id="99369" name="Freeform 41"/>
          <p:cNvSpPr/>
          <p:nvPr/>
        </p:nvSpPr>
        <p:spPr bwMode="auto">
          <a:xfrm>
            <a:off x="5948363" y="1444625"/>
            <a:ext cx="1601787" cy="282575"/>
          </a:xfrm>
          <a:custGeom>
            <a:avLst/>
            <a:gdLst>
              <a:gd name="T0" fmla="*/ 2147483646 w 2522"/>
              <a:gd name="T1" fmla="*/ 2147483646 h 446"/>
              <a:gd name="T2" fmla="*/ 0 w 2522"/>
              <a:gd name="T3" fmla="*/ 2147483646 h 446"/>
              <a:gd name="T4" fmla="*/ 0 w 2522"/>
              <a:gd name="T5" fmla="*/ 2147483646 h 446"/>
              <a:gd name="T6" fmla="*/ 2147483646 w 2522"/>
              <a:gd name="T7" fmla="*/ 2147483646 h 446"/>
              <a:gd name="T8" fmla="*/ 2147483646 w 2522"/>
              <a:gd name="T9" fmla="*/ 2147483646 h 446"/>
              <a:gd name="T10" fmla="*/ 2147483646 w 2522"/>
              <a:gd name="T11" fmla="*/ 2147483646 h 446"/>
              <a:gd name="T12" fmla="*/ 2147483646 w 2522"/>
              <a:gd name="T13" fmla="*/ 2147483646 h 446"/>
              <a:gd name="T14" fmla="*/ 2147483646 w 2522"/>
              <a:gd name="T15" fmla="*/ 2147483646 h 446"/>
              <a:gd name="T16" fmla="*/ 2147483646 w 2522"/>
              <a:gd name="T17" fmla="*/ 2147483646 h 446"/>
              <a:gd name="T18" fmla="*/ 2147483646 w 2522"/>
              <a:gd name="T19" fmla="*/ 2147483646 h 446"/>
              <a:gd name="T20" fmla="*/ 2147483646 w 2522"/>
              <a:gd name="T21" fmla="*/ 2147483646 h 446"/>
              <a:gd name="T22" fmla="*/ 2147483646 w 2522"/>
              <a:gd name="T23" fmla="*/ 2147483646 h 446"/>
              <a:gd name="T24" fmla="*/ 2147483646 w 2522"/>
              <a:gd name="T25" fmla="*/ 2147483646 h 446"/>
              <a:gd name="T26" fmla="*/ 2147483646 w 2522"/>
              <a:gd name="T27" fmla="*/ 2147483646 h 446"/>
              <a:gd name="T28" fmla="*/ 2147483646 w 2522"/>
              <a:gd name="T29" fmla="*/ 2147483646 h 446"/>
              <a:gd name="T30" fmla="*/ 2147483646 w 2522"/>
              <a:gd name="T31" fmla="*/ 2147483646 h 446"/>
              <a:gd name="T32" fmla="*/ 2147483646 w 2522"/>
              <a:gd name="T33" fmla="*/ 2147483646 h 446"/>
              <a:gd name="T34" fmla="*/ 2147483646 w 2522"/>
              <a:gd name="T35" fmla="*/ 2147483646 h 446"/>
              <a:gd name="T36" fmla="*/ 2147483646 w 2522"/>
              <a:gd name="T37" fmla="*/ 2147483646 h 446"/>
              <a:gd name="T38" fmla="*/ 2147483646 w 2522"/>
              <a:gd name="T39" fmla="*/ 2147483646 h 446"/>
              <a:gd name="T40" fmla="*/ 2147483646 w 2522"/>
              <a:gd name="T41" fmla="*/ 2147483646 h 446"/>
              <a:gd name="T42" fmla="*/ 2147483646 w 2522"/>
              <a:gd name="T43" fmla="*/ 2147483646 h 446"/>
              <a:gd name="T44" fmla="*/ 2147483646 w 2522"/>
              <a:gd name="T45" fmla="*/ 2147483646 h 446"/>
              <a:gd name="T46" fmla="*/ 2147483646 w 2522"/>
              <a:gd name="T47" fmla="*/ 2147483646 h 446"/>
              <a:gd name="T48" fmla="*/ 2147483646 w 2522"/>
              <a:gd name="T49" fmla="*/ 2147483646 h 446"/>
              <a:gd name="T50" fmla="*/ 2147483646 w 2522"/>
              <a:gd name="T51" fmla="*/ 2147483646 h 446"/>
              <a:gd name="T52" fmla="*/ 2147483646 w 2522"/>
              <a:gd name="T53" fmla="*/ 2147483646 h 446"/>
              <a:gd name="T54" fmla="*/ 2147483646 w 2522"/>
              <a:gd name="T55" fmla="*/ 0 h 446"/>
              <a:gd name="T56" fmla="*/ 2147483646 w 2522"/>
              <a:gd name="T57" fmla="*/ 0 h 446"/>
              <a:gd name="T58" fmla="*/ 2147483646 w 2522"/>
              <a:gd name="T59" fmla="*/ 0 h 446"/>
              <a:gd name="T60" fmla="*/ 2147483646 w 2522"/>
              <a:gd name="T61" fmla="*/ 0 h 446"/>
              <a:gd name="T62" fmla="*/ 2147483646 w 2522"/>
              <a:gd name="T63" fmla="*/ 2147483646 h 446"/>
              <a:gd name="T64" fmla="*/ 2147483646 w 2522"/>
              <a:gd name="T65" fmla="*/ 2147483646 h 446"/>
              <a:gd name="T66" fmla="*/ 2147483646 w 2522"/>
              <a:gd name="T67" fmla="*/ 2147483646 h 446"/>
              <a:gd name="T68" fmla="*/ 2147483646 w 2522"/>
              <a:gd name="T69" fmla="*/ 2147483646 h 446"/>
              <a:gd name="T70" fmla="*/ 2147483646 w 2522"/>
              <a:gd name="T71" fmla="*/ 2147483646 h 446"/>
              <a:gd name="T72" fmla="*/ 2147483646 w 2522"/>
              <a:gd name="T73" fmla="*/ 2147483646 h 446"/>
              <a:gd name="T74" fmla="*/ 2147483646 w 2522"/>
              <a:gd name="T75" fmla="*/ 2147483646 h 446"/>
              <a:gd name="T76" fmla="*/ 2147483646 w 2522"/>
              <a:gd name="T77" fmla="*/ 2147483646 h 446"/>
              <a:gd name="T78" fmla="*/ 2147483646 w 2522"/>
              <a:gd name="T79" fmla="*/ 2147483646 h 446"/>
              <a:gd name="T80" fmla="*/ 2147483646 w 2522"/>
              <a:gd name="T81" fmla="*/ 2147483646 h 446"/>
              <a:gd name="T82" fmla="*/ 2147483646 w 2522"/>
              <a:gd name="T83" fmla="*/ 2147483646 h 446"/>
              <a:gd name="T84" fmla="*/ 2147483646 w 2522"/>
              <a:gd name="T85" fmla="*/ 2147483646 h 446"/>
              <a:gd name="T86" fmla="*/ 2147483646 w 2522"/>
              <a:gd name="T87" fmla="*/ 2147483646 h 446"/>
              <a:gd name="T88" fmla="*/ 2147483646 w 2522"/>
              <a:gd name="T89" fmla="*/ 2147483646 h 446"/>
              <a:gd name="T90" fmla="*/ 2147483646 w 2522"/>
              <a:gd name="T91" fmla="*/ 2147483646 h 446"/>
              <a:gd name="T92" fmla="*/ 2147483646 w 2522"/>
              <a:gd name="T93" fmla="*/ 2147483646 h 446"/>
              <a:gd name="T94" fmla="*/ 2147483646 w 2522"/>
              <a:gd name="T95" fmla="*/ 2147483646 h 446"/>
              <a:gd name="T96" fmla="*/ 2147483646 w 2522"/>
              <a:gd name="T97" fmla="*/ 2147483646 h 446"/>
              <a:gd name="T98" fmla="*/ 2147483646 w 2522"/>
              <a:gd name="T99" fmla="*/ 2147483646 h 446"/>
              <a:gd name="T100" fmla="*/ 2147483646 w 2522"/>
              <a:gd name="T101" fmla="*/ 2147483646 h 446"/>
              <a:gd name="T102" fmla="*/ 2147483646 w 2522"/>
              <a:gd name="T103" fmla="*/ 2147483646 h 446"/>
              <a:gd name="T104" fmla="*/ 2147483646 w 2522"/>
              <a:gd name="T105" fmla="*/ 2147483646 h 446"/>
              <a:gd name="T106" fmla="*/ 2147483646 w 2522"/>
              <a:gd name="T107" fmla="*/ 2147483646 h 446"/>
              <a:gd name="T108" fmla="*/ 2147483646 w 2522"/>
              <a:gd name="T109" fmla="*/ 2147483646 h 446"/>
              <a:gd name="T110" fmla="*/ 2147483646 w 2522"/>
              <a:gd name="T111" fmla="*/ 2147483646 h 446"/>
              <a:gd name="T112" fmla="*/ 2147483646 w 2522"/>
              <a:gd name="T113" fmla="*/ 2147483646 h 446"/>
              <a:gd name="T114" fmla="*/ 2147483646 w 2522"/>
              <a:gd name="T115" fmla="*/ 2147483646 h 446"/>
              <a:gd name="T116" fmla="*/ 2147483646 w 2522"/>
              <a:gd name="T117" fmla="*/ 2147483646 h 4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22"/>
              <a:gd name="T178" fmla="*/ 0 h 446"/>
              <a:gd name="T179" fmla="*/ 2522 w 2522"/>
              <a:gd name="T180" fmla="*/ 446 h 44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22" h="446">
                <a:moveTo>
                  <a:pt x="54" y="403"/>
                </a:moveTo>
                <a:lnTo>
                  <a:pt x="33" y="381"/>
                </a:lnTo>
                <a:lnTo>
                  <a:pt x="11" y="359"/>
                </a:lnTo>
                <a:lnTo>
                  <a:pt x="0" y="337"/>
                </a:lnTo>
                <a:lnTo>
                  <a:pt x="0" y="327"/>
                </a:lnTo>
                <a:lnTo>
                  <a:pt x="11" y="327"/>
                </a:lnTo>
                <a:lnTo>
                  <a:pt x="11" y="316"/>
                </a:lnTo>
                <a:lnTo>
                  <a:pt x="22" y="316"/>
                </a:lnTo>
                <a:lnTo>
                  <a:pt x="43" y="316"/>
                </a:lnTo>
                <a:lnTo>
                  <a:pt x="54" y="316"/>
                </a:lnTo>
                <a:lnTo>
                  <a:pt x="76" y="316"/>
                </a:lnTo>
                <a:lnTo>
                  <a:pt x="87" y="316"/>
                </a:lnTo>
                <a:lnTo>
                  <a:pt x="98" y="316"/>
                </a:lnTo>
                <a:lnTo>
                  <a:pt x="109" y="316"/>
                </a:lnTo>
                <a:lnTo>
                  <a:pt x="130" y="316"/>
                </a:lnTo>
                <a:lnTo>
                  <a:pt x="141" y="316"/>
                </a:lnTo>
                <a:lnTo>
                  <a:pt x="163" y="316"/>
                </a:lnTo>
                <a:lnTo>
                  <a:pt x="196" y="316"/>
                </a:lnTo>
                <a:lnTo>
                  <a:pt x="217" y="305"/>
                </a:lnTo>
                <a:lnTo>
                  <a:pt x="250" y="305"/>
                </a:lnTo>
                <a:lnTo>
                  <a:pt x="272" y="305"/>
                </a:lnTo>
                <a:lnTo>
                  <a:pt x="315" y="294"/>
                </a:lnTo>
                <a:lnTo>
                  <a:pt x="348" y="294"/>
                </a:lnTo>
                <a:lnTo>
                  <a:pt x="391" y="294"/>
                </a:lnTo>
                <a:lnTo>
                  <a:pt x="424" y="283"/>
                </a:lnTo>
                <a:lnTo>
                  <a:pt x="467" y="272"/>
                </a:lnTo>
                <a:lnTo>
                  <a:pt x="522" y="272"/>
                </a:lnTo>
                <a:lnTo>
                  <a:pt x="609" y="261"/>
                </a:lnTo>
                <a:lnTo>
                  <a:pt x="696" y="250"/>
                </a:lnTo>
                <a:lnTo>
                  <a:pt x="772" y="240"/>
                </a:lnTo>
                <a:lnTo>
                  <a:pt x="848" y="229"/>
                </a:lnTo>
                <a:lnTo>
                  <a:pt x="924" y="218"/>
                </a:lnTo>
                <a:lnTo>
                  <a:pt x="1000" y="207"/>
                </a:lnTo>
                <a:lnTo>
                  <a:pt x="1065" y="196"/>
                </a:lnTo>
                <a:lnTo>
                  <a:pt x="1131" y="185"/>
                </a:lnTo>
                <a:lnTo>
                  <a:pt x="1185" y="174"/>
                </a:lnTo>
                <a:lnTo>
                  <a:pt x="1250" y="163"/>
                </a:lnTo>
                <a:lnTo>
                  <a:pt x="1326" y="152"/>
                </a:lnTo>
                <a:lnTo>
                  <a:pt x="1402" y="142"/>
                </a:lnTo>
                <a:lnTo>
                  <a:pt x="1489" y="131"/>
                </a:lnTo>
                <a:lnTo>
                  <a:pt x="1576" y="109"/>
                </a:lnTo>
                <a:lnTo>
                  <a:pt x="1674" y="87"/>
                </a:lnTo>
                <a:lnTo>
                  <a:pt x="1772" y="65"/>
                </a:lnTo>
                <a:lnTo>
                  <a:pt x="1826" y="65"/>
                </a:lnTo>
                <a:lnTo>
                  <a:pt x="1870" y="55"/>
                </a:lnTo>
                <a:lnTo>
                  <a:pt x="1913" y="44"/>
                </a:lnTo>
                <a:lnTo>
                  <a:pt x="1957" y="33"/>
                </a:lnTo>
                <a:lnTo>
                  <a:pt x="2000" y="33"/>
                </a:lnTo>
                <a:lnTo>
                  <a:pt x="2033" y="22"/>
                </a:lnTo>
                <a:lnTo>
                  <a:pt x="2066" y="22"/>
                </a:lnTo>
                <a:lnTo>
                  <a:pt x="2098" y="11"/>
                </a:lnTo>
                <a:lnTo>
                  <a:pt x="2131" y="11"/>
                </a:lnTo>
                <a:lnTo>
                  <a:pt x="2153" y="11"/>
                </a:lnTo>
                <a:lnTo>
                  <a:pt x="2174" y="0"/>
                </a:lnTo>
                <a:lnTo>
                  <a:pt x="2196" y="0"/>
                </a:lnTo>
                <a:lnTo>
                  <a:pt x="2218" y="0"/>
                </a:lnTo>
                <a:lnTo>
                  <a:pt x="2229" y="0"/>
                </a:lnTo>
                <a:lnTo>
                  <a:pt x="2250" y="0"/>
                </a:lnTo>
                <a:lnTo>
                  <a:pt x="2261" y="0"/>
                </a:lnTo>
                <a:lnTo>
                  <a:pt x="2305" y="0"/>
                </a:lnTo>
                <a:lnTo>
                  <a:pt x="2348" y="11"/>
                </a:lnTo>
                <a:lnTo>
                  <a:pt x="2392" y="33"/>
                </a:lnTo>
                <a:lnTo>
                  <a:pt x="2435" y="55"/>
                </a:lnTo>
                <a:lnTo>
                  <a:pt x="2457" y="76"/>
                </a:lnTo>
                <a:lnTo>
                  <a:pt x="2479" y="87"/>
                </a:lnTo>
                <a:lnTo>
                  <a:pt x="2500" y="109"/>
                </a:lnTo>
                <a:lnTo>
                  <a:pt x="2511" y="120"/>
                </a:lnTo>
                <a:lnTo>
                  <a:pt x="2522" y="131"/>
                </a:lnTo>
                <a:lnTo>
                  <a:pt x="2522" y="142"/>
                </a:lnTo>
                <a:lnTo>
                  <a:pt x="2522" y="152"/>
                </a:lnTo>
                <a:lnTo>
                  <a:pt x="2522" y="163"/>
                </a:lnTo>
                <a:lnTo>
                  <a:pt x="2511" y="185"/>
                </a:lnTo>
                <a:lnTo>
                  <a:pt x="2490" y="185"/>
                </a:lnTo>
                <a:lnTo>
                  <a:pt x="2468" y="196"/>
                </a:lnTo>
                <a:lnTo>
                  <a:pt x="2457" y="207"/>
                </a:lnTo>
                <a:lnTo>
                  <a:pt x="2435" y="207"/>
                </a:lnTo>
                <a:lnTo>
                  <a:pt x="2413" y="207"/>
                </a:lnTo>
                <a:lnTo>
                  <a:pt x="2392" y="207"/>
                </a:lnTo>
                <a:lnTo>
                  <a:pt x="2359" y="207"/>
                </a:lnTo>
                <a:lnTo>
                  <a:pt x="2316" y="207"/>
                </a:lnTo>
                <a:lnTo>
                  <a:pt x="2283" y="207"/>
                </a:lnTo>
                <a:lnTo>
                  <a:pt x="2240" y="196"/>
                </a:lnTo>
                <a:lnTo>
                  <a:pt x="2185" y="196"/>
                </a:lnTo>
                <a:lnTo>
                  <a:pt x="2131" y="196"/>
                </a:lnTo>
                <a:lnTo>
                  <a:pt x="2066" y="196"/>
                </a:lnTo>
                <a:lnTo>
                  <a:pt x="2000" y="196"/>
                </a:lnTo>
                <a:lnTo>
                  <a:pt x="1935" y="207"/>
                </a:lnTo>
                <a:lnTo>
                  <a:pt x="1859" y="207"/>
                </a:lnTo>
                <a:lnTo>
                  <a:pt x="1783" y="218"/>
                </a:lnTo>
                <a:lnTo>
                  <a:pt x="1707" y="229"/>
                </a:lnTo>
                <a:lnTo>
                  <a:pt x="1533" y="240"/>
                </a:lnTo>
                <a:lnTo>
                  <a:pt x="1348" y="261"/>
                </a:lnTo>
                <a:lnTo>
                  <a:pt x="1163" y="294"/>
                </a:lnTo>
                <a:lnTo>
                  <a:pt x="968" y="316"/>
                </a:lnTo>
                <a:lnTo>
                  <a:pt x="881" y="337"/>
                </a:lnTo>
                <a:lnTo>
                  <a:pt x="794" y="348"/>
                </a:lnTo>
                <a:lnTo>
                  <a:pt x="707" y="370"/>
                </a:lnTo>
                <a:lnTo>
                  <a:pt x="631" y="381"/>
                </a:lnTo>
                <a:lnTo>
                  <a:pt x="565" y="392"/>
                </a:lnTo>
                <a:lnTo>
                  <a:pt x="500" y="403"/>
                </a:lnTo>
                <a:lnTo>
                  <a:pt x="446" y="403"/>
                </a:lnTo>
                <a:lnTo>
                  <a:pt x="391" y="414"/>
                </a:lnTo>
                <a:lnTo>
                  <a:pt x="348" y="425"/>
                </a:lnTo>
                <a:lnTo>
                  <a:pt x="315" y="425"/>
                </a:lnTo>
                <a:lnTo>
                  <a:pt x="283" y="435"/>
                </a:lnTo>
                <a:lnTo>
                  <a:pt x="250" y="435"/>
                </a:lnTo>
                <a:lnTo>
                  <a:pt x="217" y="446"/>
                </a:lnTo>
                <a:lnTo>
                  <a:pt x="196" y="446"/>
                </a:lnTo>
                <a:lnTo>
                  <a:pt x="174" y="446"/>
                </a:lnTo>
                <a:lnTo>
                  <a:pt x="163" y="446"/>
                </a:lnTo>
                <a:lnTo>
                  <a:pt x="141" y="446"/>
                </a:lnTo>
                <a:lnTo>
                  <a:pt x="109" y="435"/>
                </a:lnTo>
                <a:lnTo>
                  <a:pt x="87" y="425"/>
                </a:lnTo>
                <a:lnTo>
                  <a:pt x="54" y="403"/>
                </a:lnTo>
              </a:path>
            </a:pathLst>
          </a:custGeom>
          <a:solidFill>
            <a:srgbClr val="FF0000"/>
          </a:solidFill>
          <a:ln w="12700">
            <a:solidFill>
              <a:srgbClr val="000000"/>
            </a:solidFill>
            <a:round/>
          </a:ln>
        </p:spPr>
        <p:txBody>
          <a:bodyPr/>
          <a:lstStyle/>
          <a:p>
            <a:endParaRPr lang="zh-CN" altLang="en-US"/>
          </a:p>
        </p:txBody>
      </p:sp>
      <p:sp>
        <p:nvSpPr>
          <p:cNvPr id="24" name="矩形 4"/>
          <p:cNvSpPr>
            <a:spLocks noChangeArrowheads="1"/>
          </p:cNvSpPr>
          <p:nvPr/>
        </p:nvSpPr>
        <p:spPr bwMode="auto">
          <a:xfrm>
            <a:off x="2635250" y="141922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贡</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5" name="矩形 24"/>
          <p:cNvSpPr>
            <a:spLocks noChangeArrowheads="1"/>
          </p:cNvSpPr>
          <p:nvPr/>
        </p:nvSpPr>
        <p:spPr bwMode="auto">
          <a:xfrm>
            <a:off x="2635250" y="725488"/>
            <a:ext cx="22320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0030101010101" pitchFamily="49" charset="-122"/>
                <a:ea typeface="黑体" panose="02010600030101010101" pitchFamily="49" charset="-122"/>
              </a:rPr>
              <a:t>ɡònɡ</a:t>
            </a:r>
            <a:endParaRPr lang="en-US" altLang="zh-CN" sz="4800" b="1">
              <a:solidFill>
                <a:srgbClr val="FF0000"/>
              </a:solidFill>
              <a:latin typeface="黑体" panose="02010600030101010101" pitchFamily="49" charset="-122"/>
              <a:ea typeface="黑体" panose="02010600030101010101" pitchFamily="49" charset="-122"/>
            </a:endParaRPr>
          </a:p>
        </p:txBody>
      </p:sp>
      <p:sp>
        <p:nvSpPr>
          <p:cNvPr id="27" name="TextBox 26"/>
          <p:cNvSpPr txBox="1">
            <a:spLocks noChangeArrowheads="1"/>
          </p:cNvSpPr>
          <p:nvPr/>
        </p:nvSpPr>
        <p:spPr bwMode="auto">
          <a:xfrm>
            <a:off x="715963" y="3240088"/>
            <a:ext cx="758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solidFill>
                  <a:srgbClr val="000000"/>
                </a:solidFill>
                <a:latin typeface="楷体" panose="02010609060101010101" pitchFamily="49" charset="-122"/>
                <a:ea typeface="楷体" panose="02010609060101010101" pitchFamily="49" charset="-122"/>
              </a:rPr>
              <a:t>贡献   </a:t>
            </a:r>
            <a:r>
              <a:rPr lang="zh-CN" altLang="en-US" sz="3200" b="1" dirty="0" smtClean="0">
                <a:solidFill>
                  <a:srgbClr val="000000"/>
                </a:solidFill>
                <a:latin typeface="楷体" panose="02010609060101010101" pitchFamily="49" charset="-122"/>
                <a:ea typeface="楷体" panose="02010609060101010101" pitchFamily="49" charset="-122"/>
              </a:rPr>
              <a:t>进贡</a:t>
            </a: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30" name="TextBox 29"/>
          <p:cNvSpPr txBox="1">
            <a:spLocks noChangeArrowheads="1"/>
          </p:cNvSpPr>
          <p:nvPr/>
        </p:nvSpPr>
        <p:spPr bwMode="auto">
          <a:xfrm>
            <a:off x="715963" y="3925888"/>
            <a:ext cx="85931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长大后我们要为祖国做贡献！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9368"/>
                                        </p:tgtEl>
                                        <p:attrNameLst>
                                          <p:attrName>style.visibility</p:attrName>
                                        </p:attrNameLst>
                                      </p:cBhvr>
                                      <p:to>
                                        <p:strVal val="visible"/>
                                      </p:to>
                                    </p:set>
                                    <p:animEffect transition="in" filter="wipe(left)">
                                      <p:cBhvr>
                                        <p:cTn id="13" dur="500"/>
                                        <p:tgtEl>
                                          <p:spTgt spid="9936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9370"/>
                                        </p:tgtEl>
                                        <p:attrNameLst>
                                          <p:attrName>style.visibility</p:attrName>
                                        </p:attrNameLst>
                                      </p:cBhvr>
                                      <p:to>
                                        <p:strVal val="visible"/>
                                      </p:to>
                                    </p:set>
                                    <p:animEffect transition="in" filter="wipe(up)">
                                      <p:cBhvr>
                                        <p:cTn id="18" dur="500"/>
                                        <p:tgtEl>
                                          <p:spTgt spid="993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9369"/>
                                        </p:tgtEl>
                                        <p:attrNameLst>
                                          <p:attrName>style.visibility</p:attrName>
                                        </p:attrNameLst>
                                      </p:cBhvr>
                                      <p:to>
                                        <p:strVal val="visible"/>
                                      </p:to>
                                    </p:set>
                                    <p:animEffect transition="in" filter="wipe(left)">
                                      <p:cBhvr>
                                        <p:cTn id="23" dur="500"/>
                                        <p:tgtEl>
                                          <p:spTgt spid="9936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9371"/>
                                        </p:tgtEl>
                                        <p:attrNameLst>
                                          <p:attrName>style.visibility</p:attrName>
                                        </p:attrNameLst>
                                      </p:cBhvr>
                                      <p:to>
                                        <p:strVal val="visible"/>
                                      </p:to>
                                    </p:set>
                                    <p:animEffect transition="in" filter="wipe(up)">
                                      <p:cBhvr>
                                        <p:cTn id="28" dur="500"/>
                                        <p:tgtEl>
                                          <p:spTgt spid="9937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9374"/>
                                        </p:tgtEl>
                                        <p:attrNameLst>
                                          <p:attrName>style.visibility</p:attrName>
                                        </p:attrNameLst>
                                      </p:cBhvr>
                                      <p:to>
                                        <p:strVal val="visible"/>
                                      </p:to>
                                    </p:set>
                                    <p:animEffect transition="in" filter="wipe(up)">
                                      <p:cBhvr>
                                        <p:cTn id="33" dur="500"/>
                                        <p:tgtEl>
                                          <p:spTgt spid="9937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99372"/>
                                        </p:tgtEl>
                                        <p:attrNameLst>
                                          <p:attrName>style.visibility</p:attrName>
                                        </p:attrNameLst>
                                      </p:cBhvr>
                                      <p:to>
                                        <p:strVal val="visible"/>
                                      </p:to>
                                    </p:set>
                                    <p:animEffect transition="in" filter="wipe(up)">
                                      <p:cBhvr>
                                        <p:cTn id="38" dur="500"/>
                                        <p:tgtEl>
                                          <p:spTgt spid="9937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99373"/>
                                        </p:tgtEl>
                                        <p:attrNameLst>
                                          <p:attrName>style.visibility</p:attrName>
                                        </p:attrNameLst>
                                      </p:cBhvr>
                                      <p:to>
                                        <p:strVal val="visible"/>
                                      </p:to>
                                    </p:set>
                                    <p:animEffect transition="in" filter="wipe(up)">
                                      <p:cBhvr>
                                        <p:cTn id="43" dur="500"/>
                                        <p:tgtEl>
                                          <p:spTgt spid="9937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4455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1423" name="Freeform 47"/>
          <p:cNvSpPr/>
          <p:nvPr/>
        </p:nvSpPr>
        <p:spPr bwMode="auto">
          <a:xfrm>
            <a:off x="6161088" y="1406525"/>
            <a:ext cx="234950" cy="214313"/>
          </a:xfrm>
          <a:custGeom>
            <a:avLst/>
            <a:gdLst>
              <a:gd name="T0" fmla="*/ 0 w 369"/>
              <a:gd name="T1" fmla="*/ 0 h 337"/>
              <a:gd name="T2" fmla="*/ 2147483646 w 369"/>
              <a:gd name="T3" fmla="*/ 0 h 337"/>
              <a:gd name="T4" fmla="*/ 2147483646 w 369"/>
              <a:gd name="T5" fmla="*/ 0 h 337"/>
              <a:gd name="T6" fmla="*/ 2147483646 w 369"/>
              <a:gd name="T7" fmla="*/ 2147483646 h 337"/>
              <a:gd name="T8" fmla="*/ 2147483646 w 369"/>
              <a:gd name="T9" fmla="*/ 2147483646 h 337"/>
              <a:gd name="T10" fmla="*/ 2147483646 w 369"/>
              <a:gd name="T11" fmla="*/ 2147483646 h 337"/>
              <a:gd name="T12" fmla="*/ 2147483646 w 369"/>
              <a:gd name="T13" fmla="*/ 2147483646 h 337"/>
              <a:gd name="T14" fmla="*/ 2147483646 w 369"/>
              <a:gd name="T15" fmla="*/ 2147483646 h 337"/>
              <a:gd name="T16" fmla="*/ 2147483646 w 369"/>
              <a:gd name="T17" fmla="*/ 2147483646 h 337"/>
              <a:gd name="T18" fmla="*/ 2147483646 w 369"/>
              <a:gd name="T19" fmla="*/ 2147483646 h 337"/>
              <a:gd name="T20" fmla="*/ 2147483646 w 369"/>
              <a:gd name="T21" fmla="*/ 2147483646 h 337"/>
              <a:gd name="T22" fmla="*/ 2147483646 w 369"/>
              <a:gd name="T23" fmla="*/ 2147483646 h 337"/>
              <a:gd name="T24" fmla="*/ 2147483646 w 369"/>
              <a:gd name="T25" fmla="*/ 2147483646 h 337"/>
              <a:gd name="T26" fmla="*/ 2147483646 w 369"/>
              <a:gd name="T27" fmla="*/ 2147483646 h 337"/>
              <a:gd name="T28" fmla="*/ 2147483646 w 369"/>
              <a:gd name="T29" fmla="*/ 2147483646 h 337"/>
              <a:gd name="T30" fmla="*/ 2147483646 w 369"/>
              <a:gd name="T31" fmla="*/ 2147483646 h 337"/>
              <a:gd name="T32" fmla="*/ 2147483646 w 369"/>
              <a:gd name="T33" fmla="*/ 2147483646 h 337"/>
              <a:gd name="T34" fmla="*/ 2147483646 w 369"/>
              <a:gd name="T35" fmla="*/ 2147483646 h 337"/>
              <a:gd name="T36" fmla="*/ 2147483646 w 369"/>
              <a:gd name="T37" fmla="*/ 2147483646 h 337"/>
              <a:gd name="T38" fmla="*/ 2147483646 w 369"/>
              <a:gd name="T39" fmla="*/ 2147483646 h 337"/>
              <a:gd name="T40" fmla="*/ 2147483646 w 369"/>
              <a:gd name="T41" fmla="*/ 2147483646 h 337"/>
              <a:gd name="T42" fmla="*/ 2147483646 w 369"/>
              <a:gd name="T43" fmla="*/ 2147483646 h 337"/>
              <a:gd name="T44" fmla="*/ 2147483646 w 369"/>
              <a:gd name="T45" fmla="*/ 2147483646 h 337"/>
              <a:gd name="T46" fmla="*/ 2147483646 w 369"/>
              <a:gd name="T47" fmla="*/ 2147483646 h 337"/>
              <a:gd name="T48" fmla="*/ 2147483646 w 369"/>
              <a:gd name="T49" fmla="*/ 2147483646 h 337"/>
              <a:gd name="T50" fmla="*/ 2147483646 w 369"/>
              <a:gd name="T51" fmla="*/ 2147483646 h 337"/>
              <a:gd name="T52" fmla="*/ 2147483646 w 369"/>
              <a:gd name="T53" fmla="*/ 2147483646 h 337"/>
              <a:gd name="T54" fmla="*/ 2147483646 w 369"/>
              <a:gd name="T55" fmla="*/ 2147483646 h 337"/>
              <a:gd name="T56" fmla="*/ 2147483646 w 369"/>
              <a:gd name="T57" fmla="*/ 2147483646 h 337"/>
              <a:gd name="T58" fmla="*/ 2147483646 w 369"/>
              <a:gd name="T59" fmla="*/ 2147483646 h 337"/>
              <a:gd name="T60" fmla="*/ 2147483646 w 369"/>
              <a:gd name="T61" fmla="*/ 2147483646 h 337"/>
              <a:gd name="T62" fmla="*/ 2147483646 w 369"/>
              <a:gd name="T63" fmla="*/ 2147483646 h 337"/>
              <a:gd name="T64" fmla="*/ 2147483646 w 369"/>
              <a:gd name="T65" fmla="*/ 2147483646 h 337"/>
              <a:gd name="T66" fmla="*/ 2147483646 w 369"/>
              <a:gd name="T67" fmla="*/ 2147483646 h 337"/>
              <a:gd name="T68" fmla="*/ 2147483646 w 369"/>
              <a:gd name="T69" fmla="*/ 2147483646 h 337"/>
              <a:gd name="T70" fmla="*/ 2147483646 w 369"/>
              <a:gd name="T71" fmla="*/ 2147483646 h 337"/>
              <a:gd name="T72" fmla="*/ 0 w 369"/>
              <a:gd name="T73" fmla="*/ 0 h 337"/>
              <a:gd name="T74" fmla="*/ 0 w 369"/>
              <a:gd name="T75" fmla="*/ 0 h 3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9"/>
              <a:gd name="T115" fmla="*/ 0 h 337"/>
              <a:gd name="T116" fmla="*/ 369 w 369"/>
              <a:gd name="T117" fmla="*/ 337 h 3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9" h="337">
                <a:moveTo>
                  <a:pt x="0" y="0"/>
                </a:moveTo>
                <a:lnTo>
                  <a:pt x="54" y="0"/>
                </a:lnTo>
                <a:lnTo>
                  <a:pt x="109" y="0"/>
                </a:lnTo>
                <a:lnTo>
                  <a:pt x="163" y="11"/>
                </a:lnTo>
                <a:lnTo>
                  <a:pt x="206" y="22"/>
                </a:lnTo>
                <a:lnTo>
                  <a:pt x="250" y="43"/>
                </a:lnTo>
                <a:lnTo>
                  <a:pt x="283" y="65"/>
                </a:lnTo>
                <a:lnTo>
                  <a:pt x="315" y="87"/>
                </a:lnTo>
                <a:lnTo>
                  <a:pt x="337" y="109"/>
                </a:lnTo>
                <a:lnTo>
                  <a:pt x="359" y="141"/>
                </a:lnTo>
                <a:lnTo>
                  <a:pt x="359" y="174"/>
                </a:lnTo>
                <a:lnTo>
                  <a:pt x="369" y="218"/>
                </a:lnTo>
                <a:lnTo>
                  <a:pt x="359" y="261"/>
                </a:lnTo>
                <a:lnTo>
                  <a:pt x="359" y="272"/>
                </a:lnTo>
                <a:lnTo>
                  <a:pt x="359" y="294"/>
                </a:lnTo>
                <a:lnTo>
                  <a:pt x="348" y="305"/>
                </a:lnTo>
                <a:lnTo>
                  <a:pt x="348" y="315"/>
                </a:lnTo>
                <a:lnTo>
                  <a:pt x="337" y="326"/>
                </a:lnTo>
                <a:lnTo>
                  <a:pt x="337" y="337"/>
                </a:lnTo>
                <a:lnTo>
                  <a:pt x="326" y="337"/>
                </a:lnTo>
                <a:lnTo>
                  <a:pt x="315" y="337"/>
                </a:lnTo>
                <a:lnTo>
                  <a:pt x="304" y="326"/>
                </a:lnTo>
                <a:lnTo>
                  <a:pt x="293" y="315"/>
                </a:lnTo>
                <a:lnTo>
                  <a:pt x="272" y="305"/>
                </a:lnTo>
                <a:lnTo>
                  <a:pt x="250" y="294"/>
                </a:lnTo>
                <a:lnTo>
                  <a:pt x="228" y="272"/>
                </a:lnTo>
                <a:lnTo>
                  <a:pt x="206" y="261"/>
                </a:lnTo>
                <a:lnTo>
                  <a:pt x="185" y="239"/>
                </a:lnTo>
                <a:lnTo>
                  <a:pt x="152" y="218"/>
                </a:lnTo>
                <a:lnTo>
                  <a:pt x="130" y="185"/>
                </a:lnTo>
                <a:lnTo>
                  <a:pt x="109" y="152"/>
                </a:lnTo>
                <a:lnTo>
                  <a:pt x="76" y="120"/>
                </a:lnTo>
                <a:lnTo>
                  <a:pt x="54" y="87"/>
                </a:lnTo>
                <a:lnTo>
                  <a:pt x="22" y="43"/>
                </a:lnTo>
                <a:lnTo>
                  <a:pt x="0" y="0"/>
                </a:lnTo>
              </a:path>
            </a:pathLst>
          </a:custGeom>
          <a:solidFill>
            <a:srgbClr val="FF0000"/>
          </a:solidFill>
          <a:ln w="12700">
            <a:solidFill>
              <a:srgbClr val="000000"/>
            </a:solidFill>
            <a:round/>
          </a:ln>
        </p:spPr>
        <p:txBody>
          <a:bodyPr/>
          <a:lstStyle/>
          <a:p>
            <a:endParaRPr lang="zh-CN" altLang="en-US"/>
          </a:p>
        </p:txBody>
      </p:sp>
      <p:sp>
        <p:nvSpPr>
          <p:cNvPr id="101424" name="Freeform 48"/>
          <p:cNvSpPr/>
          <p:nvPr/>
        </p:nvSpPr>
        <p:spPr bwMode="auto">
          <a:xfrm>
            <a:off x="6022975" y="1766888"/>
            <a:ext cx="201613" cy="200025"/>
          </a:xfrm>
          <a:custGeom>
            <a:avLst/>
            <a:gdLst>
              <a:gd name="T0" fmla="*/ 0 w 316"/>
              <a:gd name="T1" fmla="*/ 0 h 315"/>
              <a:gd name="T2" fmla="*/ 2147483646 w 316"/>
              <a:gd name="T3" fmla="*/ 2147483646 h 315"/>
              <a:gd name="T4" fmla="*/ 2147483646 w 316"/>
              <a:gd name="T5" fmla="*/ 2147483646 h 315"/>
              <a:gd name="T6" fmla="*/ 2147483646 w 316"/>
              <a:gd name="T7" fmla="*/ 2147483646 h 315"/>
              <a:gd name="T8" fmla="*/ 2147483646 w 316"/>
              <a:gd name="T9" fmla="*/ 2147483646 h 315"/>
              <a:gd name="T10" fmla="*/ 2147483646 w 316"/>
              <a:gd name="T11" fmla="*/ 2147483646 h 315"/>
              <a:gd name="T12" fmla="*/ 2147483646 w 316"/>
              <a:gd name="T13" fmla="*/ 2147483646 h 315"/>
              <a:gd name="T14" fmla="*/ 2147483646 w 316"/>
              <a:gd name="T15" fmla="*/ 2147483646 h 315"/>
              <a:gd name="T16" fmla="*/ 2147483646 w 316"/>
              <a:gd name="T17" fmla="*/ 2147483646 h 315"/>
              <a:gd name="T18" fmla="*/ 2147483646 w 316"/>
              <a:gd name="T19" fmla="*/ 2147483646 h 315"/>
              <a:gd name="T20" fmla="*/ 2147483646 w 316"/>
              <a:gd name="T21" fmla="*/ 2147483646 h 315"/>
              <a:gd name="T22" fmla="*/ 2147483646 w 316"/>
              <a:gd name="T23" fmla="*/ 2147483646 h 315"/>
              <a:gd name="T24" fmla="*/ 2147483646 w 316"/>
              <a:gd name="T25" fmla="*/ 2147483646 h 315"/>
              <a:gd name="T26" fmla="*/ 2147483646 w 316"/>
              <a:gd name="T27" fmla="*/ 2147483646 h 315"/>
              <a:gd name="T28" fmla="*/ 2147483646 w 316"/>
              <a:gd name="T29" fmla="*/ 2147483646 h 315"/>
              <a:gd name="T30" fmla="*/ 2147483646 w 316"/>
              <a:gd name="T31" fmla="*/ 2147483646 h 315"/>
              <a:gd name="T32" fmla="*/ 2147483646 w 316"/>
              <a:gd name="T33" fmla="*/ 2147483646 h 315"/>
              <a:gd name="T34" fmla="*/ 2147483646 w 316"/>
              <a:gd name="T35" fmla="*/ 2147483646 h 315"/>
              <a:gd name="T36" fmla="*/ 2147483646 w 316"/>
              <a:gd name="T37" fmla="*/ 2147483646 h 315"/>
              <a:gd name="T38" fmla="*/ 2147483646 w 316"/>
              <a:gd name="T39" fmla="*/ 2147483646 h 315"/>
              <a:gd name="T40" fmla="*/ 2147483646 w 316"/>
              <a:gd name="T41" fmla="*/ 2147483646 h 315"/>
              <a:gd name="T42" fmla="*/ 2147483646 w 316"/>
              <a:gd name="T43" fmla="*/ 2147483646 h 315"/>
              <a:gd name="T44" fmla="*/ 2147483646 w 316"/>
              <a:gd name="T45" fmla="*/ 2147483646 h 315"/>
              <a:gd name="T46" fmla="*/ 2147483646 w 316"/>
              <a:gd name="T47" fmla="*/ 2147483646 h 315"/>
              <a:gd name="T48" fmla="*/ 2147483646 w 316"/>
              <a:gd name="T49" fmla="*/ 2147483646 h 315"/>
              <a:gd name="T50" fmla="*/ 2147483646 w 316"/>
              <a:gd name="T51" fmla="*/ 2147483646 h 315"/>
              <a:gd name="T52" fmla="*/ 2147483646 w 316"/>
              <a:gd name="T53" fmla="*/ 2147483646 h 315"/>
              <a:gd name="T54" fmla="*/ 2147483646 w 316"/>
              <a:gd name="T55" fmla="*/ 2147483646 h 315"/>
              <a:gd name="T56" fmla="*/ 2147483646 w 316"/>
              <a:gd name="T57" fmla="*/ 2147483646 h 315"/>
              <a:gd name="T58" fmla="*/ 2147483646 w 316"/>
              <a:gd name="T59" fmla="*/ 2147483646 h 315"/>
              <a:gd name="T60" fmla="*/ 2147483646 w 316"/>
              <a:gd name="T61" fmla="*/ 2147483646 h 315"/>
              <a:gd name="T62" fmla="*/ 0 w 316"/>
              <a:gd name="T63" fmla="*/ 0 h 315"/>
              <a:gd name="T64" fmla="*/ 0 w 316"/>
              <a:gd name="T65" fmla="*/ 0 h 3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6"/>
              <a:gd name="T100" fmla="*/ 0 h 315"/>
              <a:gd name="T101" fmla="*/ 316 w 316"/>
              <a:gd name="T102" fmla="*/ 315 h 3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6" h="315">
                <a:moveTo>
                  <a:pt x="0" y="0"/>
                </a:moveTo>
                <a:lnTo>
                  <a:pt x="55" y="11"/>
                </a:lnTo>
                <a:lnTo>
                  <a:pt x="98" y="22"/>
                </a:lnTo>
                <a:lnTo>
                  <a:pt x="142" y="22"/>
                </a:lnTo>
                <a:lnTo>
                  <a:pt x="174" y="32"/>
                </a:lnTo>
                <a:lnTo>
                  <a:pt x="196" y="43"/>
                </a:lnTo>
                <a:lnTo>
                  <a:pt x="229" y="54"/>
                </a:lnTo>
                <a:lnTo>
                  <a:pt x="240" y="65"/>
                </a:lnTo>
                <a:lnTo>
                  <a:pt x="261" y="87"/>
                </a:lnTo>
                <a:lnTo>
                  <a:pt x="283" y="109"/>
                </a:lnTo>
                <a:lnTo>
                  <a:pt x="294" y="141"/>
                </a:lnTo>
                <a:lnTo>
                  <a:pt x="305" y="163"/>
                </a:lnTo>
                <a:lnTo>
                  <a:pt x="316" y="196"/>
                </a:lnTo>
                <a:lnTo>
                  <a:pt x="316" y="239"/>
                </a:lnTo>
                <a:lnTo>
                  <a:pt x="316" y="272"/>
                </a:lnTo>
                <a:lnTo>
                  <a:pt x="305" y="294"/>
                </a:lnTo>
                <a:lnTo>
                  <a:pt x="305" y="304"/>
                </a:lnTo>
                <a:lnTo>
                  <a:pt x="294" y="315"/>
                </a:lnTo>
                <a:lnTo>
                  <a:pt x="283" y="315"/>
                </a:lnTo>
                <a:lnTo>
                  <a:pt x="272" y="315"/>
                </a:lnTo>
                <a:lnTo>
                  <a:pt x="250" y="304"/>
                </a:lnTo>
                <a:lnTo>
                  <a:pt x="229" y="294"/>
                </a:lnTo>
                <a:lnTo>
                  <a:pt x="207" y="283"/>
                </a:lnTo>
                <a:lnTo>
                  <a:pt x="185" y="261"/>
                </a:lnTo>
                <a:lnTo>
                  <a:pt x="153" y="239"/>
                </a:lnTo>
                <a:lnTo>
                  <a:pt x="109" y="185"/>
                </a:lnTo>
                <a:lnTo>
                  <a:pt x="77" y="152"/>
                </a:lnTo>
                <a:lnTo>
                  <a:pt x="55" y="119"/>
                </a:lnTo>
                <a:lnTo>
                  <a:pt x="44" y="87"/>
                </a:lnTo>
                <a:lnTo>
                  <a:pt x="22" y="65"/>
                </a:lnTo>
                <a:lnTo>
                  <a:pt x="11" y="32"/>
                </a:lnTo>
                <a:lnTo>
                  <a:pt x="0" y="0"/>
                </a:lnTo>
              </a:path>
            </a:pathLst>
          </a:custGeom>
          <a:solidFill>
            <a:srgbClr val="FF0000"/>
          </a:solidFill>
          <a:ln w="12700">
            <a:solidFill>
              <a:srgbClr val="000000"/>
            </a:solidFill>
            <a:round/>
          </a:ln>
        </p:spPr>
        <p:txBody>
          <a:bodyPr/>
          <a:lstStyle/>
          <a:p>
            <a:endParaRPr lang="zh-CN" altLang="en-US"/>
          </a:p>
        </p:txBody>
      </p:sp>
      <p:sp>
        <p:nvSpPr>
          <p:cNvPr id="101425" name="Freeform 49"/>
          <p:cNvSpPr/>
          <p:nvPr/>
        </p:nvSpPr>
        <p:spPr bwMode="auto">
          <a:xfrm>
            <a:off x="6037263" y="2035175"/>
            <a:ext cx="373062" cy="712788"/>
          </a:xfrm>
          <a:custGeom>
            <a:avLst/>
            <a:gdLst>
              <a:gd name="T0" fmla="*/ 2147483646 w 587"/>
              <a:gd name="T1" fmla="*/ 2147483646 h 1121"/>
              <a:gd name="T2" fmla="*/ 2147483646 w 587"/>
              <a:gd name="T3" fmla="*/ 2147483646 h 1121"/>
              <a:gd name="T4" fmla="*/ 2147483646 w 587"/>
              <a:gd name="T5" fmla="*/ 2147483646 h 1121"/>
              <a:gd name="T6" fmla="*/ 2147483646 w 587"/>
              <a:gd name="T7" fmla="*/ 2147483646 h 1121"/>
              <a:gd name="T8" fmla="*/ 2147483646 w 587"/>
              <a:gd name="T9" fmla="*/ 2147483646 h 1121"/>
              <a:gd name="T10" fmla="*/ 2147483646 w 587"/>
              <a:gd name="T11" fmla="*/ 2147483646 h 1121"/>
              <a:gd name="T12" fmla="*/ 2147483646 w 587"/>
              <a:gd name="T13" fmla="*/ 2147483646 h 1121"/>
              <a:gd name="T14" fmla="*/ 2147483646 w 587"/>
              <a:gd name="T15" fmla="*/ 2147483646 h 1121"/>
              <a:gd name="T16" fmla="*/ 2147483646 w 587"/>
              <a:gd name="T17" fmla="*/ 2147483646 h 1121"/>
              <a:gd name="T18" fmla="*/ 2147483646 w 587"/>
              <a:gd name="T19" fmla="*/ 2147483646 h 1121"/>
              <a:gd name="T20" fmla="*/ 2147483646 w 587"/>
              <a:gd name="T21" fmla="*/ 2147483646 h 1121"/>
              <a:gd name="T22" fmla="*/ 2147483646 w 587"/>
              <a:gd name="T23" fmla="*/ 2147483646 h 1121"/>
              <a:gd name="T24" fmla="*/ 2147483646 w 587"/>
              <a:gd name="T25" fmla="*/ 2147483646 h 1121"/>
              <a:gd name="T26" fmla="*/ 2147483646 w 587"/>
              <a:gd name="T27" fmla="*/ 2147483646 h 1121"/>
              <a:gd name="T28" fmla="*/ 2147483646 w 587"/>
              <a:gd name="T29" fmla="*/ 2147483646 h 1121"/>
              <a:gd name="T30" fmla="*/ 2147483646 w 587"/>
              <a:gd name="T31" fmla="*/ 0 h 1121"/>
              <a:gd name="T32" fmla="*/ 2147483646 w 587"/>
              <a:gd name="T33" fmla="*/ 0 h 1121"/>
              <a:gd name="T34" fmla="*/ 2147483646 w 587"/>
              <a:gd name="T35" fmla="*/ 2147483646 h 1121"/>
              <a:gd name="T36" fmla="*/ 2147483646 w 587"/>
              <a:gd name="T37" fmla="*/ 2147483646 h 1121"/>
              <a:gd name="T38" fmla="*/ 2147483646 w 587"/>
              <a:gd name="T39" fmla="*/ 2147483646 h 1121"/>
              <a:gd name="T40" fmla="*/ 2147483646 w 587"/>
              <a:gd name="T41" fmla="*/ 2147483646 h 1121"/>
              <a:gd name="T42" fmla="*/ 2147483646 w 587"/>
              <a:gd name="T43" fmla="*/ 2147483646 h 1121"/>
              <a:gd name="T44" fmla="*/ 2147483646 w 587"/>
              <a:gd name="T45" fmla="*/ 2147483646 h 1121"/>
              <a:gd name="T46" fmla="*/ 2147483646 w 587"/>
              <a:gd name="T47" fmla="*/ 2147483646 h 1121"/>
              <a:gd name="T48" fmla="*/ 2147483646 w 587"/>
              <a:gd name="T49" fmla="*/ 2147483646 h 1121"/>
              <a:gd name="T50" fmla="*/ 2147483646 w 587"/>
              <a:gd name="T51" fmla="*/ 2147483646 h 1121"/>
              <a:gd name="T52" fmla="*/ 2147483646 w 587"/>
              <a:gd name="T53" fmla="*/ 2147483646 h 1121"/>
              <a:gd name="T54" fmla="*/ 2147483646 w 587"/>
              <a:gd name="T55" fmla="*/ 2147483646 h 1121"/>
              <a:gd name="T56" fmla="*/ 2147483646 w 587"/>
              <a:gd name="T57" fmla="*/ 2147483646 h 1121"/>
              <a:gd name="T58" fmla="*/ 2147483646 w 587"/>
              <a:gd name="T59" fmla="*/ 2147483646 h 1121"/>
              <a:gd name="T60" fmla="*/ 2147483646 w 587"/>
              <a:gd name="T61" fmla="*/ 2147483646 h 1121"/>
              <a:gd name="T62" fmla="*/ 2147483646 w 587"/>
              <a:gd name="T63" fmla="*/ 2147483646 h 1121"/>
              <a:gd name="T64" fmla="*/ 2147483646 w 587"/>
              <a:gd name="T65" fmla="*/ 2147483646 h 1121"/>
              <a:gd name="T66" fmla="*/ 2147483646 w 587"/>
              <a:gd name="T67" fmla="*/ 2147483646 h 1121"/>
              <a:gd name="T68" fmla="*/ 2147483646 w 587"/>
              <a:gd name="T69" fmla="*/ 2147483646 h 1121"/>
              <a:gd name="T70" fmla="*/ 2147483646 w 587"/>
              <a:gd name="T71" fmla="*/ 2147483646 h 1121"/>
              <a:gd name="T72" fmla="*/ 2147483646 w 587"/>
              <a:gd name="T73" fmla="*/ 2147483646 h 1121"/>
              <a:gd name="T74" fmla="*/ 2147483646 w 587"/>
              <a:gd name="T75" fmla="*/ 2147483646 h 1121"/>
              <a:gd name="T76" fmla="*/ 2147483646 w 587"/>
              <a:gd name="T77" fmla="*/ 2147483646 h 1121"/>
              <a:gd name="T78" fmla="*/ 2147483646 w 587"/>
              <a:gd name="T79" fmla="*/ 2147483646 h 1121"/>
              <a:gd name="T80" fmla="*/ 2147483646 w 587"/>
              <a:gd name="T81" fmla="*/ 2147483646 h 1121"/>
              <a:gd name="T82" fmla="*/ 0 w 587"/>
              <a:gd name="T83" fmla="*/ 2147483646 h 1121"/>
              <a:gd name="T84" fmla="*/ 0 w 587"/>
              <a:gd name="T85" fmla="*/ 2147483646 h 1121"/>
              <a:gd name="T86" fmla="*/ 2147483646 w 587"/>
              <a:gd name="T87" fmla="*/ 2147483646 h 1121"/>
              <a:gd name="T88" fmla="*/ 2147483646 w 587"/>
              <a:gd name="T89" fmla="*/ 2147483646 h 1121"/>
              <a:gd name="T90" fmla="*/ 2147483646 w 587"/>
              <a:gd name="T91" fmla="*/ 2147483646 h 1121"/>
              <a:gd name="T92" fmla="*/ 2147483646 w 587"/>
              <a:gd name="T93" fmla="*/ 2147483646 h 1121"/>
              <a:gd name="T94" fmla="*/ 2147483646 w 587"/>
              <a:gd name="T95" fmla="*/ 2147483646 h 11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7"/>
              <a:gd name="T145" fmla="*/ 0 h 1121"/>
              <a:gd name="T146" fmla="*/ 587 w 587"/>
              <a:gd name="T147" fmla="*/ 1121 h 11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7" h="1121">
                <a:moveTo>
                  <a:pt x="120" y="740"/>
                </a:moveTo>
                <a:lnTo>
                  <a:pt x="131" y="729"/>
                </a:lnTo>
                <a:lnTo>
                  <a:pt x="141" y="718"/>
                </a:lnTo>
                <a:lnTo>
                  <a:pt x="141" y="708"/>
                </a:lnTo>
                <a:lnTo>
                  <a:pt x="152" y="697"/>
                </a:lnTo>
                <a:lnTo>
                  <a:pt x="163" y="675"/>
                </a:lnTo>
                <a:lnTo>
                  <a:pt x="174" y="653"/>
                </a:lnTo>
                <a:lnTo>
                  <a:pt x="196" y="631"/>
                </a:lnTo>
                <a:lnTo>
                  <a:pt x="207" y="610"/>
                </a:lnTo>
                <a:lnTo>
                  <a:pt x="218" y="577"/>
                </a:lnTo>
                <a:lnTo>
                  <a:pt x="239" y="544"/>
                </a:lnTo>
                <a:lnTo>
                  <a:pt x="261" y="512"/>
                </a:lnTo>
                <a:lnTo>
                  <a:pt x="283" y="479"/>
                </a:lnTo>
                <a:lnTo>
                  <a:pt x="305" y="435"/>
                </a:lnTo>
                <a:lnTo>
                  <a:pt x="326" y="392"/>
                </a:lnTo>
                <a:lnTo>
                  <a:pt x="348" y="348"/>
                </a:lnTo>
                <a:lnTo>
                  <a:pt x="370" y="305"/>
                </a:lnTo>
                <a:lnTo>
                  <a:pt x="392" y="261"/>
                </a:lnTo>
                <a:lnTo>
                  <a:pt x="413" y="229"/>
                </a:lnTo>
                <a:lnTo>
                  <a:pt x="435" y="185"/>
                </a:lnTo>
                <a:lnTo>
                  <a:pt x="457" y="153"/>
                </a:lnTo>
                <a:lnTo>
                  <a:pt x="468" y="131"/>
                </a:lnTo>
                <a:lnTo>
                  <a:pt x="489" y="98"/>
                </a:lnTo>
                <a:lnTo>
                  <a:pt x="500" y="76"/>
                </a:lnTo>
                <a:lnTo>
                  <a:pt x="522" y="55"/>
                </a:lnTo>
                <a:lnTo>
                  <a:pt x="533" y="44"/>
                </a:lnTo>
                <a:lnTo>
                  <a:pt x="544" y="33"/>
                </a:lnTo>
                <a:lnTo>
                  <a:pt x="555" y="22"/>
                </a:lnTo>
                <a:lnTo>
                  <a:pt x="565" y="11"/>
                </a:lnTo>
                <a:lnTo>
                  <a:pt x="565" y="0"/>
                </a:lnTo>
                <a:lnTo>
                  <a:pt x="576" y="0"/>
                </a:lnTo>
                <a:lnTo>
                  <a:pt x="587" y="0"/>
                </a:lnTo>
                <a:lnTo>
                  <a:pt x="587" y="11"/>
                </a:lnTo>
                <a:lnTo>
                  <a:pt x="587" y="22"/>
                </a:lnTo>
                <a:lnTo>
                  <a:pt x="587" y="33"/>
                </a:lnTo>
                <a:lnTo>
                  <a:pt x="576" y="55"/>
                </a:lnTo>
                <a:lnTo>
                  <a:pt x="576" y="76"/>
                </a:lnTo>
                <a:lnTo>
                  <a:pt x="565" y="98"/>
                </a:lnTo>
                <a:lnTo>
                  <a:pt x="565" y="120"/>
                </a:lnTo>
                <a:lnTo>
                  <a:pt x="555" y="153"/>
                </a:lnTo>
                <a:lnTo>
                  <a:pt x="544" y="185"/>
                </a:lnTo>
                <a:lnTo>
                  <a:pt x="533" y="218"/>
                </a:lnTo>
                <a:lnTo>
                  <a:pt x="522" y="261"/>
                </a:lnTo>
                <a:lnTo>
                  <a:pt x="500" y="305"/>
                </a:lnTo>
                <a:lnTo>
                  <a:pt x="489" y="348"/>
                </a:lnTo>
                <a:lnTo>
                  <a:pt x="468" y="392"/>
                </a:lnTo>
                <a:lnTo>
                  <a:pt x="446" y="435"/>
                </a:lnTo>
                <a:lnTo>
                  <a:pt x="424" y="490"/>
                </a:lnTo>
                <a:lnTo>
                  <a:pt x="402" y="544"/>
                </a:lnTo>
                <a:lnTo>
                  <a:pt x="392" y="588"/>
                </a:lnTo>
                <a:lnTo>
                  <a:pt x="370" y="631"/>
                </a:lnTo>
                <a:lnTo>
                  <a:pt x="359" y="675"/>
                </a:lnTo>
                <a:lnTo>
                  <a:pt x="337" y="718"/>
                </a:lnTo>
                <a:lnTo>
                  <a:pt x="326" y="751"/>
                </a:lnTo>
                <a:lnTo>
                  <a:pt x="315" y="795"/>
                </a:lnTo>
                <a:lnTo>
                  <a:pt x="305" y="827"/>
                </a:lnTo>
                <a:lnTo>
                  <a:pt x="294" y="849"/>
                </a:lnTo>
                <a:lnTo>
                  <a:pt x="283" y="882"/>
                </a:lnTo>
                <a:lnTo>
                  <a:pt x="272" y="903"/>
                </a:lnTo>
                <a:lnTo>
                  <a:pt x="261" y="947"/>
                </a:lnTo>
                <a:lnTo>
                  <a:pt x="261" y="990"/>
                </a:lnTo>
                <a:lnTo>
                  <a:pt x="250" y="1012"/>
                </a:lnTo>
                <a:lnTo>
                  <a:pt x="239" y="1045"/>
                </a:lnTo>
                <a:lnTo>
                  <a:pt x="228" y="1067"/>
                </a:lnTo>
                <a:lnTo>
                  <a:pt x="228" y="1078"/>
                </a:lnTo>
                <a:lnTo>
                  <a:pt x="218" y="1088"/>
                </a:lnTo>
                <a:lnTo>
                  <a:pt x="207" y="1099"/>
                </a:lnTo>
                <a:lnTo>
                  <a:pt x="196" y="1110"/>
                </a:lnTo>
                <a:lnTo>
                  <a:pt x="185" y="1121"/>
                </a:lnTo>
                <a:lnTo>
                  <a:pt x="163" y="1110"/>
                </a:lnTo>
                <a:lnTo>
                  <a:pt x="152" y="1110"/>
                </a:lnTo>
                <a:lnTo>
                  <a:pt x="141" y="1099"/>
                </a:lnTo>
                <a:lnTo>
                  <a:pt x="131" y="1078"/>
                </a:lnTo>
                <a:lnTo>
                  <a:pt x="120" y="1056"/>
                </a:lnTo>
                <a:lnTo>
                  <a:pt x="98" y="1034"/>
                </a:lnTo>
                <a:lnTo>
                  <a:pt x="87" y="1001"/>
                </a:lnTo>
                <a:lnTo>
                  <a:pt x="65" y="958"/>
                </a:lnTo>
                <a:lnTo>
                  <a:pt x="55" y="925"/>
                </a:lnTo>
                <a:lnTo>
                  <a:pt x="33" y="903"/>
                </a:lnTo>
                <a:lnTo>
                  <a:pt x="22" y="871"/>
                </a:lnTo>
                <a:lnTo>
                  <a:pt x="11" y="849"/>
                </a:lnTo>
                <a:lnTo>
                  <a:pt x="0" y="827"/>
                </a:lnTo>
                <a:lnTo>
                  <a:pt x="0" y="805"/>
                </a:lnTo>
                <a:lnTo>
                  <a:pt x="0" y="784"/>
                </a:lnTo>
                <a:lnTo>
                  <a:pt x="0" y="773"/>
                </a:lnTo>
                <a:lnTo>
                  <a:pt x="11" y="762"/>
                </a:lnTo>
                <a:lnTo>
                  <a:pt x="22" y="751"/>
                </a:lnTo>
                <a:lnTo>
                  <a:pt x="33" y="740"/>
                </a:lnTo>
                <a:lnTo>
                  <a:pt x="55" y="740"/>
                </a:lnTo>
                <a:lnTo>
                  <a:pt x="76" y="740"/>
                </a:lnTo>
                <a:lnTo>
                  <a:pt x="98" y="751"/>
                </a:lnTo>
                <a:lnTo>
                  <a:pt x="120" y="740"/>
                </a:lnTo>
              </a:path>
            </a:pathLst>
          </a:custGeom>
          <a:solidFill>
            <a:srgbClr val="FF0000"/>
          </a:solidFill>
          <a:ln w="12700">
            <a:solidFill>
              <a:srgbClr val="000000"/>
            </a:solidFill>
            <a:round/>
          </a:ln>
        </p:spPr>
        <p:txBody>
          <a:bodyPr/>
          <a:lstStyle/>
          <a:p>
            <a:endParaRPr lang="zh-CN" altLang="en-US"/>
          </a:p>
        </p:txBody>
      </p:sp>
      <p:sp>
        <p:nvSpPr>
          <p:cNvPr id="101426" name="Freeform 50"/>
          <p:cNvSpPr/>
          <p:nvPr/>
        </p:nvSpPr>
        <p:spPr bwMode="auto">
          <a:xfrm>
            <a:off x="6472238" y="2187575"/>
            <a:ext cx="150812" cy="484188"/>
          </a:xfrm>
          <a:custGeom>
            <a:avLst/>
            <a:gdLst>
              <a:gd name="T0" fmla="*/ 2147483646 w 239"/>
              <a:gd name="T1" fmla="*/ 2147483646 h 761"/>
              <a:gd name="T2" fmla="*/ 2147483646 w 239"/>
              <a:gd name="T3" fmla="*/ 2147483646 h 761"/>
              <a:gd name="T4" fmla="*/ 2147483646 w 239"/>
              <a:gd name="T5" fmla="*/ 2147483646 h 761"/>
              <a:gd name="T6" fmla="*/ 2147483646 w 239"/>
              <a:gd name="T7" fmla="*/ 2147483646 h 761"/>
              <a:gd name="T8" fmla="*/ 2147483646 w 239"/>
              <a:gd name="T9" fmla="*/ 2147483646 h 761"/>
              <a:gd name="T10" fmla="*/ 2147483646 w 239"/>
              <a:gd name="T11" fmla="*/ 2147483646 h 761"/>
              <a:gd name="T12" fmla="*/ 2147483646 w 239"/>
              <a:gd name="T13" fmla="*/ 2147483646 h 761"/>
              <a:gd name="T14" fmla="*/ 2147483646 w 239"/>
              <a:gd name="T15" fmla="*/ 2147483646 h 761"/>
              <a:gd name="T16" fmla="*/ 2147483646 w 239"/>
              <a:gd name="T17" fmla="*/ 2147483646 h 761"/>
              <a:gd name="T18" fmla="*/ 2147483646 w 239"/>
              <a:gd name="T19" fmla="*/ 2147483646 h 761"/>
              <a:gd name="T20" fmla="*/ 2147483646 w 239"/>
              <a:gd name="T21" fmla="*/ 2147483646 h 761"/>
              <a:gd name="T22" fmla="*/ 2147483646 w 239"/>
              <a:gd name="T23" fmla="*/ 2147483646 h 761"/>
              <a:gd name="T24" fmla="*/ 2147483646 w 239"/>
              <a:gd name="T25" fmla="*/ 2147483646 h 761"/>
              <a:gd name="T26" fmla="*/ 2147483646 w 239"/>
              <a:gd name="T27" fmla="*/ 2147483646 h 761"/>
              <a:gd name="T28" fmla="*/ 2147483646 w 239"/>
              <a:gd name="T29" fmla="*/ 2147483646 h 761"/>
              <a:gd name="T30" fmla="*/ 2147483646 w 239"/>
              <a:gd name="T31" fmla="*/ 2147483646 h 761"/>
              <a:gd name="T32" fmla="*/ 2147483646 w 239"/>
              <a:gd name="T33" fmla="*/ 2147483646 h 761"/>
              <a:gd name="T34" fmla="*/ 2147483646 w 239"/>
              <a:gd name="T35" fmla="*/ 2147483646 h 761"/>
              <a:gd name="T36" fmla="*/ 2147483646 w 239"/>
              <a:gd name="T37" fmla="*/ 2147483646 h 761"/>
              <a:gd name="T38" fmla="*/ 2147483646 w 239"/>
              <a:gd name="T39" fmla="*/ 2147483646 h 761"/>
              <a:gd name="T40" fmla="*/ 2147483646 w 239"/>
              <a:gd name="T41" fmla="*/ 2147483646 h 761"/>
              <a:gd name="T42" fmla="*/ 0 w 239"/>
              <a:gd name="T43" fmla="*/ 2147483646 h 761"/>
              <a:gd name="T44" fmla="*/ 0 w 239"/>
              <a:gd name="T45" fmla="*/ 2147483646 h 761"/>
              <a:gd name="T46" fmla="*/ 0 w 239"/>
              <a:gd name="T47" fmla="*/ 2147483646 h 761"/>
              <a:gd name="T48" fmla="*/ 2147483646 w 239"/>
              <a:gd name="T49" fmla="*/ 2147483646 h 761"/>
              <a:gd name="T50" fmla="*/ 2147483646 w 239"/>
              <a:gd name="T51" fmla="*/ 2147483646 h 761"/>
              <a:gd name="T52" fmla="*/ 2147483646 w 239"/>
              <a:gd name="T53" fmla="*/ 2147483646 h 761"/>
              <a:gd name="T54" fmla="*/ 2147483646 w 239"/>
              <a:gd name="T55" fmla="*/ 2147483646 h 761"/>
              <a:gd name="T56" fmla="*/ 2147483646 w 239"/>
              <a:gd name="T57" fmla="*/ 0 h 761"/>
              <a:gd name="T58" fmla="*/ 2147483646 w 239"/>
              <a:gd name="T59" fmla="*/ 0 h 761"/>
              <a:gd name="T60" fmla="*/ 2147483646 w 239"/>
              <a:gd name="T61" fmla="*/ 0 h 761"/>
              <a:gd name="T62" fmla="*/ 2147483646 w 239"/>
              <a:gd name="T63" fmla="*/ 2147483646 h 761"/>
              <a:gd name="T64" fmla="*/ 2147483646 w 239"/>
              <a:gd name="T65" fmla="*/ 2147483646 h 761"/>
              <a:gd name="T66" fmla="*/ 2147483646 w 239"/>
              <a:gd name="T67" fmla="*/ 2147483646 h 761"/>
              <a:gd name="T68" fmla="*/ 2147483646 w 239"/>
              <a:gd name="T69" fmla="*/ 2147483646 h 761"/>
              <a:gd name="T70" fmla="*/ 2147483646 w 239"/>
              <a:gd name="T71" fmla="*/ 2147483646 h 7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9"/>
              <a:gd name="T109" fmla="*/ 0 h 761"/>
              <a:gd name="T110" fmla="*/ 239 w 239"/>
              <a:gd name="T111" fmla="*/ 761 h 7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9" h="761">
                <a:moveTo>
                  <a:pt x="196" y="32"/>
                </a:moveTo>
                <a:lnTo>
                  <a:pt x="239" y="761"/>
                </a:lnTo>
                <a:lnTo>
                  <a:pt x="152" y="761"/>
                </a:lnTo>
                <a:lnTo>
                  <a:pt x="141" y="696"/>
                </a:lnTo>
                <a:lnTo>
                  <a:pt x="131" y="631"/>
                </a:lnTo>
                <a:lnTo>
                  <a:pt x="131" y="565"/>
                </a:lnTo>
                <a:lnTo>
                  <a:pt x="120" y="511"/>
                </a:lnTo>
                <a:lnTo>
                  <a:pt x="109" y="457"/>
                </a:lnTo>
                <a:lnTo>
                  <a:pt x="109" y="402"/>
                </a:lnTo>
                <a:lnTo>
                  <a:pt x="98" y="359"/>
                </a:lnTo>
                <a:lnTo>
                  <a:pt x="98" y="304"/>
                </a:lnTo>
                <a:lnTo>
                  <a:pt x="87" y="272"/>
                </a:lnTo>
                <a:lnTo>
                  <a:pt x="76" y="228"/>
                </a:lnTo>
                <a:lnTo>
                  <a:pt x="65" y="195"/>
                </a:lnTo>
                <a:lnTo>
                  <a:pt x="65" y="163"/>
                </a:lnTo>
                <a:lnTo>
                  <a:pt x="54" y="141"/>
                </a:lnTo>
                <a:lnTo>
                  <a:pt x="44" y="119"/>
                </a:lnTo>
                <a:lnTo>
                  <a:pt x="33" y="98"/>
                </a:lnTo>
                <a:lnTo>
                  <a:pt x="33" y="87"/>
                </a:lnTo>
                <a:lnTo>
                  <a:pt x="22" y="65"/>
                </a:lnTo>
                <a:lnTo>
                  <a:pt x="11" y="54"/>
                </a:lnTo>
                <a:lnTo>
                  <a:pt x="0" y="43"/>
                </a:lnTo>
                <a:lnTo>
                  <a:pt x="0" y="32"/>
                </a:lnTo>
                <a:lnTo>
                  <a:pt x="11" y="21"/>
                </a:lnTo>
                <a:lnTo>
                  <a:pt x="22" y="10"/>
                </a:lnTo>
                <a:lnTo>
                  <a:pt x="33" y="10"/>
                </a:lnTo>
                <a:lnTo>
                  <a:pt x="54" y="0"/>
                </a:lnTo>
                <a:lnTo>
                  <a:pt x="65" y="0"/>
                </a:lnTo>
                <a:lnTo>
                  <a:pt x="87" y="0"/>
                </a:lnTo>
                <a:lnTo>
                  <a:pt x="109" y="10"/>
                </a:lnTo>
                <a:lnTo>
                  <a:pt x="131" y="10"/>
                </a:lnTo>
                <a:lnTo>
                  <a:pt x="163" y="21"/>
                </a:lnTo>
                <a:lnTo>
                  <a:pt x="196" y="32"/>
                </a:lnTo>
              </a:path>
            </a:pathLst>
          </a:custGeom>
          <a:solidFill>
            <a:srgbClr val="FF0000"/>
          </a:solidFill>
          <a:ln w="12700">
            <a:solidFill>
              <a:srgbClr val="000000"/>
            </a:solidFill>
            <a:round/>
          </a:ln>
        </p:spPr>
        <p:txBody>
          <a:bodyPr/>
          <a:lstStyle/>
          <a:p>
            <a:endParaRPr lang="zh-CN" altLang="en-US"/>
          </a:p>
        </p:txBody>
      </p:sp>
      <p:sp>
        <p:nvSpPr>
          <p:cNvPr id="101427" name="Freeform 51"/>
          <p:cNvSpPr/>
          <p:nvPr/>
        </p:nvSpPr>
        <p:spPr bwMode="auto">
          <a:xfrm>
            <a:off x="6534150" y="2119313"/>
            <a:ext cx="822325" cy="511175"/>
          </a:xfrm>
          <a:custGeom>
            <a:avLst/>
            <a:gdLst>
              <a:gd name="T0" fmla="*/ 2147483646 w 1294"/>
              <a:gd name="T1" fmla="*/ 2147483646 h 805"/>
              <a:gd name="T2" fmla="*/ 2147483646 w 1294"/>
              <a:gd name="T3" fmla="*/ 0 h 805"/>
              <a:gd name="T4" fmla="*/ 2147483646 w 1294"/>
              <a:gd name="T5" fmla="*/ 2147483646 h 805"/>
              <a:gd name="T6" fmla="*/ 2147483646 w 1294"/>
              <a:gd name="T7" fmla="*/ 2147483646 h 805"/>
              <a:gd name="T8" fmla="*/ 2147483646 w 1294"/>
              <a:gd name="T9" fmla="*/ 2147483646 h 805"/>
              <a:gd name="T10" fmla="*/ 2147483646 w 1294"/>
              <a:gd name="T11" fmla="*/ 2147483646 h 805"/>
              <a:gd name="T12" fmla="*/ 2147483646 w 1294"/>
              <a:gd name="T13" fmla="*/ 2147483646 h 805"/>
              <a:gd name="T14" fmla="*/ 2147483646 w 1294"/>
              <a:gd name="T15" fmla="*/ 2147483646 h 805"/>
              <a:gd name="T16" fmla="*/ 2147483646 w 1294"/>
              <a:gd name="T17" fmla="*/ 2147483646 h 805"/>
              <a:gd name="T18" fmla="*/ 2147483646 w 1294"/>
              <a:gd name="T19" fmla="*/ 2147483646 h 805"/>
              <a:gd name="T20" fmla="*/ 2147483646 w 1294"/>
              <a:gd name="T21" fmla="*/ 2147483646 h 805"/>
              <a:gd name="T22" fmla="*/ 2147483646 w 1294"/>
              <a:gd name="T23" fmla="*/ 2147483646 h 805"/>
              <a:gd name="T24" fmla="*/ 2147483646 w 1294"/>
              <a:gd name="T25" fmla="*/ 2147483646 h 805"/>
              <a:gd name="T26" fmla="*/ 2147483646 w 1294"/>
              <a:gd name="T27" fmla="*/ 2147483646 h 805"/>
              <a:gd name="T28" fmla="*/ 2147483646 w 1294"/>
              <a:gd name="T29" fmla="*/ 2147483646 h 805"/>
              <a:gd name="T30" fmla="*/ 2147483646 w 1294"/>
              <a:gd name="T31" fmla="*/ 2147483646 h 805"/>
              <a:gd name="T32" fmla="*/ 2147483646 w 1294"/>
              <a:gd name="T33" fmla="*/ 2147483646 h 805"/>
              <a:gd name="T34" fmla="*/ 2147483646 w 1294"/>
              <a:gd name="T35" fmla="*/ 2147483646 h 805"/>
              <a:gd name="T36" fmla="*/ 2147483646 w 1294"/>
              <a:gd name="T37" fmla="*/ 2147483646 h 805"/>
              <a:gd name="T38" fmla="*/ 2147483646 w 1294"/>
              <a:gd name="T39" fmla="*/ 2147483646 h 805"/>
              <a:gd name="T40" fmla="*/ 2147483646 w 1294"/>
              <a:gd name="T41" fmla="*/ 2147483646 h 805"/>
              <a:gd name="T42" fmla="*/ 2147483646 w 1294"/>
              <a:gd name="T43" fmla="*/ 2147483646 h 805"/>
              <a:gd name="T44" fmla="*/ 2147483646 w 1294"/>
              <a:gd name="T45" fmla="*/ 2147483646 h 805"/>
              <a:gd name="T46" fmla="*/ 2147483646 w 1294"/>
              <a:gd name="T47" fmla="*/ 2147483646 h 805"/>
              <a:gd name="T48" fmla="*/ 2147483646 w 1294"/>
              <a:gd name="T49" fmla="*/ 2147483646 h 805"/>
              <a:gd name="T50" fmla="*/ 2147483646 w 1294"/>
              <a:gd name="T51" fmla="*/ 2147483646 h 805"/>
              <a:gd name="T52" fmla="*/ 2147483646 w 1294"/>
              <a:gd name="T53" fmla="*/ 2147483646 h 805"/>
              <a:gd name="T54" fmla="*/ 2147483646 w 1294"/>
              <a:gd name="T55" fmla="*/ 2147483646 h 805"/>
              <a:gd name="T56" fmla="*/ 2147483646 w 1294"/>
              <a:gd name="T57" fmla="*/ 2147483646 h 805"/>
              <a:gd name="T58" fmla="*/ 2147483646 w 1294"/>
              <a:gd name="T59" fmla="*/ 2147483646 h 805"/>
              <a:gd name="T60" fmla="*/ 2147483646 w 1294"/>
              <a:gd name="T61" fmla="*/ 2147483646 h 805"/>
              <a:gd name="T62" fmla="*/ 2147483646 w 1294"/>
              <a:gd name="T63" fmla="*/ 2147483646 h 805"/>
              <a:gd name="T64" fmla="*/ 2147483646 w 1294"/>
              <a:gd name="T65" fmla="*/ 2147483646 h 805"/>
              <a:gd name="T66" fmla="*/ 2147483646 w 1294"/>
              <a:gd name="T67" fmla="*/ 2147483646 h 805"/>
              <a:gd name="T68" fmla="*/ 2147483646 w 1294"/>
              <a:gd name="T69" fmla="*/ 2147483646 h 805"/>
              <a:gd name="T70" fmla="*/ 2147483646 w 1294"/>
              <a:gd name="T71" fmla="*/ 2147483646 h 805"/>
              <a:gd name="T72" fmla="*/ 2147483646 w 1294"/>
              <a:gd name="T73" fmla="*/ 2147483646 h 805"/>
              <a:gd name="T74" fmla="*/ 2147483646 w 1294"/>
              <a:gd name="T75" fmla="*/ 2147483646 h 805"/>
              <a:gd name="T76" fmla="*/ 0 w 1294"/>
              <a:gd name="T77" fmla="*/ 2147483646 h 805"/>
              <a:gd name="T78" fmla="*/ 2147483646 w 1294"/>
              <a:gd name="T79" fmla="*/ 2147483646 h 805"/>
              <a:gd name="T80" fmla="*/ 2147483646 w 1294"/>
              <a:gd name="T81" fmla="*/ 2147483646 h 805"/>
              <a:gd name="T82" fmla="*/ 2147483646 w 1294"/>
              <a:gd name="T83" fmla="*/ 2147483646 h 805"/>
              <a:gd name="T84" fmla="*/ 2147483646 w 1294"/>
              <a:gd name="T85" fmla="*/ 2147483646 h 805"/>
              <a:gd name="T86" fmla="*/ 2147483646 w 1294"/>
              <a:gd name="T87" fmla="*/ 2147483646 h 805"/>
              <a:gd name="T88" fmla="*/ 2147483646 w 1294"/>
              <a:gd name="T89" fmla="*/ 2147483646 h 805"/>
              <a:gd name="T90" fmla="*/ 2147483646 w 1294"/>
              <a:gd name="T91" fmla="*/ 2147483646 h 805"/>
              <a:gd name="T92" fmla="*/ 2147483646 w 1294"/>
              <a:gd name="T93" fmla="*/ 2147483646 h 805"/>
              <a:gd name="T94" fmla="*/ 2147483646 w 1294"/>
              <a:gd name="T95" fmla="*/ 2147483646 h 805"/>
              <a:gd name="T96" fmla="*/ 2147483646 w 1294"/>
              <a:gd name="T97" fmla="*/ 2147483646 h 805"/>
              <a:gd name="T98" fmla="*/ 2147483646 w 1294"/>
              <a:gd name="T99" fmla="*/ 2147483646 h 8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4"/>
              <a:gd name="T151" fmla="*/ 0 h 805"/>
              <a:gd name="T152" fmla="*/ 1294 w 1294"/>
              <a:gd name="T153" fmla="*/ 805 h 8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4" h="805">
                <a:moveTo>
                  <a:pt x="946" y="22"/>
                </a:moveTo>
                <a:lnTo>
                  <a:pt x="978" y="22"/>
                </a:lnTo>
                <a:lnTo>
                  <a:pt x="989" y="11"/>
                </a:lnTo>
                <a:lnTo>
                  <a:pt x="1011" y="0"/>
                </a:lnTo>
                <a:lnTo>
                  <a:pt x="1033" y="0"/>
                </a:lnTo>
                <a:lnTo>
                  <a:pt x="1033" y="11"/>
                </a:lnTo>
                <a:lnTo>
                  <a:pt x="1054" y="11"/>
                </a:lnTo>
                <a:lnTo>
                  <a:pt x="1065" y="22"/>
                </a:lnTo>
                <a:lnTo>
                  <a:pt x="1087" y="32"/>
                </a:lnTo>
                <a:lnTo>
                  <a:pt x="1109" y="43"/>
                </a:lnTo>
                <a:lnTo>
                  <a:pt x="1131" y="54"/>
                </a:lnTo>
                <a:lnTo>
                  <a:pt x="1152" y="65"/>
                </a:lnTo>
                <a:lnTo>
                  <a:pt x="1185" y="87"/>
                </a:lnTo>
                <a:lnTo>
                  <a:pt x="1207" y="109"/>
                </a:lnTo>
                <a:lnTo>
                  <a:pt x="1228" y="119"/>
                </a:lnTo>
                <a:lnTo>
                  <a:pt x="1250" y="141"/>
                </a:lnTo>
                <a:lnTo>
                  <a:pt x="1272" y="152"/>
                </a:lnTo>
                <a:lnTo>
                  <a:pt x="1283" y="174"/>
                </a:lnTo>
                <a:lnTo>
                  <a:pt x="1283" y="185"/>
                </a:lnTo>
                <a:lnTo>
                  <a:pt x="1294" y="196"/>
                </a:lnTo>
                <a:lnTo>
                  <a:pt x="1294" y="207"/>
                </a:lnTo>
                <a:lnTo>
                  <a:pt x="1272" y="239"/>
                </a:lnTo>
                <a:lnTo>
                  <a:pt x="1261" y="250"/>
                </a:lnTo>
                <a:lnTo>
                  <a:pt x="1250" y="261"/>
                </a:lnTo>
                <a:lnTo>
                  <a:pt x="1239" y="272"/>
                </a:lnTo>
                <a:lnTo>
                  <a:pt x="1239" y="283"/>
                </a:lnTo>
                <a:lnTo>
                  <a:pt x="1228" y="294"/>
                </a:lnTo>
                <a:lnTo>
                  <a:pt x="1218" y="304"/>
                </a:lnTo>
                <a:lnTo>
                  <a:pt x="1207" y="326"/>
                </a:lnTo>
                <a:lnTo>
                  <a:pt x="1207" y="359"/>
                </a:lnTo>
                <a:lnTo>
                  <a:pt x="1196" y="381"/>
                </a:lnTo>
                <a:lnTo>
                  <a:pt x="1185" y="413"/>
                </a:lnTo>
                <a:lnTo>
                  <a:pt x="1174" y="446"/>
                </a:lnTo>
                <a:lnTo>
                  <a:pt x="1163" y="489"/>
                </a:lnTo>
                <a:lnTo>
                  <a:pt x="1152" y="533"/>
                </a:lnTo>
                <a:lnTo>
                  <a:pt x="1141" y="577"/>
                </a:lnTo>
                <a:lnTo>
                  <a:pt x="1120" y="631"/>
                </a:lnTo>
                <a:lnTo>
                  <a:pt x="1109" y="685"/>
                </a:lnTo>
                <a:lnTo>
                  <a:pt x="1098" y="751"/>
                </a:lnTo>
                <a:lnTo>
                  <a:pt x="1087" y="805"/>
                </a:lnTo>
                <a:lnTo>
                  <a:pt x="1011" y="805"/>
                </a:lnTo>
                <a:lnTo>
                  <a:pt x="1011" y="783"/>
                </a:lnTo>
                <a:lnTo>
                  <a:pt x="1011" y="762"/>
                </a:lnTo>
                <a:lnTo>
                  <a:pt x="1011" y="729"/>
                </a:lnTo>
                <a:lnTo>
                  <a:pt x="1011" y="685"/>
                </a:lnTo>
                <a:lnTo>
                  <a:pt x="1022" y="642"/>
                </a:lnTo>
                <a:lnTo>
                  <a:pt x="1022" y="587"/>
                </a:lnTo>
                <a:lnTo>
                  <a:pt x="1033" y="533"/>
                </a:lnTo>
                <a:lnTo>
                  <a:pt x="1044" y="468"/>
                </a:lnTo>
                <a:lnTo>
                  <a:pt x="1044" y="402"/>
                </a:lnTo>
                <a:lnTo>
                  <a:pt x="1044" y="348"/>
                </a:lnTo>
                <a:lnTo>
                  <a:pt x="1044" y="294"/>
                </a:lnTo>
                <a:lnTo>
                  <a:pt x="1044" y="250"/>
                </a:lnTo>
                <a:lnTo>
                  <a:pt x="1044" y="217"/>
                </a:lnTo>
                <a:lnTo>
                  <a:pt x="1044" y="185"/>
                </a:lnTo>
                <a:lnTo>
                  <a:pt x="1044" y="163"/>
                </a:lnTo>
                <a:lnTo>
                  <a:pt x="1044" y="152"/>
                </a:lnTo>
                <a:lnTo>
                  <a:pt x="1022" y="152"/>
                </a:lnTo>
                <a:lnTo>
                  <a:pt x="1011" y="141"/>
                </a:lnTo>
                <a:lnTo>
                  <a:pt x="978" y="130"/>
                </a:lnTo>
                <a:lnTo>
                  <a:pt x="946" y="130"/>
                </a:lnTo>
                <a:lnTo>
                  <a:pt x="935" y="130"/>
                </a:lnTo>
                <a:lnTo>
                  <a:pt x="924" y="130"/>
                </a:lnTo>
                <a:lnTo>
                  <a:pt x="891" y="130"/>
                </a:lnTo>
                <a:lnTo>
                  <a:pt x="870" y="141"/>
                </a:lnTo>
                <a:lnTo>
                  <a:pt x="826" y="141"/>
                </a:lnTo>
                <a:lnTo>
                  <a:pt x="783" y="141"/>
                </a:lnTo>
                <a:lnTo>
                  <a:pt x="739" y="152"/>
                </a:lnTo>
                <a:lnTo>
                  <a:pt x="674" y="152"/>
                </a:lnTo>
                <a:lnTo>
                  <a:pt x="620" y="163"/>
                </a:lnTo>
                <a:lnTo>
                  <a:pt x="543" y="174"/>
                </a:lnTo>
                <a:lnTo>
                  <a:pt x="467" y="174"/>
                </a:lnTo>
                <a:lnTo>
                  <a:pt x="391" y="185"/>
                </a:lnTo>
                <a:lnTo>
                  <a:pt x="304" y="196"/>
                </a:lnTo>
                <a:lnTo>
                  <a:pt x="206" y="207"/>
                </a:lnTo>
                <a:lnTo>
                  <a:pt x="109" y="217"/>
                </a:lnTo>
                <a:lnTo>
                  <a:pt x="0" y="228"/>
                </a:lnTo>
                <a:lnTo>
                  <a:pt x="0" y="141"/>
                </a:lnTo>
                <a:lnTo>
                  <a:pt x="43" y="141"/>
                </a:lnTo>
                <a:lnTo>
                  <a:pt x="87" y="141"/>
                </a:lnTo>
                <a:lnTo>
                  <a:pt x="119" y="141"/>
                </a:lnTo>
                <a:lnTo>
                  <a:pt x="152" y="141"/>
                </a:lnTo>
                <a:lnTo>
                  <a:pt x="228" y="130"/>
                </a:lnTo>
                <a:lnTo>
                  <a:pt x="283" y="119"/>
                </a:lnTo>
                <a:lnTo>
                  <a:pt x="315" y="119"/>
                </a:lnTo>
                <a:lnTo>
                  <a:pt x="348" y="109"/>
                </a:lnTo>
                <a:lnTo>
                  <a:pt x="380" y="109"/>
                </a:lnTo>
                <a:lnTo>
                  <a:pt x="424" y="98"/>
                </a:lnTo>
                <a:lnTo>
                  <a:pt x="478" y="98"/>
                </a:lnTo>
                <a:lnTo>
                  <a:pt x="533" y="87"/>
                </a:lnTo>
                <a:lnTo>
                  <a:pt x="587" y="76"/>
                </a:lnTo>
                <a:lnTo>
                  <a:pt x="652" y="76"/>
                </a:lnTo>
                <a:lnTo>
                  <a:pt x="717" y="65"/>
                </a:lnTo>
                <a:lnTo>
                  <a:pt x="772" y="54"/>
                </a:lnTo>
                <a:lnTo>
                  <a:pt x="815" y="54"/>
                </a:lnTo>
                <a:lnTo>
                  <a:pt x="859" y="43"/>
                </a:lnTo>
                <a:lnTo>
                  <a:pt x="891" y="43"/>
                </a:lnTo>
                <a:lnTo>
                  <a:pt x="924" y="32"/>
                </a:lnTo>
                <a:lnTo>
                  <a:pt x="935" y="32"/>
                </a:lnTo>
                <a:lnTo>
                  <a:pt x="946" y="22"/>
                </a:lnTo>
              </a:path>
            </a:pathLst>
          </a:custGeom>
          <a:solidFill>
            <a:srgbClr val="FF0000"/>
          </a:solidFill>
          <a:ln w="12700">
            <a:solidFill>
              <a:srgbClr val="000000"/>
            </a:solidFill>
            <a:round/>
          </a:ln>
        </p:spPr>
        <p:txBody>
          <a:bodyPr/>
          <a:lstStyle/>
          <a:p>
            <a:endParaRPr lang="zh-CN" altLang="en-US"/>
          </a:p>
        </p:txBody>
      </p:sp>
      <p:sp>
        <p:nvSpPr>
          <p:cNvPr id="101428" name="Freeform 52"/>
          <p:cNvSpPr/>
          <p:nvPr/>
        </p:nvSpPr>
        <p:spPr bwMode="auto">
          <a:xfrm>
            <a:off x="6740525" y="2208213"/>
            <a:ext cx="90488" cy="449262"/>
          </a:xfrm>
          <a:custGeom>
            <a:avLst/>
            <a:gdLst>
              <a:gd name="T0" fmla="*/ 2147483646 w 141"/>
              <a:gd name="T1" fmla="*/ 2147483646 h 708"/>
              <a:gd name="T2" fmla="*/ 2147483646 w 141"/>
              <a:gd name="T3" fmla="*/ 2147483646 h 708"/>
              <a:gd name="T4" fmla="*/ 2147483646 w 141"/>
              <a:gd name="T5" fmla="*/ 2147483646 h 708"/>
              <a:gd name="T6" fmla="*/ 2147483646 w 141"/>
              <a:gd name="T7" fmla="*/ 2147483646 h 708"/>
              <a:gd name="T8" fmla="*/ 2147483646 w 141"/>
              <a:gd name="T9" fmla="*/ 2147483646 h 708"/>
              <a:gd name="T10" fmla="*/ 2147483646 w 141"/>
              <a:gd name="T11" fmla="*/ 2147483646 h 708"/>
              <a:gd name="T12" fmla="*/ 2147483646 w 141"/>
              <a:gd name="T13" fmla="*/ 2147483646 h 708"/>
              <a:gd name="T14" fmla="*/ 2147483646 w 141"/>
              <a:gd name="T15" fmla="*/ 2147483646 h 708"/>
              <a:gd name="T16" fmla="*/ 2147483646 w 141"/>
              <a:gd name="T17" fmla="*/ 2147483646 h 708"/>
              <a:gd name="T18" fmla="*/ 2147483646 w 141"/>
              <a:gd name="T19" fmla="*/ 2147483646 h 708"/>
              <a:gd name="T20" fmla="*/ 2147483646 w 141"/>
              <a:gd name="T21" fmla="*/ 2147483646 h 708"/>
              <a:gd name="T22" fmla="*/ 2147483646 w 141"/>
              <a:gd name="T23" fmla="*/ 2147483646 h 708"/>
              <a:gd name="T24" fmla="*/ 2147483646 w 141"/>
              <a:gd name="T25" fmla="*/ 2147483646 h 708"/>
              <a:gd name="T26" fmla="*/ 2147483646 w 141"/>
              <a:gd name="T27" fmla="*/ 2147483646 h 708"/>
              <a:gd name="T28" fmla="*/ 0 w 141"/>
              <a:gd name="T29" fmla="*/ 2147483646 h 708"/>
              <a:gd name="T30" fmla="*/ 0 w 141"/>
              <a:gd name="T31" fmla="*/ 2147483646 h 708"/>
              <a:gd name="T32" fmla="*/ 0 w 141"/>
              <a:gd name="T33" fmla="*/ 2147483646 h 708"/>
              <a:gd name="T34" fmla="*/ 0 w 141"/>
              <a:gd name="T35" fmla="*/ 0 h 708"/>
              <a:gd name="T36" fmla="*/ 2147483646 w 141"/>
              <a:gd name="T37" fmla="*/ 2147483646 h 708"/>
              <a:gd name="T38" fmla="*/ 2147483646 w 141"/>
              <a:gd name="T39" fmla="*/ 2147483646 h 708"/>
              <a:gd name="T40" fmla="*/ 2147483646 w 141"/>
              <a:gd name="T41" fmla="*/ 2147483646 h 708"/>
              <a:gd name="T42" fmla="*/ 2147483646 w 141"/>
              <a:gd name="T43" fmla="*/ 2147483646 h 708"/>
              <a:gd name="T44" fmla="*/ 2147483646 w 141"/>
              <a:gd name="T45" fmla="*/ 2147483646 h 708"/>
              <a:gd name="T46" fmla="*/ 2147483646 w 141"/>
              <a:gd name="T47" fmla="*/ 2147483646 h 708"/>
              <a:gd name="T48" fmla="*/ 2147483646 w 141"/>
              <a:gd name="T49" fmla="*/ 2147483646 h 708"/>
              <a:gd name="T50" fmla="*/ 2147483646 w 141"/>
              <a:gd name="T51" fmla="*/ 2147483646 h 708"/>
              <a:gd name="T52" fmla="*/ 2147483646 w 141"/>
              <a:gd name="T53" fmla="*/ 2147483646 h 708"/>
              <a:gd name="T54" fmla="*/ 2147483646 w 141"/>
              <a:gd name="T55" fmla="*/ 2147483646 h 708"/>
              <a:gd name="T56" fmla="*/ 2147483646 w 141"/>
              <a:gd name="T57" fmla="*/ 2147483646 h 708"/>
              <a:gd name="T58" fmla="*/ 2147483646 w 141"/>
              <a:gd name="T59" fmla="*/ 2147483646 h 708"/>
              <a:gd name="T60" fmla="*/ 2147483646 w 141"/>
              <a:gd name="T61" fmla="*/ 2147483646 h 708"/>
              <a:gd name="T62" fmla="*/ 2147483646 w 141"/>
              <a:gd name="T63" fmla="*/ 2147483646 h 708"/>
              <a:gd name="T64" fmla="*/ 2147483646 w 141"/>
              <a:gd name="T65" fmla="*/ 2147483646 h 708"/>
              <a:gd name="T66" fmla="*/ 2147483646 w 141"/>
              <a:gd name="T67" fmla="*/ 2147483646 h 708"/>
              <a:gd name="T68" fmla="*/ 2147483646 w 141"/>
              <a:gd name="T69" fmla="*/ 2147483646 h 708"/>
              <a:gd name="T70" fmla="*/ 2147483646 w 141"/>
              <a:gd name="T71" fmla="*/ 2147483646 h 708"/>
              <a:gd name="T72" fmla="*/ 2147483646 w 141"/>
              <a:gd name="T73" fmla="*/ 2147483646 h 708"/>
              <a:gd name="T74" fmla="*/ 2147483646 w 141"/>
              <a:gd name="T75" fmla="*/ 2147483646 h 708"/>
              <a:gd name="T76" fmla="*/ 2147483646 w 141"/>
              <a:gd name="T77" fmla="*/ 2147483646 h 708"/>
              <a:gd name="T78" fmla="*/ 2147483646 w 141"/>
              <a:gd name="T79" fmla="*/ 2147483646 h 708"/>
              <a:gd name="T80" fmla="*/ 2147483646 w 141"/>
              <a:gd name="T81" fmla="*/ 2147483646 h 708"/>
              <a:gd name="T82" fmla="*/ 2147483646 w 141"/>
              <a:gd name="T83" fmla="*/ 2147483646 h 708"/>
              <a:gd name="T84" fmla="*/ 2147483646 w 141"/>
              <a:gd name="T85" fmla="*/ 2147483646 h 7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
              <a:gd name="T130" fmla="*/ 0 h 708"/>
              <a:gd name="T131" fmla="*/ 141 w 141"/>
              <a:gd name="T132" fmla="*/ 708 h 7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 h="708">
                <a:moveTo>
                  <a:pt x="141" y="708"/>
                </a:moveTo>
                <a:lnTo>
                  <a:pt x="54" y="708"/>
                </a:lnTo>
                <a:lnTo>
                  <a:pt x="54" y="631"/>
                </a:lnTo>
                <a:lnTo>
                  <a:pt x="44" y="566"/>
                </a:lnTo>
                <a:lnTo>
                  <a:pt x="44" y="512"/>
                </a:lnTo>
                <a:lnTo>
                  <a:pt x="33" y="457"/>
                </a:lnTo>
                <a:lnTo>
                  <a:pt x="33" y="403"/>
                </a:lnTo>
                <a:lnTo>
                  <a:pt x="22" y="348"/>
                </a:lnTo>
                <a:lnTo>
                  <a:pt x="22" y="305"/>
                </a:lnTo>
                <a:lnTo>
                  <a:pt x="22" y="251"/>
                </a:lnTo>
                <a:lnTo>
                  <a:pt x="11" y="218"/>
                </a:lnTo>
                <a:lnTo>
                  <a:pt x="11" y="174"/>
                </a:lnTo>
                <a:lnTo>
                  <a:pt x="11" y="142"/>
                </a:lnTo>
                <a:lnTo>
                  <a:pt x="11" y="109"/>
                </a:lnTo>
                <a:lnTo>
                  <a:pt x="0" y="76"/>
                </a:lnTo>
                <a:lnTo>
                  <a:pt x="0" y="44"/>
                </a:lnTo>
                <a:lnTo>
                  <a:pt x="0" y="22"/>
                </a:lnTo>
                <a:lnTo>
                  <a:pt x="0" y="0"/>
                </a:lnTo>
                <a:lnTo>
                  <a:pt x="33" y="33"/>
                </a:lnTo>
                <a:lnTo>
                  <a:pt x="54" y="66"/>
                </a:lnTo>
                <a:lnTo>
                  <a:pt x="76" y="87"/>
                </a:lnTo>
                <a:lnTo>
                  <a:pt x="87" y="109"/>
                </a:lnTo>
                <a:lnTo>
                  <a:pt x="98" y="120"/>
                </a:lnTo>
                <a:lnTo>
                  <a:pt x="109" y="142"/>
                </a:lnTo>
                <a:lnTo>
                  <a:pt x="120" y="153"/>
                </a:lnTo>
                <a:lnTo>
                  <a:pt x="131" y="153"/>
                </a:lnTo>
                <a:lnTo>
                  <a:pt x="131" y="163"/>
                </a:lnTo>
                <a:lnTo>
                  <a:pt x="131" y="174"/>
                </a:lnTo>
                <a:lnTo>
                  <a:pt x="131" y="185"/>
                </a:lnTo>
                <a:lnTo>
                  <a:pt x="131" y="207"/>
                </a:lnTo>
                <a:lnTo>
                  <a:pt x="131" y="229"/>
                </a:lnTo>
                <a:lnTo>
                  <a:pt x="131" y="251"/>
                </a:lnTo>
                <a:lnTo>
                  <a:pt x="131" y="272"/>
                </a:lnTo>
                <a:lnTo>
                  <a:pt x="131" y="305"/>
                </a:lnTo>
                <a:lnTo>
                  <a:pt x="131" y="348"/>
                </a:lnTo>
                <a:lnTo>
                  <a:pt x="131" y="381"/>
                </a:lnTo>
                <a:lnTo>
                  <a:pt x="131" y="425"/>
                </a:lnTo>
                <a:lnTo>
                  <a:pt x="141" y="479"/>
                </a:lnTo>
                <a:lnTo>
                  <a:pt x="141" y="523"/>
                </a:lnTo>
                <a:lnTo>
                  <a:pt x="141" y="577"/>
                </a:lnTo>
                <a:lnTo>
                  <a:pt x="141" y="642"/>
                </a:lnTo>
                <a:lnTo>
                  <a:pt x="141" y="708"/>
                </a:lnTo>
              </a:path>
            </a:pathLst>
          </a:custGeom>
          <a:solidFill>
            <a:srgbClr val="FF0000"/>
          </a:solidFill>
          <a:ln w="12700">
            <a:solidFill>
              <a:srgbClr val="000000"/>
            </a:solidFill>
            <a:round/>
          </a:ln>
        </p:spPr>
        <p:txBody>
          <a:bodyPr/>
          <a:lstStyle/>
          <a:p>
            <a:endParaRPr lang="zh-CN" altLang="en-US"/>
          </a:p>
        </p:txBody>
      </p:sp>
      <p:sp>
        <p:nvSpPr>
          <p:cNvPr id="101429" name="Freeform 53"/>
          <p:cNvSpPr/>
          <p:nvPr/>
        </p:nvSpPr>
        <p:spPr bwMode="auto">
          <a:xfrm>
            <a:off x="6948488" y="2187575"/>
            <a:ext cx="90487" cy="442913"/>
          </a:xfrm>
          <a:custGeom>
            <a:avLst/>
            <a:gdLst>
              <a:gd name="T0" fmla="*/ 0 w 142"/>
              <a:gd name="T1" fmla="*/ 2147483646 h 696"/>
              <a:gd name="T2" fmla="*/ 2147483646 w 142"/>
              <a:gd name="T3" fmla="*/ 2147483646 h 696"/>
              <a:gd name="T4" fmla="*/ 2147483646 w 142"/>
              <a:gd name="T5" fmla="*/ 2147483646 h 696"/>
              <a:gd name="T6" fmla="*/ 2147483646 w 142"/>
              <a:gd name="T7" fmla="*/ 2147483646 h 696"/>
              <a:gd name="T8" fmla="*/ 0 w 142"/>
              <a:gd name="T9" fmla="*/ 0 h 696"/>
              <a:gd name="T10" fmla="*/ 2147483646 w 142"/>
              <a:gd name="T11" fmla="*/ 2147483646 h 696"/>
              <a:gd name="T12" fmla="*/ 2147483646 w 142"/>
              <a:gd name="T13" fmla="*/ 2147483646 h 696"/>
              <a:gd name="T14" fmla="*/ 2147483646 w 142"/>
              <a:gd name="T15" fmla="*/ 2147483646 h 696"/>
              <a:gd name="T16" fmla="*/ 2147483646 w 142"/>
              <a:gd name="T17" fmla="*/ 2147483646 h 696"/>
              <a:gd name="T18" fmla="*/ 2147483646 w 142"/>
              <a:gd name="T19" fmla="*/ 2147483646 h 696"/>
              <a:gd name="T20" fmla="*/ 2147483646 w 142"/>
              <a:gd name="T21" fmla="*/ 2147483646 h 696"/>
              <a:gd name="T22" fmla="*/ 2147483646 w 142"/>
              <a:gd name="T23" fmla="*/ 2147483646 h 696"/>
              <a:gd name="T24" fmla="*/ 2147483646 w 142"/>
              <a:gd name="T25" fmla="*/ 2147483646 h 696"/>
              <a:gd name="T26" fmla="*/ 2147483646 w 142"/>
              <a:gd name="T27" fmla="*/ 2147483646 h 696"/>
              <a:gd name="T28" fmla="*/ 2147483646 w 142"/>
              <a:gd name="T29" fmla="*/ 2147483646 h 696"/>
              <a:gd name="T30" fmla="*/ 2147483646 w 142"/>
              <a:gd name="T31" fmla="*/ 2147483646 h 696"/>
              <a:gd name="T32" fmla="*/ 2147483646 w 142"/>
              <a:gd name="T33" fmla="*/ 2147483646 h 696"/>
              <a:gd name="T34" fmla="*/ 2147483646 w 142"/>
              <a:gd name="T35" fmla="*/ 2147483646 h 696"/>
              <a:gd name="T36" fmla="*/ 2147483646 w 142"/>
              <a:gd name="T37" fmla="*/ 2147483646 h 696"/>
              <a:gd name="T38" fmla="*/ 2147483646 w 142"/>
              <a:gd name="T39" fmla="*/ 2147483646 h 696"/>
              <a:gd name="T40" fmla="*/ 2147483646 w 142"/>
              <a:gd name="T41" fmla="*/ 2147483646 h 696"/>
              <a:gd name="T42" fmla="*/ 2147483646 w 142"/>
              <a:gd name="T43" fmla="*/ 2147483646 h 696"/>
              <a:gd name="T44" fmla="*/ 2147483646 w 142"/>
              <a:gd name="T45" fmla="*/ 2147483646 h 696"/>
              <a:gd name="T46" fmla="*/ 0 w 142"/>
              <a:gd name="T47" fmla="*/ 2147483646 h 696"/>
              <a:gd name="T48" fmla="*/ 0 w 142"/>
              <a:gd name="T49" fmla="*/ 2147483646 h 6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2"/>
              <a:gd name="T76" fmla="*/ 0 h 696"/>
              <a:gd name="T77" fmla="*/ 142 w 142"/>
              <a:gd name="T78" fmla="*/ 696 h 6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2" h="696">
                <a:moveTo>
                  <a:pt x="0" y="696"/>
                </a:moveTo>
                <a:lnTo>
                  <a:pt x="11" y="522"/>
                </a:lnTo>
                <a:lnTo>
                  <a:pt x="11" y="348"/>
                </a:lnTo>
                <a:lnTo>
                  <a:pt x="11" y="174"/>
                </a:lnTo>
                <a:lnTo>
                  <a:pt x="0" y="0"/>
                </a:lnTo>
                <a:lnTo>
                  <a:pt x="33" y="32"/>
                </a:lnTo>
                <a:lnTo>
                  <a:pt x="65" y="54"/>
                </a:lnTo>
                <a:lnTo>
                  <a:pt x="87" y="87"/>
                </a:lnTo>
                <a:lnTo>
                  <a:pt x="109" y="108"/>
                </a:lnTo>
                <a:lnTo>
                  <a:pt x="120" y="130"/>
                </a:lnTo>
                <a:lnTo>
                  <a:pt x="131" y="152"/>
                </a:lnTo>
                <a:lnTo>
                  <a:pt x="142" y="174"/>
                </a:lnTo>
                <a:lnTo>
                  <a:pt x="142" y="185"/>
                </a:lnTo>
                <a:lnTo>
                  <a:pt x="142" y="217"/>
                </a:lnTo>
                <a:lnTo>
                  <a:pt x="142" y="261"/>
                </a:lnTo>
                <a:lnTo>
                  <a:pt x="131" y="304"/>
                </a:lnTo>
                <a:lnTo>
                  <a:pt x="120" y="370"/>
                </a:lnTo>
                <a:lnTo>
                  <a:pt x="120" y="402"/>
                </a:lnTo>
                <a:lnTo>
                  <a:pt x="109" y="435"/>
                </a:lnTo>
                <a:lnTo>
                  <a:pt x="109" y="478"/>
                </a:lnTo>
                <a:lnTo>
                  <a:pt x="98" y="511"/>
                </a:lnTo>
                <a:lnTo>
                  <a:pt x="87" y="609"/>
                </a:lnTo>
                <a:lnTo>
                  <a:pt x="76" y="696"/>
                </a:lnTo>
                <a:lnTo>
                  <a:pt x="0" y="696"/>
                </a:lnTo>
              </a:path>
            </a:pathLst>
          </a:custGeom>
          <a:solidFill>
            <a:srgbClr val="FF0000"/>
          </a:solidFill>
          <a:ln w="12700">
            <a:solidFill>
              <a:srgbClr val="000000"/>
            </a:solidFill>
            <a:round/>
          </a:ln>
        </p:spPr>
        <p:txBody>
          <a:bodyPr/>
          <a:lstStyle/>
          <a:p>
            <a:endParaRPr lang="zh-CN" altLang="en-US"/>
          </a:p>
        </p:txBody>
      </p:sp>
      <p:sp>
        <p:nvSpPr>
          <p:cNvPr id="101430" name="Freeform 54"/>
          <p:cNvSpPr/>
          <p:nvPr/>
        </p:nvSpPr>
        <p:spPr bwMode="auto">
          <a:xfrm>
            <a:off x="6237288" y="2554288"/>
            <a:ext cx="1339850" cy="200025"/>
          </a:xfrm>
          <a:custGeom>
            <a:avLst/>
            <a:gdLst>
              <a:gd name="T0" fmla="*/ 2147483646 w 2110"/>
              <a:gd name="T1" fmla="*/ 2147483646 h 316"/>
              <a:gd name="T2" fmla="*/ 2147483646 w 2110"/>
              <a:gd name="T3" fmla="*/ 2147483646 h 316"/>
              <a:gd name="T4" fmla="*/ 2147483646 w 2110"/>
              <a:gd name="T5" fmla="*/ 2147483646 h 316"/>
              <a:gd name="T6" fmla="*/ 2147483646 w 2110"/>
              <a:gd name="T7" fmla="*/ 2147483646 h 316"/>
              <a:gd name="T8" fmla="*/ 2147483646 w 2110"/>
              <a:gd name="T9" fmla="*/ 2147483646 h 316"/>
              <a:gd name="T10" fmla="*/ 2147483646 w 2110"/>
              <a:gd name="T11" fmla="*/ 2147483646 h 316"/>
              <a:gd name="T12" fmla="*/ 2147483646 w 2110"/>
              <a:gd name="T13" fmla="*/ 2147483646 h 316"/>
              <a:gd name="T14" fmla="*/ 2147483646 w 2110"/>
              <a:gd name="T15" fmla="*/ 2147483646 h 316"/>
              <a:gd name="T16" fmla="*/ 2147483646 w 2110"/>
              <a:gd name="T17" fmla="*/ 2147483646 h 316"/>
              <a:gd name="T18" fmla="*/ 2147483646 w 2110"/>
              <a:gd name="T19" fmla="*/ 2147483646 h 316"/>
              <a:gd name="T20" fmla="*/ 2147483646 w 2110"/>
              <a:gd name="T21" fmla="*/ 2147483646 h 316"/>
              <a:gd name="T22" fmla="*/ 2147483646 w 2110"/>
              <a:gd name="T23" fmla="*/ 2147483646 h 316"/>
              <a:gd name="T24" fmla="*/ 2147483646 w 2110"/>
              <a:gd name="T25" fmla="*/ 2147483646 h 316"/>
              <a:gd name="T26" fmla="*/ 2147483646 w 2110"/>
              <a:gd name="T27" fmla="*/ 2147483646 h 316"/>
              <a:gd name="T28" fmla="*/ 2147483646 w 2110"/>
              <a:gd name="T29" fmla="*/ 2147483646 h 316"/>
              <a:gd name="T30" fmla="*/ 2147483646 w 2110"/>
              <a:gd name="T31" fmla="*/ 2147483646 h 316"/>
              <a:gd name="T32" fmla="*/ 2147483646 w 2110"/>
              <a:gd name="T33" fmla="*/ 2147483646 h 316"/>
              <a:gd name="T34" fmla="*/ 2147483646 w 2110"/>
              <a:gd name="T35" fmla="*/ 2147483646 h 316"/>
              <a:gd name="T36" fmla="*/ 2147483646 w 2110"/>
              <a:gd name="T37" fmla="*/ 2147483646 h 316"/>
              <a:gd name="T38" fmla="*/ 2147483646 w 2110"/>
              <a:gd name="T39" fmla="*/ 2147483646 h 316"/>
              <a:gd name="T40" fmla="*/ 2147483646 w 2110"/>
              <a:gd name="T41" fmla="*/ 2147483646 h 316"/>
              <a:gd name="T42" fmla="*/ 0 w 2110"/>
              <a:gd name="T43" fmla="*/ 2147483646 h 316"/>
              <a:gd name="T44" fmla="*/ 2147483646 w 2110"/>
              <a:gd name="T45" fmla="*/ 2147483646 h 316"/>
              <a:gd name="T46" fmla="*/ 2147483646 w 2110"/>
              <a:gd name="T47" fmla="*/ 2147483646 h 316"/>
              <a:gd name="T48" fmla="*/ 2147483646 w 2110"/>
              <a:gd name="T49" fmla="*/ 2147483646 h 316"/>
              <a:gd name="T50" fmla="*/ 2147483646 w 2110"/>
              <a:gd name="T51" fmla="*/ 2147483646 h 316"/>
              <a:gd name="T52" fmla="*/ 2147483646 w 2110"/>
              <a:gd name="T53" fmla="*/ 2147483646 h 316"/>
              <a:gd name="T54" fmla="*/ 2147483646 w 2110"/>
              <a:gd name="T55" fmla="*/ 2147483646 h 316"/>
              <a:gd name="T56" fmla="*/ 2147483646 w 2110"/>
              <a:gd name="T57" fmla="*/ 2147483646 h 316"/>
              <a:gd name="T58" fmla="*/ 2147483646 w 2110"/>
              <a:gd name="T59" fmla="*/ 2147483646 h 316"/>
              <a:gd name="T60" fmla="*/ 2147483646 w 2110"/>
              <a:gd name="T61" fmla="*/ 2147483646 h 316"/>
              <a:gd name="T62" fmla="*/ 2147483646 w 2110"/>
              <a:gd name="T63" fmla="*/ 2147483646 h 316"/>
              <a:gd name="T64" fmla="*/ 2147483646 w 2110"/>
              <a:gd name="T65" fmla="*/ 2147483646 h 316"/>
              <a:gd name="T66" fmla="*/ 2147483646 w 2110"/>
              <a:gd name="T67" fmla="*/ 2147483646 h 316"/>
              <a:gd name="T68" fmla="*/ 2147483646 w 2110"/>
              <a:gd name="T69" fmla="*/ 2147483646 h 316"/>
              <a:gd name="T70" fmla="*/ 2147483646 w 2110"/>
              <a:gd name="T71" fmla="*/ 2147483646 h 316"/>
              <a:gd name="T72" fmla="*/ 2147483646 w 2110"/>
              <a:gd name="T73" fmla="*/ 2147483646 h 316"/>
              <a:gd name="T74" fmla="*/ 2147483646 w 2110"/>
              <a:gd name="T75" fmla="*/ 0 h 316"/>
              <a:gd name="T76" fmla="*/ 2147483646 w 2110"/>
              <a:gd name="T77" fmla="*/ 0 h 316"/>
              <a:gd name="T78" fmla="*/ 2147483646 w 2110"/>
              <a:gd name="T79" fmla="*/ 0 h 316"/>
              <a:gd name="T80" fmla="*/ 2147483646 w 2110"/>
              <a:gd name="T81" fmla="*/ 0 h 316"/>
              <a:gd name="T82" fmla="*/ 2147483646 w 2110"/>
              <a:gd name="T83" fmla="*/ 2147483646 h 316"/>
              <a:gd name="T84" fmla="*/ 2147483646 w 2110"/>
              <a:gd name="T85" fmla="*/ 2147483646 h 316"/>
              <a:gd name="T86" fmla="*/ 2147483646 w 2110"/>
              <a:gd name="T87" fmla="*/ 2147483646 h 316"/>
              <a:gd name="T88" fmla="*/ 2147483646 w 2110"/>
              <a:gd name="T89" fmla="*/ 2147483646 h 316"/>
              <a:gd name="T90" fmla="*/ 2147483646 w 2110"/>
              <a:gd name="T91" fmla="*/ 2147483646 h 3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10"/>
              <a:gd name="T139" fmla="*/ 0 h 316"/>
              <a:gd name="T140" fmla="*/ 2110 w 2110"/>
              <a:gd name="T141" fmla="*/ 316 h 3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10" h="316">
                <a:moveTo>
                  <a:pt x="2110" y="207"/>
                </a:moveTo>
                <a:lnTo>
                  <a:pt x="2099" y="207"/>
                </a:lnTo>
                <a:lnTo>
                  <a:pt x="2088" y="207"/>
                </a:lnTo>
                <a:lnTo>
                  <a:pt x="2066" y="207"/>
                </a:lnTo>
                <a:lnTo>
                  <a:pt x="2033" y="207"/>
                </a:lnTo>
                <a:lnTo>
                  <a:pt x="2001" y="207"/>
                </a:lnTo>
                <a:lnTo>
                  <a:pt x="1968" y="207"/>
                </a:lnTo>
                <a:lnTo>
                  <a:pt x="1914" y="196"/>
                </a:lnTo>
                <a:lnTo>
                  <a:pt x="1859" y="196"/>
                </a:lnTo>
                <a:lnTo>
                  <a:pt x="1751" y="185"/>
                </a:lnTo>
                <a:lnTo>
                  <a:pt x="1631" y="185"/>
                </a:lnTo>
                <a:lnTo>
                  <a:pt x="1414" y="185"/>
                </a:lnTo>
                <a:lnTo>
                  <a:pt x="1359" y="185"/>
                </a:lnTo>
                <a:lnTo>
                  <a:pt x="1294" y="185"/>
                </a:lnTo>
                <a:lnTo>
                  <a:pt x="1218" y="196"/>
                </a:lnTo>
                <a:lnTo>
                  <a:pt x="1131" y="196"/>
                </a:lnTo>
                <a:lnTo>
                  <a:pt x="1044" y="207"/>
                </a:lnTo>
                <a:lnTo>
                  <a:pt x="946" y="218"/>
                </a:lnTo>
                <a:lnTo>
                  <a:pt x="838" y="229"/>
                </a:lnTo>
                <a:lnTo>
                  <a:pt x="718" y="240"/>
                </a:lnTo>
                <a:lnTo>
                  <a:pt x="664" y="251"/>
                </a:lnTo>
                <a:lnTo>
                  <a:pt x="609" y="262"/>
                </a:lnTo>
                <a:lnTo>
                  <a:pt x="555" y="262"/>
                </a:lnTo>
                <a:lnTo>
                  <a:pt x="501" y="272"/>
                </a:lnTo>
                <a:lnTo>
                  <a:pt x="457" y="283"/>
                </a:lnTo>
                <a:lnTo>
                  <a:pt x="414" y="283"/>
                </a:lnTo>
                <a:lnTo>
                  <a:pt x="381" y="294"/>
                </a:lnTo>
                <a:lnTo>
                  <a:pt x="337" y="294"/>
                </a:lnTo>
                <a:lnTo>
                  <a:pt x="305" y="305"/>
                </a:lnTo>
                <a:lnTo>
                  <a:pt x="283" y="305"/>
                </a:lnTo>
                <a:lnTo>
                  <a:pt x="250" y="305"/>
                </a:lnTo>
                <a:lnTo>
                  <a:pt x="229" y="305"/>
                </a:lnTo>
                <a:lnTo>
                  <a:pt x="207" y="316"/>
                </a:lnTo>
                <a:lnTo>
                  <a:pt x="196" y="316"/>
                </a:lnTo>
                <a:lnTo>
                  <a:pt x="185" y="316"/>
                </a:lnTo>
                <a:lnTo>
                  <a:pt x="174" y="316"/>
                </a:lnTo>
                <a:lnTo>
                  <a:pt x="153" y="316"/>
                </a:lnTo>
                <a:lnTo>
                  <a:pt x="120" y="305"/>
                </a:lnTo>
                <a:lnTo>
                  <a:pt x="87" y="283"/>
                </a:lnTo>
                <a:lnTo>
                  <a:pt x="66" y="262"/>
                </a:lnTo>
                <a:lnTo>
                  <a:pt x="33" y="240"/>
                </a:lnTo>
                <a:lnTo>
                  <a:pt x="11" y="218"/>
                </a:lnTo>
                <a:lnTo>
                  <a:pt x="0" y="196"/>
                </a:lnTo>
                <a:lnTo>
                  <a:pt x="0" y="185"/>
                </a:lnTo>
                <a:lnTo>
                  <a:pt x="22" y="185"/>
                </a:lnTo>
                <a:lnTo>
                  <a:pt x="44" y="185"/>
                </a:lnTo>
                <a:lnTo>
                  <a:pt x="77" y="185"/>
                </a:lnTo>
                <a:lnTo>
                  <a:pt x="109" y="174"/>
                </a:lnTo>
                <a:lnTo>
                  <a:pt x="153" y="174"/>
                </a:lnTo>
                <a:lnTo>
                  <a:pt x="196" y="174"/>
                </a:lnTo>
                <a:lnTo>
                  <a:pt x="250" y="164"/>
                </a:lnTo>
                <a:lnTo>
                  <a:pt x="305" y="164"/>
                </a:lnTo>
                <a:lnTo>
                  <a:pt x="359" y="164"/>
                </a:lnTo>
                <a:lnTo>
                  <a:pt x="424" y="153"/>
                </a:lnTo>
                <a:lnTo>
                  <a:pt x="490" y="142"/>
                </a:lnTo>
                <a:lnTo>
                  <a:pt x="566" y="142"/>
                </a:lnTo>
                <a:lnTo>
                  <a:pt x="642" y="131"/>
                </a:lnTo>
                <a:lnTo>
                  <a:pt x="729" y="120"/>
                </a:lnTo>
                <a:lnTo>
                  <a:pt x="816" y="109"/>
                </a:lnTo>
                <a:lnTo>
                  <a:pt x="903" y="98"/>
                </a:lnTo>
                <a:lnTo>
                  <a:pt x="1001" y="87"/>
                </a:lnTo>
                <a:lnTo>
                  <a:pt x="1088" y="87"/>
                </a:lnTo>
                <a:lnTo>
                  <a:pt x="1164" y="77"/>
                </a:lnTo>
                <a:lnTo>
                  <a:pt x="1240" y="66"/>
                </a:lnTo>
                <a:lnTo>
                  <a:pt x="1316" y="55"/>
                </a:lnTo>
                <a:lnTo>
                  <a:pt x="1381" y="55"/>
                </a:lnTo>
                <a:lnTo>
                  <a:pt x="1446" y="44"/>
                </a:lnTo>
                <a:lnTo>
                  <a:pt x="1501" y="44"/>
                </a:lnTo>
                <a:lnTo>
                  <a:pt x="1555" y="33"/>
                </a:lnTo>
                <a:lnTo>
                  <a:pt x="1599" y="22"/>
                </a:lnTo>
                <a:lnTo>
                  <a:pt x="1642" y="22"/>
                </a:lnTo>
                <a:lnTo>
                  <a:pt x="1675" y="22"/>
                </a:lnTo>
                <a:lnTo>
                  <a:pt x="1707" y="11"/>
                </a:lnTo>
                <a:lnTo>
                  <a:pt x="1740" y="11"/>
                </a:lnTo>
                <a:lnTo>
                  <a:pt x="1762" y="11"/>
                </a:lnTo>
                <a:lnTo>
                  <a:pt x="1772" y="0"/>
                </a:lnTo>
                <a:lnTo>
                  <a:pt x="1805" y="0"/>
                </a:lnTo>
                <a:lnTo>
                  <a:pt x="1827" y="0"/>
                </a:lnTo>
                <a:lnTo>
                  <a:pt x="1849" y="0"/>
                </a:lnTo>
                <a:lnTo>
                  <a:pt x="1870" y="0"/>
                </a:lnTo>
                <a:lnTo>
                  <a:pt x="1903" y="0"/>
                </a:lnTo>
                <a:lnTo>
                  <a:pt x="1925" y="0"/>
                </a:lnTo>
                <a:lnTo>
                  <a:pt x="1946" y="11"/>
                </a:lnTo>
                <a:lnTo>
                  <a:pt x="1968" y="33"/>
                </a:lnTo>
                <a:lnTo>
                  <a:pt x="2023" y="66"/>
                </a:lnTo>
                <a:lnTo>
                  <a:pt x="2066" y="98"/>
                </a:lnTo>
                <a:lnTo>
                  <a:pt x="2088" y="120"/>
                </a:lnTo>
                <a:lnTo>
                  <a:pt x="2110" y="142"/>
                </a:lnTo>
                <a:lnTo>
                  <a:pt x="2110" y="174"/>
                </a:lnTo>
                <a:lnTo>
                  <a:pt x="2110" y="185"/>
                </a:lnTo>
                <a:lnTo>
                  <a:pt x="2110" y="196"/>
                </a:lnTo>
                <a:lnTo>
                  <a:pt x="2110" y="207"/>
                </a:lnTo>
              </a:path>
            </a:pathLst>
          </a:custGeom>
          <a:solidFill>
            <a:srgbClr val="FF0000"/>
          </a:solidFill>
          <a:ln w="12700">
            <a:solidFill>
              <a:srgbClr val="000000"/>
            </a:solidFill>
            <a:round/>
          </a:ln>
        </p:spPr>
        <p:txBody>
          <a:bodyPr/>
          <a:lstStyle/>
          <a:p>
            <a:endParaRPr lang="zh-CN" altLang="en-US"/>
          </a:p>
        </p:txBody>
      </p:sp>
      <p:sp>
        <p:nvSpPr>
          <p:cNvPr id="101431" name="Freeform 55"/>
          <p:cNvSpPr/>
          <p:nvPr/>
        </p:nvSpPr>
        <p:spPr bwMode="auto">
          <a:xfrm>
            <a:off x="6713538" y="1254125"/>
            <a:ext cx="138112" cy="871538"/>
          </a:xfrm>
          <a:custGeom>
            <a:avLst/>
            <a:gdLst>
              <a:gd name="T0" fmla="*/ 2147483646 w 217"/>
              <a:gd name="T1" fmla="*/ 2147483646 h 1372"/>
              <a:gd name="T2" fmla="*/ 2147483646 w 217"/>
              <a:gd name="T3" fmla="*/ 2147483646 h 1372"/>
              <a:gd name="T4" fmla="*/ 2147483646 w 217"/>
              <a:gd name="T5" fmla="*/ 2147483646 h 1372"/>
              <a:gd name="T6" fmla="*/ 2147483646 w 217"/>
              <a:gd name="T7" fmla="*/ 2147483646 h 1372"/>
              <a:gd name="T8" fmla="*/ 2147483646 w 217"/>
              <a:gd name="T9" fmla="*/ 2147483646 h 1372"/>
              <a:gd name="T10" fmla="*/ 2147483646 w 217"/>
              <a:gd name="T11" fmla="*/ 2147483646 h 1372"/>
              <a:gd name="T12" fmla="*/ 2147483646 w 217"/>
              <a:gd name="T13" fmla="*/ 2147483646 h 1372"/>
              <a:gd name="T14" fmla="*/ 2147483646 w 217"/>
              <a:gd name="T15" fmla="*/ 2147483646 h 1372"/>
              <a:gd name="T16" fmla="*/ 2147483646 w 217"/>
              <a:gd name="T17" fmla="*/ 2147483646 h 1372"/>
              <a:gd name="T18" fmla="*/ 2147483646 w 217"/>
              <a:gd name="T19" fmla="*/ 2147483646 h 1372"/>
              <a:gd name="T20" fmla="*/ 2147483646 w 217"/>
              <a:gd name="T21" fmla="*/ 2147483646 h 1372"/>
              <a:gd name="T22" fmla="*/ 2147483646 w 217"/>
              <a:gd name="T23" fmla="*/ 2147483646 h 1372"/>
              <a:gd name="T24" fmla="*/ 2147483646 w 217"/>
              <a:gd name="T25" fmla="*/ 2147483646 h 1372"/>
              <a:gd name="T26" fmla="*/ 2147483646 w 217"/>
              <a:gd name="T27" fmla="*/ 2147483646 h 1372"/>
              <a:gd name="T28" fmla="*/ 2147483646 w 217"/>
              <a:gd name="T29" fmla="*/ 2147483646 h 1372"/>
              <a:gd name="T30" fmla="*/ 2147483646 w 217"/>
              <a:gd name="T31" fmla="*/ 2147483646 h 1372"/>
              <a:gd name="T32" fmla="*/ 2147483646 w 217"/>
              <a:gd name="T33" fmla="*/ 2147483646 h 1372"/>
              <a:gd name="T34" fmla="*/ 2147483646 w 217"/>
              <a:gd name="T35" fmla="*/ 2147483646 h 1372"/>
              <a:gd name="T36" fmla="*/ 2147483646 w 217"/>
              <a:gd name="T37" fmla="*/ 2147483646 h 1372"/>
              <a:gd name="T38" fmla="*/ 2147483646 w 217"/>
              <a:gd name="T39" fmla="*/ 2147483646 h 1372"/>
              <a:gd name="T40" fmla="*/ 2147483646 w 217"/>
              <a:gd name="T41" fmla="*/ 2147483646 h 1372"/>
              <a:gd name="T42" fmla="*/ 2147483646 w 217"/>
              <a:gd name="T43" fmla="*/ 2147483646 h 1372"/>
              <a:gd name="T44" fmla="*/ 2147483646 w 217"/>
              <a:gd name="T45" fmla="*/ 2147483646 h 1372"/>
              <a:gd name="T46" fmla="*/ 2147483646 w 217"/>
              <a:gd name="T47" fmla="*/ 2147483646 h 1372"/>
              <a:gd name="T48" fmla="*/ 2147483646 w 217"/>
              <a:gd name="T49" fmla="*/ 2147483646 h 1372"/>
              <a:gd name="T50" fmla="*/ 2147483646 w 217"/>
              <a:gd name="T51" fmla="*/ 2147483646 h 1372"/>
              <a:gd name="T52" fmla="*/ 2147483646 w 217"/>
              <a:gd name="T53" fmla="*/ 2147483646 h 1372"/>
              <a:gd name="T54" fmla="*/ 2147483646 w 217"/>
              <a:gd name="T55" fmla="*/ 2147483646 h 1372"/>
              <a:gd name="T56" fmla="*/ 2147483646 w 217"/>
              <a:gd name="T57" fmla="*/ 2147483646 h 1372"/>
              <a:gd name="T58" fmla="*/ 2147483646 w 217"/>
              <a:gd name="T59" fmla="*/ 2147483646 h 1372"/>
              <a:gd name="T60" fmla="*/ 2147483646 w 217"/>
              <a:gd name="T61" fmla="*/ 2147483646 h 1372"/>
              <a:gd name="T62" fmla="*/ 2147483646 w 217"/>
              <a:gd name="T63" fmla="*/ 2147483646 h 1372"/>
              <a:gd name="T64" fmla="*/ 2147483646 w 217"/>
              <a:gd name="T65" fmla="*/ 2147483646 h 1372"/>
              <a:gd name="T66" fmla="*/ 2147483646 w 217"/>
              <a:gd name="T67" fmla="*/ 2147483646 h 1372"/>
              <a:gd name="T68" fmla="*/ 2147483646 w 217"/>
              <a:gd name="T69" fmla="*/ 2147483646 h 1372"/>
              <a:gd name="T70" fmla="*/ 2147483646 w 217"/>
              <a:gd name="T71" fmla="*/ 2147483646 h 1372"/>
              <a:gd name="T72" fmla="*/ 2147483646 w 217"/>
              <a:gd name="T73" fmla="*/ 2147483646 h 1372"/>
              <a:gd name="T74" fmla="*/ 2147483646 w 217"/>
              <a:gd name="T75" fmla="*/ 2147483646 h 1372"/>
              <a:gd name="T76" fmla="*/ 2147483646 w 217"/>
              <a:gd name="T77" fmla="*/ 2147483646 h 1372"/>
              <a:gd name="T78" fmla="*/ 2147483646 w 217"/>
              <a:gd name="T79" fmla="*/ 2147483646 h 1372"/>
              <a:gd name="T80" fmla="*/ 2147483646 w 217"/>
              <a:gd name="T81" fmla="*/ 2147483646 h 1372"/>
              <a:gd name="T82" fmla="*/ 2147483646 w 217"/>
              <a:gd name="T83" fmla="*/ 2147483646 h 1372"/>
              <a:gd name="T84" fmla="*/ 0 w 217"/>
              <a:gd name="T85" fmla="*/ 2147483646 h 1372"/>
              <a:gd name="T86" fmla="*/ 2147483646 w 217"/>
              <a:gd name="T87" fmla="*/ 0 h 1372"/>
              <a:gd name="T88" fmla="*/ 2147483646 w 217"/>
              <a:gd name="T89" fmla="*/ 0 h 1372"/>
              <a:gd name="T90" fmla="*/ 2147483646 w 217"/>
              <a:gd name="T91" fmla="*/ 0 h 1372"/>
              <a:gd name="T92" fmla="*/ 2147483646 w 217"/>
              <a:gd name="T93" fmla="*/ 2147483646 h 1372"/>
              <a:gd name="T94" fmla="*/ 2147483646 w 217"/>
              <a:gd name="T95" fmla="*/ 2147483646 h 1372"/>
              <a:gd name="T96" fmla="*/ 2147483646 w 217"/>
              <a:gd name="T97" fmla="*/ 2147483646 h 1372"/>
              <a:gd name="T98" fmla="*/ 2147483646 w 217"/>
              <a:gd name="T99" fmla="*/ 2147483646 h 1372"/>
              <a:gd name="T100" fmla="*/ 2147483646 w 217"/>
              <a:gd name="T101" fmla="*/ 2147483646 h 1372"/>
              <a:gd name="T102" fmla="*/ 2147483646 w 217"/>
              <a:gd name="T103" fmla="*/ 2147483646 h 13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372"/>
              <a:gd name="T158" fmla="*/ 217 w 217"/>
              <a:gd name="T159" fmla="*/ 1372 h 13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372">
                <a:moveTo>
                  <a:pt x="217" y="109"/>
                </a:moveTo>
                <a:lnTo>
                  <a:pt x="217" y="120"/>
                </a:lnTo>
                <a:lnTo>
                  <a:pt x="217" y="153"/>
                </a:lnTo>
                <a:lnTo>
                  <a:pt x="206" y="185"/>
                </a:lnTo>
                <a:lnTo>
                  <a:pt x="206" y="218"/>
                </a:lnTo>
                <a:lnTo>
                  <a:pt x="195" y="240"/>
                </a:lnTo>
                <a:lnTo>
                  <a:pt x="195" y="251"/>
                </a:lnTo>
                <a:lnTo>
                  <a:pt x="195" y="273"/>
                </a:lnTo>
                <a:lnTo>
                  <a:pt x="195" y="294"/>
                </a:lnTo>
                <a:lnTo>
                  <a:pt x="195" y="316"/>
                </a:lnTo>
                <a:lnTo>
                  <a:pt x="184" y="349"/>
                </a:lnTo>
                <a:lnTo>
                  <a:pt x="184" y="381"/>
                </a:lnTo>
                <a:lnTo>
                  <a:pt x="184" y="425"/>
                </a:lnTo>
                <a:lnTo>
                  <a:pt x="184" y="458"/>
                </a:lnTo>
                <a:lnTo>
                  <a:pt x="184" y="501"/>
                </a:lnTo>
                <a:lnTo>
                  <a:pt x="174" y="555"/>
                </a:lnTo>
                <a:lnTo>
                  <a:pt x="174" y="599"/>
                </a:lnTo>
                <a:lnTo>
                  <a:pt x="174" y="653"/>
                </a:lnTo>
                <a:lnTo>
                  <a:pt x="174" y="719"/>
                </a:lnTo>
                <a:lnTo>
                  <a:pt x="174" y="773"/>
                </a:lnTo>
                <a:lnTo>
                  <a:pt x="174" y="838"/>
                </a:lnTo>
                <a:lnTo>
                  <a:pt x="163" y="904"/>
                </a:lnTo>
                <a:lnTo>
                  <a:pt x="163" y="969"/>
                </a:lnTo>
                <a:lnTo>
                  <a:pt x="163" y="1023"/>
                </a:lnTo>
                <a:lnTo>
                  <a:pt x="163" y="1078"/>
                </a:lnTo>
                <a:lnTo>
                  <a:pt x="163" y="1121"/>
                </a:lnTo>
                <a:lnTo>
                  <a:pt x="152" y="1165"/>
                </a:lnTo>
                <a:lnTo>
                  <a:pt x="152" y="1208"/>
                </a:lnTo>
                <a:lnTo>
                  <a:pt x="152" y="1241"/>
                </a:lnTo>
                <a:lnTo>
                  <a:pt x="152" y="1274"/>
                </a:lnTo>
                <a:lnTo>
                  <a:pt x="152" y="1295"/>
                </a:lnTo>
                <a:lnTo>
                  <a:pt x="141" y="1317"/>
                </a:lnTo>
                <a:lnTo>
                  <a:pt x="141" y="1339"/>
                </a:lnTo>
                <a:lnTo>
                  <a:pt x="141" y="1361"/>
                </a:lnTo>
                <a:lnTo>
                  <a:pt x="141" y="1372"/>
                </a:lnTo>
                <a:lnTo>
                  <a:pt x="130" y="1372"/>
                </a:lnTo>
                <a:lnTo>
                  <a:pt x="119" y="1372"/>
                </a:lnTo>
                <a:lnTo>
                  <a:pt x="108" y="1361"/>
                </a:lnTo>
                <a:lnTo>
                  <a:pt x="97" y="1350"/>
                </a:lnTo>
                <a:lnTo>
                  <a:pt x="87" y="1328"/>
                </a:lnTo>
                <a:lnTo>
                  <a:pt x="76" y="1317"/>
                </a:lnTo>
                <a:lnTo>
                  <a:pt x="65" y="1295"/>
                </a:lnTo>
                <a:lnTo>
                  <a:pt x="54" y="1274"/>
                </a:lnTo>
                <a:lnTo>
                  <a:pt x="54" y="1241"/>
                </a:lnTo>
                <a:lnTo>
                  <a:pt x="43" y="1219"/>
                </a:lnTo>
                <a:lnTo>
                  <a:pt x="43" y="1198"/>
                </a:lnTo>
                <a:lnTo>
                  <a:pt x="43" y="1154"/>
                </a:lnTo>
                <a:lnTo>
                  <a:pt x="43" y="1110"/>
                </a:lnTo>
                <a:lnTo>
                  <a:pt x="43" y="1100"/>
                </a:lnTo>
                <a:lnTo>
                  <a:pt x="54" y="1089"/>
                </a:lnTo>
                <a:lnTo>
                  <a:pt x="54" y="1067"/>
                </a:lnTo>
                <a:lnTo>
                  <a:pt x="54" y="1045"/>
                </a:lnTo>
                <a:lnTo>
                  <a:pt x="54" y="1023"/>
                </a:lnTo>
                <a:lnTo>
                  <a:pt x="54" y="1002"/>
                </a:lnTo>
                <a:lnTo>
                  <a:pt x="65" y="969"/>
                </a:lnTo>
                <a:lnTo>
                  <a:pt x="65" y="936"/>
                </a:lnTo>
                <a:lnTo>
                  <a:pt x="65" y="904"/>
                </a:lnTo>
                <a:lnTo>
                  <a:pt x="65" y="871"/>
                </a:lnTo>
                <a:lnTo>
                  <a:pt x="65" y="828"/>
                </a:lnTo>
                <a:lnTo>
                  <a:pt x="65" y="784"/>
                </a:lnTo>
                <a:lnTo>
                  <a:pt x="65" y="740"/>
                </a:lnTo>
                <a:lnTo>
                  <a:pt x="65" y="697"/>
                </a:lnTo>
                <a:lnTo>
                  <a:pt x="65" y="643"/>
                </a:lnTo>
                <a:lnTo>
                  <a:pt x="65" y="588"/>
                </a:lnTo>
                <a:lnTo>
                  <a:pt x="65" y="534"/>
                </a:lnTo>
                <a:lnTo>
                  <a:pt x="65" y="490"/>
                </a:lnTo>
                <a:lnTo>
                  <a:pt x="65" y="447"/>
                </a:lnTo>
                <a:lnTo>
                  <a:pt x="65" y="403"/>
                </a:lnTo>
                <a:lnTo>
                  <a:pt x="65" y="360"/>
                </a:lnTo>
                <a:lnTo>
                  <a:pt x="65" y="316"/>
                </a:lnTo>
                <a:lnTo>
                  <a:pt x="65" y="283"/>
                </a:lnTo>
                <a:lnTo>
                  <a:pt x="65" y="251"/>
                </a:lnTo>
                <a:lnTo>
                  <a:pt x="54" y="229"/>
                </a:lnTo>
                <a:lnTo>
                  <a:pt x="54" y="196"/>
                </a:lnTo>
                <a:lnTo>
                  <a:pt x="54" y="175"/>
                </a:lnTo>
                <a:lnTo>
                  <a:pt x="54" y="153"/>
                </a:lnTo>
                <a:lnTo>
                  <a:pt x="43" y="142"/>
                </a:lnTo>
                <a:lnTo>
                  <a:pt x="43" y="120"/>
                </a:lnTo>
                <a:lnTo>
                  <a:pt x="43" y="109"/>
                </a:lnTo>
                <a:lnTo>
                  <a:pt x="32" y="109"/>
                </a:lnTo>
                <a:lnTo>
                  <a:pt x="10" y="77"/>
                </a:lnTo>
                <a:lnTo>
                  <a:pt x="0" y="55"/>
                </a:lnTo>
                <a:lnTo>
                  <a:pt x="0" y="33"/>
                </a:lnTo>
                <a:lnTo>
                  <a:pt x="0" y="11"/>
                </a:lnTo>
                <a:lnTo>
                  <a:pt x="10" y="0"/>
                </a:lnTo>
                <a:lnTo>
                  <a:pt x="21" y="0"/>
                </a:lnTo>
                <a:lnTo>
                  <a:pt x="32" y="0"/>
                </a:lnTo>
                <a:lnTo>
                  <a:pt x="54" y="0"/>
                </a:lnTo>
                <a:lnTo>
                  <a:pt x="65" y="11"/>
                </a:lnTo>
                <a:lnTo>
                  <a:pt x="87" y="11"/>
                </a:lnTo>
                <a:lnTo>
                  <a:pt x="108" y="22"/>
                </a:lnTo>
                <a:lnTo>
                  <a:pt x="141" y="33"/>
                </a:lnTo>
                <a:lnTo>
                  <a:pt x="152" y="44"/>
                </a:lnTo>
                <a:lnTo>
                  <a:pt x="174" y="55"/>
                </a:lnTo>
                <a:lnTo>
                  <a:pt x="184" y="66"/>
                </a:lnTo>
                <a:lnTo>
                  <a:pt x="195" y="77"/>
                </a:lnTo>
                <a:lnTo>
                  <a:pt x="206" y="88"/>
                </a:lnTo>
                <a:lnTo>
                  <a:pt x="206" y="98"/>
                </a:lnTo>
                <a:lnTo>
                  <a:pt x="217" y="109"/>
                </a:lnTo>
              </a:path>
            </a:pathLst>
          </a:custGeom>
          <a:solidFill>
            <a:srgbClr val="FF0000"/>
          </a:solidFill>
          <a:ln w="12700">
            <a:solidFill>
              <a:srgbClr val="000000"/>
            </a:solidFill>
            <a:round/>
          </a:ln>
        </p:spPr>
        <p:txBody>
          <a:bodyPr/>
          <a:lstStyle/>
          <a:p>
            <a:endParaRPr lang="zh-CN" altLang="en-US"/>
          </a:p>
        </p:txBody>
      </p:sp>
      <p:sp>
        <p:nvSpPr>
          <p:cNvPr id="101432" name="Freeform 56"/>
          <p:cNvSpPr/>
          <p:nvPr/>
        </p:nvSpPr>
        <p:spPr bwMode="auto">
          <a:xfrm>
            <a:off x="7024688" y="1828800"/>
            <a:ext cx="276225" cy="214313"/>
          </a:xfrm>
          <a:custGeom>
            <a:avLst/>
            <a:gdLst>
              <a:gd name="T0" fmla="*/ 0 w 435"/>
              <a:gd name="T1" fmla="*/ 0 h 337"/>
              <a:gd name="T2" fmla="*/ 2147483646 w 435"/>
              <a:gd name="T3" fmla="*/ 0 h 337"/>
              <a:gd name="T4" fmla="*/ 2147483646 w 435"/>
              <a:gd name="T5" fmla="*/ 2147483646 h 337"/>
              <a:gd name="T6" fmla="*/ 2147483646 w 435"/>
              <a:gd name="T7" fmla="*/ 2147483646 h 337"/>
              <a:gd name="T8" fmla="*/ 2147483646 w 435"/>
              <a:gd name="T9" fmla="*/ 2147483646 h 337"/>
              <a:gd name="T10" fmla="*/ 2147483646 w 435"/>
              <a:gd name="T11" fmla="*/ 2147483646 h 337"/>
              <a:gd name="T12" fmla="*/ 2147483646 w 435"/>
              <a:gd name="T13" fmla="*/ 2147483646 h 337"/>
              <a:gd name="T14" fmla="*/ 2147483646 w 435"/>
              <a:gd name="T15" fmla="*/ 2147483646 h 337"/>
              <a:gd name="T16" fmla="*/ 2147483646 w 435"/>
              <a:gd name="T17" fmla="*/ 2147483646 h 337"/>
              <a:gd name="T18" fmla="*/ 2147483646 w 435"/>
              <a:gd name="T19" fmla="*/ 2147483646 h 337"/>
              <a:gd name="T20" fmla="*/ 2147483646 w 435"/>
              <a:gd name="T21" fmla="*/ 2147483646 h 337"/>
              <a:gd name="T22" fmla="*/ 2147483646 w 435"/>
              <a:gd name="T23" fmla="*/ 2147483646 h 337"/>
              <a:gd name="T24" fmla="*/ 2147483646 w 435"/>
              <a:gd name="T25" fmla="*/ 2147483646 h 337"/>
              <a:gd name="T26" fmla="*/ 2147483646 w 435"/>
              <a:gd name="T27" fmla="*/ 2147483646 h 337"/>
              <a:gd name="T28" fmla="*/ 2147483646 w 435"/>
              <a:gd name="T29" fmla="*/ 2147483646 h 337"/>
              <a:gd name="T30" fmla="*/ 2147483646 w 435"/>
              <a:gd name="T31" fmla="*/ 2147483646 h 337"/>
              <a:gd name="T32" fmla="*/ 2147483646 w 435"/>
              <a:gd name="T33" fmla="*/ 2147483646 h 337"/>
              <a:gd name="T34" fmla="*/ 2147483646 w 435"/>
              <a:gd name="T35" fmla="*/ 2147483646 h 337"/>
              <a:gd name="T36" fmla="*/ 2147483646 w 435"/>
              <a:gd name="T37" fmla="*/ 2147483646 h 337"/>
              <a:gd name="T38" fmla="*/ 2147483646 w 435"/>
              <a:gd name="T39" fmla="*/ 2147483646 h 337"/>
              <a:gd name="T40" fmla="*/ 2147483646 w 435"/>
              <a:gd name="T41" fmla="*/ 2147483646 h 337"/>
              <a:gd name="T42" fmla="*/ 2147483646 w 435"/>
              <a:gd name="T43" fmla="*/ 2147483646 h 337"/>
              <a:gd name="T44" fmla="*/ 2147483646 w 435"/>
              <a:gd name="T45" fmla="*/ 2147483646 h 337"/>
              <a:gd name="T46" fmla="*/ 2147483646 w 435"/>
              <a:gd name="T47" fmla="*/ 2147483646 h 337"/>
              <a:gd name="T48" fmla="*/ 2147483646 w 435"/>
              <a:gd name="T49" fmla="*/ 2147483646 h 337"/>
              <a:gd name="T50" fmla="*/ 2147483646 w 435"/>
              <a:gd name="T51" fmla="*/ 2147483646 h 337"/>
              <a:gd name="T52" fmla="*/ 2147483646 w 435"/>
              <a:gd name="T53" fmla="*/ 2147483646 h 337"/>
              <a:gd name="T54" fmla="*/ 2147483646 w 435"/>
              <a:gd name="T55" fmla="*/ 2147483646 h 337"/>
              <a:gd name="T56" fmla="*/ 2147483646 w 435"/>
              <a:gd name="T57" fmla="*/ 2147483646 h 337"/>
              <a:gd name="T58" fmla="*/ 2147483646 w 435"/>
              <a:gd name="T59" fmla="*/ 2147483646 h 337"/>
              <a:gd name="T60" fmla="*/ 2147483646 w 435"/>
              <a:gd name="T61" fmla="*/ 2147483646 h 337"/>
              <a:gd name="T62" fmla="*/ 2147483646 w 435"/>
              <a:gd name="T63" fmla="*/ 2147483646 h 337"/>
              <a:gd name="T64" fmla="*/ 2147483646 w 435"/>
              <a:gd name="T65" fmla="*/ 2147483646 h 337"/>
              <a:gd name="T66" fmla="*/ 2147483646 w 435"/>
              <a:gd name="T67" fmla="*/ 2147483646 h 337"/>
              <a:gd name="T68" fmla="*/ 2147483646 w 435"/>
              <a:gd name="T69" fmla="*/ 2147483646 h 337"/>
              <a:gd name="T70" fmla="*/ 2147483646 w 435"/>
              <a:gd name="T71" fmla="*/ 2147483646 h 337"/>
              <a:gd name="T72" fmla="*/ 0 w 435"/>
              <a:gd name="T73" fmla="*/ 2147483646 h 337"/>
              <a:gd name="T74" fmla="*/ 0 w 435"/>
              <a:gd name="T75" fmla="*/ 0 h 337"/>
              <a:gd name="T76" fmla="*/ 0 w 435"/>
              <a:gd name="T77" fmla="*/ 0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5"/>
              <a:gd name="T118" fmla="*/ 0 h 337"/>
              <a:gd name="T119" fmla="*/ 435 w 435"/>
              <a:gd name="T120" fmla="*/ 337 h 3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5" h="337">
                <a:moveTo>
                  <a:pt x="0" y="0"/>
                </a:moveTo>
                <a:lnTo>
                  <a:pt x="43" y="0"/>
                </a:lnTo>
                <a:lnTo>
                  <a:pt x="98" y="11"/>
                </a:lnTo>
                <a:lnTo>
                  <a:pt x="163" y="21"/>
                </a:lnTo>
                <a:lnTo>
                  <a:pt x="195" y="32"/>
                </a:lnTo>
                <a:lnTo>
                  <a:pt x="228" y="43"/>
                </a:lnTo>
                <a:lnTo>
                  <a:pt x="250" y="54"/>
                </a:lnTo>
                <a:lnTo>
                  <a:pt x="282" y="65"/>
                </a:lnTo>
                <a:lnTo>
                  <a:pt x="304" y="87"/>
                </a:lnTo>
                <a:lnTo>
                  <a:pt x="337" y="98"/>
                </a:lnTo>
                <a:lnTo>
                  <a:pt x="348" y="109"/>
                </a:lnTo>
                <a:lnTo>
                  <a:pt x="369" y="130"/>
                </a:lnTo>
                <a:lnTo>
                  <a:pt x="391" y="141"/>
                </a:lnTo>
                <a:lnTo>
                  <a:pt x="402" y="163"/>
                </a:lnTo>
                <a:lnTo>
                  <a:pt x="424" y="206"/>
                </a:lnTo>
                <a:lnTo>
                  <a:pt x="435" y="239"/>
                </a:lnTo>
                <a:lnTo>
                  <a:pt x="435" y="261"/>
                </a:lnTo>
                <a:lnTo>
                  <a:pt x="435" y="294"/>
                </a:lnTo>
                <a:lnTo>
                  <a:pt x="424" y="315"/>
                </a:lnTo>
                <a:lnTo>
                  <a:pt x="413" y="326"/>
                </a:lnTo>
                <a:lnTo>
                  <a:pt x="402" y="337"/>
                </a:lnTo>
                <a:lnTo>
                  <a:pt x="391" y="337"/>
                </a:lnTo>
                <a:lnTo>
                  <a:pt x="380" y="337"/>
                </a:lnTo>
                <a:lnTo>
                  <a:pt x="359" y="326"/>
                </a:lnTo>
                <a:lnTo>
                  <a:pt x="348" y="315"/>
                </a:lnTo>
                <a:lnTo>
                  <a:pt x="326" y="304"/>
                </a:lnTo>
                <a:lnTo>
                  <a:pt x="293" y="283"/>
                </a:lnTo>
                <a:lnTo>
                  <a:pt x="261" y="250"/>
                </a:lnTo>
                <a:lnTo>
                  <a:pt x="217" y="228"/>
                </a:lnTo>
                <a:lnTo>
                  <a:pt x="174" y="185"/>
                </a:lnTo>
                <a:lnTo>
                  <a:pt x="141" y="152"/>
                </a:lnTo>
                <a:lnTo>
                  <a:pt x="98" y="109"/>
                </a:lnTo>
                <a:lnTo>
                  <a:pt x="65" y="87"/>
                </a:lnTo>
                <a:lnTo>
                  <a:pt x="43" y="54"/>
                </a:lnTo>
                <a:lnTo>
                  <a:pt x="22" y="32"/>
                </a:lnTo>
                <a:lnTo>
                  <a:pt x="11" y="21"/>
                </a:lnTo>
                <a:lnTo>
                  <a:pt x="0" y="11"/>
                </a:lnTo>
                <a:lnTo>
                  <a:pt x="0" y="0"/>
                </a:lnTo>
              </a:path>
            </a:pathLst>
          </a:custGeom>
          <a:solidFill>
            <a:srgbClr val="FF0000"/>
          </a:solidFill>
          <a:ln w="12700">
            <a:solidFill>
              <a:srgbClr val="000000"/>
            </a:solidFill>
            <a:round/>
          </a:ln>
        </p:spPr>
        <p:txBody>
          <a:bodyPr/>
          <a:lstStyle/>
          <a:p>
            <a:endParaRPr lang="zh-CN" altLang="en-US"/>
          </a:p>
        </p:txBody>
      </p:sp>
      <p:sp>
        <p:nvSpPr>
          <p:cNvPr id="101433" name="Freeform 57"/>
          <p:cNvSpPr/>
          <p:nvPr/>
        </p:nvSpPr>
        <p:spPr bwMode="auto">
          <a:xfrm>
            <a:off x="6851650" y="1254125"/>
            <a:ext cx="373063" cy="609600"/>
          </a:xfrm>
          <a:custGeom>
            <a:avLst/>
            <a:gdLst>
              <a:gd name="T0" fmla="*/ 2147483646 w 587"/>
              <a:gd name="T1" fmla="*/ 2147483646 h 958"/>
              <a:gd name="T2" fmla="*/ 2147483646 w 587"/>
              <a:gd name="T3" fmla="*/ 2147483646 h 958"/>
              <a:gd name="T4" fmla="*/ 2147483646 w 587"/>
              <a:gd name="T5" fmla="*/ 2147483646 h 958"/>
              <a:gd name="T6" fmla="*/ 2147483646 w 587"/>
              <a:gd name="T7" fmla="*/ 2147483646 h 958"/>
              <a:gd name="T8" fmla="*/ 2147483646 w 587"/>
              <a:gd name="T9" fmla="*/ 2147483646 h 958"/>
              <a:gd name="T10" fmla="*/ 2147483646 w 587"/>
              <a:gd name="T11" fmla="*/ 2147483646 h 958"/>
              <a:gd name="T12" fmla="*/ 2147483646 w 587"/>
              <a:gd name="T13" fmla="*/ 2147483646 h 958"/>
              <a:gd name="T14" fmla="*/ 2147483646 w 587"/>
              <a:gd name="T15" fmla="*/ 2147483646 h 958"/>
              <a:gd name="T16" fmla="*/ 2147483646 w 587"/>
              <a:gd name="T17" fmla="*/ 2147483646 h 958"/>
              <a:gd name="T18" fmla="*/ 2147483646 w 587"/>
              <a:gd name="T19" fmla="*/ 2147483646 h 958"/>
              <a:gd name="T20" fmla="*/ 2147483646 w 587"/>
              <a:gd name="T21" fmla="*/ 0 h 958"/>
              <a:gd name="T22" fmla="*/ 2147483646 w 587"/>
              <a:gd name="T23" fmla="*/ 0 h 958"/>
              <a:gd name="T24" fmla="*/ 2147483646 w 587"/>
              <a:gd name="T25" fmla="*/ 0 h 958"/>
              <a:gd name="T26" fmla="*/ 2147483646 w 587"/>
              <a:gd name="T27" fmla="*/ 2147483646 h 958"/>
              <a:gd name="T28" fmla="*/ 2147483646 w 587"/>
              <a:gd name="T29" fmla="*/ 2147483646 h 958"/>
              <a:gd name="T30" fmla="*/ 2147483646 w 587"/>
              <a:gd name="T31" fmla="*/ 2147483646 h 958"/>
              <a:gd name="T32" fmla="*/ 2147483646 w 587"/>
              <a:gd name="T33" fmla="*/ 2147483646 h 958"/>
              <a:gd name="T34" fmla="*/ 2147483646 w 587"/>
              <a:gd name="T35" fmla="*/ 2147483646 h 958"/>
              <a:gd name="T36" fmla="*/ 2147483646 w 587"/>
              <a:gd name="T37" fmla="*/ 2147483646 h 958"/>
              <a:gd name="T38" fmla="*/ 2147483646 w 587"/>
              <a:gd name="T39" fmla="*/ 2147483646 h 958"/>
              <a:gd name="T40" fmla="*/ 2147483646 w 587"/>
              <a:gd name="T41" fmla="*/ 2147483646 h 958"/>
              <a:gd name="T42" fmla="*/ 2147483646 w 587"/>
              <a:gd name="T43" fmla="*/ 2147483646 h 958"/>
              <a:gd name="T44" fmla="*/ 2147483646 w 587"/>
              <a:gd name="T45" fmla="*/ 2147483646 h 958"/>
              <a:gd name="T46" fmla="*/ 2147483646 w 587"/>
              <a:gd name="T47" fmla="*/ 2147483646 h 958"/>
              <a:gd name="T48" fmla="*/ 2147483646 w 587"/>
              <a:gd name="T49" fmla="*/ 2147483646 h 958"/>
              <a:gd name="T50" fmla="*/ 2147483646 w 587"/>
              <a:gd name="T51" fmla="*/ 2147483646 h 958"/>
              <a:gd name="T52" fmla="*/ 2147483646 w 587"/>
              <a:gd name="T53" fmla="*/ 2147483646 h 958"/>
              <a:gd name="T54" fmla="*/ 2147483646 w 587"/>
              <a:gd name="T55" fmla="*/ 2147483646 h 958"/>
              <a:gd name="T56" fmla="*/ 2147483646 w 587"/>
              <a:gd name="T57" fmla="*/ 2147483646 h 958"/>
              <a:gd name="T58" fmla="*/ 0 w 587"/>
              <a:gd name="T59" fmla="*/ 2147483646 h 958"/>
              <a:gd name="T60" fmla="*/ 2147483646 w 587"/>
              <a:gd name="T61" fmla="*/ 2147483646 h 958"/>
              <a:gd name="T62" fmla="*/ 2147483646 w 587"/>
              <a:gd name="T63" fmla="*/ 2147483646 h 958"/>
              <a:gd name="T64" fmla="*/ 2147483646 w 587"/>
              <a:gd name="T65" fmla="*/ 2147483646 h 958"/>
              <a:gd name="T66" fmla="*/ 2147483646 w 587"/>
              <a:gd name="T67" fmla="*/ 2147483646 h 9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87"/>
              <a:gd name="T103" fmla="*/ 0 h 958"/>
              <a:gd name="T104" fmla="*/ 587 w 587"/>
              <a:gd name="T105" fmla="*/ 958 h 9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87" h="958">
                <a:moveTo>
                  <a:pt x="152" y="653"/>
                </a:moveTo>
                <a:lnTo>
                  <a:pt x="185" y="577"/>
                </a:lnTo>
                <a:lnTo>
                  <a:pt x="228" y="512"/>
                </a:lnTo>
                <a:lnTo>
                  <a:pt x="261" y="458"/>
                </a:lnTo>
                <a:lnTo>
                  <a:pt x="283" y="403"/>
                </a:lnTo>
                <a:lnTo>
                  <a:pt x="304" y="349"/>
                </a:lnTo>
                <a:lnTo>
                  <a:pt x="326" y="305"/>
                </a:lnTo>
                <a:lnTo>
                  <a:pt x="337" y="273"/>
                </a:lnTo>
                <a:lnTo>
                  <a:pt x="348" y="240"/>
                </a:lnTo>
                <a:lnTo>
                  <a:pt x="359" y="207"/>
                </a:lnTo>
                <a:lnTo>
                  <a:pt x="359" y="175"/>
                </a:lnTo>
                <a:lnTo>
                  <a:pt x="370" y="153"/>
                </a:lnTo>
                <a:lnTo>
                  <a:pt x="370" y="131"/>
                </a:lnTo>
                <a:lnTo>
                  <a:pt x="370" y="109"/>
                </a:lnTo>
                <a:lnTo>
                  <a:pt x="370" y="88"/>
                </a:lnTo>
                <a:lnTo>
                  <a:pt x="370" y="77"/>
                </a:lnTo>
                <a:lnTo>
                  <a:pt x="359" y="66"/>
                </a:lnTo>
                <a:lnTo>
                  <a:pt x="359" y="55"/>
                </a:lnTo>
                <a:lnTo>
                  <a:pt x="348" y="33"/>
                </a:lnTo>
                <a:lnTo>
                  <a:pt x="348" y="22"/>
                </a:lnTo>
                <a:lnTo>
                  <a:pt x="348" y="11"/>
                </a:lnTo>
                <a:lnTo>
                  <a:pt x="359" y="0"/>
                </a:lnTo>
                <a:lnTo>
                  <a:pt x="381" y="0"/>
                </a:lnTo>
                <a:lnTo>
                  <a:pt x="391" y="0"/>
                </a:lnTo>
                <a:lnTo>
                  <a:pt x="402" y="0"/>
                </a:lnTo>
                <a:lnTo>
                  <a:pt x="424" y="0"/>
                </a:lnTo>
                <a:lnTo>
                  <a:pt x="435" y="11"/>
                </a:lnTo>
                <a:lnTo>
                  <a:pt x="467" y="22"/>
                </a:lnTo>
                <a:lnTo>
                  <a:pt x="500" y="44"/>
                </a:lnTo>
                <a:lnTo>
                  <a:pt x="522" y="66"/>
                </a:lnTo>
                <a:lnTo>
                  <a:pt x="554" y="88"/>
                </a:lnTo>
                <a:lnTo>
                  <a:pt x="565" y="120"/>
                </a:lnTo>
                <a:lnTo>
                  <a:pt x="576" y="142"/>
                </a:lnTo>
                <a:lnTo>
                  <a:pt x="576" y="153"/>
                </a:lnTo>
                <a:lnTo>
                  <a:pt x="587" y="164"/>
                </a:lnTo>
                <a:lnTo>
                  <a:pt x="576" y="175"/>
                </a:lnTo>
                <a:lnTo>
                  <a:pt x="576" y="185"/>
                </a:lnTo>
                <a:lnTo>
                  <a:pt x="565" y="196"/>
                </a:lnTo>
                <a:lnTo>
                  <a:pt x="554" y="229"/>
                </a:lnTo>
                <a:lnTo>
                  <a:pt x="533" y="251"/>
                </a:lnTo>
                <a:lnTo>
                  <a:pt x="522" y="283"/>
                </a:lnTo>
                <a:lnTo>
                  <a:pt x="500" y="327"/>
                </a:lnTo>
                <a:lnTo>
                  <a:pt x="478" y="370"/>
                </a:lnTo>
                <a:lnTo>
                  <a:pt x="457" y="414"/>
                </a:lnTo>
                <a:lnTo>
                  <a:pt x="435" y="468"/>
                </a:lnTo>
                <a:lnTo>
                  <a:pt x="402" y="512"/>
                </a:lnTo>
                <a:lnTo>
                  <a:pt x="370" y="566"/>
                </a:lnTo>
                <a:lnTo>
                  <a:pt x="326" y="610"/>
                </a:lnTo>
                <a:lnTo>
                  <a:pt x="294" y="664"/>
                </a:lnTo>
                <a:lnTo>
                  <a:pt x="250" y="719"/>
                </a:lnTo>
                <a:lnTo>
                  <a:pt x="207" y="773"/>
                </a:lnTo>
                <a:lnTo>
                  <a:pt x="163" y="817"/>
                </a:lnTo>
                <a:lnTo>
                  <a:pt x="130" y="860"/>
                </a:lnTo>
                <a:lnTo>
                  <a:pt x="98" y="893"/>
                </a:lnTo>
                <a:lnTo>
                  <a:pt x="65" y="925"/>
                </a:lnTo>
                <a:lnTo>
                  <a:pt x="43" y="936"/>
                </a:lnTo>
                <a:lnTo>
                  <a:pt x="22" y="958"/>
                </a:lnTo>
                <a:lnTo>
                  <a:pt x="11" y="958"/>
                </a:lnTo>
                <a:lnTo>
                  <a:pt x="0" y="947"/>
                </a:lnTo>
                <a:lnTo>
                  <a:pt x="11" y="936"/>
                </a:lnTo>
                <a:lnTo>
                  <a:pt x="22" y="904"/>
                </a:lnTo>
                <a:lnTo>
                  <a:pt x="33" y="871"/>
                </a:lnTo>
                <a:lnTo>
                  <a:pt x="54" y="828"/>
                </a:lnTo>
                <a:lnTo>
                  <a:pt x="76" y="773"/>
                </a:lnTo>
                <a:lnTo>
                  <a:pt x="109" y="719"/>
                </a:lnTo>
                <a:lnTo>
                  <a:pt x="152" y="653"/>
                </a:lnTo>
              </a:path>
            </a:pathLst>
          </a:custGeom>
          <a:solidFill>
            <a:srgbClr val="FF0000"/>
          </a:solidFill>
          <a:ln w="12700">
            <a:solidFill>
              <a:srgbClr val="000000"/>
            </a:solidFill>
            <a:round/>
          </a:ln>
        </p:spPr>
        <p:txBody>
          <a:bodyPr/>
          <a:lstStyle/>
          <a:p>
            <a:endParaRPr lang="zh-CN" altLang="en-US"/>
          </a:p>
        </p:txBody>
      </p:sp>
      <p:sp>
        <p:nvSpPr>
          <p:cNvPr id="101434" name="Freeform 58"/>
          <p:cNvSpPr/>
          <p:nvPr/>
        </p:nvSpPr>
        <p:spPr bwMode="auto">
          <a:xfrm>
            <a:off x="7038975" y="1524000"/>
            <a:ext cx="427038" cy="146050"/>
          </a:xfrm>
          <a:custGeom>
            <a:avLst/>
            <a:gdLst>
              <a:gd name="T0" fmla="*/ 2147483646 w 674"/>
              <a:gd name="T1" fmla="*/ 2147483646 h 228"/>
              <a:gd name="T2" fmla="*/ 2147483646 w 674"/>
              <a:gd name="T3" fmla="*/ 2147483646 h 228"/>
              <a:gd name="T4" fmla="*/ 2147483646 w 674"/>
              <a:gd name="T5" fmla="*/ 2147483646 h 228"/>
              <a:gd name="T6" fmla="*/ 2147483646 w 674"/>
              <a:gd name="T7" fmla="*/ 2147483646 h 228"/>
              <a:gd name="T8" fmla="*/ 2147483646 w 674"/>
              <a:gd name="T9" fmla="*/ 2147483646 h 228"/>
              <a:gd name="T10" fmla="*/ 2147483646 w 674"/>
              <a:gd name="T11" fmla="*/ 2147483646 h 228"/>
              <a:gd name="T12" fmla="*/ 2147483646 w 674"/>
              <a:gd name="T13" fmla="*/ 0 h 228"/>
              <a:gd name="T14" fmla="*/ 2147483646 w 674"/>
              <a:gd name="T15" fmla="*/ 0 h 228"/>
              <a:gd name="T16" fmla="*/ 2147483646 w 674"/>
              <a:gd name="T17" fmla="*/ 0 h 228"/>
              <a:gd name="T18" fmla="*/ 2147483646 w 674"/>
              <a:gd name="T19" fmla="*/ 0 h 228"/>
              <a:gd name="T20" fmla="*/ 2147483646 w 674"/>
              <a:gd name="T21" fmla="*/ 2147483646 h 228"/>
              <a:gd name="T22" fmla="*/ 2147483646 w 674"/>
              <a:gd name="T23" fmla="*/ 2147483646 h 228"/>
              <a:gd name="T24" fmla="*/ 2147483646 w 674"/>
              <a:gd name="T25" fmla="*/ 2147483646 h 228"/>
              <a:gd name="T26" fmla="*/ 2147483646 w 674"/>
              <a:gd name="T27" fmla="*/ 2147483646 h 228"/>
              <a:gd name="T28" fmla="*/ 2147483646 w 674"/>
              <a:gd name="T29" fmla="*/ 2147483646 h 228"/>
              <a:gd name="T30" fmla="*/ 2147483646 w 674"/>
              <a:gd name="T31" fmla="*/ 2147483646 h 228"/>
              <a:gd name="T32" fmla="*/ 2147483646 w 674"/>
              <a:gd name="T33" fmla="*/ 2147483646 h 228"/>
              <a:gd name="T34" fmla="*/ 2147483646 w 674"/>
              <a:gd name="T35" fmla="*/ 2147483646 h 228"/>
              <a:gd name="T36" fmla="*/ 2147483646 w 674"/>
              <a:gd name="T37" fmla="*/ 2147483646 h 228"/>
              <a:gd name="T38" fmla="*/ 2147483646 w 674"/>
              <a:gd name="T39" fmla="*/ 2147483646 h 228"/>
              <a:gd name="T40" fmla="*/ 2147483646 w 674"/>
              <a:gd name="T41" fmla="*/ 2147483646 h 228"/>
              <a:gd name="T42" fmla="*/ 2147483646 w 674"/>
              <a:gd name="T43" fmla="*/ 2147483646 h 228"/>
              <a:gd name="T44" fmla="*/ 2147483646 w 674"/>
              <a:gd name="T45" fmla="*/ 2147483646 h 228"/>
              <a:gd name="T46" fmla="*/ 2147483646 w 674"/>
              <a:gd name="T47" fmla="*/ 2147483646 h 228"/>
              <a:gd name="T48" fmla="*/ 2147483646 w 674"/>
              <a:gd name="T49" fmla="*/ 2147483646 h 228"/>
              <a:gd name="T50" fmla="*/ 2147483646 w 674"/>
              <a:gd name="T51" fmla="*/ 2147483646 h 228"/>
              <a:gd name="T52" fmla="*/ 2147483646 w 674"/>
              <a:gd name="T53" fmla="*/ 2147483646 h 228"/>
              <a:gd name="T54" fmla="*/ 0 w 674"/>
              <a:gd name="T55" fmla="*/ 2147483646 h 228"/>
              <a:gd name="T56" fmla="*/ 0 w 674"/>
              <a:gd name="T57" fmla="*/ 2147483646 h 228"/>
              <a:gd name="T58" fmla="*/ 2147483646 w 674"/>
              <a:gd name="T59" fmla="*/ 2147483646 h 228"/>
              <a:gd name="T60" fmla="*/ 2147483646 w 674"/>
              <a:gd name="T61" fmla="*/ 2147483646 h 228"/>
              <a:gd name="T62" fmla="*/ 2147483646 w 674"/>
              <a:gd name="T63" fmla="*/ 2147483646 h 228"/>
              <a:gd name="T64" fmla="*/ 2147483646 w 674"/>
              <a:gd name="T65" fmla="*/ 2147483646 h 228"/>
              <a:gd name="T66" fmla="*/ 2147483646 w 674"/>
              <a:gd name="T67" fmla="*/ 2147483646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4"/>
              <a:gd name="T103" fmla="*/ 0 h 228"/>
              <a:gd name="T104" fmla="*/ 674 w 674"/>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4" h="228">
                <a:moveTo>
                  <a:pt x="326" y="76"/>
                </a:moveTo>
                <a:lnTo>
                  <a:pt x="369" y="54"/>
                </a:lnTo>
                <a:lnTo>
                  <a:pt x="402" y="43"/>
                </a:lnTo>
                <a:lnTo>
                  <a:pt x="434" y="22"/>
                </a:lnTo>
                <a:lnTo>
                  <a:pt x="467" y="22"/>
                </a:lnTo>
                <a:lnTo>
                  <a:pt x="489" y="11"/>
                </a:lnTo>
                <a:lnTo>
                  <a:pt x="510" y="0"/>
                </a:lnTo>
                <a:lnTo>
                  <a:pt x="521" y="0"/>
                </a:lnTo>
                <a:lnTo>
                  <a:pt x="532" y="0"/>
                </a:lnTo>
                <a:lnTo>
                  <a:pt x="554" y="0"/>
                </a:lnTo>
                <a:lnTo>
                  <a:pt x="576" y="11"/>
                </a:lnTo>
                <a:lnTo>
                  <a:pt x="619" y="22"/>
                </a:lnTo>
                <a:lnTo>
                  <a:pt x="641" y="43"/>
                </a:lnTo>
                <a:lnTo>
                  <a:pt x="663" y="54"/>
                </a:lnTo>
                <a:lnTo>
                  <a:pt x="674" y="76"/>
                </a:lnTo>
                <a:lnTo>
                  <a:pt x="674" y="87"/>
                </a:lnTo>
                <a:lnTo>
                  <a:pt x="652" y="98"/>
                </a:lnTo>
                <a:lnTo>
                  <a:pt x="641" y="109"/>
                </a:lnTo>
                <a:lnTo>
                  <a:pt x="608" y="120"/>
                </a:lnTo>
                <a:lnTo>
                  <a:pt x="576" y="130"/>
                </a:lnTo>
                <a:lnTo>
                  <a:pt x="543" y="141"/>
                </a:lnTo>
                <a:lnTo>
                  <a:pt x="500" y="152"/>
                </a:lnTo>
                <a:lnTo>
                  <a:pt x="445" y="163"/>
                </a:lnTo>
                <a:lnTo>
                  <a:pt x="326" y="196"/>
                </a:lnTo>
                <a:lnTo>
                  <a:pt x="217" y="207"/>
                </a:lnTo>
                <a:lnTo>
                  <a:pt x="108" y="218"/>
                </a:lnTo>
                <a:lnTo>
                  <a:pt x="0" y="228"/>
                </a:lnTo>
                <a:lnTo>
                  <a:pt x="0" y="130"/>
                </a:lnTo>
                <a:lnTo>
                  <a:pt x="76" y="130"/>
                </a:lnTo>
                <a:lnTo>
                  <a:pt x="163" y="109"/>
                </a:lnTo>
                <a:lnTo>
                  <a:pt x="239" y="98"/>
                </a:lnTo>
                <a:lnTo>
                  <a:pt x="326" y="76"/>
                </a:lnTo>
              </a:path>
            </a:pathLst>
          </a:custGeom>
          <a:solidFill>
            <a:srgbClr val="FF0000"/>
          </a:solidFill>
          <a:ln w="12700">
            <a:solidFill>
              <a:srgbClr val="000000"/>
            </a:solidFill>
            <a:round/>
          </a:ln>
        </p:spPr>
        <p:txBody>
          <a:bodyPr/>
          <a:lstStyle/>
          <a:p>
            <a:endParaRPr lang="zh-CN" altLang="en-US"/>
          </a:p>
        </p:txBody>
      </p:sp>
      <p:sp>
        <p:nvSpPr>
          <p:cNvPr id="101435" name="Freeform 59"/>
          <p:cNvSpPr/>
          <p:nvPr/>
        </p:nvSpPr>
        <p:spPr bwMode="auto">
          <a:xfrm>
            <a:off x="6478588" y="1455738"/>
            <a:ext cx="131762" cy="587375"/>
          </a:xfrm>
          <a:custGeom>
            <a:avLst/>
            <a:gdLst>
              <a:gd name="T0" fmla="*/ 2147483646 w 206"/>
              <a:gd name="T1" fmla="*/ 2147483646 h 925"/>
              <a:gd name="T2" fmla="*/ 2147483646 w 206"/>
              <a:gd name="T3" fmla="*/ 2147483646 h 925"/>
              <a:gd name="T4" fmla="*/ 2147483646 w 206"/>
              <a:gd name="T5" fmla="*/ 2147483646 h 925"/>
              <a:gd name="T6" fmla="*/ 2147483646 w 206"/>
              <a:gd name="T7" fmla="*/ 2147483646 h 925"/>
              <a:gd name="T8" fmla="*/ 2147483646 w 206"/>
              <a:gd name="T9" fmla="*/ 2147483646 h 925"/>
              <a:gd name="T10" fmla="*/ 2147483646 w 206"/>
              <a:gd name="T11" fmla="*/ 2147483646 h 925"/>
              <a:gd name="T12" fmla="*/ 2147483646 w 206"/>
              <a:gd name="T13" fmla="*/ 2147483646 h 925"/>
              <a:gd name="T14" fmla="*/ 2147483646 w 206"/>
              <a:gd name="T15" fmla="*/ 2147483646 h 925"/>
              <a:gd name="T16" fmla="*/ 2147483646 w 206"/>
              <a:gd name="T17" fmla="*/ 2147483646 h 925"/>
              <a:gd name="T18" fmla="*/ 2147483646 w 206"/>
              <a:gd name="T19" fmla="*/ 2147483646 h 925"/>
              <a:gd name="T20" fmla="*/ 2147483646 w 206"/>
              <a:gd name="T21" fmla="*/ 2147483646 h 925"/>
              <a:gd name="T22" fmla="*/ 2147483646 w 206"/>
              <a:gd name="T23" fmla="*/ 2147483646 h 925"/>
              <a:gd name="T24" fmla="*/ 2147483646 w 206"/>
              <a:gd name="T25" fmla="*/ 2147483646 h 925"/>
              <a:gd name="T26" fmla="*/ 2147483646 w 206"/>
              <a:gd name="T27" fmla="*/ 2147483646 h 925"/>
              <a:gd name="T28" fmla="*/ 2147483646 w 206"/>
              <a:gd name="T29" fmla="*/ 2147483646 h 925"/>
              <a:gd name="T30" fmla="*/ 2147483646 w 206"/>
              <a:gd name="T31" fmla="*/ 2147483646 h 925"/>
              <a:gd name="T32" fmla="*/ 2147483646 w 206"/>
              <a:gd name="T33" fmla="*/ 2147483646 h 925"/>
              <a:gd name="T34" fmla="*/ 2147483646 w 206"/>
              <a:gd name="T35" fmla="*/ 2147483646 h 925"/>
              <a:gd name="T36" fmla="*/ 2147483646 w 206"/>
              <a:gd name="T37" fmla="*/ 2147483646 h 925"/>
              <a:gd name="T38" fmla="*/ 2147483646 w 206"/>
              <a:gd name="T39" fmla="*/ 2147483646 h 925"/>
              <a:gd name="T40" fmla="*/ 2147483646 w 206"/>
              <a:gd name="T41" fmla="*/ 2147483646 h 925"/>
              <a:gd name="T42" fmla="*/ 2147483646 w 206"/>
              <a:gd name="T43" fmla="*/ 2147483646 h 925"/>
              <a:gd name="T44" fmla="*/ 2147483646 w 206"/>
              <a:gd name="T45" fmla="*/ 2147483646 h 925"/>
              <a:gd name="T46" fmla="*/ 2147483646 w 206"/>
              <a:gd name="T47" fmla="*/ 2147483646 h 925"/>
              <a:gd name="T48" fmla="*/ 2147483646 w 206"/>
              <a:gd name="T49" fmla="*/ 2147483646 h 925"/>
              <a:gd name="T50" fmla="*/ 2147483646 w 206"/>
              <a:gd name="T51" fmla="*/ 2147483646 h 925"/>
              <a:gd name="T52" fmla="*/ 2147483646 w 206"/>
              <a:gd name="T53" fmla="*/ 2147483646 h 925"/>
              <a:gd name="T54" fmla="*/ 2147483646 w 206"/>
              <a:gd name="T55" fmla="*/ 2147483646 h 925"/>
              <a:gd name="T56" fmla="*/ 2147483646 w 206"/>
              <a:gd name="T57" fmla="*/ 2147483646 h 925"/>
              <a:gd name="T58" fmla="*/ 2147483646 w 206"/>
              <a:gd name="T59" fmla="*/ 2147483646 h 925"/>
              <a:gd name="T60" fmla="*/ 2147483646 w 206"/>
              <a:gd name="T61" fmla="*/ 2147483646 h 925"/>
              <a:gd name="T62" fmla="*/ 2147483646 w 206"/>
              <a:gd name="T63" fmla="*/ 2147483646 h 925"/>
              <a:gd name="T64" fmla="*/ 2147483646 w 206"/>
              <a:gd name="T65" fmla="*/ 2147483646 h 925"/>
              <a:gd name="T66" fmla="*/ 2147483646 w 206"/>
              <a:gd name="T67" fmla="*/ 2147483646 h 925"/>
              <a:gd name="T68" fmla="*/ 0 w 206"/>
              <a:gd name="T69" fmla="*/ 2147483646 h 925"/>
              <a:gd name="T70" fmla="*/ 2147483646 w 206"/>
              <a:gd name="T71" fmla="*/ 2147483646 h 9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6"/>
              <a:gd name="T109" fmla="*/ 0 h 925"/>
              <a:gd name="T110" fmla="*/ 206 w 206"/>
              <a:gd name="T111" fmla="*/ 925 h 9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6" h="925">
                <a:moveTo>
                  <a:pt x="11" y="11"/>
                </a:moveTo>
                <a:lnTo>
                  <a:pt x="22" y="11"/>
                </a:lnTo>
                <a:lnTo>
                  <a:pt x="43" y="0"/>
                </a:lnTo>
                <a:lnTo>
                  <a:pt x="65" y="11"/>
                </a:lnTo>
                <a:lnTo>
                  <a:pt x="109" y="11"/>
                </a:lnTo>
                <a:lnTo>
                  <a:pt x="120" y="22"/>
                </a:lnTo>
                <a:lnTo>
                  <a:pt x="141" y="33"/>
                </a:lnTo>
                <a:lnTo>
                  <a:pt x="152" y="44"/>
                </a:lnTo>
                <a:lnTo>
                  <a:pt x="163" y="44"/>
                </a:lnTo>
                <a:lnTo>
                  <a:pt x="185" y="65"/>
                </a:lnTo>
                <a:lnTo>
                  <a:pt x="196" y="76"/>
                </a:lnTo>
                <a:lnTo>
                  <a:pt x="196" y="98"/>
                </a:lnTo>
                <a:lnTo>
                  <a:pt x="206" y="120"/>
                </a:lnTo>
                <a:lnTo>
                  <a:pt x="206" y="152"/>
                </a:lnTo>
                <a:lnTo>
                  <a:pt x="206" y="196"/>
                </a:lnTo>
                <a:lnTo>
                  <a:pt x="206" y="239"/>
                </a:lnTo>
                <a:lnTo>
                  <a:pt x="206" y="294"/>
                </a:lnTo>
                <a:lnTo>
                  <a:pt x="206" y="359"/>
                </a:lnTo>
                <a:lnTo>
                  <a:pt x="206" y="424"/>
                </a:lnTo>
                <a:lnTo>
                  <a:pt x="196" y="479"/>
                </a:lnTo>
                <a:lnTo>
                  <a:pt x="196" y="544"/>
                </a:lnTo>
                <a:lnTo>
                  <a:pt x="196" y="588"/>
                </a:lnTo>
                <a:lnTo>
                  <a:pt x="196" y="642"/>
                </a:lnTo>
                <a:lnTo>
                  <a:pt x="185" y="686"/>
                </a:lnTo>
                <a:lnTo>
                  <a:pt x="185" y="729"/>
                </a:lnTo>
                <a:lnTo>
                  <a:pt x="185" y="773"/>
                </a:lnTo>
                <a:lnTo>
                  <a:pt x="174" y="805"/>
                </a:lnTo>
                <a:lnTo>
                  <a:pt x="174" y="838"/>
                </a:lnTo>
                <a:lnTo>
                  <a:pt x="174" y="871"/>
                </a:lnTo>
                <a:lnTo>
                  <a:pt x="163" y="892"/>
                </a:lnTo>
                <a:lnTo>
                  <a:pt x="163" y="903"/>
                </a:lnTo>
                <a:lnTo>
                  <a:pt x="163" y="914"/>
                </a:lnTo>
                <a:lnTo>
                  <a:pt x="152" y="925"/>
                </a:lnTo>
                <a:lnTo>
                  <a:pt x="141" y="925"/>
                </a:lnTo>
                <a:lnTo>
                  <a:pt x="130" y="925"/>
                </a:lnTo>
                <a:lnTo>
                  <a:pt x="120" y="914"/>
                </a:lnTo>
                <a:lnTo>
                  <a:pt x="109" y="903"/>
                </a:lnTo>
                <a:lnTo>
                  <a:pt x="98" y="882"/>
                </a:lnTo>
                <a:lnTo>
                  <a:pt x="98" y="871"/>
                </a:lnTo>
                <a:lnTo>
                  <a:pt x="76" y="838"/>
                </a:lnTo>
                <a:lnTo>
                  <a:pt x="65" y="816"/>
                </a:lnTo>
                <a:lnTo>
                  <a:pt x="65" y="794"/>
                </a:lnTo>
                <a:lnTo>
                  <a:pt x="65" y="784"/>
                </a:lnTo>
                <a:lnTo>
                  <a:pt x="65" y="762"/>
                </a:lnTo>
                <a:lnTo>
                  <a:pt x="65" y="751"/>
                </a:lnTo>
                <a:lnTo>
                  <a:pt x="65" y="729"/>
                </a:lnTo>
                <a:lnTo>
                  <a:pt x="65" y="707"/>
                </a:lnTo>
                <a:lnTo>
                  <a:pt x="65" y="675"/>
                </a:lnTo>
                <a:lnTo>
                  <a:pt x="65" y="642"/>
                </a:lnTo>
                <a:lnTo>
                  <a:pt x="76" y="599"/>
                </a:lnTo>
                <a:lnTo>
                  <a:pt x="76" y="512"/>
                </a:lnTo>
                <a:lnTo>
                  <a:pt x="76" y="424"/>
                </a:lnTo>
                <a:lnTo>
                  <a:pt x="76" y="348"/>
                </a:lnTo>
                <a:lnTo>
                  <a:pt x="76" y="261"/>
                </a:lnTo>
                <a:lnTo>
                  <a:pt x="65" y="229"/>
                </a:lnTo>
                <a:lnTo>
                  <a:pt x="65" y="185"/>
                </a:lnTo>
                <a:lnTo>
                  <a:pt x="54" y="163"/>
                </a:lnTo>
                <a:lnTo>
                  <a:pt x="54" y="131"/>
                </a:lnTo>
                <a:lnTo>
                  <a:pt x="43" y="109"/>
                </a:lnTo>
                <a:lnTo>
                  <a:pt x="43" y="87"/>
                </a:lnTo>
                <a:lnTo>
                  <a:pt x="33" y="76"/>
                </a:lnTo>
                <a:lnTo>
                  <a:pt x="33" y="65"/>
                </a:lnTo>
                <a:lnTo>
                  <a:pt x="11" y="54"/>
                </a:lnTo>
                <a:lnTo>
                  <a:pt x="0" y="33"/>
                </a:lnTo>
                <a:lnTo>
                  <a:pt x="0" y="22"/>
                </a:lnTo>
                <a:lnTo>
                  <a:pt x="11" y="11"/>
                </a:lnTo>
              </a:path>
            </a:pathLst>
          </a:custGeom>
          <a:solidFill>
            <a:srgbClr val="FF0000"/>
          </a:solidFill>
          <a:ln w="12700">
            <a:solidFill>
              <a:srgbClr val="000000"/>
            </a:solidFill>
            <a:round/>
          </a:ln>
        </p:spPr>
        <p:txBody>
          <a:bodyPr/>
          <a:lstStyle/>
          <a:p>
            <a:endParaRPr lang="zh-CN" altLang="en-US"/>
          </a:p>
        </p:txBody>
      </p:sp>
      <p:sp>
        <p:nvSpPr>
          <p:cNvPr id="27" name="矩形 4"/>
          <p:cNvSpPr>
            <a:spLocks noChangeArrowheads="1"/>
          </p:cNvSpPr>
          <p:nvPr/>
        </p:nvSpPr>
        <p:spPr bwMode="auto">
          <a:xfrm>
            <a:off x="2635250" y="141922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滥</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30" name="矩形 29"/>
          <p:cNvSpPr>
            <a:spLocks noChangeArrowheads="1"/>
          </p:cNvSpPr>
          <p:nvPr/>
        </p:nvSpPr>
        <p:spPr bwMode="auto">
          <a:xfrm>
            <a:off x="2628900" y="690563"/>
            <a:ext cx="2232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0030101010101" pitchFamily="49" charset="-122"/>
                <a:ea typeface="黑体" panose="02010600030101010101" pitchFamily="49" charset="-122"/>
              </a:rPr>
              <a:t>làn</a:t>
            </a:r>
            <a:endParaRPr lang="en-US" altLang="zh-CN" sz="4800" b="1">
              <a:solidFill>
                <a:srgbClr val="FF0000"/>
              </a:solidFill>
              <a:latin typeface="黑体" panose="02010600030101010101" pitchFamily="49" charset="-122"/>
              <a:ea typeface="黑体" panose="02010600030101010101" pitchFamily="49" charset="-122"/>
            </a:endParaRPr>
          </a:p>
        </p:txBody>
      </p:sp>
      <p:sp>
        <p:nvSpPr>
          <p:cNvPr id="32" name="TextBox 31"/>
          <p:cNvSpPr txBox="1">
            <a:spLocks noChangeArrowheads="1"/>
          </p:cNvSpPr>
          <p:nvPr/>
        </p:nvSpPr>
        <p:spPr bwMode="auto">
          <a:xfrm>
            <a:off x="665163" y="3233738"/>
            <a:ext cx="7424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滥伐   滥用</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3" name="TextBox 32"/>
          <p:cNvSpPr txBox="1">
            <a:spLocks noChangeArrowheads="1"/>
          </p:cNvSpPr>
          <p:nvPr/>
        </p:nvSpPr>
        <p:spPr bwMode="auto">
          <a:xfrm>
            <a:off x="665163" y="3906838"/>
            <a:ext cx="88471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0000FF"/>
                </a:solidFill>
                <a:latin typeface="楷体" panose="02010609060101010101" pitchFamily="49" charset="-122"/>
                <a:ea typeface="楷体" panose="02010609060101010101" pitchFamily="49" charset="-122"/>
              </a:rPr>
              <a:t>造句：</a:t>
            </a:r>
            <a:r>
              <a:rPr lang="zh-CN" altLang="en-US" sz="2800" b="1" dirty="0">
                <a:latin typeface="楷体" panose="02010609060101010101" pitchFamily="49" charset="-122"/>
                <a:ea typeface="楷体" panose="02010609060101010101" pitchFamily="49" charset="-122"/>
              </a:rPr>
              <a:t>滥用食品添加剂会给我们身体造成严重危害。 </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1423"/>
                                        </p:tgtEl>
                                        <p:attrNameLst>
                                          <p:attrName>style.visibility</p:attrName>
                                        </p:attrNameLst>
                                      </p:cBhvr>
                                      <p:to>
                                        <p:strVal val="visible"/>
                                      </p:to>
                                    </p:set>
                                    <p:animEffect transition="in" filter="wipe(up)">
                                      <p:cBhvr>
                                        <p:cTn id="13" dur="500"/>
                                        <p:tgtEl>
                                          <p:spTgt spid="1014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1424"/>
                                        </p:tgtEl>
                                        <p:attrNameLst>
                                          <p:attrName>style.visibility</p:attrName>
                                        </p:attrNameLst>
                                      </p:cBhvr>
                                      <p:to>
                                        <p:strVal val="visible"/>
                                      </p:to>
                                    </p:set>
                                    <p:animEffect transition="in" filter="wipe(up)">
                                      <p:cBhvr>
                                        <p:cTn id="18" dur="500"/>
                                        <p:tgtEl>
                                          <p:spTgt spid="1014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1425"/>
                                        </p:tgtEl>
                                        <p:attrNameLst>
                                          <p:attrName>style.visibility</p:attrName>
                                        </p:attrNameLst>
                                      </p:cBhvr>
                                      <p:to>
                                        <p:strVal val="visible"/>
                                      </p:to>
                                    </p:set>
                                    <p:animEffect transition="in" filter="wipe(down)">
                                      <p:cBhvr>
                                        <p:cTn id="23" dur="500"/>
                                        <p:tgtEl>
                                          <p:spTgt spid="1014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1435"/>
                                        </p:tgtEl>
                                        <p:attrNameLst>
                                          <p:attrName>style.visibility</p:attrName>
                                        </p:attrNameLst>
                                      </p:cBhvr>
                                      <p:to>
                                        <p:strVal val="visible"/>
                                      </p:to>
                                    </p:set>
                                    <p:animEffect transition="in" filter="wipe(up)">
                                      <p:cBhvr>
                                        <p:cTn id="28" dur="500"/>
                                        <p:tgtEl>
                                          <p:spTgt spid="1014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1431"/>
                                        </p:tgtEl>
                                        <p:attrNameLst>
                                          <p:attrName>style.visibility</p:attrName>
                                        </p:attrNameLst>
                                      </p:cBhvr>
                                      <p:to>
                                        <p:strVal val="visible"/>
                                      </p:to>
                                    </p:set>
                                    <p:animEffect transition="in" filter="wipe(up)">
                                      <p:cBhvr>
                                        <p:cTn id="33" dur="500"/>
                                        <p:tgtEl>
                                          <p:spTgt spid="1014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01433"/>
                                        </p:tgtEl>
                                        <p:attrNameLst>
                                          <p:attrName>style.visibility</p:attrName>
                                        </p:attrNameLst>
                                      </p:cBhvr>
                                      <p:to>
                                        <p:strVal val="visible"/>
                                      </p:to>
                                    </p:set>
                                    <p:animEffect transition="in" filter="wipe(up)">
                                      <p:cBhvr>
                                        <p:cTn id="38" dur="500"/>
                                        <p:tgtEl>
                                          <p:spTgt spid="1014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1434"/>
                                        </p:tgtEl>
                                        <p:attrNameLst>
                                          <p:attrName>style.visibility</p:attrName>
                                        </p:attrNameLst>
                                      </p:cBhvr>
                                      <p:to>
                                        <p:strVal val="visible"/>
                                      </p:to>
                                    </p:set>
                                    <p:animEffect transition="in" filter="wipe(left)">
                                      <p:cBhvr>
                                        <p:cTn id="43" dur="500"/>
                                        <p:tgtEl>
                                          <p:spTgt spid="1014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1432"/>
                                        </p:tgtEl>
                                        <p:attrNameLst>
                                          <p:attrName>style.visibility</p:attrName>
                                        </p:attrNameLst>
                                      </p:cBhvr>
                                      <p:to>
                                        <p:strVal val="visible"/>
                                      </p:to>
                                    </p:set>
                                    <p:animEffect transition="in" filter="wipe(left)">
                                      <p:cBhvr>
                                        <p:cTn id="48" dur="500"/>
                                        <p:tgtEl>
                                          <p:spTgt spid="1014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01426"/>
                                        </p:tgtEl>
                                        <p:attrNameLst>
                                          <p:attrName>style.visibility</p:attrName>
                                        </p:attrNameLst>
                                      </p:cBhvr>
                                      <p:to>
                                        <p:strVal val="visible"/>
                                      </p:to>
                                    </p:set>
                                    <p:animEffect transition="in" filter="wipe(up)">
                                      <p:cBhvr>
                                        <p:cTn id="53" dur="500"/>
                                        <p:tgtEl>
                                          <p:spTgt spid="1014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01427"/>
                                        </p:tgtEl>
                                        <p:attrNameLst>
                                          <p:attrName>style.visibility</p:attrName>
                                        </p:attrNameLst>
                                      </p:cBhvr>
                                      <p:to>
                                        <p:strVal val="visible"/>
                                      </p:to>
                                    </p:set>
                                    <p:animEffect transition="in" filter="wipe(left)">
                                      <p:cBhvr>
                                        <p:cTn id="58" dur="500"/>
                                        <p:tgtEl>
                                          <p:spTgt spid="1014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01428"/>
                                        </p:tgtEl>
                                        <p:attrNameLst>
                                          <p:attrName>style.visibility</p:attrName>
                                        </p:attrNameLst>
                                      </p:cBhvr>
                                      <p:to>
                                        <p:strVal val="visible"/>
                                      </p:to>
                                    </p:set>
                                    <p:animEffect transition="in" filter="wipe(up)">
                                      <p:cBhvr>
                                        <p:cTn id="63" dur="500"/>
                                        <p:tgtEl>
                                          <p:spTgt spid="1014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01429"/>
                                        </p:tgtEl>
                                        <p:attrNameLst>
                                          <p:attrName>style.visibility</p:attrName>
                                        </p:attrNameLst>
                                      </p:cBhvr>
                                      <p:to>
                                        <p:strVal val="visible"/>
                                      </p:to>
                                    </p:set>
                                    <p:animEffect transition="in" filter="wipe(up)">
                                      <p:cBhvr>
                                        <p:cTn id="68" dur="500"/>
                                        <p:tgtEl>
                                          <p:spTgt spid="10142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01430"/>
                                        </p:tgtEl>
                                        <p:attrNameLst>
                                          <p:attrName>style.visibility</p:attrName>
                                        </p:attrNameLst>
                                      </p:cBhvr>
                                      <p:to>
                                        <p:strVal val="visible"/>
                                      </p:to>
                                    </p:set>
                                    <p:animEffect transition="in" filter="wipe(left)">
                                      <p:cBhvr>
                                        <p:cTn id="73" dur="500"/>
                                        <p:tgtEl>
                                          <p:spTgt spid="10143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arn(inVertical)">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077" y="338197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 name="矩形 2"/>
          <p:cNvSpPr/>
          <p:nvPr/>
        </p:nvSpPr>
        <p:spPr>
          <a:xfrm rot="19367115">
            <a:off x="1892468" y="3943972"/>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 name="TextBox 20"/>
          <p:cNvSpPr txBox="1"/>
          <p:nvPr/>
        </p:nvSpPr>
        <p:spPr>
          <a:xfrm rot="20102271">
            <a:off x="5494810" y="1925029"/>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5" name="矩形 4"/>
          <p:cNvSpPr/>
          <p:nvPr/>
        </p:nvSpPr>
        <p:spPr>
          <a:xfrm rot="19673368">
            <a:off x="5502039" y="339981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 name="矩形 5"/>
          <p:cNvSpPr/>
          <p:nvPr/>
        </p:nvSpPr>
        <p:spPr>
          <a:xfrm rot="20435257">
            <a:off x="5816677" y="3197169"/>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 name="矩形 7"/>
          <p:cNvSpPr/>
          <p:nvPr/>
        </p:nvSpPr>
        <p:spPr>
          <a:xfrm>
            <a:off x="7206320" y="290986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 name="矩形 12"/>
          <p:cNvSpPr/>
          <p:nvPr/>
        </p:nvSpPr>
        <p:spPr>
          <a:xfrm rot="4801694">
            <a:off x="7496221" y="254286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6" name="矩形 35"/>
          <p:cNvSpPr/>
          <p:nvPr/>
        </p:nvSpPr>
        <p:spPr>
          <a:xfrm rot="19356081">
            <a:off x="2646084" y="41193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9" name="矩形 38"/>
          <p:cNvSpPr/>
          <p:nvPr/>
        </p:nvSpPr>
        <p:spPr>
          <a:xfrm rot="19338844">
            <a:off x="6895386" y="1368806"/>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40" name="TextBox 28"/>
          <p:cNvSpPr txBox="1"/>
          <p:nvPr/>
        </p:nvSpPr>
        <p:spPr>
          <a:xfrm>
            <a:off x="3589508" y="2596833"/>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44" name="矩形 43"/>
          <p:cNvSpPr/>
          <p:nvPr/>
        </p:nvSpPr>
        <p:spPr>
          <a:xfrm rot="1777412">
            <a:off x="5181624" y="1426711"/>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 name="矩形 13"/>
          <p:cNvSpPr/>
          <p:nvPr/>
        </p:nvSpPr>
        <p:spPr>
          <a:xfrm rot="2528037">
            <a:off x="5731074" y="190689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 name="矩形 14"/>
          <p:cNvSpPr/>
          <p:nvPr/>
        </p:nvSpPr>
        <p:spPr>
          <a:xfrm rot="20115591">
            <a:off x="7778158" y="173374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3" name="矩形 32"/>
          <p:cNvSpPr/>
          <p:nvPr/>
        </p:nvSpPr>
        <p:spPr>
          <a:xfrm rot="19396186">
            <a:off x="7103679" y="3868727"/>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34" name="TextBox 36"/>
          <p:cNvSpPr txBox="1"/>
          <p:nvPr/>
        </p:nvSpPr>
        <p:spPr>
          <a:xfrm rot="20029644">
            <a:off x="3136586" y="391822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35" name="矩形 34"/>
          <p:cNvSpPr/>
          <p:nvPr/>
        </p:nvSpPr>
        <p:spPr>
          <a:xfrm rot="21112174">
            <a:off x="3403303" y="1311490"/>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37" name="矩形 36"/>
          <p:cNvSpPr/>
          <p:nvPr/>
        </p:nvSpPr>
        <p:spPr>
          <a:xfrm rot="1555223">
            <a:off x="7345329" y="241858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60" name="矩形 59"/>
          <p:cNvSpPr/>
          <p:nvPr/>
        </p:nvSpPr>
        <p:spPr>
          <a:xfrm rot="19322417">
            <a:off x="4157961" y="3386711"/>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61" name="矩形 60"/>
          <p:cNvSpPr/>
          <p:nvPr/>
        </p:nvSpPr>
        <p:spPr>
          <a:xfrm rot="19205454">
            <a:off x="967630" y="2136641"/>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63" name="矩形 62"/>
          <p:cNvSpPr/>
          <p:nvPr/>
        </p:nvSpPr>
        <p:spPr>
          <a:xfrm>
            <a:off x="6648711" y="2917527"/>
            <a:ext cx="595035" cy="213995"/>
          </a:xfrm>
          <a:prstGeom prst="rect">
            <a:avLst/>
          </a:prstGeom>
        </p:spPr>
        <p:txBody>
          <a:bodyPr wrap="square">
            <a:spAutoFit/>
          </a:bodyPr>
          <a:p>
            <a:r>
              <a:rPr lang="zh-CN" altLang="en-US" sz="800" dirty="0">
                <a:solidFill>
                  <a:srgbClr val="EEF7FE"/>
                </a:solidFill>
              </a:rPr>
              <a:t>唯一店铺</a:t>
            </a:r>
            <a:endParaRPr lang="zh-CN" altLang="en-US" sz="800" dirty="0">
              <a:solidFill>
                <a:srgbClr val="EEF7FE"/>
              </a:solidFill>
            </a:endParaRPr>
          </a:p>
        </p:txBody>
      </p:sp>
      <p:sp>
        <p:nvSpPr>
          <p:cNvPr id="67" name="TextBox 42"/>
          <p:cNvSpPr txBox="1"/>
          <p:nvPr/>
        </p:nvSpPr>
        <p:spPr>
          <a:xfrm rot="1417835">
            <a:off x="4858377" y="392559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69" name="矩形 68"/>
          <p:cNvSpPr/>
          <p:nvPr/>
        </p:nvSpPr>
        <p:spPr>
          <a:xfrm rot="19673368">
            <a:off x="3917864" y="36158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0" name="TextBox 44"/>
          <p:cNvSpPr txBox="1"/>
          <p:nvPr/>
        </p:nvSpPr>
        <p:spPr>
          <a:xfrm>
            <a:off x="1802700" y="2551141"/>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75" name="矩形 74"/>
          <p:cNvSpPr/>
          <p:nvPr/>
        </p:nvSpPr>
        <p:spPr>
          <a:xfrm rot="4801694">
            <a:off x="879487" y="3256845"/>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7" name="矩形 76"/>
          <p:cNvSpPr/>
          <p:nvPr/>
        </p:nvSpPr>
        <p:spPr>
          <a:xfrm rot="2528037">
            <a:off x="4185187" y="1941784"/>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78" name="矩形 77"/>
          <p:cNvSpPr/>
          <p:nvPr/>
        </p:nvSpPr>
        <p:spPr>
          <a:xfrm rot="20115591">
            <a:off x="7006782" y="3245914"/>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88" name="矩形 87"/>
          <p:cNvSpPr/>
          <p:nvPr/>
        </p:nvSpPr>
        <p:spPr>
          <a:xfrm rot="19321883">
            <a:off x="2634798" y="2484856"/>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90" name="矩形 89"/>
          <p:cNvSpPr/>
          <p:nvPr/>
        </p:nvSpPr>
        <p:spPr>
          <a:xfrm rot="1555223">
            <a:off x="6366103" y="353445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94" name="矩形 93"/>
          <p:cNvSpPr/>
          <p:nvPr/>
        </p:nvSpPr>
        <p:spPr>
          <a:xfrm rot="313524">
            <a:off x="2679065" y="3629660"/>
            <a:ext cx="1785620" cy="213995"/>
          </a:xfrm>
          <a:prstGeom prst="rect">
            <a:avLst/>
          </a:prstGeom>
        </p:spPr>
        <p:txBody>
          <a:bodyPr wrap="square">
            <a:spAutoFit/>
          </a:bodyPr>
          <a:p>
            <a:r>
              <a:rPr lang="zh-CN" altLang="en-US" sz="800" dirty="0">
                <a:solidFill>
                  <a:srgbClr val="EEF7FE"/>
                </a:solidFill>
              </a:rPr>
              <a:t>淘宝店铺：小凤教学资源店</a:t>
            </a:r>
            <a:endParaRPr lang="zh-CN" altLang="en-US" sz="800" dirty="0">
              <a:solidFill>
                <a:srgbClr val="EEF7FE"/>
              </a:solidFill>
            </a:endParaRPr>
          </a:p>
        </p:txBody>
      </p:sp>
      <p:sp>
        <p:nvSpPr>
          <p:cNvPr id="96" name="TextBox 32"/>
          <p:cNvSpPr txBox="1"/>
          <p:nvPr/>
        </p:nvSpPr>
        <p:spPr>
          <a:xfrm rot="321549">
            <a:off x="5210850" y="1953042"/>
            <a:ext cx="1183601"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98" name="TextBox 124"/>
          <p:cNvSpPr txBox="1"/>
          <p:nvPr/>
        </p:nvSpPr>
        <p:spPr>
          <a:xfrm rot="568373">
            <a:off x="6166755" y="1812580"/>
            <a:ext cx="1054119"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0" name="矩形 99"/>
          <p:cNvSpPr/>
          <p:nvPr/>
        </p:nvSpPr>
        <p:spPr>
          <a:xfrm rot="2674432">
            <a:off x="1760601" y="2024863"/>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01" name="矩形 100"/>
          <p:cNvSpPr/>
          <p:nvPr/>
        </p:nvSpPr>
        <p:spPr>
          <a:xfrm rot="1742177">
            <a:off x="3148992" y="1814445"/>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02" name="矩形 101"/>
          <p:cNvSpPr/>
          <p:nvPr/>
        </p:nvSpPr>
        <p:spPr>
          <a:xfrm rot="21109292">
            <a:off x="739192" y="3479920"/>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03" name="TextBox 128"/>
          <p:cNvSpPr txBox="1"/>
          <p:nvPr/>
        </p:nvSpPr>
        <p:spPr>
          <a:xfrm rot="244448">
            <a:off x="4341534" y="1460977"/>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05" name="矩形 104"/>
          <p:cNvSpPr/>
          <p:nvPr/>
        </p:nvSpPr>
        <p:spPr>
          <a:xfrm rot="21415545">
            <a:off x="735965" y="4439285"/>
            <a:ext cx="2472055" cy="21399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13" name="矩形 112"/>
          <p:cNvSpPr/>
          <p:nvPr/>
        </p:nvSpPr>
        <p:spPr>
          <a:xfrm rot="577434">
            <a:off x="6533368" y="4190709"/>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14" name="矩形 113"/>
          <p:cNvSpPr/>
          <p:nvPr/>
        </p:nvSpPr>
        <p:spPr>
          <a:xfrm>
            <a:off x="5243213" y="425115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117" name="TextBox 132"/>
          <p:cNvSpPr txBox="1"/>
          <p:nvPr/>
        </p:nvSpPr>
        <p:spPr>
          <a:xfrm rot="1742177">
            <a:off x="3295193" y="1709125"/>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19" name="矩形 118"/>
          <p:cNvSpPr/>
          <p:nvPr/>
        </p:nvSpPr>
        <p:spPr>
          <a:xfrm rot="5400000">
            <a:off x="7237659" y="3294976"/>
            <a:ext cx="1701107" cy="337185"/>
          </a:xfrm>
          <a:prstGeom prst="rect">
            <a:avLst/>
          </a:prstGeom>
        </p:spPr>
        <p:txBody>
          <a:bodyPr wrap="square">
            <a:spAutoFit/>
          </a:bodyPr>
          <a:p>
            <a:r>
              <a:rPr lang="zh-CN" altLang="en-US" sz="800" dirty="0">
                <a:solidFill>
                  <a:srgbClr val="EEF7FE"/>
                </a:solidFill>
              </a:rPr>
              <a:t>淘宝店铺</a:t>
            </a:r>
            <a:r>
              <a:rPr lang="en-US" altLang="zh-CN" sz="800" dirty="0">
                <a:solidFill>
                  <a:srgbClr val="EEF7FE"/>
                </a:solidFill>
              </a:rPr>
              <a:t>https://shop488691149.taobao.com</a:t>
            </a:r>
            <a:endParaRPr lang="en-US" altLang="zh-CN" sz="800" dirty="0">
              <a:solidFill>
                <a:srgbClr val="EEF7FE"/>
              </a:solidFill>
            </a:endParaRPr>
          </a:p>
        </p:txBody>
      </p:sp>
      <p:sp>
        <p:nvSpPr>
          <p:cNvPr id="121" name="矩形 120"/>
          <p:cNvSpPr/>
          <p:nvPr/>
        </p:nvSpPr>
        <p:spPr>
          <a:xfrm rot="21098258">
            <a:off x="2040970" y="328198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2" name="矩形 121"/>
          <p:cNvSpPr/>
          <p:nvPr/>
        </p:nvSpPr>
        <p:spPr>
          <a:xfrm rot="21081021">
            <a:off x="5704010" y="144894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3" name="矩形 122"/>
          <p:cNvSpPr/>
          <p:nvPr/>
        </p:nvSpPr>
        <p:spPr>
          <a:xfrm rot="21212242">
            <a:off x="2630231" y="166815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24" name="矩形 123"/>
          <p:cNvSpPr/>
          <p:nvPr/>
        </p:nvSpPr>
        <p:spPr>
          <a:xfrm rot="1642433">
            <a:off x="4310837" y="1275857"/>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25" name="矩形 124"/>
          <p:cNvSpPr/>
          <p:nvPr/>
        </p:nvSpPr>
        <p:spPr>
          <a:xfrm rot="4940380">
            <a:off x="654737" y="4042569"/>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27" name="矩形 126"/>
          <p:cNvSpPr/>
          <p:nvPr/>
        </p:nvSpPr>
        <p:spPr>
          <a:xfrm rot="257768">
            <a:off x="6534104" y="1501787"/>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28" name="矩形 127"/>
          <p:cNvSpPr/>
          <p:nvPr/>
        </p:nvSpPr>
        <p:spPr>
          <a:xfrm rot="21138363">
            <a:off x="6067784" y="369594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29" name="矩形 128"/>
          <p:cNvSpPr/>
          <p:nvPr/>
        </p:nvSpPr>
        <p:spPr>
          <a:xfrm rot="21064060">
            <a:off x="1301115" y="1296035"/>
            <a:ext cx="3284855" cy="213995"/>
          </a:xfrm>
          <a:prstGeom prst="rect">
            <a:avLst/>
          </a:prstGeom>
        </p:spPr>
        <p:txBody>
          <a:bodyPr wrap="square">
            <a:spAutoFit/>
          </a:bodyPr>
          <a:p>
            <a:r>
              <a:rPr lang="zh-CN" altLang="en-US" sz="800" dirty="0">
                <a:solidFill>
                  <a:srgbClr val="EEF7FE"/>
                </a:solidFill>
              </a:rPr>
              <a:t>仅在淘宝店铺销售：</a:t>
            </a:r>
            <a:r>
              <a:rPr lang="en-US" altLang="zh-CN" sz="800" dirty="0">
                <a:solidFill>
                  <a:srgbClr val="EEF7FE"/>
                </a:solidFill>
              </a:rPr>
              <a:t>https://shop488691149.taobao.com</a:t>
            </a:r>
            <a:endParaRPr lang="en-US" altLang="zh-CN" sz="800" dirty="0">
              <a:solidFill>
                <a:srgbClr val="EEF7FE"/>
              </a:solidFill>
            </a:endParaRPr>
          </a:p>
        </p:txBody>
      </p:sp>
      <p:sp>
        <p:nvSpPr>
          <p:cNvPr id="131" name="矩形 130"/>
          <p:cNvSpPr/>
          <p:nvPr/>
        </p:nvSpPr>
        <p:spPr>
          <a:xfrm rot="3297400">
            <a:off x="6192053" y="1954534"/>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2" name="矩形 131"/>
          <p:cNvSpPr/>
          <p:nvPr/>
        </p:nvSpPr>
        <p:spPr>
          <a:xfrm rot="21064594">
            <a:off x="3004685" y="2922659"/>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34" name="矩形 133"/>
          <p:cNvSpPr/>
          <p:nvPr/>
        </p:nvSpPr>
        <p:spPr>
          <a:xfrm rot="20947631">
            <a:off x="999311" y="184624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35" name="矩形 134"/>
          <p:cNvSpPr/>
          <p:nvPr/>
        </p:nvSpPr>
        <p:spPr>
          <a:xfrm rot="1742177">
            <a:off x="1107252" y="3474096"/>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36" name="矩形 135"/>
          <p:cNvSpPr/>
          <p:nvPr/>
        </p:nvSpPr>
        <p:spPr>
          <a:xfrm rot="21415545">
            <a:off x="2764588" y="3151782"/>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1" name="TextBox 151"/>
          <p:cNvSpPr txBox="1"/>
          <p:nvPr/>
        </p:nvSpPr>
        <p:spPr>
          <a:xfrm rot="1742177">
            <a:off x="6834959" y="1925312"/>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42" name="矩形 141"/>
          <p:cNvSpPr/>
          <p:nvPr/>
        </p:nvSpPr>
        <p:spPr>
          <a:xfrm rot="6543871">
            <a:off x="-87316" y="2924627"/>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44" name="矩形 143"/>
          <p:cNvSpPr/>
          <p:nvPr/>
        </p:nvSpPr>
        <p:spPr>
          <a:xfrm rot="3519589">
            <a:off x="1436061" y="1394708"/>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49" name="矩形 148"/>
          <p:cNvSpPr/>
          <p:nvPr/>
        </p:nvSpPr>
        <p:spPr>
          <a:xfrm rot="4270214">
            <a:off x="3463770" y="1834752"/>
            <a:ext cx="1687830" cy="213995"/>
          </a:xfrm>
          <a:prstGeom prst="rect">
            <a:avLst/>
          </a:prstGeom>
        </p:spPr>
        <p:txBody>
          <a:bodyPr wrap="non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0" name="矩形 149"/>
          <p:cNvSpPr/>
          <p:nvPr/>
        </p:nvSpPr>
        <p:spPr>
          <a:xfrm rot="257768">
            <a:off x="5853506" y="2781862"/>
            <a:ext cx="697627"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51" name="矩形 150"/>
          <p:cNvSpPr/>
          <p:nvPr/>
        </p:nvSpPr>
        <p:spPr>
          <a:xfrm rot="21064060">
            <a:off x="1561518" y="229578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52" name="矩形 151"/>
          <p:cNvSpPr/>
          <p:nvPr/>
        </p:nvSpPr>
        <p:spPr>
          <a:xfrm rot="3297400">
            <a:off x="5165216" y="2966573"/>
            <a:ext cx="595035" cy="215444"/>
          </a:xfrm>
          <a:prstGeom prst="rect">
            <a:avLst/>
          </a:prstGeom>
        </p:spPr>
        <p:txBody>
          <a:bodyPr wrap="none">
            <a:spAutoFit/>
          </a:bodyPr>
          <a:p>
            <a:r>
              <a:rPr lang="zh-CN" altLang="en-US" sz="800" dirty="0">
                <a:solidFill>
                  <a:srgbClr val="EEF7FE"/>
                </a:solidFill>
              </a:rPr>
              <a:t>小凤教学</a:t>
            </a:r>
            <a:endParaRPr lang="zh-CN" altLang="en-US" sz="800" dirty="0">
              <a:solidFill>
                <a:srgbClr val="EEF7FE"/>
              </a:solidFill>
            </a:endParaRPr>
          </a:p>
        </p:txBody>
      </p:sp>
      <p:sp>
        <p:nvSpPr>
          <p:cNvPr id="153" name="矩形 152"/>
          <p:cNvSpPr/>
          <p:nvPr/>
        </p:nvSpPr>
        <p:spPr>
          <a:xfrm rot="2055701">
            <a:off x="1540243" y="3951453"/>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58" name="TextBox 159"/>
          <p:cNvSpPr txBox="1"/>
          <p:nvPr/>
        </p:nvSpPr>
        <p:spPr>
          <a:xfrm rot="20979505">
            <a:off x="4586363" y="2283758"/>
            <a:ext cx="2232248" cy="213995"/>
          </a:xfrm>
          <a:prstGeom prst="rect">
            <a:avLst/>
          </a:prstGeom>
          <a:noFill/>
        </p:spPr>
        <p:txBody>
          <a:bodyPr wrap="square" rtlCol="0">
            <a:spAutoFit/>
          </a:bodyPr>
          <a:p>
            <a:r>
              <a:rPr lang="zh-CN" altLang="en-US" sz="800" dirty="0">
                <a:solidFill>
                  <a:srgbClr val="EEF7FE"/>
                </a:solidFill>
              </a:rPr>
              <a:t>小凤教学资源店</a:t>
            </a:r>
            <a:endParaRPr lang="zh-CN" altLang="en-US" sz="800" dirty="0">
              <a:solidFill>
                <a:srgbClr val="EEF7FE"/>
              </a:solidFill>
            </a:endParaRPr>
          </a:p>
        </p:txBody>
      </p:sp>
      <p:sp>
        <p:nvSpPr>
          <p:cNvPr id="159" name="TextBox 160"/>
          <p:cNvSpPr txBox="1"/>
          <p:nvPr/>
        </p:nvSpPr>
        <p:spPr>
          <a:xfrm rot="568373">
            <a:off x="5831637" y="172964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0" name="TextBox 162"/>
          <p:cNvSpPr txBox="1"/>
          <p:nvPr/>
        </p:nvSpPr>
        <p:spPr>
          <a:xfrm rot="19578942">
            <a:off x="6039795" y="2083787"/>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3" name="TextBox 163"/>
          <p:cNvSpPr txBox="1"/>
          <p:nvPr/>
        </p:nvSpPr>
        <p:spPr>
          <a:xfrm rot="19578942">
            <a:off x="6735546" y="173266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4" name="TextBox 164"/>
          <p:cNvSpPr txBox="1"/>
          <p:nvPr/>
        </p:nvSpPr>
        <p:spPr>
          <a:xfrm rot="19578942">
            <a:off x="6864878" y="338200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5" name="TextBox 166"/>
          <p:cNvSpPr txBox="1"/>
          <p:nvPr/>
        </p:nvSpPr>
        <p:spPr>
          <a:xfrm rot="19578942">
            <a:off x="443714" y="1811710"/>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6" name="TextBox 167"/>
          <p:cNvSpPr txBox="1"/>
          <p:nvPr/>
        </p:nvSpPr>
        <p:spPr>
          <a:xfrm rot="19578942">
            <a:off x="479192" y="3448731"/>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7" name="TextBox 169"/>
          <p:cNvSpPr txBox="1"/>
          <p:nvPr/>
        </p:nvSpPr>
        <p:spPr>
          <a:xfrm>
            <a:off x="5844890"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8" name="TextBox 170"/>
          <p:cNvSpPr txBox="1"/>
          <p:nvPr/>
        </p:nvSpPr>
        <p:spPr>
          <a:xfrm>
            <a:off x="2676538" y="147102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69" name="TextBox 171"/>
          <p:cNvSpPr txBox="1"/>
          <p:nvPr/>
        </p:nvSpPr>
        <p:spPr>
          <a:xfrm>
            <a:off x="5196818" y="168704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0" name="TextBox 172"/>
          <p:cNvSpPr txBox="1"/>
          <p:nvPr/>
        </p:nvSpPr>
        <p:spPr>
          <a:xfrm>
            <a:off x="6486131" y="3999131"/>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1" name="TextBox 173"/>
          <p:cNvSpPr txBox="1"/>
          <p:nvPr/>
        </p:nvSpPr>
        <p:spPr>
          <a:xfrm>
            <a:off x="700018" y="1376282"/>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2" name="TextBox 174"/>
          <p:cNvSpPr txBox="1"/>
          <p:nvPr/>
        </p:nvSpPr>
        <p:spPr>
          <a:xfrm>
            <a:off x="1795444" y="3048654"/>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7" name="TextBox 176"/>
          <p:cNvSpPr txBox="1"/>
          <p:nvPr/>
        </p:nvSpPr>
        <p:spPr>
          <a:xfrm>
            <a:off x="2358911" y="2745497"/>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78" name="矩形 177"/>
          <p:cNvSpPr/>
          <p:nvPr/>
        </p:nvSpPr>
        <p:spPr>
          <a:xfrm rot="21352174">
            <a:off x="2543810" y="4509135"/>
            <a:ext cx="2668905" cy="213995"/>
          </a:xfrm>
          <a:prstGeom prst="rect">
            <a:avLst/>
          </a:prstGeom>
        </p:spPr>
        <p:txBody>
          <a:bodyPr wrap="square">
            <a:spAutoFit/>
          </a:bodyPr>
          <a:p>
            <a:r>
              <a:rPr lang="zh-CN" altLang="en-US" sz="800" dirty="0">
                <a:solidFill>
                  <a:srgbClr val="EEF7FE"/>
                </a:solidFill>
              </a:rPr>
              <a:t>淘宝唯一店铺：</a:t>
            </a:r>
            <a:r>
              <a:rPr lang="en-US" altLang="zh-CN" sz="800" dirty="0">
                <a:solidFill>
                  <a:srgbClr val="EEF7FE"/>
                </a:solidFill>
              </a:rPr>
              <a:t>https://shop488691149.taobao.com</a:t>
            </a:r>
            <a:endParaRPr lang="en-US" altLang="zh-CN" sz="800" dirty="0">
              <a:solidFill>
                <a:srgbClr val="EEF7FE"/>
              </a:solidFill>
            </a:endParaRPr>
          </a:p>
        </p:txBody>
      </p:sp>
      <p:sp>
        <p:nvSpPr>
          <p:cNvPr id="180" name="矩形 179"/>
          <p:cNvSpPr/>
          <p:nvPr/>
        </p:nvSpPr>
        <p:spPr>
          <a:xfrm rot="21112174">
            <a:off x="739008" y="2823658"/>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184" name="矩形 183"/>
          <p:cNvSpPr/>
          <p:nvPr/>
        </p:nvSpPr>
        <p:spPr>
          <a:xfrm>
            <a:off x="2278354" y="4085181"/>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6" name="矩形 185"/>
          <p:cNvSpPr/>
          <p:nvPr/>
        </p:nvSpPr>
        <p:spPr>
          <a:xfrm rot="19367115">
            <a:off x="3116604" y="2071764"/>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87" name="矩形 186"/>
          <p:cNvSpPr/>
          <p:nvPr/>
        </p:nvSpPr>
        <p:spPr>
          <a:xfrm rot="19356081">
            <a:off x="3870220" y="224713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88" name="矩形 187"/>
          <p:cNvSpPr/>
          <p:nvPr/>
        </p:nvSpPr>
        <p:spPr>
          <a:xfrm>
            <a:off x="4294505" y="1174115"/>
            <a:ext cx="1184275" cy="213995"/>
          </a:xfrm>
          <a:prstGeom prst="rect">
            <a:avLst/>
          </a:prstGeom>
        </p:spPr>
        <p:txBody>
          <a:bodyPr wrap="square">
            <a:spAutoFit/>
          </a:bodyPr>
          <a:p>
            <a:r>
              <a:rPr lang="zh-CN" altLang="en-US" sz="800" dirty="0">
                <a:solidFill>
                  <a:srgbClr val="EEF7FE"/>
                </a:solidFill>
              </a:rPr>
              <a:t>仅在淘宝销售</a:t>
            </a:r>
            <a:endParaRPr lang="zh-CN" altLang="en-US" sz="800" dirty="0">
              <a:solidFill>
                <a:srgbClr val="EEF7FE"/>
              </a:solidFill>
            </a:endParaRPr>
          </a:p>
        </p:txBody>
      </p:sp>
      <p:sp>
        <p:nvSpPr>
          <p:cNvPr id="189" name="矩形 188"/>
          <p:cNvSpPr/>
          <p:nvPr/>
        </p:nvSpPr>
        <p:spPr>
          <a:xfrm rot="313524">
            <a:off x="3917655" y="2912628"/>
            <a:ext cx="902811" cy="215444"/>
          </a:xfrm>
          <a:prstGeom prst="rect">
            <a:avLst/>
          </a:prstGeom>
        </p:spPr>
        <p:txBody>
          <a:bodyPr wrap="square">
            <a:spAutoFit/>
          </a:bodyPr>
          <a:p>
            <a:r>
              <a:rPr lang="zh-CN" altLang="en-US" sz="800" dirty="0">
                <a:solidFill>
                  <a:srgbClr val="EEF7FE"/>
                </a:solidFill>
              </a:rPr>
              <a:t>小凤教学资源店</a:t>
            </a:r>
            <a:endParaRPr lang="zh-CN" altLang="en-US" sz="800" dirty="0">
              <a:solidFill>
                <a:srgbClr val="EEF7FE"/>
              </a:solidFill>
            </a:endParaRPr>
          </a:p>
        </p:txBody>
      </p:sp>
      <p:sp>
        <p:nvSpPr>
          <p:cNvPr id="191" name="矩形 190"/>
          <p:cNvSpPr/>
          <p:nvPr/>
        </p:nvSpPr>
        <p:spPr>
          <a:xfrm rot="21098258">
            <a:off x="3265106" y="1409778"/>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192" name="矩形 191"/>
          <p:cNvSpPr/>
          <p:nvPr/>
        </p:nvSpPr>
        <p:spPr>
          <a:xfrm rot="4940380">
            <a:off x="4635613" y="1454588"/>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3" name="矩形 192"/>
          <p:cNvSpPr/>
          <p:nvPr/>
        </p:nvSpPr>
        <p:spPr>
          <a:xfrm rot="1742177">
            <a:off x="4422061" y="2205518"/>
            <a:ext cx="589280" cy="213995"/>
          </a:xfrm>
          <a:prstGeom prst="rect">
            <a:avLst/>
          </a:prstGeom>
        </p:spPr>
        <p:txBody>
          <a:bodyPr wrap="none">
            <a:spAutoFit/>
          </a:bodyPr>
          <a:p>
            <a:r>
              <a:rPr lang="zh-CN" altLang="en-US" sz="800" dirty="0">
                <a:solidFill>
                  <a:srgbClr val="EEF7FE"/>
                </a:solidFill>
              </a:rPr>
              <a:t>小凤制作</a:t>
            </a:r>
            <a:endParaRPr lang="zh-CN" altLang="en-US" sz="800" dirty="0">
              <a:solidFill>
                <a:srgbClr val="EEF7FE"/>
              </a:solidFill>
            </a:endParaRPr>
          </a:p>
        </p:txBody>
      </p:sp>
      <p:sp>
        <p:nvSpPr>
          <p:cNvPr id="194" name="矩形 193"/>
          <p:cNvSpPr/>
          <p:nvPr/>
        </p:nvSpPr>
        <p:spPr>
          <a:xfrm rot="2055701">
            <a:off x="1121789" y="3954964"/>
            <a:ext cx="902811" cy="215444"/>
          </a:xfrm>
          <a:prstGeom prst="rect">
            <a:avLst/>
          </a:prstGeom>
        </p:spPr>
        <p:txBody>
          <a:bodyPr wrap="none">
            <a:spAutoFit/>
          </a:bodyPr>
          <a:p>
            <a:r>
              <a:rPr lang="zh-CN" altLang="en-US" sz="800" dirty="0">
                <a:solidFill>
                  <a:srgbClr val="EEF7FE"/>
                </a:solidFill>
              </a:rPr>
              <a:t>小凤教学资源店</a:t>
            </a:r>
            <a:endParaRPr lang="zh-CN" altLang="en-US" sz="800" dirty="0">
              <a:solidFill>
                <a:srgbClr val="EEF7FE"/>
              </a:solidFill>
            </a:endParaRPr>
          </a:p>
        </p:txBody>
      </p:sp>
      <p:sp>
        <p:nvSpPr>
          <p:cNvPr id="195" name="TextBox 190"/>
          <p:cNvSpPr txBox="1"/>
          <p:nvPr/>
        </p:nvSpPr>
        <p:spPr>
          <a:xfrm rot="19578942">
            <a:off x="1954999" y="3178676"/>
            <a:ext cx="158685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7" name="TextBox 191"/>
          <p:cNvSpPr txBox="1"/>
          <p:nvPr/>
        </p:nvSpPr>
        <p:spPr>
          <a:xfrm>
            <a:off x="3900674" y="3847286"/>
            <a:ext cx="1224136" cy="213995"/>
          </a:xfrm>
          <a:prstGeom prst="rect">
            <a:avLst/>
          </a:prstGeom>
          <a:noFill/>
        </p:spPr>
        <p:txBody>
          <a:bodyPr wrap="square" rtlCol="0">
            <a:spAutoFit/>
          </a:bodyPr>
          <a:p>
            <a:r>
              <a:rPr lang="en-US" altLang="zh-CN" sz="800" dirty="0">
                <a:solidFill>
                  <a:srgbClr val="EEF7FE"/>
                </a:solidFill>
              </a:rPr>
              <a:t>微信：XFJXZYD</a:t>
            </a:r>
            <a:endParaRPr lang="en-US" altLang="zh-CN" sz="800" dirty="0">
              <a:solidFill>
                <a:srgbClr val="EEF7FE"/>
              </a:solidFill>
            </a:endParaRPr>
          </a:p>
        </p:txBody>
      </p:sp>
      <p:sp>
        <p:nvSpPr>
          <p:cNvPr id="196" name="矩形 195"/>
          <p:cNvSpPr/>
          <p:nvPr/>
        </p:nvSpPr>
        <p:spPr>
          <a:xfrm rot="21112174">
            <a:off x="5779568" y="2607634"/>
            <a:ext cx="1701107" cy="213995"/>
          </a:xfrm>
          <a:prstGeom prst="rect">
            <a:avLst/>
          </a:prstGeom>
        </p:spPr>
        <p:txBody>
          <a:bodyPr wrap="square">
            <a:spAutoFit/>
          </a:bodyPr>
          <a:p>
            <a:r>
              <a:rPr lang="en-US" altLang="zh-CN" sz="800" dirty="0">
                <a:solidFill>
                  <a:srgbClr val="EEF7FE"/>
                </a:solidFill>
              </a:rPr>
              <a:t>https://shop488691149.taobao.com</a:t>
            </a:r>
            <a:endParaRPr lang="en-US" altLang="zh-CN" sz="800" dirty="0">
              <a:solidFill>
                <a:srgbClr val="EEF7FE"/>
              </a:solidFill>
            </a:endParaRPr>
          </a:p>
        </p:txBody>
      </p:sp>
      <p:sp>
        <p:nvSpPr>
          <p:cNvPr id="201" name="矩形 200"/>
          <p:cNvSpPr/>
          <p:nvPr/>
        </p:nvSpPr>
        <p:spPr>
          <a:xfrm>
            <a:off x="4764770" y="2767166"/>
            <a:ext cx="595035" cy="215444"/>
          </a:xfrm>
          <a:prstGeom prst="rect">
            <a:avLst/>
          </a:prstGeom>
        </p:spPr>
        <p:txBody>
          <a:bodyPr wrap="square">
            <a:spAutoFit/>
          </a:bodyPr>
          <a:p>
            <a:r>
              <a:rPr lang="zh-CN" altLang="en-US" sz="800" dirty="0">
                <a:solidFill>
                  <a:srgbClr val="EEF7FE"/>
                </a:solidFill>
              </a:rPr>
              <a:t>小凤教学</a:t>
            </a:r>
            <a:endParaRPr lang="zh-CN" altLang="en-US" sz="800" dirty="0">
              <a:solidFill>
                <a:srgbClr val="EEF7FE"/>
              </a:solidFill>
            </a:endParaRPr>
          </a:p>
        </p:txBody>
      </p:sp>
      <p:sp>
        <p:nvSpPr>
          <p:cNvPr id="38" name="矩形 37"/>
          <p:cNvSpPr/>
          <p:nvPr/>
        </p:nvSpPr>
        <p:spPr>
          <a:xfrm rot="19322417">
            <a:off x="4618587" y="390285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1" name="矩形 40"/>
          <p:cNvSpPr/>
          <p:nvPr/>
        </p:nvSpPr>
        <p:spPr>
          <a:xfrm rot="19322417">
            <a:off x="5320262" y="3122443"/>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2" name="矩形 41"/>
          <p:cNvSpPr/>
          <p:nvPr/>
        </p:nvSpPr>
        <p:spPr>
          <a:xfrm rot="19322417">
            <a:off x="5638397" y="2551578"/>
            <a:ext cx="995680" cy="213995"/>
          </a:xfrm>
          <a:prstGeom prst="rect">
            <a:avLst/>
          </a:prstGeom>
        </p:spPr>
        <p:txBody>
          <a:bodyPr wrap="none">
            <a:spAutoFit/>
          </a:bodyPr>
          <a:p>
            <a:r>
              <a:rPr lang="zh-CN" altLang="en-US" sz="800" dirty="0">
                <a:solidFill>
                  <a:srgbClr val="EEF7FE"/>
                </a:solidFill>
              </a:rPr>
              <a:t>鄙视盗用小凤课件</a:t>
            </a:r>
            <a:endParaRPr lang="zh-CN" altLang="en-US" sz="800" dirty="0">
              <a:solidFill>
                <a:srgbClr val="EEF7FE"/>
              </a:solidFill>
            </a:endParaRPr>
          </a:p>
        </p:txBody>
      </p:sp>
      <p:sp>
        <p:nvSpPr>
          <p:cNvPr id="43" name="矩形 42"/>
          <p:cNvSpPr/>
          <p:nvPr/>
        </p:nvSpPr>
        <p:spPr>
          <a:xfrm>
            <a:off x="2724168" y="387078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5" name="矩形 44"/>
          <p:cNvSpPr/>
          <p:nvPr/>
        </p:nvSpPr>
        <p:spPr>
          <a:xfrm>
            <a:off x="4015123" y="1925149"/>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sp>
        <p:nvSpPr>
          <p:cNvPr id="46" name="矩形 45"/>
          <p:cNvSpPr/>
          <p:nvPr/>
        </p:nvSpPr>
        <p:spPr>
          <a:xfrm>
            <a:off x="657243" y="3156414"/>
            <a:ext cx="995680" cy="213995"/>
          </a:xfrm>
          <a:prstGeom prst="rect">
            <a:avLst/>
          </a:prstGeom>
        </p:spPr>
        <p:txBody>
          <a:bodyPr wrap="none">
            <a:spAutoFit/>
          </a:bodyPr>
          <a:p>
            <a:r>
              <a:rPr lang="zh-CN" altLang="en-US" sz="800" dirty="0">
                <a:solidFill>
                  <a:srgbClr val="EEF7FE"/>
                </a:solidFill>
              </a:rPr>
              <a:t>盗用小凤课件可耻</a:t>
            </a:r>
            <a:endParaRPr lang="zh-CN" altLang="en-US" sz="800" dirty="0">
              <a:solidFill>
                <a:srgbClr val="EEF7FE"/>
              </a:solidFill>
            </a:endParaRPr>
          </a:p>
        </p:txBody>
      </p:sp>
      <p:pic>
        <p:nvPicPr>
          <p:cNvPr id="11275"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24128" y="39397"/>
            <a:ext cx="3136469" cy="313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txBox="1">
            <a:spLocks noChangeArrowheads="1"/>
          </p:cNvSpPr>
          <p:nvPr/>
        </p:nvSpPr>
        <p:spPr bwMode="auto">
          <a:xfrm>
            <a:off x="241026" y="231103"/>
            <a:ext cx="7718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457200" indent="-457200">
              <a:buFont typeface="Wingdings" panose="05000000000000000000" pitchFamily="2" charset="2"/>
              <a:buChar char="Ø"/>
            </a:pPr>
            <a:r>
              <a:rPr lang="zh-CN" altLang="zh-CN" sz="3000" b="1" dirty="0">
                <a:solidFill>
                  <a:srgbClr val="0000FF"/>
                </a:solidFill>
                <a:latin typeface="黑体" panose="02010600030101010101" pitchFamily="49" charset="-122"/>
                <a:ea typeface="黑体" panose="02010600030101010101" pitchFamily="49" charset="-122"/>
              </a:rPr>
              <a:t>根据词语的意思，在文中找出这些词语。</a:t>
            </a:r>
            <a:endParaRPr lang="zh-CN" altLang="zh-CN" sz="3000" b="1" dirty="0">
              <a:solidFill>
                <a:srgbClr val="0000FF"/>
              </a:solidFill>
              <a:latin typeface="黑体" panose="02010600030101010101" pitchFamily="49" charset="-122"/>
              <a:ea typeface="黑体" panose="02010600030101010101" pitchFamily="49" charset="-122"/>
            </a:endParaRPr>
          </a:p>
        </p:txBody>
      </p:sp>
      <p:sp>
        <p:nvSpPr>
          <p:cNvPr id="11267" name="Rectangle 3"/>
          <p:cNvSpPr txBox="1">
            <a:spLocks noChangeArrowheads="1"/>
          </p:cNvSpPr>
          <p:nvPr/>
        </p:nvSpPr>
        <p:spPr bwMode="auto">
          <a:xfrm>
            <a:off x="499427" y="971143"/>
            <a:ext cx="8259435"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zh-CN" altLang="en-US" sz="3200" b="1" dirty="0">
                <a:latin typeface="宋体" panose="02010600030101010101" pitchFamily="2" charset="-122"/>
              </a:rPr>
              <a:t>（         ）：光亮而透明。</a:t>
            </a:r>
            <a:endParaRPr lang="zh-CN" altLang="en-US" sz="3200" b="1" dirty="0">
              <a:latin typeface="宋体" panose="02010600030101010101" pitchFamily="2" charset="-122"/>
            </a:endParaRPr>
          </a:p>
          <a:p>
            <a:pPr eaLnBrk="1" hangingPunct="1">
              <a:lnSpc>
                <a:spcPct val="130000"/>
              </a:lnSpc>
            </a:pPr>
            <a:r>
              <a:rPr lang="zh-CN" altLang="en-US" sz="3200" b="1" dirty="0">
                <a:latin typeface="宋体" panose="02010600030101010101" pitchFamily="2" charset="-122"/>
              </a:rPr>
              <a:t>（         ）：微小。</a:t>
            </a:r>
            <a:endParaRPr lang="zh-CN" altLang="en-US" sz="3200" b="1" dirty="0">
              <a:latin typeface="宋体" panose="02010600030101010101" pitchFamily="2" charset="-122"/>
            </a:endParaRPr>
          </a:p>
          <a:p>
            <a:pPr eaLnBrk="1" hangingPunct="1">
              <a:lnSpc>
                <a:spcPct val="130000"/>
              </a:lnSpc>
            </a:pPr>
            <a:r>
              <a:rPr lang="zh-CN" altLang="en-US" sz="3200" b="1" dirty="0">
                <a:latin typeface="宋体" panose="02010600030101010101" pitchFamily="2" charset="-122"/>
              </a:rPr>
              <a:t>（         ）：态度温和，容易亲近。</a:t>
            </a:r>
            <a:endParaRPr lang="zh-CN" altLang="en-US" sz="3200" b="1" dirty="0">
              <a:latin typeface="宋体" panose="02010600030101010101" pitchFamily="2" charset="-122"/>
            </a:endParaRPr>
          </a:p>
          <a:p>
            <a:pPr eaLnBrk="1" hangingPunct="1">
              <a:lnSpc>
                <a:spcPct val="130000"/>
              </a:lnSpc>
            </a:pPr>
            <a:r>
              <a:rPr lang="zh-CN" altLang="en-US" sz="3200" b="1" dirty="0">
                <a:latin typeface="宋体" panose="02010600030101010101" pitchFamily="2" charset="-122"/>
              </a:rPr>
              <a:t>（         ）：过度使用，没有节制。</a:t>
            </a:r>
            <a:endParaRPr lang="zh-CN" altLang="en-US" sz="3200" b="1" dirty="0">
              <a:latin typeface="宋体" panose="02010600030101010101" pitchFamily="2" charset="-122"/>
            </a:endParaRPr>
          </a:p>
          <a:p>
            <a:pPr eaLnBrk="1" hangingPunct="1">
              <a:lnSpc>
                <a:spcPct val="130000"/>
              </a:lnSpc>
            </a:pPr>
            <a:r>
              <a:rPr lang="zh-CN" altLang="en-US" sz="3200" b="1" dirty="0">
                <a:latin typeface="宋体" panose="02010600030101010101" pitchFamily="2" charset="-122"/>
              </a:rPr>
              <a:t>（         ）：亲眼看见。</a:t>
            </a:r>
            <a:endParaRPr lang="zh-CN" altLang="en-US" sz="3200" b="1" dirty="0">
              <a:latin typeface="宋体" panose="02010600030101010101" pitchFamily="2" charset="-122"/>
            </a:endParaRPr>
          </a:p>
        </p:txBody>
      </p:sp>
      <p:sp>
        <p:nvSpPr>
          <p:cNvPr id="7" name="Text Box 4"/>
          <p:cNvSpPr txBox="1">
            <a:spLocks noChangeArrowheads="1"/>
          </p:cNvSpPr>
          <p:nvPr/>
        </p:nvSpPr>
        <p:spPr bwMode="auto">
          <a:xfrm>
            <a:off x="1312228" y="1025118"/>
            <a:ext cx="1120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晶莹</a:t>
            </a:r>
            <a:endParaRPr lang="zh-CN" altLang="en-US" sz="3200" b="1" dirty="0">
              <a:solidFill>
                <a:srgbClr val="FF0000"/>
              </a:solidFill>
              <a:latin typeface="楷体" panose="02010609060101010101" pitchFamily="49" charset="-122"/>
              <a:ea typeface="楷体" panose="02010609060101010101" pitchFamily="49" charset="-122"/>
            </a:endParaRPr>
          </a:p>
        </p:txBody>
      </p:sp>
      <p:sp>
        <p:nvSpPr>
          <p:cNvPr id="9" name="Text Box 4"/>
          <p:cNvSpPr txBox="1">
            <a:spLocks noChangeArrowheads="1"/>
          </p:cNvSpPr>
          <p:nvPr/>
        </p:nvSpPr>
        <p:spPr bwMode="auto">
          <a:xfrm>
            <a:off x="1403648" y="1647870"/>
            <a:ext cx="1120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渺小</a:t>
            </a:r>
            <a:endParaRPr lang="zh-CN" altLang="en-US" sz="3200" b="1" dirty="0">
              <a:solidFill>
                <a:srgbClr val="FF0000"/>
              </a:solidFill>
              <a:latin typeface="楷体" panose="02010609060101010101" pitchFamily="49" charset="-122"/>
              <a:ea typeface="楷体" panose="02010609060101010101" pitchFamily="49" charset="-122"/>
            </a:endParaRPr>
          </a:p>
        </p:txBody>
      </p:sp>
      <p:sp>
        <p:nvSpPr>
          <p:cNvPr id="10" name="Text Box 4"/>
          <p:cNvSpPr txBox="1">
            <a:spLocks noChangeArrowheads="1"/>
          </p:cNvSpPr>
          <p:nvPr/>
        </p:nvSpPr>
        <p:spPr bwMode="auto">
          <a:xfrm>
            <a:off x="1070370" y="2271148"/>
            <a:ext cx="2035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和蔼可亲</a:t>
            </a:r>
            <a:endParaRPr lang="zh-CN" altLang="en-US" sz="3200" b="1" dirty="0">
              <a:solidFill>
                <a:srgbClr val="FF0000"/>
              </a:solidFill>
              <a:latin typeface="楷体" panose="02010609060101010101" pitchFamily="49" charset="-122"/>
              <a:ea typeface="楷体" panose="02010609060101010101" pitchFamily="49" charset="-122"/>
            </a:endParaRPr>
          </a:p>
        </p:txBody>
      </p:sp>
      <p:sp>
        <p:nvSpPr>
          <p:cNvPr id="11" name="Text Box 4"/>
          <p:cNvSpPr txBox="1">
            <a:spLocks noChangeArrowheads="1"/>
          </p:cNvSpPr>
          <p:nvPr/>
        </p:nvSpPr>
        <p:spPr bwMode="auto">
          <a:xfrm>
            <a:off x="1312228" y="2902900"/>
            <a:ext cx="1120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滥用</a:t>
            </a:r>
            <a:endParaRPr lang="zh-CN" altLang="en-US" sz="3200" b="1" dirty="0">
              <a:solidFill>
                <a:srgbClr val="FF0000"/>
              </a:solidFill>
              <a:latin typeface="楷体" panose="02010609060101010101" pitchFamily="49" charset="-122"/>
              <a:ea typeface="楷体" panose="02010609060101010101" pitchFamily="49" charset="-122"/>
            </a:endParaRPr>
          </a:p>
        </p:txBody>
      </p:sp>
      <p:sp>
        <p:nvSpPr>
          <p:cNvPr id="12" name="Text Box 4"/>
          <p:cNvSpPr txBox="1">
            <a:spLocks noChangeArrowheads="1"/>
          </p:cNvSpPr>
          <p:nvPr/>
        </p:nvSpPr>
        <p:spPr bwMode="auto">
          <a:xfrm>
            <a:off x="1312228" y="3516653"/>
            <a:ext cx="1120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rgbClr val="FF0000"/>
                </a:solidFill>
                <a:latin typeface="楷体" panose="02010609060101010101" pitchFamily="49" charset="-122"/>
                <a:ea typeface="楷体" panose="02010609060101010101" pitchFamily="49" charset="-122"/>
              </a:rPr>
              <a:t>目睹</a:t>
            </a:r>
            <a:endParaRPr lang="zh-CN" altLang="en-US" sz="32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27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7" grpId="0" autoUpdateAnimBg="0"/>
      <p:bldP spid="9" grpId="0" autoUpdateAnimBg="0"/>
      <p:bldP spid="10" grpId="0" autoUpdateAnimBg="0"/>
      <p:bldP spid="11" grpId="0" autoUpdateAnimBg="0"/>
      <p:bldP spid="12"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001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3458" name="Freeform 34"/>
          <p:cNvSpPr/>
          <p:nvPr/>
        </p:nvSpPr>
        <p:spPr bwMode="auto">
          <a:xfrm>
            <a:off x="6289675" y="1336675"/>
            <a:ext cx="960438" cy="187325"/>
          </a:xfrm>
          <a:custGeom>
            <a:avLst/>
            <a:gdLst>
              <a:gd name="T0" fmla="*/ 2147483646 w 1511"/>
              <a:gd name="T1" fmla="*/ 2147483646 h 294"/>
              <a:gd name="T2" fmla="*/ 2147483646 w 1511"/>
              <a:gd name="T3" fmla="*/ 0 h 294"/>
              <a:gd name="T4" fmla="*/ 2147483646 w 1511"/>
              <a:gd name="T5" fmla="*/ 0 h 294"/>
              <a:gd name="T6" fmla="*/ 2147483646 w 1511"/>
              <a:gd name="T7" fmla="*/ 2147483646 h 294"/>
              <a:gd name="T8" fmla="*/ 2147483646 w 1511"/>
              <a:gd name="T9" fmla="*/ 2147483646 h 294"/>
              <a:gd name="T10" fmla="*/ 2147483646 w 1511"/>
              <a:gd name="T11" fmla="*/ 2147483646 h 294"/>
              <a:gd name="T12" fmla="*/ 2147483646 w 1511"/>
              <a:gd name="T13" fmla="*/ 2147483646 h 294"/>
              <a:gd name="T14" fmla="*/ 2147483646 w 1511"/>
              <a:gd name="T15" fmla="*/ 2147483646 h 294"/>
              <a:gd name="T16" fmla="*/ 2147483646 w 1511"/>
              <a:gd name="T17" fmla="*/ 2147483646 h 294"/>
              <a:gd name="T18" fmla="*/ 2147483646 w 1511"/>
              <a:gd name="T19" fmla="*/ 2147483646 h 294"/>
              <a:gd name="T20" fmla="*/ 2147483646 w 1511"/>
              <a:gd name="T21" fmla="*/ 2147483646 h 294"/>
              <a:gd name="T22" fmla="*/ 2147483646 w 1511"/>
              <a:gd name="T23" fmla="*/ 2147483646 h 294"/>
              <a:gd name="T24" fmla="*/ 2147483646 w 1511"/>
              <a:gd name="T25" fmla="*/ 2147483646 h 294"/>
              <a:gd name="T26" fmla="*/ 2147483646 w 1511"/>
              <a:gd name="T27" fmla="*/ 2147483646 h 294"/>
              <a:gd name="T28" fmla="*/ 2147483646 w 1511"/>
              <a:gd name="T29" fmla="*/ 2147483646 h 294"/>
              <a:gd name="T30" fmla="*/ 2147483646 w 1511"/>
              <a:gd name="T31" fmla="*/ 2147483646 h 294"/>
              <a:gd name="T32" fmla="*/ 2147483646 w 1511"/>
              <a:gd name="T33" fmla="*/ 2147483646 h 294"/>
              <a:gd name="T34" fmla="*/ 2147483646 w 1511"/>
              <a:gd name="T35" fmla="*/ 2147483646 h 294"/>
              <a:gd name="T36" fmla="*/ 2147483646 w 1511"/>
              <a:gd name="T37" fmla="*/ 2147483646 h 294"/>
              <a:gd name="T38" fmla="*/ 2147483646 w 1511"/>
              <a:gd name="T39" fmla="*/ 2147483646 h 294"/>
              <a:gd name="T40" fmla="*/ 2147483646 w 1511"/>
              <a:gd name="T41" fmla="*/ 2147483646 h 294"/>
              <a:gd name="T42" fmla="*/ 2147483646 w 1511"/>
              <a:gd name="T43" fmla="*/ 2147483646 h 294"/>
              <a:gd name="T44" fmla="*/ 2147483646 w 1511"/>
              <a:gd name="T45" fmla="*/ 2147483646 h 294"/>
              <a:gd name="T46" fmla="*/ 2147483646 w 1511"/>
              <a:gd name="T47" fmla="*/ 2147483646 h 294"/>
              <a:gd name="T48" fmla="*/ 2147483646 w 1511"/>
              <a:gd name="T49" fmla="*/ 2147483646 h 294"/>
              <a:gd name="T50" fmla="*/ 2147483646 w 1511"/>
              <a:gd name="T51" fmla="*/ 2147483646 h 294"/>
              <a:gd name="T52" fmla="*/ 2147483646 w 1511"/>
              <a:gd name="T53" fmla="*/ 2147483646 h 294"/>
              <a:gd name="T54" fmla="*/ 2147483646 w 1511"/>
              <a:gd name="T55" fmla="*/ 2147483646 h 294"/>
              <a:gd name="T56" fmla="*/ 2147483646 w 1511"/>
              <a:gd name="T57" fmla="*/ 2147483646 h 294"/>
              <a:gd name="T58" fmla="*/ 0 w 1511"/>
              <a:gd name="T59" fmla="*/ 2147483646 h 294"/>
              <a:gd name="T60" fmla="*/ 0 w 1511"/>
              <a:gd name="T61" fmla="*/ 2147483646 h 294"/>
              <a:gd name="T62" fmla="*/ 2147483646 w 1511"/>
              <a:gd name="T63" fmla="*/ 2147483646 h 294"/>
              <a:gd name="T64" fmla="*/ 2147483646 w 1511"/>
              <a:gd name="T65" fmla="*/ 2147483646 h 294"/>
              <a:gd name="T66" fmla="*/ 2147483646 w 1511"/>
              <a:gd name="T67" fmla="*/ 2147483646 h 294"/>
              <a:gd name="T68" fmla="*/ 2147483646 w 1511"/>
              <a:gd name="T69" fmla="*/ 2147483646 h 294"/>
              <a:gd name="T70" fmla="*/ 2147483646 w 1511"/>
              <a:gd name="T71" fmla="*/ 2147483646 h 294"/>
              <a:gd name="T72" fmla="*/ 2147483646 w 1511"/>
              <a:gd name="T73" fmla="*/ 2147483646 h 294"/>
              <a:gd name="T74" fmla="*/ 2147483646 w 1511"/>
              <a:gd name="T75" fmla="*/ 2147483646 h 294"/>
              <a:gd name="T76" fmla="*/ 2147483646 w 1511"/>
              <a:gd name="T77" fmla="*/ 2147483646 h 294"/>
              <a:gd name="T78" fmla="*/ 2147483646 w 1511"/>
              <a:gd name="T79" fmla="*/ 2147483646 h 294"/>
              <a:gd name="T80" fmla="*/ 2147483646 w 1511"/>
              <a:gd name="T81" fmla="*/ 2147483646 h 294"/>
              <a:gd name="T82" fmla="*/ 2147483646 w 1511"/>
              <a:gd name="T83" fmla="*/ 2147483646 h 294"/>
              <a:gd name="T84" fmla="*/ 2147483646 w 1511"/>
              <a:gd name="T85" fmla="*/ 2147483646 h 294"/>
              <a:gd name="T86" fmla="*/ 2147483646 w 1511"/>
              <a:gd name="T87" fmla="*/ 2147483646 h 294"/>
              <a:gd name="T88" fmla="*/ 2147483646 w 1511"/>
              <a:gd name="T89" fmla="*/ 2147483646 h 294"/>
              <a:gd name="T90" fmla="*/ 2147483646 w 1511"/>
              <a:gd name="T91" fmla="*/ 2147483646 h 294"/>
              <a:gd name="T92" fmla="*/ 2147483646 w 1511"/>
              <a:gd name="T93" fmla="*/ 2147483646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11"/>
              <a:gd name="T142" fmla="*/ 0 h 294"/>
              <a:gd name="T143" fmla="*/ 1511 w 1511"/>
              <a:gd name="T144" fmla="*/ 294 h 2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11" h="294">
                <a:moveTo>
                  <a:pt x="1055" y="44"/>
                </a:moveTo>
                <a:lnTo>
                  <a:pt x="1131" y="22"/>
                </a:lnTo>
                <a:lnTo>
                  <a:pt x="1207" y="0"/>
                </a:lnTo>
                <a:lnTo>
                  <a:pt x="1272" y="0"/>
                </a:lnTo>
                <a:lnTo>
                  <a:pt x="1326" y="0"/>
                </a:lnTo>
                <a:lnTo>
                  <a:pt x="1370" y="0"/>
                </a:lnTo>
                <a:lnTo>
                  <a:pt x="1413" y="0"/>
                </a:lnTo>
                <a:lnTo>
                  <a:pt x="1446" y="11"/>
                </a:lnTo>
                <a:lnTo>
                  <a:pt x="1468" y="22"/>
                </a:lnTo>
                <a:lnTo>
                  <a:pt x="1489" y="33"/>
                </a:lnTo>
                <a:lnTo>
                  <a:pt x="1500" y="44"/>
                </a:lnTo>
                <a:lnTo>
                  <a:pt x="1511" y="55"/>
                </a:lnTo>
                <a:lnTo>
                  <a:pt x="1511" y="65"/>
                </a:lnTo>
                <a:lnTo>
                  <a:pt x="1511" y="76"/>
                </a:lnTo>
                <a:lnTo>
                  <a:pt x="1500" y="76"/>
                </a:lnTo>
                <a:lnTo>
                  <a:pt x="1479" y="87"/>
                </a:lnTo>
                <a:lnTo>
                  <a:pt x="1468" y="87"/>
                </a:lnTo>
                <a:lnTo>
                  <a:pt x="1446" y="98"/>
                </a:lnTo>
                <a:lnTo>
                  <a:pt x="1424" y="98"/>
                </a:lnTo>
                <a:lnTo>
                  <a:pt x="1392" y="109"/>
                </a:lnTo>
                <a:lnTo>
                  <a:pt x="1337" y="120"/>
                </a:lnTo>
                <a:lnTo>
                  <a:pt x="1294" y="131"/>
                </a:lnTo>
                <a:lnTo>
                  <a:pt x="1250" y="142"/>
                </a:lnTo>
                <a:lnTo>
                  <a:pt x="1207" y="142"/>
                </a:lnTo>
                <a:lnTo>
                  <a:pt x="1163" y="142"/>
                </a:lnTo>
                <a:lnTo>
                  <a:pt x="1109" y="153"/>
                </a:lnTo>
                <a:lnTo>
                  <a:pt x="1055" y="163"/>
                </a:lnTo>
                <a:lnTo>
                  <a:pt x="979" y="174"/>
                </a:lnTo>
                <a:lnTo>
                  <a:pt x="935" y="185"/>
                </a:lnTo>
                <a:lnTo>
                  <a:pt x="892" y="196"/>
                </a:lnTo>
                <a:lnTo>
                  <a:pt x="837" y="196"/>
                </a:lnTo>
                <a:lnTo>
                  <a:pt x="772" y="207"/>
                </a:lnTo>
                <a:lnTo>
                  <a:pt x="707" y="218"/>
                </a:lnTo>
                <a:lnTo>
                  <a:pt x="642" y="229"/>
                </a:lnTo>
                <a:lnTo>
                  <a:pt x="565" y="240"/>
                </a:lnTo>
                <a:lnTo>
                  <a:pt x="478" y="250"/>
                </a:lnTo>
                <a:lnTo>
                  <a:pt x="435" y="261"/>
                </a:lnTo>
                <a:lnTo>
                  <a:pt x="402" y="261"/>
                </a:lnTo>
                <a:lnTo>
                  <a:pt x="359" y="272"/>
                </a:lnTo>
                <a:lnTo>
                  <a:pt x="326" y="272"/>
                </a:lnTo>
                <a:lnTo>
                  <a:pt x="294" y="283"/>
                </a:lnTo>
                <a:lnTo>
                  <a:pt x="261" y="283"/>
                </a:lnTo>
                <a:lnTo>
                  <a:pt x="239" y="283"/>
                </a:lnTo>
                <a:lnTo>
                  <a:pt x="218" y="294"/>
                </a:lnTo>
                <a:lnTo>
                  <a:pt x="196" y="294"/>
                </a:lnTo>
                <a:lnTo>
                  <a:pt x="174" y="294"/>
                </a:lnTo>
                <a:lnTo>
                  <a:pt x="163" y="294"/>
                </a:lnTo>
                <a:lnTo>
                  <a:pt x="141" y="294"/>
                </a:lnTo>
                <a:lnTo>
                  <a:pt x="131" y="294"/>
                </a:lnTo>
                <a:lnTo>
                  <a:pt x="120" y="294"/>
                </a:lnTo>
                <a:lnTo>
                  <a:pt x="98" y="294"/>
                </a:lnTo>
                <a:lnTo>
                  <a:pt x="87" y="294"/>
                </a:lnTo>
                <a:lnTo>
                  <a:pt x="65" y="283"/>
                </a:lnTo>
                <a:lnTo>
                  <a:pt x="44" y="272"/>
                </a:lnTo>
                <a:lnTo>
                  <a:pt x="22" y="272"/>
                </a:lnTo>
                <a:lnTo>
                  <a:pt x="11" y="261"/>
                </a:lnTo>
                <a:lnTo>
                  <a:pt x="0" y="250"/>
                </a:lnTo>
                <a:lnTo>
                  <a:pt x="0" y="240"/>
                </a:lnTo>
                <a:lnTo>
                  <a:pt x="11" y="229"/>
                </a:lnTo>
                <a:lnTo>
                  <a:pt x="22" y="229"/>
                </a:lnTo>
                <a:lnTo>
                  <a:pt x="44" y="229"/>
                </a:lnTo>
                <a:lnTo>
                  <a:pt x="54" y="229"/>
                </a:lnTo>
                <a:lnTo>
                  <a:pt x="76" y="218"/>
                </a:lnTo>
                <a:lnTo>
                  <a:pt x="87" y="218"/>
                </a:lnTo>
                <a:lnTo>
                  <a:pt x="98" y="218"/>
                </a:lnTo>
                <a:lnTo>
                  <a:pt x="109" y="207"/>
                </a:lnTo>
                <a:lnTo>
                  <a:pt x="131" y="207"/>
                </a:lnTo>
                <a:lnTo>
                  <a:pt x="141" y="207"/>
                </a:lnTo>
                <a:lnTo>
                  <a:pt x="163" y="207"/>
                </a:lnTo>
                <a:lnTo>
                  <a:pt x="196" y="196"/>
                </a:lnTo>
                <a:lnTo>
                  <a:pt x="218" y="196"/>
                </a:lnTo>
                <a:lnTo>
                  <a:pt x="250" y="185"/>
                </a:lnTo>
                <a:lnTo>
                  <a:pt x="283" y="185"/>
                </a:lnTo>
                <a:lnTo>
                  <a:pt x="315" y="174"/>
                </a:lnTo>
                <a:lnTo>
                  <a:pt x="348" y="174"/>
                </a:lnTo>
                <a:lnTo>
                  <a:pt x="391" y="163"/>
                </a:lnTo>
                <a:lnTo>
                  <a:pt x="435" y="153"/>
                </a:lnTo>
                <a:lnTo>
                  <a:pt x="478" y="153"/>
                </a:lnTo>
                <a:lnTo>
                  <a:pt x="522" y="142"/>
                </a:lnTo>
                <a:lnTo>
                  <a:pt x="609" y="131"/>
                </a:lnTo>
                <a:lnTo>
                  <a:pt x="696" y="120"/>
                </a:lnTo>
                <a:lnTo>
                  <a:pt x="772" y="109"/>
                </a:lnTo>
                <a:lnTo>
                  <a:pt x="848" y="87"/>
                </a:lnTo>
                <a:lnTo>
                  <a:pt x="913" y="76"/>
                </a:lnTo>
                <a:lnTo>
                  <a:pt x="968" y="65"/>
                </a:lnTo>
                <a:lnTo>
                  <a:pt x="1011" y="55"/>
                </a:lnTo>
                <a:lnTo>
                  <a:pt x="1055" y="44"/>
                </a:lnTo>
              </a:path>
            </a:pathLst>
          </a:custGeom>
          <a:solidFill>
            <a:srgbClr val="FF0000"/>
          </a:solidFill>
          <a:ln w="12700">
            <a:solidFill>
              <a:srgbClr val="000000"/>
            </a:solidFill>
            <a:round/>
          </a:ln>
        </p:spPr>
        <p:txBody>
          <a:bodyPr/>
          <a:lstStyle/>
          <a:p>
            <a:endParaRPr lang="zh-CN" altLang="en-US"/>
          </a:p>
        </p:txBody>
      </p:sp>
      <p:sp>
        <p:nvSpPr>
          <p:cNvPr id="103461" name="Freeform 37"/>
          <p:cNvSpPr/>
          <p:nvPr/>
        </p:nvSpPr>
        <p:spPr bwMode="auto">
          <a:xfrm>
            <a:off x="6503988" y="2339975"/>
            <a:ext cx="490537" cy="123825"/>
          </a:xfrm>
          <a:custGeom>
            <a:avLst/>
            <a:gdLst>
              <a:gd name="T0" fmla="*/ 2147483646 w 772"/>
              <a:gd name="T1" fmla="*/ 2147483646 h 196"/>
              <a:gd name="T2" fmla="*/ 2147483646 w 772"/>
              <a:gd name="T3" fmla="*/ 2147483646 h 196"/>
              <a:gd name="T4" fmla="*/ 2147483646 w 772"/>
              <a:gd name="T5" fmla="*/ 2147483646 h 196"/>
              <a:gd name="T6" fmla="*/ 2147483646 w 772"/>
              <a:gd name="T7" fmla="*/ 2147483646 h 196"/>
              <a:gd name="T8" fmla="*/ 2147483646 w 772"/>
              <a:gd name="T9" fmla="*/ 2147483646 h 196"/>
              <a:gd name="T10" fmla="*/ 2147483646 w 772"/>
              <a:gd name="T11" fmla="*/ 2147483646 h 196"/>
              <a:gd name="T12" fmla="*/ 2147483646 w 772"/>
              <a:gd name="T13" fmla="*/ 2147483646 h 196"/>
              <a:gd name="T14" fmla="*/ 2147483646 w 772"/>
              <a:gd name="T15" fmla="*/ 2147483646 h 196"/>
              <a:gd name="T16" fmla="*/ 2147483646 w 772"/>
              <a:gd name="T17" fmla="*/ 2147483646 h 196"/>
              <a:gd name="T18" fmla="*/ 2147483646 w 772"/>
              <a:gd name="T19" fmla="*/ 2147483646 h 196"/>
              <a:gd name="T20" fmla="*/ 2147483646 w 772"/>
              <a:gd name="T21" fmla="*/ 2147483646 h 196"/>
              <a:gd name="T22" fmla="*/ 0 w 772"/>
              <a:gd name="T23" fmla="*/ 2147483646 h 196"/>
              <a:gd name="T24" fmla="*/ 0 w 772"/>
              <a:gd name="T25" fmla="*/ 2147483646 h 196"/>
              <a:gd name="T26" fmla="*/ 2147483646 w 772"/>
              <a:gd name="T27" fmla="*/ 2147483646 h 196"/>
              <a:gd name="T28" fmla="*/ 2147483646 w 772"/>
              <a:gd name="T29" fmla="*/ 2147483646 h 196"/>
              <a:gd name="T30" fmla="*/ 2147483646 w 772"/>
              <a:gd name="T31" fmla="*/ 2147483646 h 196"/>
              <a:gd name="T32" fmla="*/ 2147483646 w 772"/>
              <a:gd name="T33" fmla="*/ 2147483646 h 196"/>
              <a:gd name="T34" fmla="*/ 2147483646 w 772"/>
              <a:gd name="T35" fmla="*/ 2147483646 h 196"/>
              <a:gd name="T36" fmla="*/ 2147483646 w 772"/>
              <a:gd name="T37" fmla="*/ 2147483646 h 196"/>
              <a:gd name="T38" fmla="*/ 2147483646 w 772"/>
              <a:gd name="T39" fmla="*/ 2147483646 h 196"/>
              <a:gd name="T40" fmla="*/ 2147483646 w 772"/>
              <a:gd name="T41" fmla="*/ 2147483646 h 196"/>
              <a:gd name="T42" fmla="*/ 2147483646 w 772"/>
              <a:gd name="T43" fmla="*/ 2147483646 h 196"/>
              <a:gd name="T44" fmla="*/ 2147483646 w 772"/>
              <a:gd name="T45" fmla="*/ 0 h 196"/>
              <a:gd name="T46" fmla="*/ 2147483646 w 772"/>
              <a:gd name="T47" fmla="*/ 0 h 196"/>
              <a:gd name="T48" fmla="*/ 2147483646 w 772"/>
              <a:gd name="T49" fmla="*/ 0 h 196"/>
              <a:gd name="T50" fmla="*/ 2147483646 w 772"/>
              <a:gd name="T51" fmla="*/ 2147483646 h 196"/>
              <a:gd name="T52" fmla="*/ 2147483646 w 772"/>
              <a:gd name="T53" fmla="*/ 2147483646 h 196"/>
              <a:gd name="T54" fmla="*/ 2147483646 w 772"/>
              <a:gd name="T55" fmla="*/ 2147483646 h 196"/>
              <a:gd name="T56" fmla="*/ 2147483646 w 772"/>
              <a:gd name="T57" fmla="*/ 2147483646 h 196"/>
              <a:gd name="T58" fmla="*/ 2147483646 w 772"/>
              <a:gd name="T59" fmla="*/ 2147483646 h 196"/>
              <a:gd name="T60" fmla="*/ 2147483646 w 772"/>
              <a:gd name="T61" fmla="*/ 2147483646 h 196"/>
              <a:gd name="T62" fmla="*/ 2147483646 w 772"/>
              <a:gd name="T63" fmla="*/ 2147483646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2"/>
              <a:gd name="T97" fmla="*/ 0 h 196"/>
              <a:gd name="T98" fmla="*/ 772 w 772"/>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2" h="196">
                <a:moveTo>
                  <a:pt x="663" y="109"/>
                </a:moveTo>
                <a:lnTo>
                  <a:pt x="642" y="120"/>
                </a:lnTo>
                <a:lnTo>
                  <a:pt x="609" y="131"/>
                </a:lnTo>
                <a:lnTo>
                  <a:pt x="576" y="131"/>
                </a:lnTo>
                <a:lnTo>
                  <a:pt x="544" y="142"/>
                </a:lnTo>
                <a:lnTo>
                  <a:pt x="511" y="152"/>
                </a:lnTo>
                <a:lnTo>
                  <a:pt x="468" y="163"/>
                </a:lnTo>
                <a:lnTo>
                  <a:pt x="424" y="163"/>
                </a:lnTo>
                <a:lnTo>
                  <a:pt x="381" y="174"/>
                </a:lnTo>
                <a:lnTo>
                  <a:pt x="337" y="185"/>
                </a:lnTo>
                <a:lnTo>
                  <a:pt x="294" y="185"/>
                </a:lnTo>
                <a:lnTo>
                  <a:pt x="261" y="196"/>
                </a:lnTo>
                <a:lnTo>
                  <a:pt x="218" y="196"/>
                </a:lnTo>
                <a:lnTo>
                  <a:pt x="185" y="196"/>
                </a:lnTo>
                <a:lnTo>
                  <a:pt x="152" y="185"/>
                </a:lnTo>
                <a:lnTo>
                  <a:pt x="131" y="185"/>
                </a:lnTo>
                <a:lnTo>
                  <a:pt x="109" y="174"/>
                </a:lnTo>
                <a:lnTo>
                  <a:pt x="87" y="174"/>
                </a:lnTo>
                <a:lnTo>
                  <a:pt x="65" y="163"/>
                </a:lnTo>
                <a:lnTo>
                  <a:pt x="44" y="163"/>
                </a:lnTo>
                <a:lnTo>
                  <a:pt x="33" y="152"/>
                </a:lnTo>
                <a:lnTo>
                  <a:pt x="22" y="142"/>
                </a:lnTo>
                <a:lnTo>
                  <a:pt x="11" y="142"/>
                </a:lnTo>
                <a:lnTo>
                  <a:pt x="0" y="131"/>
                </a:lnTo>
                <a:lnTo>
                  <a:pt x="0" y="120"/>
                </a:lnTo>
                <a:lnTo>
                  <a:pt x="0" y="109"/>
                </a:lnTo>
                <a:lnTo>
                  <a:pt x="11" y="109"/>
                </a:lnTo>
                <a:lnTo>
                  <a:pt x="33" y="98"/>
                </a:lnTo>
                <a:lnTo>
                  <a:pt x="54" y="87"/>
                </a:lnTo>
                <a:lnTo>
                  <a:pt x="76" y="87"/>
                </a:lnTo>
                <a:lnTo>
                  <a:pt x="109" y="87"/>
                </a:lnTo>
                <a:lnTo>
                  <a:pt x="120" y="87"/>
                </a:lnTo>
                <a:lnTo>
                  <a:pt x="131" y="87"/>
                </a:lnTo>
                <a:lnTo>
                  <a:pt x="152" y="76"/>
                </a:lnTo>
                <a:lnTo>
                  <a:pt x="174" y="76"/>
                </a:lnTo>
                <a:lnTo>
                  <a:pt x="218" y="65"/>
                </a:lnTo>
                <a:lnTo>
                  <a:pt x="250" y="65"/>
                </a:lnTo>
                <a:lnTo>
                  <a:pt x="294" y="55"/>
                </a:lnTo>
                <a:lnTo>
                  <a:pt x="348" y="44"/>
                </a:lnTo>
                <a:lnTo>
                  <a:pt x="402" y="33"/>
                </a:lnTo>
                <a:lnTo>
                  <a:pt x="446" y="22"/>
                </a:lnTo>
                <a:lnTo>
                  <a:pt x="489" y="11"/>
                </a:lnTo>
                <a:lnTo>
                  <a:pt x="522" y="11"/>
                </a:lnTo>
                <a:lnTo>
                  <a:pt x="565" y="0"/>
                </a:lnTo>
                <a:lnTo>
                  <a:pt x="587" y="0"/>
                </a:lnTo>
                <a:lnTo>
                  <a:pt x="609" y="0"/>
                </a:lnTo>
                <a:lnTo>
                  <a:pt x="631" y="0"/>
                </a:lnTo>
                <a:lnTo>
                  <a:pt x="685" y="0"/>
                </a:lnTo>
                <a:lnTo>
                  <a:pt x="707" y="0"/>
                </a:lnTo>
                <a:lnTo>
                  <a:pt x="729" y="11"/>
                </a:lnTo>
                <a:lnTo>
                  <a:pt x="750" y="11"/>
                </a:lnTo>
                <a:lnTo>
                  <a:pt x="761" y="22"/>
                </a:lnTo>
                <a:lnTo>
                  <a:pt x="772" y="33"/>
                </a:lnTo>
                <a:lnTo>
                  <a:pt x="772" y="44"/>
                </a:lnTo>
                <a:lnTo>
                  <a:pt x="772" y="55"/>
                </a:lnTo>
                <a:lnTo>
                  <a:pt x="761" y="55"/>
                </a:lnTo>
                <a:lnTo>
                  <a:pt x="750" y="65"/>
                </a:lnTo>
                <a:lnTo>
                  <a:pt x="729" y="76"/>
                </a:lnTo>
                <a:lnTo>
                  <a:pt x="718" y="87"/>
                </a:lnTo>
                <a:lnTo>
                  <a:pt x="696" y="98"/>
                </a:lnTo>
                <a:lnTo>
                  <a:pt x="663" y="109"/>
                </a:lnTo>
              </a:path>
            </a:pathLst>
          </a:custGeom>
          <a:solidFill>
            <a:srgbClr val="FF0000"/>
          </a:solidFill>
          <a:ln w="12700">
            <a:solidFill>
              <a:srgbClr val="000000"/>
            </a:solidFill>
            <a:round/>
          </a:ln>
        </p:spPr>
        <p:txBody>
          <a:bodyPr/>
          <a:lstStyle/>
          <a:p>
            <a:endParaRPr lang="zh-CN" altLang="en-US"/>
          </a:p>
        </p:txBody>
      </p:sp>
      <p:sp>
        <p:nvSpPr>
          <p:cNvPr id="103456" name="Freeform 32"/>
          <p:cNvSpPr/>
          <p:nvPr/>
        </p:nvSpPr>
        <p:spPr bwMode="auto">
          <a:xfrm>
            <a:off x="6435725" y="1233488"/>
            <a:ext cx="165100" cy="795337"/>
          </a:xfrm>
          <a:custGeom>
            <a:avLst/>
            <a:gdLst>
              <a:gd name="T0" fmla="*/ 2147483646 w 261"/>
              <a:gd name="T1" fmla="*/ 2147483646 h 1251"/>
              <a:gd name="T2" fmla="*/ 2147483646 w 261"/>
              <a:gd name="T3" fmla="*/ 2147483646 h 1251"/>
              <a:gd name="T4" fmla="*/ 2147483646 w 261"/>
              <a:gd name="T5" fmla="*/ 2147483646 h 1251"/>
              <a:gd name="T6" fmla="*/ 2147483646 w 261"/>
              <a:gd name="T7" fmla="*/ 2147483646 h 1251"/>
              <a:gd name="T8" fmla="*/ 2147483646 w 261"/>
              <a:gd name="T9" fmla="*/ 2147483646 h 1251"/>
              <a:gd name="T10" fmla="*/ 2147483646 w 261"/>
              <a:gd name="T11" fmla="*/ 2147483646 h 1251"/>
              <a:gd name="T12" fmla="*/ 2147483646 w 261"/>
              <a:gd name="T13" fmla="*/ 2147483646 h 1251"/>
              <a:gd name="T14" fmla="*/ 2147483646 w 261"/>
              <a:gd name="T15" fmla="*/ 2147483646 h 1251"/>
              <a:gd name="T16" fmla="*/ 2147483646 w 261"/>
              <a:gd name="T17" fmla="*/ 2147483646 h 1251"/>
              <a:gd name="T18" fmla="*/ 2147483646 w 261"/>
              <a:gd name="T19" fmla="*/ 2147483646 h 1251"/>
              <a:gd name="T20" fmla="*/ 2147483646 w 261"/>
              <a:gd name="T21" fmla="*/ 2147483646 h 1251"/>
              <a:gd name="T22" fmla="*/ 2147483646 w 261"/>
              <a:gd name="T23" fmla="*/ 2147483646 h 1251"/>
              <a:gd name="T24" fmla="*/ 2147483646 w 261"/>
              <a:gd name="T25" fmla="*/ 2147483646 h 1251"/>
              <a:gd name="T26" fmla="*/ 2147483646 w 261"/>
              <a:gd name="T27" fmla="*/ 2147483646 h 1251"/>
              <a:gd name="T28" fmla="*/ 0 w 261"/>
              <a:gd name="T29" fmla="*/ 2147483646 h 1251"/>
              <a:gd name="T30" fmla="*/ 2147483646 w 261"/>
              <a:gd name="T31" fmla="*/ 2147483646 h 1251"/>
              <a:gd name="T32" fmla="*/ 2147483646 w 261"/>
              <a:gd name="T33" fmla="*/ 0 h 1251"/>
              <a:gd name="T34" fmla="*/ 2147483646 w 261"/>
              <a:gd name="T35" fmla="*/ 0 h 1251"/>
              <a:gd name="T36" fmla="*/ 2147483646 w 261"/>
              <a:gd name="T37" fmla="*/ 2147483646 h 1251"/>
              <a:gd name="T38" fmla="*/ 2147483646 w 261"/>
              <a:gd name="T39" fmla="*/ 2147483646 h 1251"/>
              <a:gd name="T40" fmla="*/ 2147483646 w 261"/>
              <a:gd name="T41" fmla="*/ 2147483646 h 1251"/>
              <a:gd name="T42" fmla="*/ 2147483646 w 261"/>
              <a:gd name="T43" fmla="*/ 2147483646 h 1251"/>
              <a:gd name="T44" fmla="*/ 2147483646 w 261"/>
              <a:gd name="T45" fmla="*/ 2147483646 h 1251"/>
              <a:gd name="T46" fmla="*/ 2147483646 w 261"/>
              <a:gd name="T47" fmla="*/ 2147483646 h 1251"/>
              <a:gd name="T48" fmla="*/ 2147483646 w 261"/>
              <a:gd name="T49" fmla="*/ 2147483646 h 1251"/>
              <a:gd name="T50" fmla="*/ 2147483646 w 261"/>
              <a:gd name="T51" fmla="*/ 2147483646 h 1251"/>
              <a:gd name="T52" fmla="*/ 2147483646 w 261"/>
              <a:gd name="T53" fmla="*/ 2147483646 h 1251"/>
              <a:gd name="T54" fmla="*/ 2147483646 w 261"/>
              <a:gd name="T55" fmla="*/ 2147483646 h 1251"/>
              <a:gd name="T56" fmla="*/ 2147483646 w 261"/>
              <a:gd name="T57" fmla="*/ 2147483646 h 1251"/>
              <a:gd name="T58" fmla="*/ 2147483646 w 261"/>
              <a:gd name="T59" fmla="*/ 2147483646 h 1251"/>
              <a:gd name="T60" fmla="*/ 2147483646 w 261"/>
              <a:gd name="T61" fmla="*/ 2147483646 h 1251"/>
              <a:gd name="T62" fmla="*/ 2147483646 w 261"/>
              <a:gd name="T63" fmla="*/ 2147483646 h 12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1"/>
              <a:gd name="T97" fmla="*/ 0 h 1251"/>
              <a:gd name="T98" fmla="*/ 261 w 261"/>
              <a:gd name="T99" fmla="*/ 1251 h 12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1" h="1251">
                <a:moveTo>
                  <a:pt x="229" y="1251"/>
                </a:moveTo>
                <a:lnTo>
                  <a:pt x="120" y="1251"/>
                </a:lnTo>
                <a:lnTo>
                  <a:pt x="120" y="1175"/>
                </a:lnTo>
                <a:lnTo>
                  <a:pt x="120" y="1099"/>
                </a:lnTo>
                <a:lnTo>
                  <a:pt x="120" y="1023"/>
                </a:lnTo>
                <a:lnTo>
                  <a:pt x="120" y="958"/>
                </a:lnTo>
                <a:lnTo>
                  <a:pt x="120" y="881"/>
                </a:lnTo>
                <a:lnTo>
                  <a:pt x="120" y="827"/>
                </a:lnTo>
                <a:lnTo>
                  <a:pt x="120" y="762"/>
                </a:lnTo>
                <a:lnTo>
                  <a:pt x="120" y="707"/>
                </a:lnTo>
                <a:lnTo>
                  <a:pt x="120" y="653"/>
                </a:lnTo>
                <a:lnTo>
                  <a:pt x="120" y="598"/>
                </a:lnTo>
                <a:lnTo>
                  <a:pt x="120" y="555"/>
                </a:lnTo>
                <a:lnTo>
                  <a:pt x="120" y="501"/>
                </a:lnTo>
                <a:lnTo>
                  <a:pt x="109" y="468"/>
                </a:lnTo>
                <a:lnTo>
                  <a:pt x="109" y="424"/>
                </a:lnTo>
                <a:lnTo>
                  <a:pt x="109" y="392"/>
                </a:lnTo>
                <a:lnTo>
                  <a:pt x="109" y="359"/>
                </a:lnTo>
                <a:lnTo>
                  <a:pt x="98" y="305"/>
                </a:lnTo>
                <a:lnTo>
                  <a:pt x="87" y="250"/>
                </a:lnTo>
                <a:lnTo>
                  <a:pt x="87" y="207"/>
                </a:lnTo>
                <a:lnTo>
                  <a:pt x="76" y="174"/>
                </a:lnTo>
                <a:lnTo>
                  <a:pt x="66" y="141"/>
                </a:lnTo>
                <a:lnTo>
                  <a:pt x="55" y="120"/>
                </a:lnTo>
                <a:lnTo>
                  <a:pt x="44" y="98"/>
                </a:lnTo>
                <a:lnTo>
                  <a:pt x="33" y="76"/>
                </a:lnTo>
                <a:lnTo>
                  <a:pt x="22" y="76"/>
                </a:lnTo>
                <a:lnTo>
                  <a:pt x="11" y="65"/>
                </a:lnTo>
                <a:lnTo>
                  <a:pt x="11" y="54"/>
                </a:lnTo>
                <a:lnTo>
                  <a:pt x="0" y="43"/>
                </a:lnTo>
                <a:lnTo>
                  <a:pt x="0" y="33"/>
                </a:lnTo>
                <a:lnTo>
                  <a:pt x="11" y="11"/>
                </a:lnTo>
                <a:lnTo>
                  <a:pt x="22" y="0"/>
                </a:lnTo>
                <a:lnTo>
                  <a:pt x="33" y="0"/>
                </a:lnTo>
                <a:lnTo>
                  <a:pt x="55" y="0"/>
                </a:lnTo>
                <a:lnTo>
                  <a:pt x="87" y="0"/>
                </a:lnTo>
                <a:lnTo>
                  <a:pt x="109" y="11"/>
                </a:lnTo>
                <a:lnTo>
                  <a:pt x="142" y="22"/>
                </a:lnTo>
                <a:lnTo>
                  <a:pt x="174" y="33"/>
                </a:lnTo>
                <a:lnTo>
                  <a:pt x="196" y="33"/>
                </a:lnTo>
                <a:lnTo>
                  <a:pt x="218" y="43"/>
                </a:lnTo>
                <a:lnTo>
                  <a:pt x="229" y="54"/>
                </a:lnTo>
                <a:lnTo>
                  <a:pt x="240" y="76"/>
                </a:lnTo>
                <a:lnTo>
                  <a:pt x="250" y="87"/>
                </a:lnTo>
                <a:lnTo>
                  <a:pt x="261" y="109"/>
                </a:lnTo>
                <a:lnTo>
                  <a:pt x="261" y="131"/>
                </a:lnTo>
                <a:lnTo>
                  <a:pt x="261" y="152"/>
                </a:lnTo>
                <a:lnTo>
                  <a:pt x="250" y="185"/>
                </a:lnTo>
                <a:lnTo>
                  <a:pt x="250" y="196"/>
                </a:lnTo>
                <a:lnTo>
                  <a:pt x="250" y="207"/>
                </a:lnTo>
                <a:lnTo>
                  <a:pt x="240" y="239"/>
                </a:lnTo>
                <a:lnTo>
                  <a:pt x="240" y="272"/>
                </a:lnTo>
                <a:lnTo>
                  <a:pt x="240" y="305"/>
                </a:lnTo>
                <a:lnTo>
                  <a:pt x="240" y="359"/>
                </a:lnTo>
                <a:lnTo>
                  <a:pt x="240" y="413"/>
                </a:lnTo>
                <a:lnTo>
                  <a:pt x="240" y="479"/>
                </a:lnTo>
                <a:lnTo>
                  <a:pt x="240" y="544"/>
                </a:lnTo>
                <a:lnTo>
                  <a:pt x="240" y="620"/>
                </a:lnTo>
                <a:lnTo>
                  <a:pt x="240" y="707"/>
                </a:lnTo>
                <a:lnTo>
                  <a:pt x="240" y="805"/>
                </a:lnTo>
                <a:lnTo>
                  <a:pt x="229" y="903"/>
                </a:lnTo>
                <a:lnTo>
                  <a:pt x="229" y="1012"/>
                </a:lnTo>
                <a:lnTo>
                  <a:pt x="229" y="1132"/>
                </a:lnTo>
                <a:lnTo>
                  <a:pt x="229" y="1251"/>
                </a:lnTo>
              </a:path>
            </a:pathLst>
          </a:custGeom>
          <a:solidFill>
            <a:srgbClr val="FF0000"/>
          </a:solidFill>
          <a:ln w="12700">
            <a:solidFill>
              <a:srgbClr val="000000"/>
            </a:solidFill>
            <a:round/>
          </a:ln>
        </p:spPr>
        <p:txBody>
          <a:bodyPr/>
          <a:lstStyle/>
          <a:p>
            <a:endParaRPr lang="zh-CN" altLang="en-US"/>
          </a:p>
        </p:txBody>
      </p:sp>
      <p:sp>
        <p:nvSpPr>
          <p:cNvPr id="103457" name="Freeform 33"/>
          <p:cNvSpPr/>
          <p:nvPr/>
        </p:nvSpPr>
        <p:spPr bwMode="auto">
          <a:xfrm>
            <a:off x="6877050" y="1095375"/>
            <a:ext cx="144463" cy="884238"/>
          </a:xfrm>
          <a:custGeom>
            <a:avLst/>
            <a:gdLst>
              <a:gd name="T0" fmla="*/ 2147483646 w 228"/>
              <a:gd name="T1" fmla="*/ 2147483646 h 1393"/>
              <a:gd name="T2" fmla="*/ 2147483646 w 228"/>
              <a:gd name="T3" fmla="*/ 2147483646 h 1393"/>
              <a:gd name="T4" fmla="*/ 2147483646 w 228"/>
              <a:gd name="T5" fmla="*/ 2147483646 h 1393"/>
              <a:gd name="T6" fmla="*/ 2147483646 w 228"/>
              <a:gd name="T7" fmla="*/ 2147483646 h 1393"/>
              <a:gd name="T8" fmla="*/ 2147483646 w 228"/>
              <a:gd name="T9" fmla="*/ 2147483646 h 1393"/>
              <a:gd name="T10" fmla="*/ 2147483646 w 228"/>
              <a:gd name="T11" fmla="*/ 2147483646 h 1393"/>
              <a:gd name="T12" fmla="*/ 2147483646 w 228"/>
              <a:gd name="T13" fmla="*/ 2147483646 h 1393"/>
              <a:gd name="T14" fmla="*/ 2147483646 w 228"/>
              <a:gd name="T15" fmla="*/ 2147483646 h 1393"/>
              <a:gd name="T16" fmla="*/ 2147483646 w 228"/>
              <a:gd name="T17" fmla="*/ 2147483646 h 1393"/>
              <a:gd name="T18" fmla="*/ 2147483646 w 228"/>
              <a:gd name="T19" fmla="*/ 2147483646 h 1393"/>
              <a:gd name="T20" fmla="*/ 2147483646 w 228"/>
              <a:gd name="T21" fmla="*/ 2147483646 h 1393"/>
              <a:gd name="T22" fmla="*/ 2147483646 w 228"/>
              <a:gd name="T23" fmla="*/ 2147483646 h 1393"/>
              <a:gd name="T24" fmla="*/ 2147483646 w 228"/>
              <a:gd name="T25" fmla="*/ 2147483646 h 1393"/>
              <a:gd name="T26" fmla="*/ 2147483646 w 228"/>
              <a:gd name="T27" fmla="*/ 2147483646 h 1393"/>
              <a:gd name="T28" fmla="*/ 2147483646 w 228"/>
              <a:gd name="T29" fmla="*/ 2147483646 h 1393"/>
              <a:gd name="T30" fmla="*/ 2147483646 w 228"/>
              <a:gd name="T31" fmla="*/ 2147483646 h 1393"/>
              <a:gd name="T32" fmla="*/ 2147483646 w 228"/>
              <a:gd name="T33" fmla="*/ 2147483646 h 1393"/>
              <a:gd name="T34" fmla="*/ 2147483646 w 228"/>
              <a:gd name="T35" fmla="*/ 2147483646 h 1393"/>
              <a:gd name="T36" fmla="*/ 2147483646 w 228"/>
              <a:gd name="T37" fmla="*/ 2147483646 h 1393"/>
              <a:gd name="T38" fmla="*/ 2147483646 w 228"/>
              <a:gd name="T39" fmla="*/ 2147483646 h 1393"/>
              <a:gd name="T40" fmla="*/ 2147483646 w 228"/>
              <a:gd name="T41" fmla="*/ 2147483646 h 1393"/>
              <a:gd name="T42" fmla="*/ 2147483646 w 228"/>
              <a:gd name="T43" fmla="*/ 2147483646 h 1393"/>
              <a:gd name="T44" fmla="*/ 2147483646 w 228"/>
              <a:gd name="T45" fmla="*/ 2147483646 h 1393"/>
              <a:gd name="T46" fmla="*/ 2147483646 w 228"/>
              <a:gd name="T47" fmla="*/ 2147483646 h 1393"/>
              <a:gd name="T48" fmla="*/ 2147483646 w 228"/>
              <a:gd name="T49" fmla="*/ 2147483646 h 1393"/>
              <a:gd name="T50" fmla="*/ 2147483646 w 228"/>
              <a:gd name="T51" fmla="*/ 2147483646 h 1393"/>
              <a:gd name="T52" fmla="*/ 2147483646 w 228"/>
              <a:gd name="T53" fmla="*/ 2147483646 h 1393"/>
              <a:gd name="T54" fmla="*/ 2147483646 w 228"/>
              <a:gd name="T55" fmla="*/ 2147483646 h 1393"/>
              <a:gd name="T56" fmla="*/ 2147483646 w 228"/>
              <a:gd name="T57" fmla="*/ 2147483646 h 1393"/>
              <a:gd name="T58" fmla="*/ 0 w 228"/>
              <a:gd name="T59" fmla="*/ 2147483646 h 1393"/>
              <a:gd name="T60" fmla="*/ 0 w 228"/>
              <a:gd name="T61" fmla="*/ 2147483646 h 1393"/>
              <a:gd name="T62" fmla="*/ 0 w 228"/>
              <a:gd name="T63" fmla="*/ 2147483646 h 1393"/>
              <a:gd name="T64" fmla="*/ 2147483646 w 228"/>
              <a:gd name="T65" fmla="*/ 2147483646 h 1393"/>
              <a:gd name="T66" fmla="*/ 2147483646 w 228"/>
              <a:gd name="T67" fmla="*/ 2147483646 h 1393"/>
              <a:gd name="T68" fmla="*/ 2147483646 w 228"/>
              <a:gd name="T69" fmla="*/ 2147483646 h 13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8"/>
              <a:gd name="T106" fmla="*/ 0 h 1393"/>
              <a:gd name="T107" fmla="*/ 228 w 228"/>
              <a:gd name="T108" fmla="*/ 1393 h 13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8" h="1393">
                <a:moveTo>
                  <a:pt x="131" y="44"/>
                </a:moveTo>
                <a:lnTo>
                  <a:pt x="174" y="55"/>
                </a:lnTo>
                <a:lnTo>
                  <a:pt x="196" y="76"/>
                </a:lnTo>
                <a:lnTo>
                  <a:pt x="218" y="87"/>
                </a:lnTo>
                <a:lnTo>
                  <a:pt x="228" y="98"/>
                </a:lnTo>
                <a:lnTo>
                  <a:pt x="228" y="109"/>
                </a:lnTo>
                <a:lnTo>
                  <a:pt x="228" y="120"/>
                </a:lnTo>
                <a:lnTo>
                  <a:pt x="228" y="142"/>
                </a:lnTo>
                <a:lnTo>
                  <a:pt x="218" y="164"/>
                </a:lnTo>
                <a:lnTo>
                  <a:pt x="218" y="185"/>
                </a:lnTo>
                <a:lnTo>
                  <a:pt x="218" y="207"/>
                </a:lnTo>
                <a:lnTo>
                  <a:pt x="207" y="229"/>
                </a:lnTo>
                <a:lnTo>
                  <a:pt x="207" y="272"/>
                </a:lnTo>
                <a:lnTo>
                  <a:pt x="207" y="316"/>
                </a:lnTo>
                <a:lnTo>
                  <a:pt x="207" y="359"/>
                </a:lnTo>
                <a:lnTo>
                  <a:pt x="207" y="414"/>
                </a:lnTo>
                <a:lnTo>
                  <a:pt x="196" y="479"/>
                </a:lnTo>
                <a:lnTo>
                  <a:pt x="196" y="512"/>
                </a:lnTo>
                <a:lnTo>
                  <a:pt x="196" y="544"/>
                </a:lnTo>
                <a:lnTo>
                  <a:pt x="196" y="588"/>
                </a:lnTo>
                <a:lnTo>
                  <a:pt x="185" y="631"/>
                </a:lnTo>
                <a:lnTo>
                  <a:pt x="185" y="675"/>
                </a:lnTo>
                <a:lnTo>
                  <a:pt x="185" y="729"/>
                </a:lnTo>
                <a:lnTo>
                  <a:pt x="185" y="784"/>
                </a:lnTo>
                <a:lnTo>
                  <a:pt x="185" y="838"/>
                </a:lnTo>
                <a:lnTo>
                  <a:pt x="174" y="893"/>
                </a:lnTo>
                <a:lnTo>
                  <a:pt x="174" y="958"/>
                </a:lnTo>
                <a:lnTo>
                  <a:pt x="174" y="1023"/>
                </a:lnTo>
                <a:lnTo>
                  <a:pt x="163" y="1089"/>
                </a:lnTo>
                <a:lnTo>
                  <a:pt x="163" y="1165"/>
                </a:lnTo>
                <a:lnTo>
                  <a:pt x="163" y="1241"/>
                </a:lnTo>
                <a:lnTo>
                  <a:pt x="163" y="1317"/>
                </a:lnTo>
                <a:lnTo>
                  <a:pt x="152" y="1393"/>
                </a:lnTo>
                <a:lnTo>
                  <a:pt x="33" y="1393"/>
                </a:lnTo>
                <a:lnTo>
                  <a:pt x="33" y="1382"/>
                </a:lnTo>
                <a:lnTo>
                  <a:pt x="33" y="1371"/>
                </a:lnTo>
                <a:lnTo>
                  <a:pt x="33" y="1350"/>
                </a:lnTo>
                <a:lnTo>
                  <a:pt x="33" y="1328"/>
                </a:lnTo>
                <a:lnTo>
                  <a:pt x="33" y="1295"/>
                </a:lnTo>
                <a:lnTo>
                  <a:pt x="44" y="1263"/>
                </a:lnTo>
                <a:lnTo>
                  <a:pt x="44" y="1230"/>
                </a:lnTo>
                <a:lnTo>
                  <a:pt x="44" y="1186"/>
                </a:lnTo>
                <a:lnTo>
                  <a:pt x="55" y="1089"/>
                </a:lnTo>
                <a:lnTo>
                  <a:pt x="55" y="991"/>
                </a:lnTo>
                <a:lnTo>
                  <a:pt x="65" y="882"/>
                </a:lnTo>
                <a:lnTo>
                  <a:pt x="65" y="784"/>
                </a:lnTo>
                <a:lnTo>
                  <a:pt x="65" y="664"/>
                </a:lnTo>
                <a:lnTo>
                  <a:pt x="65" y="555"/>
                </a:lnTo>
                <a:lnTo>
                  <a:pt x="65" y="446"/>
                </a:lnTo>
                <a:lnTo>
                  <a:pt x="65" y="338"/>
                </a:lnTo>
                <a:lnTo>
                  <a:pt x="65" y="283"/>
                </a:lnTo>
                <a:lnTo>
                  <a:pt x="55" y="240"/>
                </a:lnTo>
                <a:lnTo>
                  <a:pt x="55" y="196"/>
                </a:lnTo>
                <a:lnTo>
                  <a:pt x="55" y="164"/>
                </a:lnTo>
                <a:lnTo>
                  <a:pt x="44" y="131"/>
                </a:lnTo>
                <a:lnTo>
                  <a:pt x="33" y="109"/>
                </a:lnTo>
                <a:lnTo>
                  <a:pt x="33" y="87"/>
                </a:lnTo>
                <a:lnTo>
                  <a:pt x="22" y="76"/>
                </a:lnTo>
                <a:lnTo>
                  <a:pt x="11" y="66"/>
                </a:lnTo>
                <a:lnTo>
                  <a:pt x="0" y="55"/>
                </a:lnTo>
                <a:lnTo>
                  <a:pt x="0" y="44"/>
                </a:lnTo>
                <a:lnTo>
                  <a:pt x="0" y="33"/>
                </a:lnTo>
                <a:lnTo>
                  <a:pt x="0" y="22"/>
                </a:lnTo>
                <a:lnTo>
                  <a:pt x="0" y="11"/>
                </a:lnTo>
                <a:lnTo>
                  <a:pt x="11" y="11"/>
                </a:lnTo>
                <a:lnTo>
                  <a:pt x="33" y="0"/>
                </a:lnTo>
                <a:lnTo>
                  <a:pt x="65" y="11"/>
                </a:lnTo>
                <a:lnTo>
                  <a:pt x="98" y="22"/>
                </a:lnTo>
                <a:lnTo>
                  <a:pt x="131" y="44"/>
                </a:lnTo>
              </a:path>
            </a:pathLst>
          </a:custGeom>
          <a:solidFill>
            <a:srgbClr val="FF0000"/>
          </a:solidFill>
          <a:ln w="12700">
            <a:solidFill>
              <a:srgbClr val="000000"/>
            </a:solidFill>
            <a:round/>
          </a:ln>
        </p:spPr>
        <p:txBody>
          <a:bodyPr/>
          <a:lstStyle/>
          <a:p>
            <a:endParaRPr lang="zh-CN" altLang="en-US"/>
          </a:p>
        </p:txBody>
      </p:sp>
      <p:sp>
        <p:nvSpPr>
          <p:cNvPr id="103459" name="Freeform 35"/>
          <p:cNvSpPr/>
          <p:nvPr/>
        </p:nvSpPr>
        <p:spPr bwMode="auto">
          <a:xfrm>
            <a:off x="6553200" y="1579563"/>
            <a:ext cx="282575" cy="82550"/>
          </a:xfrm>
          <a:custGeom>
            <a:avLst/>
            <a:gdLst>
              <a:gd name="T0" fmla="*/ 0 w 446"/>
              <a:gd name="T1" fmla="*/ 2147483646 h 131"/>
              <a:gd name="T2" fmla="*/ 2147483646 w 446"/>
              <a:gd name="T3" fmla="*/ 2147483646 h 131"/>
              <a:gd name="T4" fmla="*/ 2147483646 w 446"/>
              <a:gd name="T5" fmla="*/ 2147483646 h 131"/>
              <a:gd name="T6" fmla="*/ 2147483646 w 446"/>
              <a:gd name="T7" fmla="*/ 2147483646 h 131"/>
              <a:gd name="T8" fmla="*/ 2147483646 w 446"/>
              <a:gd name="T9" fmla="*/ 2147483646 h 131"/>
              <a:gd name="T10" fmla="*/ 2147483646 w 446"/>
              <a:gd name="T11" fmla="*/ 2147483646 h 131"/>
              <a:gd name="T12" fmla="*/ 2147483646 w 446"/>
              <a:gd name="T13" fmla="*/ 2147483646 h 131"/>
              <a:gd name="T14" fmla="*/ 2147483646 w 446"/>
              <a:gd name="T15" fmla="*/ 2147483646 h 131"/>
              <a:gd name="T16" fmla="*/ 2147483646 w 446"/>
              <a:gd name="T17" fmla="*/ 0 h 131"/>
              <a:gd name="T18" fmla="*/ 2147483646 w 446"/>
              <a:gd name="T19" fmla="*/ 0 h 131"/>
              <a:gd name="T20" fmla="*/ 2147483646 w 446"/>
              <a:gd name="T21" fmla="*/ 0 h 131"/>
              <a:gd name="T22" fmla="*/ 2147483646 w 446"/>
              <a:gd name="T23" fmla="*/ 0 h 131"/>
              <a:gd name="T24" fmla="*/ 2147483646 w 446"/>
              <a:gd name="T25" fmla="*/ 0 h 131"/>
              <a:gd name="T26" fmla="*/ 2147483646 w 446"/>
              <a:gd name="T27" fmla="*/ 0 h 131"/>
              <a:gd name="T28" fmla="*/ 2147483646 w 446"/>
              <a:gd name="T29" fmla="*/ 0 h 131"/>
              <a:gd name="T30" fmla="*/ 2147483646 w 446"/>
              <a:gd name="T31" fmla="*/ 2147483646 h 131"/>
              <a:gd name="T32" fmla="*/ 2147483646 w 446"/>
              <a:gd name="T33" fmla="*/ 2147483646 h 131"/>
              <a:gd name="T34" fmla="*/ 2147483646 w 446"/>
              <a:gd name="T35" fmla="*/ 2147483646 h 131"/>
              <a:gd name="T36" fmla="*/ 2147483646 w 446"/>
              <a:gd name="T37" fmla="*/ 2147483646 h 131"/>
              <a:gd name="T38" fmla="*/ 2147483646 w 446"/>
              <a:gd name="T39" fmla="*/ 2147483646 h 131"/>
              <a:gd name="T40" fmla="*/ 2147483646 w 446"/>
              <a:gd name="T41" fmla="*/ 2147483646 h 131"/>
              <a:gd name="T42" fmla="*/ 2147483646 w 446"/>
              <a:gd name="T43" fmla="*/ 2147483646 h 131"/>
              <a:gd name="T44" fmla="*/ 2147483646 w 446"/>
              <a:gd name="T45" fmla="*/ 2147483646 h 131"/>
              <a:gd name="T46" fmla="*/ 2147483646 w 446"/>
              <a:gd name="T47" fmla="*/ 2147483646 h 131"/>
              <a:gd name="T48" fmla="*/ 2147483646 w 446"/>
              <a:gd name="T49" fmla="*/ 2147483646 h 131"/>
              <a:gd name="T50" fmla="*/ 2147483646 w 446"/>
              <a:gd name="T51" fmla="*/ 2147483646 h 131"/>
              <a:gd name="T52" fmla="*/ 2147483646 w 446"/>
              <a:gd name="T53" fmla="*/ 2147483646 h 131"/>
              <a:gd name="T54" fmla="*/ 2147483646 w 446"/>
              <a:gd name="T55" fmla="*/ 2147483646 h 131"/>
              <a:gd name="T56" fmla="*/ 2147483646 w 446"/>
              <a:gd name="T57" fmla="*/ 2147483646 h 131"/>
              <a:gd name="T58" fmla="*/ 2147483646 w 446"/>
              <a:gd name="T59" fmla="*/ 2147483646 h 131"/>
              <a:gd name="T60" fmla="*/ 2147483646 w 446"/>
              <a:gd name="T61" fmla="*/ 2147483646 h 131"/>
              <a:gd name="T62" fmla="*/ 0 w 446"/>
              <a:gd name="T63" fmla="*/ 2147483646 h 131"/>
              <a:gd name="T64" fmla="*/ 0 w 446"/>
              <a:gd name="T65" fmla="*/ 2147483646 h 131"/>
              <a:gd name="T66" fmla="*/ 0 w 446"/>
              <a:gd name="T67" fmla="*/ 2147483646 h 1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131"/>
              <a:gd name="T104" fmla="*/ 446 w 446"/>
              <a:gd name="T105" fmla="*/ 131 h 1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131">
                <a:moveTo>
                  <a:pt x="0" y="54"/>
                </a:moveTo>
                <a:lnTo>
                  <a:pt x="55" y="54"/>
                </a:lnTo>
                <a:lnTo>
                  <a:pt x="120" y="44"/>
                </a:lnTo>
                <a:lnTo>
                  <a:pt x="185" y="33"/>
                </a:lnTo>
                <a:lnTo>
                  <a:pt x="239" y="22"/>
                </a:lnTo>
                <a:lnTo>
                  <a:pt x="272" y="11"/>
                </a:lnTo>
                <a:lnTo>
                  <a:pt x="294" y="11"/>
                </a:lnTo>
                <a:lnTo>
                  <a:pt x="315" y="11"/>
                </a:lnTo>
                <a:lnTo>
                  <a:pt x="326" y="0"/>
                </a:lnTo>
                <a:lnTo>
                  <a:pt x="348" y="0"/>
                </a:lnTo>
                <a:lnTo>
                  <a:pt x="359" y="0"/>
                </a:lnTo>
                <a:lnTo>
                  <a:pt x="370" y="0"/>
                </a:lnTo>
                <a:lnTo>
                  <a:pt x="381" y="0"/>
                </a:lnTo>
                <a:lnTo>
                  <a:pt x="392" y="0"/>
                </a:lnTo>
                <a:lnTo>
                  <a:pt x="402" y="0"/>
                </a:lnTo>
                <a:lnTo>
                  <a:pt x="435" y="22"/>
                </a:lnTo>
                <a:lnTo>
                  <a:pt x="446" y="22"/>
                </a:lnTo>
                <a:lnTo>
                  <a:pt x="446" y="33"/>
                </a:lnTo>
                <a:lnTo>
                  <a:pt x="446" y="44"/>
                </a:lnTo>
                <a:lnTo>
                  <a:pt x="446" y="54"/>
                </a:lnTo>
                <a:lnTo>
                  <a:pt x="435" y="54"/>
                </a:lnTo>
                <a:lnTo>
                  <a:pt x="424" y="65"/>
                </a:lnTo>
                <a:lnTo>
                  <a:pt x="413" y="76"/>
                </a:lnTo>
                <a:lnTo>
                  <a:pt x="392" y="87"/>
                </a:lnTo>
                <a:lnTo>
                  <a:pt x="370" y="98"/>
                </a:lnTo>
                <a:lnTo>
                  <a:pt x="337" y="98"/>
                </a:lnTo>
                <a:lnTo>
                  <a:pt x="294" y="109"/>
                </a:lnTo>
                <a:lnTo>
                  <a:pt x="250" y="109"/>
                </a:lnTo>
                <a:lnTo>
                  <a:pt x="196" y="120"/>
                </a:lnTo>
                <a:lnTo>
                  <a:pt x="142" y="120"/>
                </a:lnTo>
                <a:lnTo>
                  <a:pt x="76" y="131"/>
                </a:lnTo>
                <a:lnTo>
                  <a:pt x="0" y="131"/>
                </a:lnTo>
                <a:lnTo>
                  <a:pt x="0" y="54"/>
                </a:lnTo>
              </a:path>
            </a:pathLst>
          </a:custGeom>
          <a:solidFill>
            <a:srgbClr val="FF0000"/>
          </a:solidFill>
          <a:ln w="12700">
            <a:solidFill>
              <a:srgbClr val="000000"/>
            </a:solidFill>
            <a:round/>
          </a:ln>
        </p:spPr>
        <p:txBody>
          <a:bodyPr/>
          <a:lstStyle/>
          <a:p>
            <a:endParaRPr lang="zh-CN" altLang="en-US"/>
          </a:p>
        </p:txBody>
      </p:sp>
      <p:sp>
        <p:nvSpPr>
          <p:cNvPr id="103460" name="Freeform 36"/>
          <p:cNvSpPr/>
          <p:nvPr/>
        </p:nvSpPr>
        <p:spPr bwMode="auto">
          <a:xfrm>
            <a:off x="6553200" y="1765300"/>
            <a:ext cx="282575" cy="96838"/>
          </a:xfrm>
          <a:custGeom>
            <a:avLst/>
            <a:gdLst>
              <a:gd name="T0" fmla="*/ 0 w 446"/>
              <a:gd name="T1" fmla="*/ 2147483646 h 152"/>
              <a:gd name="T2" fmla="*/ 2147483646 w 446"/>
              <a:gd name="T3" fmla="*/ 2147483646 h 152"/>
              <a:gd name="T4" fmla="*/ 2147483646 w 446"/>
              <a:gd name="T5" fmla="*/ 2147483646 h 152"/>
              <a:gd name="T6" fmla="*/ 2147483646 w 446"/>
              <a:gd name="T7" fmla="*/ 2147483646 h 152"/>
              <a:gd name="T8" fmla="*/ 2147483646 w 446"/>
              <a:gd name="T9" fmla="*/ 2147483646 h 152"/>
              <a:gd name="T10" fmla="*/ 2147483646 w 446"/>
              <a:gd name="T11" fmla="*/ 2147483646 h 152"/>
              <a:gd name="T12" fmla="*/ 2147483646 w 446"/>
              <a:gd name="T13" fmla="*/ 2147483646 h 152"/>
              <a:gd name="T14" fmla="*/ 2147483646 w 446"/>
              <a:gd name="T15" fmla="*/ 2147483646 h 152"/>
              <a:gd name="T16" fmla="*/ 2147483646 w 446"/>
              <a:gd name="T17" fmla="*/ 0 h 152"/>
              <a:gd name="T18" fmla="*/ 2147483646 w 446"/>
              <a:gd name="T19" fmla="*/ 0 h 152"/>
              <a:gd name="T20" fmla="*/ 2147483646 w 446"/>
              <a:gd name="T21" fmla="*/ 0 h 152"/>
              <a:gd name="T22" fmla="*/ 2147483646 w 446"/>
              <a:gd name="T23" fmla="*/ 2147483646 h 152"/>
              <a:gd name="T24" fmla="*/ 2147483646 w 446"/>
              <a:gd name="T25" fmla="*/ 2147483646 h 152"/>
              <a:gd name="T26" fmla="*/ 2147483646 w 446"/>
              <a:gd name="T27" fmla="*/ 2147483646 h 152"/>
              <a:gd name="T28" fmla="*/ 2147483646 w 446"/>
              <a:gd name="T29" fmla="*/ 2147483646 h 152"/>
              <a:gd name="T30" fmla="*/ 2147483646 w 446"/>
              <a:gd name="T31" fmla="*/ 2147483646 h 152"/>
              <a:gd name="T32" fmla="*/ 2147483646 w 446"/>
              <a:gd name="T33" fmla="*/ 2147483646 h 152"/>
              <a:gd name="T34" fmla="*/ 2147483646 w 446"/>
              <a:gd name="T35" fmla="*/ 2147483646 h 152"/>
              <a:gd name="T36" fmla="*/ 2147483646 w 446"/>
              <a:gd name="T37" fmla="*/ 2147483646 h 152"/>
              <a:gd name="T38" fmla="*/ 2147483646 w 446"/>
              <a:gd name="T39" fmla="*/ 2147483646 h 152"/>
              <a:gd name="T40" fmla="*/ 2147483646 w 446"/>
              <a:gd name="T41" fmla="*/ 2147483646 h 152"/>
              <a:gd name="T42" fmla="*/ 2147483646 w 446"/>
              <a:gd name="T43" fmla="*/ 2147483646 h 152"/>
              <a:gd name="T44" fmla="*/ 2147483646 w 446"/>
              <a:gd name="T45" fmla="*/ 2147483646 h 152"/>
              <a:gd name="T46" fmla="*/ 2147483646 w 446"/>
              <a:gd name="T47" fmla="*/ 2147483646 h 152"/>
              <a:gd name="T48" fmla="*/ 2147483646 w 446"/>
              <a:gd name="T49" fmla="*/ 2147483646 h 152"/>
              <a:gd name="T50" fmla="*/ 2147483646 w 446"/>
              <a:gd name="T51" fmla="*/ 2147483646 h 152"/>
              <a:gd name="T52" fmla="*/ 2147483646 w 446"/>
              <a:gd name="T53" fmla="*/ 2147483646 h 152"/>
              <a:gd name="T54" fmla="*/ 2147483646 w 446"/>
              <a:gd name="T55" fmla="*/ 2147483646 h 152"/>
              <a:gd name="T56" fmla="*/ 2147483646 w 446"/>
              <a:gd name="T57" fmla="*/ 2147483646 h 152"/>
              <a:gd name="T58" fmla="*/ 2147483646 w 446"/>
              <a:gd name="T59" fmla="*/ 2147483646 h 152"/>
              <a:gd name="T60" fmla="*/ 2147483646 w 446"/>
              <a:gd name="T61" fmla="*/ 2147483646 h 152"/>
              <a:gd name="T62" fmla="*/ 2147483646 w 446"/>
              <a:gd name="T63" fmla="*/ 2147483646 h 152"/>
              <a:gd name="T64" fmla="*/ 2147483646 w 446"/>
              <a:gd name="T65" fmla="*/ 2147483646 h 152"/>
              <a:gd name="T66" fmla="*/ 2147483646 w 446"/>
              <a:gd name="T67" fmla="*/ 2147483646 h 152"/>
              <a:gd name="T68" fmla="*/ 2147483646 w 446"/>
              <a:gd name="T69" fmla="*/ 2147483646 h 152"/>
              <a:gd name="T70" fmla="*/ 0 w 446"/>
              <a:gd name="T71" fmla="*/ 2147483646 h 152"/>
              <a:gd name="T72" fmla="*/ 0 w 446"/>
              <a:gd name="T73" fmla="*/ 2147483646 h 152"/>
              <a:gd name="T74" fmla="*/ 0 w 446"/>
              <a:gd name="T75" fmla="*/ 2147483646 h 1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46"/>
              <a:gd name="T115" fmla="*/ 0 h 152"/>
              <a:gd name="T116" fmla="*/ 446 w 446"/>
              <a:gd name="T117" fmla="*/ 152 h 1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46" h="152">
                <a:moveTo>
                  <a:pt x="0" y="65"/>
                </a:moveTo>
                <a:lnTo>
                  <a:pt x="55" y="54"/>
                </a:lnTo>
                <a:lnTo>
                  <a:pt x="109" y="43"/>
                </a:lnTo>
                <a:lnTo>
                  <a:pt x="163" y="33"/>
                </a:lnTo>
                <a:lnTo>
                  <a:pt x="207" y="22"/>
                </a:lnTo>
                <a:lnTo>
                  <a:pt x="250" y="22"/>
                </a:lnTo>
                <a:lnTo>
                  <a:pt x="283" y="11"/>
                </a:lnTo>
                <a:lnTo>
                  <a:pt x="315" y="11"/>
                </a:lnTo>
                <a:lnTo>
                  <a:pt x="337" y="0"/>
                </a:lnTo>
                <a:lnTo>
                  <a:pt x="359" y="0"/>
                </a:lnTo>
                <a:lnTo>
                  <a:pt x="381" y="0"/>
                </a:lnTo>
                <a:lnTo>
                  <a:pt x="402" y="11"/>
                </a:lnTo>
                <a:lnTo>
                  <a:pt x="424" y="11"/>
                </a:lnTo>
                <a:lnTo>
                  <a:pt x="435" y="22"/>
                </a:lnTo>
                <a:lnTo>
                  <a:pt x="446" y="22"/>
                </a:lnTo>
                <a:lnTo>
                  <a:pt x="446" y="33"/>
                </a:lnTo>
                <a:lnTo>
                  <a:pt x="446" y="43"/>
                </a:lnTo>
                <a:lnTo>
                  <a:pt x="446" y="54"/>
                </a:lnTo>
                <a:lnTo>
                  <a:pt x="435" y="76"/>
                </a:lnTo>
                <a:lnTo>
                  <a:pt x="424" y="76"/>
                </a:lnTo>
                <a:lnTo>
                  <a:pt x="413" y="87"/>
                </a:lnTo>
                <a:lnTo>
                  <a:pt x="402" y="87"/>
                </a:lnTo>
                <a:lnTo>
                  <a:pt x="381" y="98"/>
                </a:lnTo>
                <a:lnTo>
                  <a:pt x="359" y="98"/>
                </a:lnTo>
                <a:lnTo>
                  <a:pt x="337" y="98"/>
                </a:lnTo>
                <a:lnTo>
                  <a:pt x="315" y="109"/>
                </a:lnTo>
                <a:lnTo>
                  <a:pt x="283" y="109"/>
                </a:lnTo>
                <a:lnTo>
                  <a:pt x="250" y="120"/>
                </a:lnTo>
                <a:lnTo>
                  <a:pt x="218" y="120"/>
                </a:lnTo>
                <a:lnTo>
                  <a:pt x="185" y="130"/>
                </a:lnTo>
                <a:lnTo>
                  <a:pt x="142" y="130"/>
                </a:lnTo>
                <a:lnTo>
                  <a:pt x="98" y="141"/>
                </a:lnTo>
                <a:lnTo>
                  <a:pt x="44" y="141"/>
                </a:lnTo>
                <a:lnTo>
                  <a:pt x="0" y="152"/>
                </a:lnTo>
                <a:lnTo>
                  <a:pt x="0" y="65"/>
                </a:lnTo>
              </a:path>
            </a:pathLst>
          </a:custGeom>
          <a:solidFill>
            <a:srgbClr val="FF0000"/>
          </a:solidFill>
          <a:ln w="12700">
            <a:solidFill>
              <a:srgbClr val="000000"/>
            </a:solidFill>
            <a:round/>
          </a:ln>
        </p:spPr>
        <p:txBody>
          <a:bodyPr/>
          <a:lstStyle/>
          <a:p>
            <a:endParaRPr lang="zh-CN" altLang="en-US"/>
          </a:p>
        </p:txBody>
      </p:sp>
      <p:sp>
        <p:nvSpPr>
          <p:cNvPr id="103455" name="Freeform 31"/>
          <p:cNvSpPr/>
          <p:nvPr/>
        </p:nvSpPr>
        <p:spPr bwMode="auto">
          <a:xfrm>
            <a:off x="6165850" y="1897063"/>
            <a:ext cx="1179513" cy="193675"/>
          </a:xfrm>
          <a:custGeom>
            <a:avLst/>
            <a:gdLst>
              <a:gd name="T0" fmla="*/ 2147483646 w 1859"/>
              <a:gd name="T1" fmla="*/ 2147483646 h 304"/>
              <a:gd name="T2" fmla="*/ 2147483646 w 1859"/>
              <a:gd name="T3" fmla="*/ 2147483646 h 304"/>
              <a:gd name="T4" fmla="*/ 2147483646 w 1859"/>
              <a:gd name="T5" fmla="*/ 2147483646 h 304"/>
              <a:gd name="T6" fmla="*/ 2147483646 w 1859"/>
              <a:gd name="T7" fmla="*/ 2147483646 h 304"/>
              <a:gd name="T8" fmla="*/ 2147483646 w 1859"/>
              <a:gd name="T9" fmla="*/ 2147483646 h 304"/>
              <a:gd name="T10" fmla="*/ 2147483646 w 1859"/>
              <a:gd name="T11" fmla="*/ 2147483646 h 304"/>
              <a:gd name="T12" fmla="*/ 2147483646 w 1859"/>
              <a:gd name="T13" fmla="*/ 2147483646 h 304"/>
              <a:gd name="T14" fmla="*/ 2147483646 w 1859"/>
              <a:gd name="T15" fmla="*/ 2147483646 h 304"/>
              <a:gd name="T16" fmla="*/ 2147483646 w 1859"/>
              <a:gd name="T17" fmla="*/ 2147483646 h 304"/>
              <a:gd name="T18" fmla="*/ 2147483646 w 1859"/>
              <a:gd name="T19" fmla="*/ 2147483646 h 304"/>
              <a:gd name="T20" fmla="*/ 2147483646 w 1859"/>
              <a:gd name="T21" fmla="*/ 2147483646 h 304"/>
              <a:gd name="T22" fmla="*/ 2147483646 w 1859"/>
              <a:gd name="T23" fmla="*/ 2147483646 h 304"/>
              <a:gd name="T24" fmla="*/ 2147483646 w 1859"/>
              <a:gd name="T25" fmla="*/ 2147483646 h 304"/>
              <a:gd name="T26" fmla="*/ 2147483646 w 1859"/>
              <a:gd name="T27" fmla="*/ 2147483646 h 304"/>
              <a:gd name="T28" fmla="*/ 2147483646 w 1859"/>
              <a:gd name="T29" fmla="*/ 2147483646 h 304"/>
              <a:gd name="T30" fmla="*/ 2147483646 w 1859"/>
              <a:gd name="T31" fmla="*/ 2147483646 h 304"/>
              <a:gd name="T32" fmla="*/ 2147483646 w 1859"/>
              <a:gd name="T33" fmla="*/ 2147483646 h 304"/>
              <a:gd name="T34" fmla="*/ 2147483646 w 1859"/>
              <a:gd name="T35" fmla="*/ 2147483646 h 304"/>
              <a:gd name="T36" fmla="*/ 2147483646 w 1859"/>
              <a:gd name="T37" fmla="*/ 2147483646 h 304"/>
              <a:gd name="T38" fmla="*/ 2147483646 w 1859"/>
              <a:gd name="T39" fmla="*/ 2147483646 h 304"/>
              <a:gd name="T40" fmla="*/ 2147483646 w 1859"/>
              <a:gd name="T41" fmla="*/ 2147483646 h 304"/>
              <a:gd name="T42" fmla="*/ 2147483646 w 1859"/>
              <a:gd name="T43" fmla="*/ 2147483646 h 304"/>
              <a:gd name="T44" fmla="*/ 2147483646 w 1859"/>
              <a:gd name="T45" fmla="*/ 2147483646 h 304"/>
              <a:gd name="T46" fmla="*/ 2147483646 w 1859"/>
              <a:gd name="T47" fmla="*/ 2147483646 h 304"/>
              <a:gd name="T48" fmla="*/ 2147483646 w 1859"/>
              <a:gd name="T49" fmla="*/ 0 h 304"/>
              <a:gd name="T50" fmla="*/ 2147483646 w 1859"/>
              <a:gd name="T51" fmla="*/ 2147483646 h 304"/>
              <a:gd name="T52" fmla="*/ 2147483646 w 1859"/>
              <a:gd name="T53" fmla="*/ 2147483646 h 304"/>
              <a:gd name="T54" fmla="*/ 2147483646 w 1859"/>
              <a:gd name="T55" fmla="*/ 2147483646 h 304"/>
              <a:gd name="T56" fmla="*/ 2147483646 w 1859"/>
              <a:gd name="T57" fmla="*/ 2147483646 h 304"/>
              <a:gd name="T58" fmla="*/ 2147483646 w 1859"/>
              <a:gd name="T59" fmla="*/ 2147483646 h 304"/>
              <a:gd name="T60" fmla="*/ 2147483646 w 1859"/>
              <a:gd name="T61" fmla="*/ 2147483646 h 304"/>
              <a:gd name="T62" fmla="*/ 2147483646 w 1859"/>
              <a:gd name="T63" fmla="*/ 2147483646 h 304"/>
              <a:gd name="T64" fmla="*/ 2147483646 w 1859"/>
              <a:gd name="T65" fmla="*/ 2147483646 h 304"/>
              <a:gd name="T66" fmla="*/ 2147483646 w 1859"/>
              <a:gd name="T67" fmla="*/ 2147483646 h 304"/>
              <a:gd name="T68" fmla="*/ 2147483646 w 1859"/>
              <a:gd name="T69" fmla="*/ 2147483646 h 304"/>
              <a:gd name="T70" fmla="*/ 2147483646 w 1859"/>
              <a:gd name="T71" fmla="*/ 2147483646 h 304"/>
              <a:gd name="T72" fmla="*/ 2147483646 w 1859"/>
              <a:gd name="T73" fmla="*/ 2147483646 h 304"/>
              <a:gd name="T74" fmla="*/ 2147483646 w 1859"/>
              <a:gd name="T75" fmla="*/ 2147483646 h 304"/>
              <a:gd name="T76" fmla="*/ 2147483646 w 1859"/>
              <a:gd name="T77" fmla="*/ 2147483646 h 304"/>
              <a:gd name="T78" fmla="*/ 2147483646 w 1859"/>
              <a:gd name="T79" fmla="*/ 2147483646 h 304"/>
              <a:gd name="T80" fmla="*/ 2147483646 w 1859"/>
              <a:gd name="T81" fmla="*/ 2147483646 h 304"/>
              <a:gd name="T82" fmla="*/ 2147483646 w 1859"/>
              <a:gd name="T83" fmla="*/ 2147483646 h 304"/>
              <a:gd name="T84" fmla="*/ 2147483646 w 1859"/>
              <a:gd name="T85" fmla="*/ 2147483646 h 304"/>
              <a:gd name="T86" fmla="*/ 2147483646 w 1859"/>
              <a:gd name="T87" fmla="*/ 2147483646 h 3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59"/>
              <a:gd name="T133" fmla="*/ 0 h 304"/>
              <a:gd name="T134" fmla="*/ 1859 w 1859"/>
              <a:gd name="T135" fmla="*/ 304 h 3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59" h="304">
                <a:moveTo>
                  <a:pt x="66" y="272"/>
                </a:moveTo>
                <a:lnTo>
                  <a:pt x="33" y="250"/>
                </a:lnTo>
                <a:lnTo>
                  <a:pt x="22" y="239"/>
                </a:lnTo>
                <a:lnTo>
                  <a:pt x="11" y="239"/>
                </a:lnTo>
                <a:lnTo>
                  <a:pt x="11" y="228"/>
                </a:lnTo>
                <a:lnTo>
                  <a:pt x="11" y="217"/>
                </a:lnTo>
                <a:lnTo>
                  <a:pt x="0" y="217"/>
                </a:lnTo>
                <a:lnTo>
                  <a:pt x="11" y="206"/>
                </a:lnTo>
                <a:lnTo>
                  <a:pt x="22" y="206"/>
                </a:lnTo>
                <a:lnTo>
                  <a:pt x="33" y="206"/>
                </a:lnTo>
                <a:lnTo>
                  <a:pt x="44" y="196"/>
                </a:lnTo>
                <a:lnTo>
                  <a:pt x="55" y="196"/>
                </a:lnTo>
                <a:lnTo>
                  <a:pt x="77" y="196"/>
                </a:lnTo>
                <a:lnTo>
                  <a:pt x="98" y="196"/>
                </a:lnTo>
                <a:lnTo>
                  <a:pt x="131" y="185"/>
                </a:lnTo>
                <a:lnTo>
                  <a:pt x="142" y="185"/>
                </a:lnTo>
                <a:lnTo>
                  <a:pt x="163" y="185"/>
                </a:lnTo>
                <a:lnTo>
                  <a:pt x="185" y="185"/>
                </a:lnTo>
                <a:lnTo>
                  <a:pt x="218" y="185"/>
                </a:lnTo>
                <a:lnTo>
                  <a:pt x="250" y="185"/>
                </a:lnTo>
                <a:lnTo>
                  <a:pt x="283" y="174"/>
                </a:lnTo>
                <a:lnTo>
                  <a:pt x="316" y="174"/>
                </a:lnTo>
                <a:lnTo>
                  <a:pt x="359" y="174"/>
                </a:lnTo>
                <a:lnTo>
                  <a:pt x="403" y="163"/>
                </a:lnTo>
                <a:lnTo>
                  <a:pt x="457" y="163"/>
                </a:lnTo>
                <a:lnTo>
                  <a:pt x="511" y="152"/>
                </a:lnTo>
                <a:lnTo>
                  <a:pt x="566" y="152"/>
                </a:lnTo>
                <a:lnTo>
                  <a:pt x="631" y="141"/>
                </a:lnTo>
                <a:lnTo>
                  <a:pt x="696" y="130"/>
                </a:lnTo>
                <a:lnTo>
                  <a:pt x="761" y="119"/>
                </a:lnTo>
                <a:lnTo>
                  <a:pt x="838" y="108"/>
                </a:lnTo>
                <a:lnTo>
                  <a:pt x="914" y="98"/>
                </a:lnTo>
                <a:lnTo>
                  <a:pt x="979" y="87"/>
                </a:lnTo>
                <a:lnTo>
                  <a:pt x="1044" y="76"/>
                </a:lnTo>
                <a:lnTo>
                  <a:pt x="1109" y="76"/>
                </a:lnTo>
                <a:lnTo>
                  <a:pt x="1164" y="65"/>
                </a:lnTo>
                <a:lnTo>
                  <a:pt x="1218" y="54"/>
                </a:lnTo>
                <a:lnTo>
                  <a:pt x="1272" y="54"/>
                </a:lnTo>
                <a:lnTo>
                  <a:pt x="1316" y="43"/>
                </a:lnTo>
                <a:lnTo>
                  <a:pt x="1359" y="32"/>
                </a:lnTo>
                <a:lnTo>
                  <a:pt x="1392" y="32"/>
                </a:lnTo>
                <a:lnTo>
                  <a:pt x="1425" y="21"/>
                </a:lnTo>
                <a:lnTo>
                  <a:pt x="1457" y="21"/>
                </a:lnTo>
                <a:lnTo>
                  <a:pt x="1479" y="21"/>
                </a:lnTo>
                <a:lnTo>
                  <a:pt x="1501" y="11"/>
                </a:lnTo>
                <a:lnTo>
                  <a:pt x="1522" y="11"/>
                </a:lnTo>
                <a:lnTo>
                  <a:pt x="1533" y="11"/>
                </a:lnTo>
                <a:lnTo>
                  <a:pt x="1577" y="0"/>
                </a:lnTo>
                <a:lnTo>
                  <a:pt x="1620" y="0"/>
                </a:lnTo>
                <a:lnTo>
                  <a:pt x="1653" y="0"/>
                </a:lnTo>
                <a:lnTo>
                  <a:pt x="1685" y="11"/>
                </a:lnTo>
                <a:lnTo>
                  <a:pt x="1718" y="21"/>
                </a:lnTo>
                <a:lnTo>
                  <a:pt x="1740" y="32"/>
                </a:lnTo>
                <a:lnTo>
                  <a:pt x="1772" y="43"/>
                </a:lnTo>
                <a:lnTo>
                  <a:pt x="1805" y="54"/>
                </a:lnTo>
                <a:lnTo>
                  <a:pt x="1827" y="76"/>
                </a:lnTo>
                <a:lnTo>
                  <a:pt x="1849" y="87"/>
                </a:lnTo>
                <a:lnTo>
                  <a:pt x="1859" y="108"/>
                </a:lnTo>
                <a:lnTo>
                  <a:pt x="1859" y="119"/>
                </a:lnTo>
                <a:lnTo>
                  <a:pt x="1859" y="130"/>
                </a:lnTo>
                <a:lnTo>
                  <a:pt x="1849" y="141"/>
                </a:lnTo>
                <a:lnTo>
                  <a:pt x="1827" y="141"/>
                </a:lnTo>
                <a:lnTo>
                  <a:pt x="1805" y="152"/>
                </a:lnTo>
                <a:lnTo>
                  <a:pt x="1762" y="152"/>
                </a:lnTo>
                <a:lnTo>
                  <a:pt x="1718" y="152"/>
                </a:lnTo>
                <a:lnTo>
                  <a:pt x="1675" y="152"/>
                </a:lnTo>
                <a:lnTo>
                  <a:pt x="1609" y="152"/>
                </a:lnTo>
                <a:lnTo>
                  <a:pt x="1490" y="152"/>
                </a:lnTo>
                <a:lnTo>
                  <a:pt x="1359" y="163"/>
                </a:lnTo>
                <a:lnTo>
                  <a:pt x="1098" y="174"/>
                </a:lnTo>
                <a:lnTo>
                  <a:pt x="968" y="196"/>
                </a:lnTo>
                <a:lnTo>
                  <a:pt x="827" y="217"/>
                </a:lnTo>
                <a:lnTo>
                  <a:pt x="685" y="228"/>
                </a:lnTo>
                <a:lnTo>
                  <a:pt x="533" y="261"/>
                </a:lnTo>
                <a:lnTo>
                  <a:pt x="490" y="261"/>
                </a:lnTo>
                <a:lnTo>
                  <a:pt x="457" y="272"/>
                </a:lnTo>
                <a:lnTo>
                  <a:pt x="392" y="283"/>
                </a:lnTo>
                <a:lnTo>
                  <a:pt x="337" y="283"/>
                </a:lnTo>
                <a:lnTo>
                  <a:pt x="294" y="293"/>
                </a:lnTo>
                <a:lnTo>
                  <a:pt x="250" y="293"/>
                </a:lnTo>
                <a:lnTo>
                  <a:pt x="218" y="293"/>
                </a:lnTo>
                <a:lnTo>
                  <a:pt x="196" y="304"/>
                </a:lnTo>
                <a:lnTo>
                  <a:pt x="185" y="304"/>
                </a:lnTo>
                <a:lnTo>
                  <a:pt x="153" y="293"/>
                </a:lnTo>
                <a:lnTo>
                  <a:pt x="131" y="293"/>
                </a:lnTo>
                <a:lnTo>
                  <a:pt x="98" y="283"/>
                </a:lnTo>
                <a:lnTo>
                  <a:pt x="66" y="272"/>
                </a:lnTo>
              </a:path>
            </a:pathLst>
          </a:custGeom>
          <a:solidFill>
            <a:srgbClr val="FF0000"/>
          </a:solidFill>
          <a:ln w="12700">
            <a:solidFill>
              <a:srgbClr val="000000"/>
            </a:solidFill>
            <a:round/>
          </a:ln>
        </p:spPr>
        <p:txBody>
          <a:bodyPr/>
          <a:lstStyle/>
          <a:p>
            <a:endParaRPr lang="zh-CN" altLang="en-US"/>
          </a:p>
        </p:txBody>
      </p:sp>
      <p:sp>
        <p:nvSpPr>
          <p:cNvPr id="103454" name="Freeform 30"/>
          <p:cNvSpPr/>
          <p:nvPr/>
        </p:nvSpPr>
        <p:spPr bwMode="auto">
          <a:xfrm>
            <a:off x="6662738" y="2152650"/>
            <a:ext cx="144462" cy="504825"/>
          </a:xfrm>
          <a:custGeom>
            <a:avLst/>
            <a:gdLst>
              <a:gd name="T0" fmla="*/ 2147483646 w 228"/>
              <a:gd name="T1" fmla="*/ 2147483646 h 795"/>
              <a:gd name="T2" fmla="*/ 2147483646 w 228"/>
              <a:gd name="T3" fmla="*/ 2147483646 h 795"/>
              <a:gd name="T4" fmla="*/ 2147483646 w 228"/>
              <a:gd name="T5" fmla="*/ 2147483646 h 795"/>
              <a:gd name="T6" fmla="*/ 2147483646 w 228"/>
              <a:gd name="T7" fmla="*/ 2147483646 h 795"/>
              <a:gd name="T8" fmla="*/ 2147483646 w 228"/>
              <a:gd name="T9" fmla="*/ 2147483646 h 795"/>
              <a:gd name="T10" fmla="*/ 2147483646 w 228"/>
              <a:gd name="T11" fmla="*/ 2147483646 h 795"/>
              <a:gd name="T12" fmla="*/ 2147483646 w 228"/>
              <a:gd name="T13" fmla="*/ 2147483646 h 795"/>
              <a:gd name="T14" fmla="*/ 2147483646 w 228"/>
              <a:gd name="T15" fmla="*/ 2147483646 h 795"/>
              <a:gd name="T16" fmla="*/ 2147483646 w 228"/>
              <a:gd name="T17" fmla="*/ 2147483646 h 795"/>
              <a:gd name="T18" fmla="*/ 2147483646 w 228"/>
              <a:gd name="T19" fmla="*/ 2147483646 h 795"/>
              <a:gd name="T20" fmla="*/ 2147483646 w 228"/>
              <a:gd name="T21" fmla="*/ 2147483646 h 795"/>
              <a:gd name="T22" fmla="*/ 2147483646 w 228"/>
              <a:gd name="T23" fmla="*/ 2147483646 h 795"/>
              <a:gd name="T24" fmla="*/ 2147483646 w 228"/>
              <a:gd name="T25" fmla="*/ 2147483646 h 795"/>
              <a:gd name="T26" fmla="*/ 2147483646 w 228"/>
              <a:gd name="T27" fmla="*/ 2147483646 h 795"/>
              <a:gd name="T28" fmla="*/ 2147483646 w 228"/>
              <a:gd name="T29" fmla="*/ 2147483646 h 795"/>
              <a:gd name="T30" fmla="*/ 2147483646 w 228"/>
              <a:gd name="T31" fmla="*/ 2147483646 h 795"/>
              <a:gd name="T32" fmla="*/ 2147483646 w 228"/>
              <a:gd name="T33" fmla="*/ 2147483646 h 795"/>
              <a:gd name="T34" fmla="*/ 2147483646 w 228"/>
              <a:gd name="T35" fmla="*/ 2147483646 h 795"/>
              <a:gd name="T36" fmla="*/ 2147483646 w 228"/>
              <a:gd name="T37" fmla="*/ 2147483646 h 795"/>
              <a:gd name="T38" fmla="*/ 2147483646 w 228"/>
              <a:gd name="T39" fmla="*/ 2147483646 h 795"/>
              <a:gd name="T40" fmla="*/ 2147483646 w 228"/>
              <a:gd name="T41" fmla="*/ 2147483646 h 795"/>
              <a:gd name="T42" fmla="*/ 0 w 228"/>
              <a:gd name="T43" fmla="*/ 2147483646 h 795"/>
              <a:gd name="T44" fmla="*/ 2147483646 w 228"/>
              <a:gd name="T45" fmla="*/ 2147483646 h 795"/>
              <a:gd name="T46" fmla="*/ 2147483646 w 228"/>
              <a:gd name="T47" fmla="*/ 2147483646 h 795"/>
              <a:gd name="T48" fmla="*/ 2147483646 w 228"/>
              <a:gd name="T49" fmla="*/ 0 h 795"/>
              <a:gd name="T50" fmla="*/ 2147483646 w 228"/>
              <a:gd name="T51" fmla="*/ 0 h 795"/>
              <a:gd name="T52" fmla="*/ 2147483646 w 228"/>
              <a:gd name="T53" fmla="*/ 0 h 795"/>
              <a:gd name="T54" fmla="*/ 2147483646 w 228"/>
              <a:gd name="T55" fmla="*/ 0 h 795"/>
              <a:gd name="T56" fmla="*/ 2147483646 w 228"/>
              <a:gd name="T57" fmla="*/ 0 h 795"/>
              <a:gd name="T58" fmla="*/ 2147483646 w 228"/>
              <a:gd name="T59" fmla="*/ 2147483646 h 795"/>
              <a:gd name="T60" fmla="*/ 2147483646 w 228"/>
              <a:gd name="T61" fmla="*/ 2147483646 h 795"/>
              <a:gd name="T62" fmla="*/ 2147483646 w 228"/>
              <a:gd name="T63" fmla="*/ 2147483646 h 795"/>
              <a:gd name="T64" fmla="*/ 2147483646 w 228"/>
              <a:gd name="T65" fmla="*/ 2147483646 h 795"/>
              <a:gd name="T66" fmla="*/ 2147483646 w 228"/>
              <a:gd name="T67" fmla="*/ 2147483646 h 795"/>
              <a:gd name="T68" fmla="*/ 2147483646 w 228"/>
              <a:gd name="T69" fmla="*/ 2147483646 h 795"/>
              <a:gd name="T70" fmla="*/ 2147483646 w 228"/>
              <a:gd name="T71" fmla="*/ 2147483646 h 795"/>
              <a:gd name="T72" fmla="*/ 2147483646 w 228"/>
              <a:gd name="T73" fmla="*/ 2147483646 h 795"/>
              <a:gd name="T74" fmla="*/ 2147483646 w 228"/>
              <a:gd name="T75" fmla="*/ 2147483646 h 795"/>
              <a:gd name="T76" fmla="*/ 2147483646 w 228"/>
              <a:gd name="T77" fmla="*/ 2147483646 h 795"/>
              <a:gd name="T78" fmla="*/ 2147483646 w 228"/>
              <a:gd name="T79" fmla="*/ 2147483646 h 795"/>
              <a:gd name="T80" fmla="*/ 2147483646 w 228"/>
              <a:gd name="T81" fmla="*/ 2147483646 h 795"/>
              <a:gd name="T82" fmla="*/ 2147483646 w 228"/>
              <a:gd name="T83" fmla="*/ 2147483646 h 795"/>
              <a:gd name="T84" fmla="*/ 2147483646 w 228"/>
              <a:gd name="T85" fmla="*/ 2147483646 h 795"/>
              <a:gd name="T86" fmla="*/ 2147483646 w 228"/>
              <a:gd name="T87" fmla="*/ 2147483646 h 795"/>
              <a:gd name="T88" fmla="*/ 2147483646 w 228"/>
              <a:gd name="T89" fmla="*/ 2147483646 h 795"/>
              <a:gd name="T90" fmla="*/ 2147483646 w 228"/>
              <a:gd name="T91" fmla="*/ 2147483646 h 795"/>
              <a:gd name="T92" fmla="*/ 2147483646 w 228"/>
              <a:gd name="T93" fmla="*/ 2147483646 h 795"/>
              <a:gd name="T94" fmla="*/ 2147483646 w 228"/>
              <a:gd name="T95" fmla="*/ 2147483646 h 795"/>
              <a:gd name="T96" fmla="*/ 2147483646 w 228"/>
              <a:gd name="T97" fmla="*/ 2147483646 h 795"/>
              <a:gd name="T98" fmla="*/ 2147483646 w 228"/>
              <a:gd name="T99" fmla="*/ 2147483646 h 795"/>
              <a:gd name="T100" fmla="*/ 2147483646 w 228"/>
              <a:gd name="T101" fmla="*/ 2147483646 h 795"/>
              <a:gd name="T102" fmla="*/ 2147483646 w 228"/>
              <a:gd name="T103" fmla="*/ 2147483646 h 795"/>
              <a:gd name="T104" fmla="*/ 2147483646 w 228"/>
              <a:gd name="T105" fmla="*/ 2147483646 h 795"/>
              <a:gd name="T106" fmla="*/ 2147483646 w 228"/>
              <a:gd name="T107" fmla="*/ 2147483646 h 795"/>
              <a:gd name="T108" fmla="*/ 2147483646 w 228"/>
              <a:gd name="T109" fmla="*/ 2147483646 h 795"/>
              <a:gd name="T110" fmla="*/ 2147483646 w 228"/>
              <a:gd name="T111" fmla="*/ 2147483646 h 7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8"/>
              <a:gd name="T169" fmla="*/ 0 h 795"/>
              <a:gd name="T170" fmla="*/ 228 w 228"/>
              <a:gd name="T171" fmla="*/ 795 h 7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8" h="795">
                <a:moveTo>
                  <a:pt x="55" y="795"/>
                </a:moveTo>
                <a:lnTo>
                  <a:pt x="55" y="708"/>
                </a:lnTo>
                <a:lnTo>
                  <a:pt x="55" y="631"/>
                </a:lnTo>
                <a:lnTo>
                  <a:pt x="55" y="555"/>
                </a:lnTo>
                <a:lnTo>
                  <a:pt x="55" y="490"/>
                </a:lnTo>
                <a:lnTo>
                  <a:pt x="55" y="425"/>
                </a:lnTo>
                <a:lnTo>
                  <a:pt x="55" y="370"/>
                </a:lnTo>
                <a:lnTo>
                  <a:pt x="55" y="316"/>
                </a:lnTo>
                <a:lnTo>
                  <a:pt x="55" y="261"/>
                </a:lnTo>
                <a:lnTo>
                  <a:pt x="55" y="229"/>
                </a:lnTo>
                <a:lnTo>
                  <a:pt x="55" y="185"/>
                </a:lnTo>
                <a:lnTo>
                  <a:pt x="55" y="153"/>
                </a:lnTo>
                <a:lnTo>
                  <a:pt x="44" y="120"/>
                </a:lnTo>
                <a:lnTo>
                  <a:pt x="44" y="98"/>
                </a:lnTo>
                <a:lnTo>
                  <a:pt x="44" y="87"/>
                </a:lnTo>
                <a:lnTo>
                  <a:pt x="33" y="76"/>
                </a:lnTo>
                <a:lnTo>
                  <a:pt x="33" y="66"/>
                </a:lnTo>
                <a:lnTo>
                  <a:pt x="22" y="66"/>
                </a:lnTo>
                <a:lnTo>
                  <a:pt x="11" y="55"/>
                </a:lnTo>
                <a:lnTo>
                  <a:pt x="11" y="44"/>
                </a:lnTo>
                <a:lnTo>
                  <a:pt x="0" y="22"/>
                </a:lnTo>
                <a:lnTo>
                  <a:pt x="11" y="11"/>
                </a:lnTo>
                <a:lnTo>
                  <a:pt x="22" y="0"/>
                </a:lnTo>
                <a:lnTo>
                  <a:pt x="33" y="0"/>
                </a:lnTo>
                <a:lnTo>
                  <a:pt x="44" y="0"/>
                </a:lnTo>
                <a:lnTo>
                  <a:pt x="55" y="0"/>
                </a:lnTo>
                <a:lnTo>
                  <a:pt x="76" y="0"/>
                </a:lnTo>
                <a:lnTo>
                  <a:pt x="98" y="11"/>
                </a:lnTo>
                <a:lnTo>
                  <a:pt x="120" y="11"/>
                </a:lnTo>
                <a:lnTo>
                  <a:pt x="141" y="22"/>
                </a:lnTo>
                <a:lnTo>
                  <a:pt x="163" y="33"/>
                </a:lnTo>
                <a:lnTo>
                  <a:pt x="185" y="33"/>
                </a:lnTo>
                <a:lnTo>
                  <a:pt x="196" y="44"/>
                </a:lnTo>
                <a:lnTo>
                  <a:pt x="207" y="55"/>
                </a:lnTo>
                <a:lnTo>
                  <a:pt x="218" y="66"/>
                </a:lnTo>
                <a:lnTo>
                  <a:pt x="228" y="66"/>
                </a:lnTo>
                <a:lnTo>
                  <a:pt x="228" y="76"/>
                </a:lnTo>
                <a:lnTo>
                  <a:pt x="228" y="98"/>
                </a:lnTo>
                <a:lnTo>
                  <a:pt x="228" y="120"/>
                </a:lnTo>
                <a:lnTo>
                  <a:pt x="228" y="142"/>
                </a:lnTo>
                <a:lnTo>
                  <a:pt x="218" y="164"/>
                </a:lnTo>
                <a:lnTo>
                  <a:pt x="218" y="185"/>
                </a:lnTo>
                <a:lnTo>
                  <a:pt x="207" y="207"/>
                </a:lnTo>
                <a:lnTo>
                  <a:pt x="207" y="229"/>
                </a:lnTo>
                <a:lnTo>
                  <a:pt x="207" y="261"/>
                </a:lnTo>
                <a:lnTo>
                  <a:pt x="207" y="294"/>
                </a:lnTo>
                <a:lnTo>
                  <a:pt x="207" y="327"/>
                </a:lnTo>
                <a:lnTo>
                  <a:pt x="196" y="370"/>
                </a:lnTo>
                <a:lnTo>
                  <a:pt x="196" y="414"/>
                </a:lnTo>
                <a:lnTo>
                  <a:pt x="185" y="512"/>
                </a:lnTo>
                <a:lnTo>
                  <a:pt x="185" y="610"/>
                </a:lnTo>
                <a:lnTo>
                  <a:pt x="185" y="795"/>
                </a:lnTo>
                <a:lnTo>
                  <a:pt x="55" y="795"/>
                </a:lnTo>
              </a:path>
            </a:pathLst>
          </a:custGeom>
          <a:solidFill>
            <a:srgbClr val="FF0000"/>
          </a:solidFill>
          <a:ln w="12700">
            <a:solidFill>
              <a:srgbClr val="000000"/>
            </a:solidFill>
            <a:round/>
          </a:ln>
        </p:spPr>
        <p:txBody>
          <a:bodyPr/>
          <a:lstStyle/>
          <a:p>
            <a:endParaRPr lang="zh-CN" altLang="en-US"/>
          </a:p>
        </p:txBody>
      </p:sp>
      <p:sp>
        <p:nvSpPr>
          <p:cNvPr id="103462" name="Freeform 38"/>
          <p:cNvSpPr/>
          <p:nvPr/>
        </p:nvSpPr>
        <p:spPr bwMode="auto">
          <a:xfrm>
            <a:off x="6242050" y="2595563"/>
            <a:ext cx="1008063" cy="158750"/>
          </a:xfrm>
          <a:custGeom>
            <a:avLst/>
            <a:gdLst>
              <a:gd name="T0" fmla="*/ 2147483646 w 1587"/>
              <a:gd name="T1" fmla="*/ 2147483646 h 250"/>
              <a:gd name="T2" fmla="*/ 2147483646 w 1587"/>
              <a:gd name="T3" fmla="*/ 2147483646 h 250"/>
              <a:gd name="T4" fmla="*/ 2147483646 w 1587"/>
              <a:gd name="T5" fmla="*/ 2147483646 h 250"/>
              <a:gd name="T6" fmla="*/ 2147483646 w 1587"/>
              <a:gd name="T7" fmla="*/ 2147483646 h 250"/>
              <a:gd name="T8" fmla="*/ 2147483646 w 1587"/>
              <a:gd name="T9" fmla="*/ 0 h 250"/>
              <a:gd name="T10" fmla="*/ 2147483646 w 1587"/>
              <a:gd name="T11" fmla="*/ 0 h 250"/>
              <a:gd name="T12" fmla="*/ 2147483646 w 1587"/>
              <a:gd name="T13" fmla="*/ 0 h 250"/>
              <a:gd name="T14" fmla="*/ 2147483646 w 1587"/>
              <a:gd name="T15" fmla="*/ 0 h 250"/>
              <a:gd name="T16" fmla="*/ 2147483646 w 1587"/>
              <a:gd name="T17" fmla="*/ 2147483646 h 250"/>
              <a:gd name="T18" fmla="*/ 2147483646 w 1587"/>
              <a:gd name="T19" fmla="*/ 2147483646 h 250"/>
              <a:gd name="T20" fmla="*/ 2147483646 w 1587"/>
              <a:gd name="T21" fmla="*/ 2147483646 h 250"/>
              <a:gd name="T22" fmla="*/ 2147483646 w 1587"/>
              <a:gd name="T23" fmla="*/ 2147483646 h 250"/>
              <a:gd name="T24" fmla="*/ 2147483646 w 1587"/>
              <a:gd name="T25" fmla="*/ 2147483646 h 250"/>
              <a:gd name="T26" fmla="*/ 2147483646 w 1587"/>
              <a:gd name="T27" fmla="*/ 2147483646 h 250"/>
              <a:gd name="T28" fmla="*/ 2147483646 w 1587"/>
              <a:gd name="T29" fmla="*/ 2147483646 h 250"/>
              <a:gd name="T30" fmla="*/ 2147483646 w 1587"/>
              <a:gd name="T31" fmla="*/ 2147483646 h 250"/>
              <a:gd name="T32" fmla="*/ 2147483646 w 1587"/>
              <a:gd name="T33" fmla="*/ 2147483646 h 250"/>
              <a:gd name="T34" fmla="*/ 2147483646 w 1587"/>
              <a:gd name="T35" fmla="*/ 2147483646 h 250"/>
              <a:gd name="T36" fmla="*/ 2147483646 w 1587"/>
              <a:gd name="T37" fmla="*/ 2147483646 h 250"/>
              <a:gd name="T38" fmla="*/ 2147483646 w 1587"/>
              <a:gd name="T39" fmla="*/ 2147483646 h 250"/>
              <a:gd name="T40" fmla="*/ 2147483646 w 1587"/>
              <a:gd name="T41" fmla="*/ 2147483646 h 250"/>
              <a:gd name="T42" fmla="*/ 2147483646 w 1587"/>
              <a:gd name="T43" fmla="*/ 2147483646 h 250"/>
              <a:gd name="T44" fmla="*/ 2147483646 w 1587"/>
              <a:gd name="T45" fmla="*/ 2147483646 h 250"/>
              <a:gd name="T46" fmla="*/ 2147483646 w 1587"/>
              <a:gd name="T47" fmla="*/ 2147483646 h 250"/>
              <a:gd name="T48" fmla="*/ 2147483646 w 1587"/>
              <a:gd name="T49" fmla="*/ 2147483646 h 250"/>
              <a:gd name="T50" fmla="*/ 2147483646 w 1587"/>
              <a:gd name="T51" fmla="*/ 2147483646 h 250"/>
              <a:gd name="T52" fmla="*/ 2147483646 w 1587"/>
              <a:gd name="T53" fmla="*/ 2147483646 h 250"/>
              <a:gd name="T54" fmla="*/ 2147483646 w 1587"/>
              <a:gd name="T55" fmla="*/ 2147483646 h 250"/>
              <a:gd name="T56" fmla="*/ 2147483646 w 1587"/>
              <a:gd name="T57" fmla="*/ 2147483646 h 250"/>
              <a:gd name="T58" fmla="*/ 2147483646 w 1587"/>
              <a:gd name="T59" fmla="*/ 2147483646 h 250"/>
              <a:gd name="T60" fmla="*/ 2147483646 w 1587"/>
              <a:gd name="T61" fmla="*/ 2147483646 h 250"/>
              <a:gd name="T62" fmla="*/ 2147483646 w 1587"/>
              <a:gd name="T63" fmla="*/ 2147483646 h 250"/>
              <a:gd name="T64" fmla="*/ 2147483646 w 1587"/>
              <a:gd name="T65" fmla="*/ 2147483646 h 250"/>
              <a:gd name="T66" fmla="*/ 0 w 1587"/>
              <a:gd name="T67" fmla="*/ 2147483646 h 250"/>
              <a:gd name="T68" fmla="*/ 0 w 1587"/>
              <a:gd name="T69" fmla="*/ 2147483646 h 250"/>
              <a:gd name="T70" fmla="*/ 0 w 1587"/>
              <a:gd name="T71" fmla="*/ 2147483646 h 250"/>
              <a:gd name="T72" fmla="*/ 2147483646 w 1587"/>
              <a:gd name="T73" fmla="*/ 2147483646 h 250"/>
              <a:gd name="T74" fmla="*/ 2147483646 w 1587"/>
              <a:gd name="T75" fmla="*/ 2147483646 h 250"/>
              <a:gd name="T76" fmla="*/ 2147483646 w 1587"/>
              <a:gd name="T77" fmla="*/ 2147483646 h 250"/>
              <a:gd name="T78" fmla="*/ 2147483646 w 1587"/>
              <a:gd name="T79" fmla="*/ 2147483646 h 250"/>
              <a:gd name="T80" fmla="*/ 2147483646 w 1587"/>
              <a:gd name="T81" fmla="*/ 2147483646 h 250"/>
              <a:gd name="T82" fmla="*/ 2147483646 w 1587"/>
              <a:gd name="T83" fmla="*/ 2147483646 h 250"/>
              <a:gd name="T84" fmla="*/ 2147483646 w 1587"/>
              <a:gd name="T85" fmla="*/ 2147483646 h 250"/>
              <a:gd name="T86" fmla="*/ 2147483646 w 1587"/>
              <a:gd name="T87" fmla="*/ 2147483646 h 250"/>
              <a:gd name="T88" fmla="*/ 2147483646 w 1587"/>
              <a:gd name="T89" fmla="*/ 2147483646 h 250"/>
              <a:gd name="T90" fmla="*/ 2147483646 w 1587"/>
              <a:gd name="T91" fmla="*/ 2147483646 h 250"/>
              <a:gd name="T92" fmla="*/ 2147483646 w 1587"/>
              <a:gd name="T93" fmla="*/ 2147483646 h 2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87"/>
              <a:gd name="T142" fmla="*/ 0 h 250"/>
              <a:gd name="T143" fmla="*/ 1587 w 1587"/>
              <a:gd name="T144" fmla="*/ 250 h 25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87" h="250">
                <a:moveTo>
                  <a:pt x="707" y="65"/>
                </a:moveTo>
                <a:lnTo>
                  <a:pt x="772" y="54"/>
                </a:lnTo>
                <a:lnTo>
                  <a:pt x="837" y="43"/>
                </a:lnTo>
                <a:lnTo>
                  <a:pt x="902" y="32"/>
                </a:lnTo>
                <a:lnTo>
                  <a:pt x="957" y="32"/>
                </a:lnTo>
                <a:lnTo>
                  <a:pt x="1011" y="22"/>
                </a:lnTo>
                <a:lnTo>
                  <a:pt x="1065" y="11"/>
                </a:lnTo>
                <a:lnTo>
                  <a:pt x="1109" y="11"/>
                </a:lnTo>
                <a:lnTo>
                  <a:pt x="1152" y="11"/>
                </a:lnTo>
                <a:lnTo>
                  <a:pt x="1185" y="0"/>
                </a:lnTo>
                <a:lnTo>
                  <a:pt x="1228" y="0"/>
                </a:lnTo>
                <a:lnTo>
                  <a:pt x="1261" y="0"/>
                </a:lnTo>
                <a:lnTo>
                  <a:pt x="1294" y="0"/>
                </a:lnTo>
                <a:lnTo>
                  <a:pt x="1315" y="0"/>
                </a:lnTo>
                <a:lnTo>
                  <a:pt x="1337" y="0"/>
                </a:lnTo>
                <a:lnTo>
                  <a:pt x="1359" y="0"/>
                </a:lnTo>
                <a:lnTo>
                  <a:pt x="1370" y="11"/>
                </a:lnTo>
                <a:lnTo>
                  <a:pt x="1424" y="22"/>
                </a:lnTo>
                <a:lnTo>
                  <a:pt x="1468" y="32"/>
                </a:lnTo>
                <a:lnTo>
                  <a:pt x="1500" y="43"/>
                </a:lnTo>
                <a:lnTo>
                  <a:pt x="1533" y="65"/>
                </a:lnTo>
                <a:lnTo>
                  <a:pt x="1555" y="87"/>
                </a:lnTo>
                <a:lnTo>
                  <a:pt x="1576" y="109"/>
                </a:lnTo>
                <a:lnTo>
                  <a:pt x="1587" y="130"/>
                </a:lnTo>
                <a:lnTo>
                  <a:pt x="1587" y="141"/>
                </a:lnTo>
                <a:lnTo>
                  <a:pt x="1576" y="152"/>
                </a:lnTo>
                <a:lnTo>
                  <a:pt x="1565" y="152"/>
                </a:lnTo>
                <a:lnTo>
                  <a:pt x="1555" y="152"/>
                </a:lnTo>
                <a:lnTo>
                  <a:pt x="1533" y="152"/>
                </a:lnTo>
                <a:lnTo>
                  <a:pt x="1522" y="152"/>
                </a:lnTo>
                <a:lnTo>
                  <a:pt x="1500" y="163"/>
                </a:lnTo>
                <a:lnTo>
                  <a:pt x="1479" y="163"/>
                </a:lnTo>
                <a:lnTo>
                  <a:pt x="1457" y="163"/>
                </a:lnTo>
                <a:lnTo>
                  <a:pt x="1424" y="163"/>
                </a:lnTo>
                <a:lnTo>
                  <a:pt x="1392" y="163"/>
                </a:lnTo>
                <a:lnTo>
                  <a:pt x="1370" y="163"/>
                </a:lnTo>
                <a:lnTo>
                  <a:pt x="1337" y="163"/>
                </a:lnTo>
                <a:lnTo>
                  <a:pt x="1294" y="163"/>
                </a:lnTo>
                <a:lnTo>
                  <a:pt x="1228" y="163"/>
                </a:lnTo>
                <a:lnTo>
                  <a:pt x="1152" y="163"/>
                </a:lnTo>
                <a:lnTo>
                  <a:pt x="1087" y="174"/>
                </a:lnTo>
                <a:lnTo>
                  <a:pt x="1022" y="174"/>
                </a:lnTo>
                <a:lnTo>
                  <a:pt x="968" y="174"/>
                </a:lnTo>
                <a:lnTo>
                  <a:pt x="913" y="174"/>
                </a:lnTo>
                <a:lnTo>
                  <a:pt x="859" y="185"/>
                </a:lnTo>
                <a:lnTo>
                  <a:pt x="804" y="185"/>
                </a:lnTo>
                <a:lnTo>
                  <a:pt x="696" y="196"/>
                </a:lnTo>
                <a:lnTo>
                  <a:pt x="598" y="207"/>
                </a:lnTo>
                <a:lnTo>
                  <a:pt x="500" y="217"/>
                </a:lnTo>
                <a:lnTo>
                  <a:pt x="413" y="228"/>
                </a:lnTo>
                <a:lnTo>
                  <a:pt x="370" y="239"/>
                </a:lnTo>
                <a:lnTo>
                  <a:pt x="326" y="239"/>
                </a:lnTo>
                <a:lnTo>
                  <a:pt x="283" y="239"/>
                </a:lnTo>
                <a:lnTo>
                  <a:pt x="250" y="250"/>
                </a:lnTo>
                <a:lnTo>
                  <a:pt x="228" y="250"/>
                </a:lnTo>
                <a:lnTo>
                  <a:pt x="207" y="250"/>
                </a:lnTo>
                <a:lnTo>
                  <a:pt x="185" y="250"/>
                </a:lnTo>
                <a:lnTo>
                  <a:pt x="174" y="250"/>
                </a:lnTo>
                <a:lnTo>
                  <a:pt x="152" y="250"/>
                </a:lnTo>
                <a:lnTo>
                  <a:pt x="120" y="250"/>
                </a:lnTo>
                <a:lnTo>
                  <a:pt x="98" y="239"/>
                </a:lnTo>
                <a:lnTo>
                  <a:pt x="65" y="217"/>
                </a:lnTo>
                <a:lnTo>
                  <a:pt x="33" y="196"/>
                </a:lnTo>
                <a:lnTo>
                  <a:pt x="11" y="174"/>
                </a:lnTo>
                <a:lnTo>
                  <a:pt x="0" y="163"/>
                </a:lnTo>
                <a:lnTo>
                  <a:pt x="0" y="152"/>
                </a:lnTo>
                <a:lnTo>
                  <a:pt x="0" y="141"/>
                </a:lnTo>
                <a:lnTo>
                  <a:pt x="11" y="141"/>
                </a:lnTo>
                <a:lnTo>
                  <a:pt x="22" y="130"/>
                </a:lnTo>
                <a:lnTo>
                  <a:pt x="33" y="130"/>
                </a:lnTo>
                <a:lnTo>
                  <a:pt x="54" y="130"/>
                </a:lnTo>
                <a:lnTo>
                  <a:pt x="76" y="130"/>
                </a:lnTo>
                <a:lnTo>
                  <a:pt x="87" y="130"/>
                </a:lnTo>
                <a:lnTo>
                  <a:pt x="98" y="130"/>
                </a:lnTo>
                <a:lnTo>
                  <a:pt x="120" y="130"/>
                </a:lnTo>
                <a:lnTo>
                  <a:pt x="141" y="130"/>
                </a:lnTo>
                <a:lnTo>
                  <a:pt x="174" y="119"/>
                </a:lnTo>
                <a:lnTo>
                  <a:pt x="207" y="119"/>
                </a:lnTo>
                <a:lnTo>
                  <a:pt x="239" y="119"/>
                </a:lnTo>
                <a:lnTo>
                  <a:pt x="272" y="119"/>
                </a:lnTo>
                <a:lnTo>
                  <a:pt x="315" y="109"/>
                </a:lnTo>
                <a:lnTo>
                  <a:pt x="359" y="109"/>
                </a:lnTo>
                <a:lnTo>
                  <a:pt x="413" y="98"/>
                </a:lnTo>
                <a:lnTo>
                  <a:pt x="467" y="98"/>
                </a:lnTo>
                <a:lnTo>
                  <a:pt x="522" y="87"/>
                </a:lnTo>
                <a:lnTo>
                  <a:pt x="576" y="76"/>
                </a:lnTo>
                <a:lnTo>
                  <a:pt x="641" y="76"/>
                </a:lnTo>
                <a:lnTo>
                  <a:pt x="707" y="65"/>
                </a:lnTo>
              </a:path>
            </a:pathLst>
          </a:custGeom>
          <a:solidFill>
            <a:srgbClr val="FF0000"/>
          </a:solidFill>
          <a:ln w="12700">
            <a:solidFill>
              <a:srgbClr val="000000"/>
            </a:solidFill>
            <a:round/>
          </a:ln>
        </p:spPr>
        <p:txBody>
          <a:bodyPr/>
          <a:lstStyle/>
          <a:p>
            <a:endParaRPr lang="zh-CN" altLang="en-US"/>
          </a:p>
        </p:txBody>
      </p:sp>
      <p:sp>
        <p:nvSpPr>
          <p:cNvPr id="103452" name="Freeform 28"/>
          <p:cNvSpPr/>
          <p:nvPr/>
        </p:nvSpPr>
        <p:spPr bwMode="auto">
          <a:xfrm>
            <a:off x="5980113" y="2028825"/>
            <a:ext cx="585787" cy="587375"/>
          </a:xfrm>
          <a:custGeom>
            <a:avLst/>
            <a:gdLst>
              <a:gd name="T0" fmla="*/ 2147483646 w 924"/>
              <a:gd name="T1" fmla="*/ 2147483646 h 925"/>
              <a:gd name="T2" fmla="*/ 2147483646 w 924"/>
              <a:gd name="T3" fmla="*/ 2147483646 h 925"/>
              <a:gd name="T4" fmla="*/ 2147483646 w 924"/>
              <a:gd name="T5" fmla="*/ 2147483646 h 925"/>
              <a:gd name="T6" fmla="*/ 2147483646 w 924"/>
              <a:gd name="T7" fmla="*/ 2147483646 h 925"/>
              <a:gd name="T8" fmla="*/ 2147483646 w 924"/>
              <a:gd name="T9" fmla="*/ 2147483646 h 925"/>
              <a:gd name="T10" fmla="*/ 2147483646 w 924"/>
              <a:gd name="T11" fmla="*/ 2147483646 h 925"/>
              <a:gd name="T12" fmla="*/ 2147483646 w 924"/>
              <a:gd name="T13" fmla="*/ 2147483646 h 925"/>
              <a:gd name="T14" fmla="*/ 2147483646 w 924"/>
              <a:gd name="T15" fmla="*/ 2147483646 h 925"/>
              <a:gd name="T16" fmla="*/ 2147483646 w 924"/>
              <a:gd name="T17" fmla="*/ 2147483646 h 925"/>
              <a:gd name="T18" fmla="*/ 2147483646 w 924"/>
              <a:gd name="T19" fmla="*/ 2147483646 h 925"/>
              <a:gd name="T20" fmla="*/ 2147483646 w 924"/>
              <a:gd name="T21" fmla="*/ 2147483646 h 925"/>
              <a:gd name="T22" fmla="*/ 2147483646 w 924"/>
              <a:gd name="T23" fmla="*/ 2147483646 h 925"/>
              <a:gd name="T24" fmla="*/ 2147483646 w 924"/>
              <a:gd name="T25" fmla="*/ 2147483646 h 925"/>
              <a:gd name="T26" fmla="*/ 2147483646 w 924"/>
              <a:gd name="T27" fmla="*/ 2147483646 h 925"/>
              <a:gd name="T28" fmla="*/ 2147483646 w 924"/>
              <a:gd name="T29" fmla="*/ 2147483646 h 925"/>
              <a:gd name="T30" fmla="*/ 0 w 924"/>
              <a:gd name="T31" fmla="*/ 2147483646 h 925"/>
              <a:gd name="T32" fmla="*/ 0 w 924"/>
              <a:gd name="T33" fmla="*/ 2147483646 h 925"/>
              <a:gd name="T34" fmla="*/ 0 w 924"/>
              <a:gd name="T35" fmla="*/ 2147483646 h 925"/>
              <a:gd name="T36" fmla="*/ 2147483646 w 924"/>
              <a:gd name="T37" fmla="*/ 2147483646 h 925"/>
              <a:gd name="T38" fmla="*/ 2147483646 w 924"/>
              <a:gd name="T39" fmla="*/ 2147483646 h 925"/>
              <a:gd name="T40" fmla="*/ 2147483646 w 924"/>
              <a:gd name="T41" fmla="*/ 2147483646 h 925"/>
              <a:gd name="T42" fmla="*/ 2147483646 w 924"/>
              <a:gd name="T43" fmla="*/ 2147483646 h 925"/>
              <a:gd name="T44" fmla="*/ 2147483646 w 924"/>
              <a:gd name="T45" fmla="*/ 2147483646 h 925"/>
              <a:gd name="T46" fmla="*/ 2147483646 w 924"/>
              <a:gd name="T47" fmla="*/ 2147483646 h 925"/>
              <a:gd name="T48" fmla="*/ 2147483646 w 924"/>
              <a:gd name="T49" fmla="*/ 2147483646 h 925"/>
              <a:gd name="T50" fmla="*/ 2147483646 w 924"/>
              <a:gd name="T51" fmla="*/ 2147483646 h 925"/>
              <a:gd name="T52" fmla="*/ 2147483646 w 924"/>
              <a:gd name="T53" fmla="*/ 2147483646 h 925"/>
              <a:gd name="T54" fmla="*/ 2147483646 w 924"/>
              <a:gd name="T55" fmla="*/ 2147483646 h 925"/>
              <a:gd name="T56" fmla="*/ 2147483646 w 924"/>
              <a:gd name="T57" fmla="*/ 2147483646 h 925"/>
              <a:gd name="T58" fmla="*/ 2147483646 w 924"/>
              <a:gd name="T59" fmla="*/ 2147483646 h 925"/>
              <a:gd name="T60" fmla="*/ 2147483646 w 924"/>
              <a:gd name="T61" fmla="*/ 2147483646 h 925"/>
              <a:gd name="T62" fmla="*/ 2147483646 w 924"/>
              <a:gd name="T63" fmla="*/ 2147483646 h 925"/>
              <a:gd name="T64" fmla="*/ 2147483646 w 924"/>
              <a:gd name="T65" fmla="*/ 2147483646 h 925"/>
              <a:gd name="T66" fmla="*/ 2147483646 w 924"/>
              <a:gd name="T67" fmla="*/ 2147483646 h 925"/>
              <a:gd name="T68" fmla="*/ 2147483646 w 924"/>
              <a:gd name="T69" fmla="*/ 2147483646 h 925"/>
              <a:gd name="T70" fmla="*/ 2147483646 w 924"/>
              <a:gd name="T71" fmla="*/ 2147483646 h 925"/>
              <a:gd name="T72" fmla="*/ 2147483646 w 924"/>
              <a:gd name="T73" fmla="*/ 0 h 925"/>
              <a:gd name="T74" fmla="*/ 2147483646 w 924"/>
              <a:gd name="T75" fmla="*/ 2147483646 h 925"/>
              <a:gd name="T76" fmla="*/ 2147483646 w 924"/>
              <a:gd name="T77" fmla="*/ 2147483646 h 925"/>
              <a:gd name="T78" fmla="*/ 2147483646 w 924"/>
              <a:gd name="T79" fmla="*/ 2147483646 h 925"/>
              <a:gd name="T80" fmla="*/ 2147483646 w 924"/>
              <a:gd name="T81" fmla="*/ 2147483646 h 925"/>
              <a:gd name="T82" fmla="*/ 2147483646 w 924"/>
              <a:gd name="T83" fmla="*/ 2147483646 h 925"/>
              <a:gd name="T84" fmla="*/ 2147483646 w 924"/>
              <a:gd name="T85" fmla="*/ 2147483646 h 925"/>
              <a:gd name="T86" fmla="*/ 2147483646 w 924"/>
              <a:gd name="T87" fmla="*/ 2147483646 h 925"/>
              <a:gd name="T88" fmla="*/ 2147483646 w 924"/>
              <a:gd name="T89" fmla="*/ 2147483646 h 925"/>
              <a:gd name="T90" fmla="*/ 2147483646 w 924"/>
              <a:gd name="T91" fmla="*/ 2147483646 h 925"/>
              <a:gd name="T92" fmla="*/ 2147483646 w 924"/>
              <a:gd name="T93" fmla="*/ 2147483646 h 925"/>
              <a:gd name="T94" fmla="*/ 2147483646 w 924"/>
              <a:gd name="T95" fmla="*/ 2147483646 h 925"/>
              <a:gd name="T96" fmla="*/ 2147483646 w 924"/>
              <a:gd name="T97" fmla="*/ 2147483646 h 925"/>
              <a:gd name="T98" fmla="*/ 2147483646 w 924"/>
              <a:gd name="T99" fmla="*/ 2147483646 h 925"/>
              <a:gd name="T100" fmla="*/ 2147483646 w 924"/>
              <a:gd name="T101" fmla="*/ 2147483646 h 925"/>
              <a:gd name="T102" fmla="*/ 2147483646 w 924"/>
              <a:gd name="T103" fmla="*/ 2147483646 h 925"/>
              <a:gd name="T104" fmla="*/ 2147483646 w 924"/>
              <a:gd name="T105" fmla="*/ 2147483646 h 925"/>
              <a:gd name="T106" fmla="*/ 2147483646 w 924"/>
              <a:gd name="T107" fmla="*/ 2147483646 h 925"/>
              <a:gd name="T108" fmla="*/ 2147483646 w 924"/>
              <a:gd name="T109" fmla="*/ 2147483646 h 925"/>
              <a:gd name="T110" fmla="*/ 2147483646 w 924"/>
              <a:gd name="T111" fmla="*/ 2147483646 h 925"/>
              <a:gd name="T112" fmla="*/ 2147483646 w 924"/>
              <a:gd name="T113" fmla="*/ 2147483646 h 925"/>
              <a:gd name="T114" fmla="*/ 2147483646 w 924"/>
              <a:gd name="T115" fmla="*/ 2147483646 h 9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24"/>
              <a:gd name="T175" fmla="*/ 0 h 925"/>
              <a:gd name="T176" fmla="*/ 924 w 924"/>
              <a:gd name="T177" fmla="*/ 925 h 9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24" h="925">
                <a:moveTo>
                  <a:pt x="587" y="577"/>
                </a:moveTo>
                <a:lnTo>
                  <a:pt x="533" y="621"/>
                </a:lnTo>
                <a:lnTo>
                  <a:pt x="489" y="664"/>
                </a:lnTo>
                <a:lnTo>
                  <a:pt x="435" y="697"/>
                </a:lnTo>
                <a:lnTo>
                  <a:pt x="391" y="740"/>
                </a:lnTo>
                <a:lnTo>
                  <a:pt x="337" y="773"/>
                </a:lnTo>
                <a:lnTo>
                  <a:pt x="293" y="795"/>
                </a:lnTo>
                <a:lnTo>
                  <a:pt x="239" y="827"/>
                </a:lnTo>
                <a:lnTo>
                  <a:pt x="196" y="849"/>
                </a:lnTo>
                <a:lnTo>
                  <a:pt x="141" y="860"/>
                </a:lnTo>
                <a:lnTo>
                  <a:pt x="109" y="882"/>
                </a:lnTo>
                <a:lnTo>
                  <a:pt x="76" y="893"/>
                </a:lnTo>
                <a:lnTo>
                  <a:pt x="43" y="915"/>
                </a:lnTo>
                <a:lnTo>
                  <a:pt x="22" y="915"/>
                </a:lnTo>
                <a:lnTo>
                  <a:pt x="11" y="925"/>
                </a:lnTo>
                <a:lnTo>
                  <a:pt x="0" y="925"/>
                </a:lnTo>
                <a:lnTo>
                  <a:pt x="0" y="915"/>
                </a:lnTo>
                <a:lnTo>
                  <a:pt x="11" y="904"/>
                </a:lnTo>
                <a:lnTo>
                  <a:pt x="22" y="893"/>
                </a:lnTo>
                <a:lnTo>
                  <a:pt x="32" y="882"/>
                </a:lnTo>
                <a:lnTo>
                  <a:pt x="54" y="860"/>
                </a:lnTo>
                <a:lnTo>
                  <a:pt x="87" y="838"/>
                </a:lnTo>
                <a:lnTo>
                  <a:pt x="109" y="817"/>
                </a:lnTo>
                <a:lnTo>
                  <a:pt x="152" y="784"/>
                </a:lnTo>
                <a:lnTo>
                  <a:pt x="217" y="730"/>
                </a:lnTo>
                <a:lnTo>
                  <a:pt x="293" y="675"/>
                </a:lnTo>
                <a:lnTo>
                  <a:pt x="370" y="610"/>
                </a:lnTo>
                <a:lnTo>
                  <a:pt x="456" y="534"/>
                </a:lnTo>
                <a:lnTo>
                  <a:pt x="489" y="490"/>
                </a:lnTo>
                <a:lnTo>
                  <a:pt x="533" y="447"/>
                </a:lnTo>
                <a:lnTo>
                  <a:pt x="576" y="392"/>
                </a:lnTo>
                <a:lnTo>
                  <a:pt x="620" y="327"/>
                </a:lnTo>
                <a:lnTo>
                  <a:pt x="663" y="262"/>
                </a:lnTo>
                <a:lnTo>
                  <a:pt x="717" y="185"/>
                </a:lnTo>
                <a:lnTo>
                  <a:pt x="761" y="98"/>
                </a:lnTo>
                <a:lnTo>
                  <a:pt x="815" y="0"/>
                </a:lnTo>
                <a:lnTo>
                  <a:pt x="837" y="33"/>
                </a:lnTo>
                <a:lnTo>
                  <a:pt x="859" y="55"/>
                </a:lnTo>
                <a:lnTo>
                  <a:pt x="880" y="87"/>
                </a:lnTo>
                <a:lnTo>
                  <a:pt x="902" y="98"/>
                </a:lnTo>
                <a:lnTo>
                  <a:pt x="913" y="120"/>
                </a:lnTo>
                <a:lnTo>
                  <a:pt x="913" y="131"/>
                </a:lnTo>
                <a:lnTo>
                  <a:pt x="924" y="142"/>
                </a:lnTo>
                <a:lnTo>
                  <a:pt x="924" y="153"/>
                </a:lnTo>
                <a:lnTo>
                  <a:pt x="924" y="175"/>
                </a:lnTo>
                <a:lnTo>
                  <a:pt x="902" y="196"/>
                </a:lnTo>
                <a:lnTo>
                  <a:pt x="891" y="240"/>
                </a:lnTo>
                <a:lnTo>
                  <a:pt x="859" y="283"/>
                </a:lnTo>
                <a:lnTo>
                  <a:pt x="837" y="316"/>
                </a:lnTo>
                <a:lnTo>
                  <a:pt x="815" y="338"/>
                </a:lnTo>
                <a:lnTo>
                  <a:pt x="783" y="370"/>
                </a:lnTo>
                <a:lnTo>
                  <a:pt x="750" y="414"/>
                </a:lnTo>
                <a:lnTo>
                  <a:pt x="717" y="447"/>
                </a:lnTo>
                <a:lnTo>
                  <a:pt x="674" y="490"/>
                </a:lnTo>
                <a:lnTo>
                  <a:pt x="630" y="534"/>
                </a:lnTo>
                <a:lnTo>
                  <a:pt x="587" y="577"/>
                </a:lnTo>
              </a:path>
            </a:pathLst>
          </a:custGeom>
          <a:solidFill>
            <a:srgbClr val="FF0000"/>
          </a:solidFill>
          <a:ln w="12700">
            <a:solidFill>
              <a:srgbClr val="000000"/>
            </a:solidFill>
            <a:round/>
          </a:ln>
        </p:spPr>
        <p:txBody>
          <a:bodyPr/>
          <a:lstStyle/>
          <a:p>
            <a:endParaRPr lang="zh-CN" altLang="en-US"/>
          </a:p>
        </p:txBody>
      </p:sp>
      <p:sp>
        <p:nvSpPr>
          <p:cNvPr id="103453" name="Freeform 29"/>
          <p:cNvSpPr/>
          <p:nvPr/>
        </p:nvSpPr>
        <p:spPr bwMode="auto">
          <a:xfrm>
            <a:off x="6829425" y="1973263"/>
            <a:ext cx="890588" cy="511175"/>
          </a:xfrm>
          <a:custGeom>
            <a:avLst/>
            <a:gdLst>
              <a:gd name="T0" fmla="*/ 2147483646 w 1403"/>
              <a:gd name="T1" fmla="*/ 2147483646 h 806"/>
              <a:gd name="T2" fmla="*/ 2147483646 w 1403"/>
              <a:gd name="T3" fmla="*/ 2147483646 h 806"/>
              <a:gd name="T4" fmla="*/ 2147483646 w 1403"/>
              <a:gd name="T5" fmla="*/ 2147483646 h 806"/>
              <a:gd name="T6" fmla="*/ 2147483646 w 1403"/>
              <a:gd name="T7" fmla="*/ 2147483646 h 806"/>
              <a:gd name="T8" fmla="*/ 2147483646 w 1403"/>
              <a:gd name="T9" fmla="*/ 2147483646 h 806"/>
              <a:gd name="T10" fmla="*/ 2147483646 w 1403"/>
              <a:gd name="T11" fmla="*/ 2147483646 h 806"/>
              <a:gd name="T12" fmla="*/ 2147483646 w 1403"/>
              <a:gd name="T13" fmla="*/ 2147483646 h 806"/>
              <a:gd name="T14" fmla="*/ 2147483646 w 1403"/>
              <a:gd name="T15" fmla="*/ 2147483646 h 806"/>
              <a:gd name="T16" fmla="*/ 2147483646 w 1403"/>
              <a:gd name="T17" fmla="*/ 0 h 806"/>
              <a:gd name="T18" fmla="*/ 2147483646 w 1403"/>
              <a:gd name="T19" fmla="*/ 2147483646 h 806"/>
              <a:gd name="T20" fmla="*/ 2147483646 w 1403"/>
              <a:gd name="T21" fmla="*/ 2147483646 h 806"/>
              <a:gd name="T22" fmla="*/ 2147483646 w 1403"/>
              <a:gd name="T23" fmla="*/ 2147483646 h 806"/>
              <a:gd name="T24" fmla="*/ 2147483646 w 1403"/>
              <a:gd name="T25" fmla="*/ 2147483646 h 806"/>
              <a:gd name="T26" fmla="*/ 2147483646 w 1403"/>
              <a:gd name="T27" fmla="*/ 2147483646 h 806"/>
              <a:gd name="T28" fmla="*/ 2147483646 w 1403"/>
              <a:gd name="T29" fmla="*/ 2147483646 h 806"/>
              <a:gd name="T30" fmla="*/ 2147483646 w 1403"/>
              <a:gd name="T31" fmla="*/ 2147483646 h 806"/>
              <a:gd name="T32" fmla="*/ 2147483646 w 1403"/>
              <a:gd name="T33" fmla="*/ 2147483646 h 806"/>
              <a:gd name="T34" fmla="*/ 2147483646 w 1403"/>
              <a:gd name="T35" fmla="*/ 2147483646 h 806"/>
              <a:gd name="T36" fmla="*/ 2147483646 w 1403"/>
              <a:gd name="T37" fmla="*/ 2147483646 h 806"/>
              <a:gd name="T38" fmla="*/ 2147483646 w 1403"/>
              <a:gd name="T39" fmla="*/ 2147483646 h 806"/>
              <a:gd name="T40" fmla="*/ 2147483646 w 1403"/>
              <a:gd name="T41" fmla="*/ 2147483646 h 806"/>
              <a:gd name="T42" fmla="*/ 2147483646 w 1403"/>
              <a:gd name="T43" fmla="*/ 2147483646 h 806"/>
              <a:gd name="T44" fmla="*/ 2147483646 w 1403"/>
              <a:gd name="T45" fmla="*/ 2147483646 h 806"/>
              <a:gd name="T46" fmla="*/ 2147483646 w 1403"/>
              <a:gd name="T47" fmla="*/ 2147483646 h 806"/>
              <a:gd name="T48" fmla="*/ 2147483646 w 1403"/>
              <a:gd name="T49" fmla="*/ 2147483646 h 806"/>
              <a:gd name="T50" fmla="*/ 2147483646 w 1403"/>
              <a:gd name="T51" fmla="*/ 2147483646 h 806"/>
              <a:gd name="T52" fmla="*/ 2147483646 w 1403"/>
              <a:gd name="T53" fmla="*/ 2147483646 h 806"/>
              <a:gd name="T54" fmla="*/ 2147483646 w 1403"/>
              <a:gd name="T55" fmla="*/ 2147483646 h 806"/>
              <a:gd name="T56" fmla="*/ 2147483646 w 1403"/>
              <a:gd name="T57" fmla="*/ 2147483646 h 806"/>
              <a:gd name="T58" fmla="*/ 2147483646 w 1403"/>
              <a:gd name="T59" fmla="*/ 2147483646 h 806"/>
              <a:gd name="T60" fmla="*/ 2147483646 w 1403"/>
              <a:gd name="T61" fmla="*/ 2147483646 h 806"/>
              <a:gd name="T62" fmla="*/ 2147483646 w 1403"/>
              <a:gd name="T63" fmla="*/ 2147483646 h 806"/>
              <a:gd name="T64" fmla="*/ 2147483646 w 1403"/>
              <a:gd name="T65" fmla="*/ 2147483646 h 806"/>
              <a:gd name="T66" fmla="*/ 2147483646 w 1403"/>
              <a:gd name="T67" fmla="*/ 2147483646 h 806"/>
              <a:gd name="T68" fmla="*/ 2147483646 w 1403"/>
              <a:gd name="T69" fmla="*/ 2147483646 h 806"/>
              <a:gd name="T70" fmla="*/ 2147483646 w 1403"/>
              <a:gd name="T71" fmla="*/ 2147483646 h 806"/>
              <a:gd name="T72" fmla="*/ 2147483646 w 1403"/>
              <a:gd name="T73" fmla="*/ 2147483646 h 8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03"/>
              <a:gd name="T112" fmla="*/ 0 h 806"/>
              <a:gd name="T113" fmla="*/ 1403 w 1403"/>
              <a:gd name="T114" fmla="*/ 806 h 8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03" h="806">
                <a:moveTo>
                  <a:pt x="892" y="795"/>
                </a:moveTo>
                <a:lnTo>
                  <a:pt x="870" y="795"/>
                </a:lnTo>
                <a:lnTo>
                  <a:pt x="837" y="773"/>
                </a:lnTo>
                <a:lnTo>
                  <a:pt x="794" y="762"/>
                </a:lnTo>
                <a:lnTo>
                  <a:pt x="761" y="729"/>
                </a:lnTo>
                <a:lnTo>
                  <a:pt x="718" y="697"/>
                </a:lnTo>
                <a:lnTo>
                  <a:pt x="674" y="664"/>
                </a:lnTo>
                <a:lnTo>
                  <a:pt x="631" y="610"/>
                </a:lnTo>
                <a:lnTo>
                  <a:pt x="576" y="566"/>
                </a:lnTo>
                <a:lnTo>
                  <a:pt x="522" y="501"/>
                </a:lnTo>
                <a:lnTo>
                  <a:pt x="468" y="447"/>
                </a:lnTo>
                <a:lnTo>
                  <a:pt x="402" y="381"/>
                </a:lnTo>
                <a:lnTo>
                  <a:pt x="326" y="316"/>
                </a:lnTo>
                <a:lnTo>
                  <a:pt x="261" y="251"/>
                </a:lnTo>
                <a:lnTo>
                  <a:pt x="174" y="174"/>
                </a:lnTo>
                <a:lnTo>
                  <a:pt x="87" y="87"/>
                </a:lnTo>
                <a:lnTo>
                  <a:pt x="0" y="0"/>
                </a:lnTo>
                <a:lnTo>
                  <a:pt x="33" y="0"/>
                </a:lnTo>
                <a:lnTo>
                  <a:pt x="54" y="11"/>
                </a:lnTo>
                <a:lnTo>
                  <a:pt x="87" y="11"/>
                </a:lnTo>
                <a:lnTo>
                  <a:pt x="120" y="22"/>
                </a:lnTo>
                <a:lnTo>
                  <a:pt x="141" y="44"/>
                </a:lnTo>
                <a:lnTo>
                  <a:pt x="174" y="55"/>
                </a:lnTo>
                <a:lnTo>
                  <a:pt x="196" y="77"/>
                </a:lnTo>
                <a:lnTo>
                  <a:pt x="218" y="87"/>
                </a:lnTo>
                <a:lnTo>
                  <a:pt x="250" y="120"/>
                </a:lnTo>
                <a:lnTo>
                  <a:pt x="272" y="142"/>
                </a:lnTo>
                <a:lnTo>
                  <a:pt x="315" y="164"/>
                </a:lnTo>
                <a:lnTo>
                  <a:pt x="348" y="196"/>
                </a:lnTo>
                <a:lnTo>
                  <a:pt x="391" y="229"/>
                </a:lnTo>
                <a:lnTo>
                  <a:pt x="435" y="262"/>
                </a:lnTo>
                <a:lnTo>
                  <a:pt x="489" y="305"/>
                </a:lnTo>
                <a:lnTo>
                  <a:pt x="533" y="338"/>
                </a:lnTo>
                <a:lnTo>
                  <a:pt x="587" y="381"/>
                </a:lnTo>
                <a:lnTo>
                  <a:pt x="652" y="414"/>
                </a:lnTo>
                <a:lnTo>
                  <a:pt x="707" y="457"/>
                </a:lnTo>
                <a:lnTo>
                  <a:pt x="772" y="490"/>
                </a:lnTo>
                <a:lnTo>
                  <a:pt x="848" y="523"/>
                </a:lnTo>
                <a:lnTo>
                  <a:pt x="913" y="555"/>
                </a:lnTo>
                <a:lnTo>
                  <a:pt x="989" y="577"/>
                </a:lnTo>
                <a:lnTo>
                  <a:pt x="1065" y="610"/>
                </a:lnTo>
                <a:lnTo>
                  <a:pt x="1109" y="621"/>
                </a:lnTo>
                <a:lnTo>
                  <a:pt x="1152" y="632"/>
                </a:lnTo>
                <a:lnTo>
                  <a:pt x="1185" y="642"/>
                </a:lnTo>
                <a:lnTo>
                  <a:pt x="1218" y="653"/>
                </a:lnTo>
                <a:lnTo>
                  <a:pt x="1239" y="664"/>
                </a:lnTo>
                <a:lnTo>
                  <a:pt x="1272" y="675"/>
                </a:lnTo>
                <a:lnTo>
                  <a:pt x="1294" y="686"/>
                </a:lnTo>
                <a:lnTo>
                  <a:pt x="1316" y="686"/>
                </a:lnTo>
                <a:lnTo>
                  <a:pt x="1337" y="697"/>
                </a:lnTo>
                <a:lnTo>
                  <a:pt x="1348" y="708"/>
                </a:lnTo>
                <a:lnTo>
                  <a:pt x="1370" y="708"/>
                </a:lnTo>
                <a:lnTo>
                  <a:pt x="1381" y="719"/>
                </a:lnTo>
                <a:lnTo>
                  <a:pt x="1392" y="719"/>
                </a:lnTo>
                <a:lnTo>
                  <a:pt x="1392" y="729"/>
                </a:lnTo>
                <a:lnTo>
                  <a:pt x="1403" y="729"/>
                </a:lnTo>
                <a:lnTo>
                  <a:pt x="1392" y="740"/>
                </a:lnTo>
                <a:lnTo>
                  <a:pt x="1370" y="751"/>
                </a:lnTo>
                <a:lnTo>
                  <a:pt x="1348" y="751"/>
                </a:lnTo>
                <a:lnTo>
                  <a:pt x="1326" y="762"/>
                </a:lnTo>
                <a:lnTo>
                  <a:pt x="1294" y="762"/>
                </a:lnTo>
                <a:lnTo>
                  <a:pt x="1250" y="773"/>
                </a:lnTo>
                <a:lnTo>
                  <a:pt x="1218" y="773"/>
                </a:lnTo>
                <a:lnTo>
                  <a:pt x="1163" y="784"/>
                </a:lnTo>
                <a:lnTo>
                  <a:pt x="1120" y="795"/>
                </a:lnTo>
                <a:lnTo>
                  <a:pt x="1076" y="795"/>
                </a:lnTo>
                <a:lnTo>
                  <a:pt x="1033" y="795"/>
                </a:lnTo>
                <a:lnTo>
                  <a:pt x="1000" y="806"/>
                </a:lnTo>
                <a:lnTo>
                  <a:pt x="957" y="806"/>
                </a:lnTo>
                <a:lnTo>
                  <a:pt x="924" y="806"/>
                </a:lnTo>
                <a:lnTo>
                  <a:pt x="892" y="795"/>
                </a:lnTo>
              </a:path>
            </a:pathLst>
          </a:custGeom>
          <a:solidFill>
            <a:srgbClr val="FF0000"/>
          </a:solidFill>
          <a:ln w="12700">
            <a:solidFill>
              <a:srgbClr val="000000"/>
            </a:solidFill>
            <a:round/>
          </a:ln>
        </p:spPr>
        <p:txBody>
          <a:bodyPr/>
          <a:lstStyle/>
          <a:p>
            <a:endParaRPr lang="zh-CN" altLang="en-US"/>
          </a:p>
        </p:txBody>
      </p:sp>
      <p:sp>
        <p:nvSpPr>
          <p:cNvPr id="25" name="矩形 4"/>
          <p:cNvSpPr>
            <a:spLocks noChangeArrowheads="1"/>
          </p:cNvSpPr>
          <p:nvPr/>
        </p:nvSpPr>
        <p:spPr bwMode="auto">
          <a:xfrm>
            <a:off x="2635250" y="137477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基</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6" name="矩形 25"/>
          <p:cNvSpPr>
            <a:spLocks noChangeArrowheads="1"/>
          </p:cNvSpPr>
          <p:nvPr/>
        </p:nvSpPr>
        <p:spPr bwMode="auto">
          <a:xfrm>
            <a:off x="2844031" y="681038"/>
            <a:ext cx="22320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dirty="0" err="1">
                <a:solidFill>
                  <a:srgbClr val="FF0000"/>
                </a:solidFill>
                <a:latin typeface="黑体" panose="02010600030101010101" pitchFamily="49" charset="-122"/>
                <a:ea typeface="黑体" panose="02010600030101010101" pitchFamily="49" charset="-122"/>
              </a:rPr>
              <a:t>jī</a:t>
            </a:r>
            <a:endParaRPr lang="en-US" altLang="zh-CN" sz="4800" b="1" dirty="0">
              <a:solidFill>
                <a:srgbClr val="FF0000"/>
              </a:solidFill>
              <a:latin typeface="黑体" panose="02010600030101010101" pitchFamily="49" charset="-122"/>
              <a:ea typeface="黑体" panose="02010600030101010101" pitchFamily="49" charset="-122"/>
            </a:endParaRPr>
          </a:p>
        </p:txBody>
      </p:sp>
      <p:sp>
        <p:nvSpPr>
          <p:cNvPr id="30" name="TextBox 29"/>
          <p:cNvSpPr txBox="1">
            <a:spLocks noChangeArrowheads="1"/>
          </p:cNvSpPr>
          <p:nvPr/>
        </p:nvSpPr>
        <p:spPr bwMode="auto">
          <a:xfrm>
            <a:off x="715963" y="3195638"/>
            <a:ext cx="7189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基地   基层</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1" name="TextBox 30"/>
          <p:cNvSpPr txBox="1">
            <a:spLocks noChangeArrowheads="1"/>
          </p:cNvSpPr>
          <p:nvPr/>
        </p:nvSpPr>
        <p:spPr bwMode="auto">
          <a:xfrm>
            <a:off x="715963" y="3854450"/>
            <a:ext cx="85677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这个农场成了学生的实践基地。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3458"/>
                                        </p:tgtEl>
                                        <p:attrNameLst>
                                          <p:attrName>style.visibility</p:attrName>
                                        </p:attrNameLst>
                                      </p:cBhvr>
                                      <p:to>
                                        <p:strVal val="visible"/>
                                      </p:to>
                                    </p:set>
                                    <p:animEffect transition="in" filter="wipe(left)">
                                      <p:cBhvr>
                                        <p:cTn id="13" dur="500"/>
                                        <p:tgtEl>
                                          <p:spTgt spid="10345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3456"/>
                                        </p:tgtEl>
                                        <p:attrNameLst>
                                          <p:attrName>style.visibility</p:attrName>
                                        </p:attrNameLst>
                                      </p:cBhvr>
                                      <p:to>
                                        <p:strVal val="visible"/>
                                      </p:to>
                                    </p:set>
                                    <p:animEffect transition="in" filter="wipe(up)">
                                      <p:cBhvr>
                                        <p:cTn id="18" dur="500"/>
                                        <p:tgtEl>
                                          <p:spTgt spid="10345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3457"/>
                                        </p:tgtEl>
                                        <p:attrNameLst>
                                          <p:attrName>style.visibility</p:attrName>
                                        </p:attrNameLst>
                                      </p:cBhvr>
                                      <p:to>
                                        <p:strVal val="visible"/>
                                      </p:to>
                                    </p:set>
                                    <p:animEffect transition="in" filter="wipe(up)">
                                      <p:cBhvr>
                                        <p:cTn id="23" dur="500"/>
                                        <p:tgtEl>
                                          <p:spTgt spid="10345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3459"/>
                                        </p:tgtEl>
                                        <p:attrNameLst>
                                          <p:attrName>style.visibility</p:attrName>
                                        </p:attrNameLst>
                                      </p:cBhvr>
                                      <p:to>
                                        <p:strVal val="visible"/>
                                      </p:to>
                                    </p:set>
                                    <p:animEffect transition="in" filter="wipe(left)">
                                      <p:cBhvr>
                                        <p:cTn id="28" dur="500"/>
                                        <p:tgtEl>
                                          <p:spTgt spid="10345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3460"/>
                                        </p:tgtEl>
                                        <p:attrNameLst>
                                          <p:attrName>style.visibility</p:attrName>
                                        </p:attrNameLst>
                                      </p:cBhvr>
                                      <p:to>
                                        <p:strVal val="visible"/>
                                      </p:to>
                                    </p:set>
                                    <p:animEffect transition="in" filter="wipe(left)">
                                      <p:cBhvr>
                                        <p:cTn id="33" dur="500"/>
                                        <p:tgtEl>
                                          <p:spTgt spid="10346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3455"/>
                                        </p:tgtEl>
                                        <p:attrNameLst>
                                          <p:attrName>style.visibility</p:attrName>
                                        </p:attrNameLst>
                                      </p:cBhvr>
                                      <p:to>
                                        <p:strVal val="visible"/>
                                      </p:to>
                                    </p:set>
                                    <p:animEffect transition="in" filter="wipe(left)">
                                      <p:cBhvr>
                                        <p:cTn id="38" dur="500"/>
                                        <p:tgtEl>
                                          <p:spTgt spid="10345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03452"/>
                                        </p:tgtEl>
                                        <p:attrNameLst>
                                          <p:attrName>style.visibility</p:attrName>
                                        </p:attrNameLst>
                                      </p:cBhvr>
                                      <p:to>
                                        <p:strVal val="visible"/>
                                      </p:to>
                                    </p:set>
                                    <p:animEffect transition="in" filter="wipe(up)">
                                      <p:cBhvr>
                                        <p:cTn id="43" dur="500"/>
                                        <p:tgtEl>
                                          <p:spTgt spid="10345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3453"/>
                                        </p:tgtEl>
                                        <p:attrNameLst>
                                          <p:attrName>style.visibility</p:attrName>
                                        </p:attrNameLst>
                                      </p:cBhvr>
                                      <p:to>
                                        <p:strVal val="visible"/>
                                      </p:to>
                                    </p:set>
                                    <p:animEffect transition="in" filter="wipe(left)">
                                      <p:cBhvr>
                                        <p:cTn id="48" dur="500"/>
                                        <p:tgtEl>
                                          <p:spTgt spid="10345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3461"/>
                                        </p:tgtEl>
                                        <p:attrNameLst>
                                          <p:attrName>style.visibility</p:attrName>
                                        </p:attrNameLst>
                                      </p:cBhvr>
                                      <p:to>
                                        <p:strVal val="visible"/>
                                      </p:to>
                                    </p:set>
                                    <p:animEffect transition="in" filter="wipe(left)">
                                      <p:cBhvr>
                                        <p:cTn id="53" dur="500"/>
                                        <p:tgtEl>
                                          <p:spTgt spid="10346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03454"/>
                                        </p:tgtEl>
                                        <p:attrNameLst>
                                          <p:attrName>style.visibility</p:attrName>
                                        </p:attrNameLst>
                                      </p:cBhvr>
                                      <p:to>
                                        <p:strVal val="visible"/>
                                      </p:to>
                                    </p:set>
                                    <p:animEffect transition="in" filter="wipe(up)">
                                      <p:cBhvr>
                                        <p:cTn id="58" dur="500"/>
                                        <p:tgtEl>
                                          <p:spTgt spid="10345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03462"/>
                                        </p:tgtEl>
                                        <p:attrNameLst>
                                          <p:attrName>style.visibility</p:attrName>
                                        </p:attrNameLst>
                                      </p:cBhvr>
                                      <p:to>
                                        <p:strVal val="visible"/>
                                      </p:to>
                                    </p:set>
                                    <p:animEffect transition="in" filter="wipe(left)">
                                      <p:cBhvr>
                                        <p:cTn id="63" dur="500"/>
                                        <p:tgtEl>
                                          <p:spTgt spid="10346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barn(inVertical)">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arn(inVertical)">
                                      <p:cBhvr>
                                        <p:cTn id="7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47"/>
          <p:cNvGraphicFramePr>
            <a:graphicFrameLocks noGrp="1"/>
          </p:cNvGraphicFramePr>
          <p:nvPr/>
        </p:nvGraphicFramePr>
        <p:xfrm>
          <a:off x="5478463" y="84455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5511" name="Freeform 39"/>
          <p:cNvSpPr/>
          <p:nvPr/>
        </p:nvSpPr>
        <p:spPr bwMode="auto">
          <a:xfrm>
            <a:off x="6716713" y="1436688"/>
            <a:ext cx="476250" cy="160337"/>
          </a:xfrm>
          <a:custGeom>
            <a:avLst/>
            <a:gdLst>
              <a:gd name="T0" fmla="*/ 2147483646 w 750"/>
              <a:gd name="T1" fmla="*/ 2147483646 h 251"/>
              <a:gd name="T2" fmla="*/ 2147483646 w 750"/>
              <a:gd name="T3" fmla="*/ 2147483646 h 251"/>
              <a:gd name="T4" fmla="*/ 2147483646 w 750"/>
              <a:gd name="T5" fmla="*/ 2147483646 h 251"/>
              <a:gd name="T6" fmla="*/ 2147483646 w 750"/>
              <a:gd name="T7" fmla="*/ 2147483646 h 251"/>
              <a:gd name="T8" fmla="*/ 2147483646 w 750"/>
              <a:gd name="T9" fmla="*/ 2147483646 h 251"/>
              <a:gd name="T10" fmla="*/ 2147483646 w 750"/>
              <a:gd name="T11" fmla="*/ 2147483646 h 251"/>
              <a:gd name="T12" fmla="*/ 2147483646 w 750"/>
              <a:gd name="T13" fmla="*/ 0 h 251"/>
              <a:gd name="T14" fmla="*/ 2147483646 w 750"/>
              <a:gd name="T15" fmla="*/ 0 h 251"/>
              <a:gd name="T16" fmla="*/ 2147483646 w 750"/>
              <a:gd name="T17" fmla="*/ 0 h 251"/>
              <a:gd name="T18" fmla="*/ 2147483646 w 750"/>
              <a:gd name="T19" fmla="*/ 0 h 251"/>
              <a:gd name="T20" fmla="*/ 2147483646 w 750"/>
              <a:gd name="T21" fmla="*/ 0 h 251"/>
              <a:gd name="T22" fmla="*/ 2147483646 w 750"/>
              <a:gd name="T23" fmla="*/ 2147483646 h 251"/>
              <a:gd name="T24" fmla="*/ 2147483646 w 750"/>
              <a:gd name="T25" fmla="*/ 2147483646 h 251"/>
              <a:gd name="T26" fmla="*/ 2147483646 w 750"/>
              <a:gd name="T27" fmla="*/ 2147483646 h 251"/>
              <a:gd name="T28" fmla="*/ 2147483646 w 750"/>
              <a:gd name="T29" fmla="*/ 2147483646 h 251"/>
              <a:gd name="T30" fmla="*/ 2147483646 w 750"/>
              <a:gd name="T31" fmla="*/ 2147483646 h 251"/>
              <a:gd name="T32" fmla="*/ 2147483646 w 750"/>
              <a:gd name="T33" fmla="*/ 2147483646 h 251"/>
              <a:gd name="T34" fmla="*/ 2147483646 w 750"/>
              <a:gd name="T35" fmla="*/ 2147483646 h 251"/>
              <a:gd name="T36" fmla="*/ 2147483646 w 750"/>
              <a:gd name="T37" fmla="*/ 2147483646 h 251"/>
              <a:gd name="T38" fmla="*/ 2147483646 w 750"/>
              <a:gd name="T39" fmla="*/ 2147483646 h 251"/>
              <a:gd name="T40" fmla="*/ 2147483646 w 750"/>
              <a:gd name="T41" fmla="*/ 2147483646 h 251"/>
              <a:gd name="T42" fmla="*/ 2147483646 w 750"/>
              <a:gd name="T43" fmla="*/ 2147483646 h 251"/>
              <a:gd name="T44" fmla="*/ 2147483646 w 750"/>
              <a:gd name="T45" fmla="*/ 2147483646 h 251"/>
              <a:gd name="T46" fmla="*/ 2147483646 w 750"/>
              <a:gd name="T47" fmla="*/ 2147483646 h 251"/>
              <a:gd name="T48" fmla="*/ 2147483646 w 750"/>
              <a:gd name="T49" fmla="*/ 2147483646 h 251"/>
              <a:gd name="T50" fmla="*/ 2147483646 w 750"/>
              <a:gd name="T51" fmla="*/ 2147483646 h 251"/>
              <a:gd name="T52" fmla="*/ 2147483646 w 750"/>
              <a:gd name="T53" fmla="*/ 2147483646 h 251"/>
              <a:gd name="T54" fmla="*/ 2147483646 w 750"/>
              <a:gd name="T55" fmla="*/ 2147483646 h 251"/>
              <a:gd name="T56" fmla="*/ 2147483646 w 750"/>
              <a:gd name="T57" fmla="*/ 2147483646 h 251"/>
              <a:gd name="T58" fmla="*/ 2147483646 w 750"/>
              <a:gd name="T59" fmla="*/ 2147483646 h 251"/>
              <a:gd name="T60" fmla="*/ 2147483646 w 750"/>
              <a:gd name="T61" fmla="*/ 2147483646 h 251"/>
              <a:gd name="T62" fmla="*/ 2147483646 w 750"/>
              <a:gd name="T63" fmla="*/ 2147483646 h 251"/>
              <a:gd name="T64" fmla="*/ 2147483646 w 750"/>
              <a:gd name="T65" fmla="*/ 2147483646 h 251"/>
              <a:gd name="T66" fmla="*/ 2147483646 w 750"/>
              <a:gd name="T67" fmla="*/ 2147483646 h 251"/>
              <a:gd name="T68" fmla="*/ 2147483646 w 750"/>
              <a:gd name="T69" fmla="*/ 2147483646 h 251"/>
              <a:gd name="T70" fmla="*/ 2147483646 w 750"/>
              <a:gd name="T71" fmla="*/ 2147483646 h 251"/>
              <a:gd name="T72" fmla="*/ 2147483646 w 750"/>
              <a:gd name="T73" fmla="*/ 2147483646 h 251"/>
              <a:gd name="T74" fmla="*/ 0 w 750"/>
              <a:gd name="T75" fmla="*/ 2147483646 h 251"/>
              <a:gd name="T76" fmla="*/ 0 w 750"/>
              <a:gd name="T77" fmla="*/ 2147483646 h 251"/>
              <a:gd name="T78" fmla="*/ 0 w 750"/>
              <a:gd name="T79" fmla="*/ 2147483646 h 251"/>
              <a:gd name="T80" fmla="*/ 2147483646 w 750"/>
              <a:gd name="T81" fmla="*/ 2147483646 h 251"/>
              <a:gd name="T82" fmla="*/ 2147483646 w 750"/>
              <a:gd name="T83" fmla="*/ 2147483646 h 251"/>
              <a:gd name="T84" fmla="*/ 2147483646 w 750"/>
              <a:gd name="T85" fmla="*/ 2147483646 h 251"/>
              <a:gd name="T86" fmla="*/ 2147483646 w 750"/>
              <a:gd name="T87" fmla="*/ 2147483646 h 251"/>
              <a:gd name="T88" fmla="*/ 2147483646 w 750"/>
              <a:gd name="T89" fmla="*/ 2147483646 h 251"/>
              <a:gd name="T90" fmla="*/ 2147483646 w 750"/>
              <a:gd name="T91" fmla="*/ 2147483646 h 251"/>
              <a:gd name="T92" fmla="*/ 2147483646 w 750"/>
              <a:gd name="T93" fmla="*/ 2147483646 h 251"/>
              <a:gd name="T94" fmla="*/ 2147483646 w 750"/>
              <a:gd name="T95" fmla="*/ 2147483646 h 251"/>
              <a:gd name="T96" fmla="*/ 2147483646 w 750"/>
              <a:gd name="T97" fmla="*/ 2147483646 h 251"/>
              <a:gd name="T98" fmla="*/ 2147483646 w 750"/>
              <a:gd name="T99" fmla="*/ 2147483646 h 251"/>
              <a:gd name="T100" fmla="*/ 2147483646 w 750"/>
              <a:gd name="T101" fmla="*/ 2147483646 h 251"/>
              <a:gd name="T102" fmla="*/ 2147483646 w 750"/>
              <a:gd name="T103" fmla="*/ 2147483646 h 251"/>
              <a:gd name="T104" fmla="*/ 2147483646 w 750"/>
              <a:gd name="T105" fmla="*/ 2147483646 h 251"/>
              <a:gd name="T106" fmla="*/ 2147483646 w 750"/>
              <a:gd name="T107" fmla="*/ 2147483646 h 2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50"/>
              <a:gd name="T163" fmla="*/ 0 h 251"/>
              <a:gd name="T164" fmla="*/ 750 w 750"/>
              <a:gd name="T165" fmla="*/ 251 h 2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50" h="251">
                <a:moveTo>
                  <a:pt x="424" y="55"/>
                </a:moveTo>
                <a:lnTo>
                  <a:pt x="468" y="44"/>
                </a:lnTo>
                <a:lnTo>
                  <a:pt x="500" y="33"/>
                </a:lnTo>
                <a:lnTo>
                  <a:pt x="533" y="22"/>
                </a:lnTo>
                <a:lnTo>
                  <a:pt x="555" y="11"/>
                </a:lnTo>
                <a:lnTo>
                  <a:pt x="587" y="11"/>
                </a:lnTo>
                <a:lnTo>
                  <a:pt x="609" y="0"/>
                </a:lnTo>
                <a:lnTo>
                  <a:pt x="620" y="0"/>
                </a:lnTo>
                <a:lnTo>
                  <a:pt x="631" y="0"/>
                </a:lnTo>
                <a:lnTo>
                  <a:pt x="653" y="0"/>
                </a:lnTo>
                <a:lnTo>
                  <a:pt x="674" y="0"/>
                </a:lnTo>
                <a:lnTo>
                  <a:pt x="696" y="11"/>
                </a:lnTo>
                <a:lnTo>
                  <a:pt x="718" y="22"/>
                </a:lnTo>
                <a:lnTo>
                  <a:pt x="739" y="33"/>
                </a:lnTo>
                <a:lnTo>
                  <a:pt x="750" y="55"/>
                </a:lnTo>
                <a:lnTo>
                  <a:pt x="750" y="66"/>
                </a:lnTo>
                <a:lnTo>
                  <a:pt x="750" y="76"/>
                </a:lnTo>
                <a:lnTo>
                  <a:pt x="750" y="87"/>
                </a:lnTo>
                <a:lnTo>
                  <a:pt x="729" y="98"/>
                </a:lnTo>
                <a:lnTo>
                  <a:pt x="707" y="109"/>
                </a:lnTo>
                <a:lnTo>
                  <a:pt x="674" y="120"/>
                </a:lnTo>
                <a:lnTo>
                  <a:pt x="631" y="131"/>
                </a:lnTo>
                <a:lnTo>
                  <a:pt x="576" y="142"/>
                </a:lnTo>
                <a:lnTo>
                  <a:pt x="522" y="163"/>
                </a:lnTo>
                <a:lnTo>
                  <a:pt x="446" y="174"/>
                </a:lnTo>
                <a:lnTo>
                  <a:pt x="381" y="196"/>
                </a:lnTo>
                <a:lnTo>
                  <a:pt x="315" y="218"/>
                </a:lnTo>
                <a:lnTo>
                  <a:pt x="261" y="229"/>
                </a:lnTo>
                <a:lnTo>
                  <a:pt x="218" y="240"/>
                </a:lnTo>
                <a:lnTo>
                  <a:pt x="174" y="251"/>
                </a:lnTo>
                <a:lnTo>
                  <a:pt x="142" y="251"/>
                </a:lnTo>
                <a:lnTo>
                  <a:pt x="120" y="251"/>
                </a:lnTo>
                <a:lnTo>
                  <a:pt x="98" y="251"/>
                </a:lnTo>
                <a:lnTo>
                  <a:pt x="65" y="251"/>
                </a:lnTo>
                <a:lnTo>
                  <a:pt x="44" y="251"/>
                </a:lnTo>
                <a:lnTo>
                  <a:pt x="22" y="229"/>
                </a:lnTo>
                <a:lnTo>
                  <a:pt x="11" y="207"/>
                </a:lnTo>
                <a:lnTo>
                  <a:pt x="0" y="196"/>
                </a:lnTo>
                <a:lnTo>
                  <a:pt x="0" y="185"/>
                </a:lnTo>
                <a:lnTo>
                  <a:pt x="0" y="174"/>
                </a:lnTo>
                <a:lnTo>
                  <a:pt x="11" y="163"/>
                </a:lnTo>
                <a:lnTo>
                  <a:pt x="22" y="163"/>
                </a:lnTo>
                <a:lnTo>
                  <a:pt x="33" y="163"/>
                </a:lnTo>
                <a:lnTo>
                  <a:pt x="44" y="163"/>
                </a:lnTo>
                <a:lnTo>
                  <a:pt x="55" y="163"/>
                </a:lnTo>
                <a:lnTo>
                  <a:pt x="76" y="153"/>
                </a:lnTo>
                <a:lnTo>
                  <a:pt x="98" y="153"/>
                </a:lnTo>
                <a:lnTo>
                  <a:pt x="131" y="142"/>
                </a:lnTo>
                <a:lnTo>
                  <a:pt x="152" y="131"/>
                </a:lnTo>
                <a:lnTo>
                  <a:pt x="218" y="120"/>
                </a:lnTo>
                <a:lnTo>
                  <a:pt x="283" y="98"/>
                </a:lnTo>
                <a:lnTo>
                  <a:pt x="359" y="76"/>
                </a:lnTo>
                <a:lnTo>
                  <a:pt x="424" y="55"/>
                </a:lnTo>
              </a:path>
            </a:pathLst>
          </a:custGeom>
          <a:solidFill>
            <a:srgbClr val="FF0000"/>
          </a:solidFill>
          <a:ln w="12700">
            <a:solidFill>
              <a:srgbClr val="000000"/>
            </a:solidFill>
            <a:round/>
          </a:ln>
        </p:spPr>
        <p:txBody>
          <a:bodyPr/>
          <a:lstStyle/>
          <a:p>
            <a:endParaRPr lang="zh-CN" altLang="en-US"/>
          </a:p>
        </p:txBody>
      </p:sp>
      <p:sp>
        <p:nvSpPr>
          <p:cNvPr id="105512" name="Freeform 40"/>
          <p:cNvSpPr/>
          <p:nvPr/>
        </p:nvSpPr>
        <p:spPr bwMode="auto">
          <a:xfrm>
            <a:off x="6081713" y="1479550"/>
            <a:ext cx="103187" cy="1014413"/>
          </a:xfrm>
          <a:custGeom>
            <a:avLst/>
            <a:gdLst>
              <a:gd name="T0" fmla="*/ 0 w 163"/>
              <a:gd name="T1" fmla="*/ 2147483646 h 1599"/>
              <a:gd name="T2" fmla="*/ 0 w 163"/>
              <a:gd name="T3" fmla="*/ 2147483646 h 1599"/>
              <a:gd name="T4" fmla="*/ 0 w 163"/>
              <a:gd name="T5" fmla="*/ 2147483646 h 1599"/>
              <a:gd name="T6" fmla="*/ 2147483646 w 163"/>
              <a:gd name="T7" fmla="*/ 0 h 1599"/>
              <a:gd name="T8" fmla="*/ 2147483646 w 163"/>
              <a:gd name="T9" fmla="*/ 0 h 1599"/>
              <a:gd name="T10" fmla="*/ 2147483646 w 163"/>
              <a:gd name="T11" fmla="*/ 0 h 1599"/>
              <a:gd name="T12" fmla="*/ 2147483646 w 163"/>
              <a:gd name="T13" fmla="*/ 2147483646 h 1599"/>
              <a:gd name="T14" fmla="*/ 2147483646 w 163"/>
              <a:gd name="T15" fmla="*/ 2147483646 h 1599"/>
              <a:gd name="T16" fmla="*/ 2147483646 w 163"/>
              <a:gd name="T17" fmla="*/ 2147483646 h 1599"/>
              <a:gd name="T18" fmla="*/ 2147483646 w 163"/>
              <a:gd name="T19" fmla="*/ 2147483646 h 1599"/>
              <a:gd name="T20" fmla="*/ 2147483646 w 163"/>
              <a:gd name="T21" fmla="*/ 2147483646 h 1599"/>
              <a:gd name="T22" fmla="*/ 2147483646 w 163"/>
              <a:gd name="T23" fmla="*/ 2147483646 h 1599"/>
              <a:gd name="T24" fmla="*/ 2147483646 w 163"/>
              <a:gd name="T25" fmla="*/ 2147483646 h 1599"/>
              <a:gd name="T26" fmla="*/ 2147483646 w 163"/>
              <a:gd name="T27" fmla="*/ 2147483646 h 1599"/>
              <a:gd name="T28" fmla="*/ 2147483646 w 163"/>
              <a:gd name="T29" fmla="*/ 2147483646 h 1599"/>
              <a:gd name="T30" fmla="*/ 2147483646 w 163"/>
              <a:gd name="T31" fmla="*/ 2147483646 h 1599"/>
              <a:gd name="T32" fmla="*/ 2147483646 w 163"/>
              <a:gd name="T33" fmla="*/ 2147483646 h 1599"/>
              <a:gd name="T34" fmla="*/ 2147483646 w 163"/>
              <a:gd name="T35" fmla="*/ 2147483646 h 1599"/>
              <a:gd name="T36" fmla="*/ 2147483646 w 163"/>
              <a:gd name="T37" fmla="*/ 2147483646 h 1599"/>
              <a:gd name="T38" fmla="*/ 2147483646 w 163"/>
              <a:gd name="T39" fmla="*/ 2147483646 h 1599"/>
              <a:gd name="T40" fmla="*/ 2147483646 w 163"/>
              <a:gd name="T41" fmla="*/ 2147483646 h 1599"/>
              <a:gd name="T42" fmla="*/ 2147483646 w 163"/>
              <a:gd name="T43" fmla="*/ 2147483646 h 1599"/>
              <a:gd name="T44" fmla="*/ 2147483646 w 163"/>
              <a:gd name="T45" fmla="*/ 2147483646 h 1599"/>
              <a:gd name="T46" fmla="*/ 2147483646 w 163"/>
              <a:gd name="T47" fmla="*/ 2147483646 h 1599"/>
              <a:gd name="T48" fmla="*/ 2147483646 w 163"/>
              <a:gd name="T49" fmla="*/ 2147483646 h 1599"/>
              <a:gd name="T50" fmla="*/ 2147483646 w 163"/>
              <a:gd name="T51" fmla="*/ 2147483646 h 1599"/>
              <a:gd name="T52" fmla="*/ 2147483646 w 163"/>
              <a:gd name="T53" fmla="*/ 2147483646 h 1599"/>
              <a:gd name="T54" fmla="*/ 2147483646 w 163"/>
              <a:gd name="T55" fmla="*/ 2147483646 h 1599"/>
              <a:gd name="T56" fmla="*/ 2147483646 w 163"/>
              <a:gd name="T57" fmla="*/ 2147483646 h 1599"/>
              <a:gd name="T58" fmla="*/ 2147483646 w 163"/>
              <a:gd name="T59" fmla="*/ 2147483646 h 1599"/>
              <a:gd name="T60" fmla="*/ 2147483646 w 163"/>
              <a:gd name="T61" fmla="*/ 2147483646 h 1599"/>
              <a:gd name="T62" fmla="*/ 2147483646 w 163"/>
              <a:gd name="T63" fmla="*/ 2147483646 h 1599"/>
              <a:gd name="T64" fmla="*/ 2147483646 w 163"/>
              <a:gd name="T65" fmla="*/ 2147483646 h 1599"/>
              <a:gd name="T66" fmla="*/ 2147483646 w 163"/>
              <a:gd name="T67" fmla="*/ 2147483646 h 1599"/>
              <a:gd name="T68" fmla="*/ 2147483646 w 163"/>
              <a:gd name="T69" fmla="*/ 2147483646 h 1599"/>
              <a:gd name="T70" fmla="*/ 2147483646 w 163"/>
              <a:gd name="T71" fmla="*/ 2147483646 h 1599"/>
              <a:gd name="T72" fmla="*/ 2147483646 w 163"/>
              <a:gd name="T73" fmla="*/ 2147483646 h 1599"/>
              <a:gd name="T74" fmla="*/ 2147483646 w 163"/>
              <a:gd name="T75" fmla="*/ 2147483646 h 1599"/>
              <a:gd name="T76" fmla="*/ 2147483646 w 163"/>
              <a:gd name="T77" fmla="*/ 2147483646 h 1599"/>
              <a:gd name="T78" fmla="*/ 2147483646 w 163"/>
              <a:gd name="T79" fmla="*/ 2147483646 h 1599"/>
              <a:gd name="T80" fmla="*/ 2147483646 w 163"/>
              <a:gd name="T81" fmla="*/ 2147483646 h 1599"/>
              <a:gd name="T82" fmla="*/ 2147483646 w 163"/>
              <a:gd name="T83" fmla="*/ 2147483646 h 1599"/>
              <a:gd name="T84" fmla="*/ 2147483646 w 163"/>
              <a:gd name="T85" fmla="*/ 2147483646 h 1599"/>
              <a:gd name="T86" fmla="*/ 2147483646 w 163"/>
              <a:gd name="T87" fmla="*/ 2147483646 h 1599"/>
              <a:gd name="T88" fmla="*/ 2147483646 w 163"/>
              <a:gd name="T89" fmla="*/ 2147483646 h 1599"/>
              <a:gd name="T90" fmla="*/ 2147483646 w 163"/>
              <a:gd name="T91" fmla="*/ 2147483646 h 1599"/>
              <a:gd name="T92" fmla="*/ 2147483646 w 163"/>
              <a:gd name="T93" fmla="*/ 2147483646 h 1599"/>
              <a:gd name="T94" fmla="*/ 2147483646 w 163"/>
              <a:gd name="T95" fmla="*/ 2147483646 h 1599"/>
              <a:gd name="T96" fmla="*/ 2147483646 w 163"/>
              <a:gd name="T97" fmla="*/ 2147483646 h 1599"/>
              <a:gd name="T98" fmla="*/ 2147483646 w 163"/>
              <a:gd name="T99" fmla="*/ 2147483646 h 1599"/>
              <a:gd name="T100" fmla="*/ 2147483646 w 163"/>
              <a:gd name="T101" fmla="*/ 2147483646 h 1599"/>
              <a:gd name="T102" fmla="*/ 2147483646 w 163"/>
              <a:gd name="T103" fmla="*/ 2147483646 h 1599"/>
              <a:gd name="T104" fmla="*/ 2147483646 w 163"/>
              <a:gd name="T105" fmla="*/ 2147483646 h 1599"/>
              <a:gd name="T106" fmla="*/ 2147483646 w 163"/>
              <a:gd name="T107" fmla="*/ 2147483646 h 15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3"/>
              <a:gd name="T163" fmla="*/ 0 h 1599"/>
              <a:gd name="T164" fmla="*/ 163 w 163"/>
              <a:gd name="T165" fmla="*/ 1599 h 15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3" h="1599">
                <a:moveTo>
                  <a:pt x="11" y="108"/>
                </a:moveTo>
                <a:lnTo>
                  <a:pt x="0" y="76"/>
                </a:lnTo>
                <a:lnTo>
                  <a:pt x="0" y="43"/>
                </a:lnTo>
                <a:lnTo>
                  <a:pt x="0" y="21"/>
                </a:lnTo>
                <a:lnTo>
                  <a:pt x="0" y="10"/>
                </a:lnTo>
                <a:lnTo>
                  <a:pt x="11" y="0"/>
                </a:lnTo>
                <a:lnTo>
                  <a:pt x="22" y="0"/>
                </a:lnTo>
                <a:lnTo>
                  <a:pt x="44" y="0"/>
                </a:lnTo>
                <a:lnTo>
                  <a:pt x="54" y="0"/>
                </a:lnTo>
                <a:lnTo>
                  <a:pt x="76" y="0"/>
                </a:lnTo>
                <a:lnTo>
                  <a:pt x="98" y="10"/>
                </a:lnTo>
                <a:lnTo>
                  <a:pt x="130" y="10"/>
                </a:lnTo>
                <a:lnTo>
                  <a:pt x="163" y="21"/>
                </a:lnTo>
                <a:lnTo>
                  <a:pt x="163" y="108"/>
                </a:lnTo>
                <a:lnTo>
                  <a:pt x="163" y="185"/>
                </a:lnTo>
                <a:lnTo>
                  <a:pt x="163" y="261"/>
                </a:lnTo>
                <a:lnTo>
                  <a:pt x="163" y="337"/>
                </a:lnTo>
                <a:lnTo>
                  <a:pt x="163" y="413"/>
                </a:lnTo>
                <a:lnTo>
                  <a:pt x="163" y="478"/>
                </a:lnTo>
                <a:lnTo>
                  <a:pt x="163" y="555"/>
                </a:lnTo>
                <a:lnTo>
                  <a:pt x="163" y="620"/>
                </a:lnTo>
                <a:lnTo>
                  <a:pt x="163" y="685"/>
                </a:lnTo>
                <a:lnTo>
                  <a:pt x="163" y="740"/>
                </a:lnTo>
                <a:lnTo>
                  <a:pt x="152" y="805"/>
                </a:lnTo>
                <a:lnTo>
                  <a:pt x="152" y="859"/>
                </a:lnTo>
                <a:lnTo>
                  <a:pt x="152" y="914"/>
                </a:lnTo>
                <a:lnTo>
                  <a:pt x="152" y="957"/>
                </a:lnTo>
                <a:lnTo>
                  <a:pt x="152" y="1012"/>
                </a:lnTo>
                <a:lnTo>
                  <a:pt x="152" y="1055"/>
                </a:lnTo>
                <a:lnTo>
                  <a:pt x="152" y="1099"/>
                </a:lnTo>
                <a:lnTo>
                  <a:pt x="152" y="1142"/>
                </a:lnTo>
                <a:lnTo>
                  <a:pt x="152" y="1186"/>
                </a:lnTo>
                <a:lnTo>
                  <a:pt x="152" y="1218"/>
                </a:lnTo>
                <a:lnTo>
                  <a:pt x="152" y="1251"/>
                </a:lnTo>
                <a:lnTo>
                  <a:pt x="152" y="1284"/>
                </a:lnTo>
                <a:lnTo>
                  <a:pt x="152" y="1316"/>
                </a:lnTo>
                <a:lnTo>
                  <a:pt x="152" y="1338"/>
                </a:lnTo>
                <a:lnTo>
                  <a:pt x="141" y="1371"/>
                </a:lnTo>
                <a:lnTo>
                  <a:pt x="141" y="1392"/>
                </a:lnTo>
                <a:lnTo>
                  <a:pt x="141" y="1414"/>
                </a:lnTo>
                <a:lnTo>
                  <a:pt x="141" y="1425"/>
                </a:lnTo>
                <a:lnTo>
                  <a:pt x="141" y="1447"/>
                </a:lnTo>
                <a:lnTo>
                  <a:pt x="141" y="1458"/>
                </a:lnTo>
                <a:lnTo>
                  <a:pt x="141" y="1469"/>
                </a:lnTo>
                <a:lnTo>
                  <a:pt x="141" y="1480"/>
                </a:lnTo>
                <a:lnTo>
                  <a:pt x="130" y="1501"/>
                </a:lnTo>
                <a:lnTo>
                  <a:pt x="130" y="1534"/>
                </a:lnTo>
                <a:lnTo>
                  <a:pt x="120" y="1556"/>
                </a:lnTo>
                <a:lnTo>
                  <a:pt x="120" y="1567"/>
                </a:lnTo>
                <a:lnTo>
                  <a:pt x="109" y="1577"/>
                </a:lnTo>
                <a:lnTo>
                  <a:pt x="109" y="1588"/>
                </a:lnTo>
                <a:lnTo>
                  <a:pt x="98" y="1599"/>
                </a:lnTo>
                <a:lnTo>
                  <a:pt x="87" y="1599"/>
                </a:lnTo>
                <a:lnTo>
                  <a:pt x="76" y="1588"/>
                </a:lnTo>
                <a:lnTo>
                  <a:pt x="76" y="1577"/>
                </a:lnTo>
                <a:lnTo>
                  <a:pt x="65" y="1567"/>
                </a:lnTo>
                <a:lnTo>
                  <a:pt x="54" y="1556"/>
                </a:lnTo>
                <a:lnTo>
                  <a:pt x="44" y="1545"/>
                </a:lnTo>
                <a:lnTo>
                  <a:pt x="44" y="1523"/>
                </a:lnTo>
                <a:lnTo>
                  <a:pt x="22" y="1480"/>
                </a:lnTo>
                <a:lnTo>
                  <a:pt x="22" y="1458"/>
                </a:lnTo>
                <a:lnTo>
                  <a:pt x="11" y="1425"/>
                </a:lnTo>
                <a:lnTo>
                  <a:pt x="11" y="1414"/>
                </a:lnTo>
                <a:lnTo>
                  <a:pt x="11" y="1403"/>
                </a:lnTo>
                <a:lnTo>
                  <a:pt x="11" y="1392"/>
                </a:lnTo>
                <a:lnTo>
                  <a:pt x="11" y="1371"/>
                </a:lnTo>
                <a:lnTo>
                  <a:pt x="11" y="1349"/>
                </a:lnTo>
                <a:lnTo>
                  <a:pt x="11" y="1327"/>
                </a:lnTo>
                <a:lnTo>
                  <a:pt x="11" y="1305"/>
                </a:lnTo>
                <a:lnTo>
                  <a:pt x="11" y="1284"/>
                </a:lnTo>
                <a:lnTo>
                  <a:pt x="22" y="1251"/>
                </a:lnTo>
                <a:lnTo>
                  <a:pt x="22" y="1240"/>
                </a:lnTo>
                <a:lnTo>
                  <a:pt x="22" y="1218"/>
                </a:lnTo>
                <a:lnTo>
                  <a:pt x="22" y="1197"/>
                </a:lnTo>
                <a:lnTo>
                  <a:pt x="22" y="1175"/>
                </a:lnTo>
                <a:lnTo>
                  <a:pt x="22" y="1142"/>
                </a:lnTo>
                <a:lnTo>
                  <a:pt x="33" y="1110"/>
                </a:lnTo>
                <a:lnTo>
                  <a:pt x="33" y="1077"/>
                </a:lnTo>
                <a:lnTo>
                  <a:pt x="33" y="1044"/>
                </a:lnTo>
                <a:lnTo>
                  <a:pt x="33" y="1012"/>
                </a:lnTo>
                <a:lnTo>
                  <a:pt x="33" y="968"/>
                </a:lnTo>
                <a:lnTo>
                  <a:pt x="33" y="925"/>
                </a:lnTo>
                <a:lnTo>
                  <a:pt x="33" y="870"/>
                </a:lnTo>
                <a:lnTo>
                  <a:pt x="33" y="827"/>
                </a:lnTo>
                <a:lnTo>
                  <a:pt x="33" y="772"/>
                </a:lnTo>
                <a:lnTo>
                  <a:pt x="44" y="718"/>
                </a:lnTo>
                <a:lnTo>
                  <a:pt x="44" y="663"/>
                </a:lnTo>
                <a:lnTo>
                  <a:pt x="44" y="598"/>
                </a:lnTo>
                <a:lnTo>
                  <a:pt x="44" y="555"/>
                </a:lnTo>
                <a:lnTo>
                  <a:pt x="44" y="500"/>
                </a:lnTo>
                <a:lnTo>
                  <a:pt x="44" y="446"/>
                </a:lnTo>
                <a:lnTo>
                  <a:pt x="33" y="402"/>
                </a:lnTo>
                <a:lnTo>
                  <a:pt x="33" y="359"/>
                </a:lnTo>
                <a:lnTo>
                  <a:pt x="33" y="326"/>
                </a:lnTo>
                <a:lnTo>
                  <a:pt x="33" y="293"/>
                </a:lnTo>
                <a:lnTo>
                  <a:pt x="33" y="261"/>
                </a:lnTo>
                <a:lnTo>
                  <a:pt x="33" y="228"/>
                </a:lnTo>
                <a:lnTo>
                  <a:pt x="22" y="195"/>
                </a:lnTo>
                <a:lnTo>
                  <a:pt x="22" y="174"/>
                </a:lnTo>
                <a:lnTo>
                  <a:pt x="22" y="152"/>
                </a:lnTo>
                <a:lnTo>
                  <a:pt x="11" y="141"/>
                </a:lnTo>
                <a:lnTo>
                  <a:pt x="11" y="119"/>
                </a:lnTo>
                <a:lnTo>
                  <a:pt x="11" y="108"/>
                </a:lnTo>
              </a:path>
            </a:pathLst>
          </a:custGeom>
          <a:solidFill>
            <a:srgbClr val="FF0000"/>
          </a:solidFill>
          <a:ln w="12700">
            <a:solidFill>
              <a:srgbClr val="000000"/>
            </a:solidFill>
            <a:round/>
          </a:ln>
        </p:spPr>
        <p:txBody>
          <a:bodyPr/>
          <a:lstStyle/>
          <a:p>
            <a:endParaRPr lang="zh-CN" altLang="en-US"/>
          </a:p>
        </p:txBody>
      </p:sp>
      <p:sp>
        <p:nvSpPr>
          <p:cNvPr id="105513" name="Freeform 41"/>
          <p:cNvSpPr/>
          <p:nvPr/>
        </p:nvSpPr>
        <p:spPr bwMode="auto">
          <a:xfrm>
            <a:off x="6149975" y="1409700"/>
            <a:ext cx="422275" cy="1092200"/>
          </a:xfrm>
          <a:custGeom>
            <a:avLst/>
            <a:gdLst>
              <a:gd name="T0" fmla="*/ 2147483646 w 663"/>
              <a:gd name="T1" fmla="*/ 2147483646 h 1719"/>
              <a:gd name="T2" fmla="*/ 2147483646 w 663"/>
              <a:gd name="T3" fmla="*/ 2147483646 h 1719"/>
              <a:gd name="T4" fmla="*/ 2147483646 w 663"/>
              <a:gd name="T5" fmla="*/ 2147483646 h 1719"/>
              <a:gd name="T6" fmla="*/ 2147483646 w 663"/>
              <a:gd name="T7" fmla="*/ 2147483646 h 1719"/>
              <a:gd name="T8" fmla="*/ 2147483646 w 663"/>
              <a:gd name="T9" fmla="*/ 2147483646 h 1719"/>
              <a:gd name="T10" fmla="*/ 2147483646 w 663"/>
              <a:gd name="T11" fmla="*/ 2147483646 h 1719"/>
              <a:gd name="T12" fmla="*/ 2147483646 w 663"/>
              <a:gd name="T13" fmla="*/ 2147483646 h 1719"/>
              <a:gd name="T14" fmla="*/ 2147483646 w 663"/>
              <a:gd name="T15" fmla="*/ 2147483646 h 1719"/>
              <a:gd name="T16" fmla="*/ 2147483646 w 663"/>
              <a:gd name="T17" fmla="*/ 2147483646 h 1719"/>
              <a:gd name="T18" fmla="*/ 2147483646 w 663"/>
              <a:gd name="T19" fmla="*/ 2147483646 h 1719"/>
              <a:gd name="T20" fmla="*/ 2147483646 w 663"/>
              <a:gd name="T21" fmla="*/ 2147483646 h 1719"/>
              <a:gd name="T22" fmla="*/ 2147483646 w 663"/>
              <a:gd name="T23" fmla="*/ 2147483646 h 1719"/>
              <a:gd name="T24" fmla="*/ 2147483646 w 663"/>
              <a:gd name="T25" fmla="*/ 2147483646 h 1719"/>
              <a:gd name="T26" fmla="*/ 2147483646 w 663"/>
              <a:gd name="T27" fmla="*/ 2147483646 h 1719"/>
              <a:gd name="T28" fmla="*/ 2147483646 w 663"/>
              <a:gd name="T29" fmla="*/ 2147483646 h 1719"/>
              <a:gd name="T30" fmla="*/ 2147483646 w 663"/>
              <a:gd name="T31" fmla="*/ 2147483646 h 1719"/>
              <a:gd name="T32" fmla="*/ 2147483646 w 663"/>
              <a:gd name="T33" fmla="*/ 2147483646 h 1719"/>
              <a:gd name="T34" fmla="*/ 2147483646 w 663"/>
              <a:gd name="T35" fmla="*/ 2147483646 h 1719"/>
              <a:gd name="T36" fmla="*/ 2147483646 w 663"/>
              <a:gd name="T37" fmla="*/ 2147483646 h 1719"/>
              <a:gd name="T38" fmla="*/ 2147483646 w 663"/>
              <a:gd name="T39" fmla="*/ 2147483646 h 1719"/>
              <a:gd name="T40" fmla="*/ 2147483646 w 663"/>
              <a:gd name="T41" fmla="*/ 2147483646 h 1719"/>
              <a:gd name="T42" fmla="*/ 2147483646 w 663"/>
              <a:gd name="T43" fmla="*/ 2147483646 h 1719"/>
              <a:gd name="T44" fmla="*/ 2147483646 w 663"/>
              <a:gd name="T45" fmla="*/ 2147483646 h 1719"/>
              <a:gd name="T46" fmla="*/ 2147483646 w 663"/>
              <a:gd name="T47" fmla="*/ 2147483646 h 1719"/>
              <a:gd name="T48" fmla="*/ 2147483646 w 663"/>
              <a:gd name="T49" fmla="*/ 2147483646 h 1719"/>
              <a:gd name="T50" fmla="*/ 2147483646 w 663"/>
              <a:gd name="T51" fmla="*/ 2147483646 h 1719"/>
              <a:gd name="T52" fmla="*/ 2147483646 w 663"/>
              <a:gd name="T53" fmla="*/ 2147483646 h 1719"/>
              <a:gd name="T54" fmla="*/ 2147483646 w 663"/>
              <a:gd name="T55" fmla="*/ 2147483646 h 1719"/>
              <a:gd name="T56" fmla="*/ 2147483646 w 663"/>
              <a:gd name="T57" fmla="*/ 2147483646 h 1719"/>
              <a:gd name="T58" fmla="*/ 2147483646 w 663"/>
              <a:gd name="T59" fmla="*/ 2147483646 h 1719"/>
              <a:gd name="T60" fmla="*/ 2147483646 w 663"/>
              <a:gd name="T61" fmla="*/ 2147483646 h 1719"/>
              <a:gd name="T62" fmla="*/ 2147483646 w 663"/>
              <a:gd name="T63" fmla="*/ 2147483646 h 1719"/>
              <a:gd name="T64" fmla="*/ 2147483646 w 663"/>
              <a:gd name="T65" fmla="*/ 2147483646 h 1719"/>
              <a:gd name="T66" fmla="*/ 2147483646 w 663"/>
              <a:gd name="T67" fmla="*/ 2147483646 h 1719"/>
              <a:gd name="T68" fmla="*/ 2147483646 w 663"/>
              <a:gd name="T69" fmla="*/ 2147483646 h 1719"/>
              <a:gd name="T70" fmla="*/ 2147483646 w 663"/>
              <a:gd name="T71" fmla="*/ 2147483646 h 1719"/>
              <a:gd name="T72" fmla="*/ 2147483646 w 663"/>
              <a:gd name="T73" fmla="*/ 2147483646 h 1719"/>
              <a:gd name="T74" fmla="*/ 2147483646 w 663"/>
              <a:gd name="T75" fmla="*/ 2147483646 h 1719"/>
              <a:gd name="T76" fmla="*/ 2147483646 w 663"/>
              <a:gd name="T77" fmla="*/ 2147483646 h 1719"/>
              <a:gd name="T78" fmla="*/ 2147483646 w 663"/>
              <a:gd name="T79" fmla="*/ 2147483646 h 1719"/>
              <a:gd name="T80" fmla="*/ 2147483646 w 663"/>
              <a:gd name="T81" fmla="*/ 2147483646 h 1719"/>
              <a:gd name="T82" fmla="*/ 2147483646 w 663"/>
              <a:gd name="T83" fmla="*/ 2147483646 h 1719"/>
              <a:gd name="T84" fmla="*/ 2147483646 w 663"/>
              <a:gd name="T85" fmla="*/ 2147483646 h 1719"/>
              <a:gd name="T86" fmla="*/ 2147483646 w 663"/>
              <a:gd name="T87" fmla="*/ 2147483646 h 17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63"/>
              <a:gd name="T133" fmla="*/ 0 h 1719"/>
              <a:gd name="T134" fmla="*/ 663 w 663"/>
              <a:gd name="T135" fmla="*/ 1719 h 17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63" h="1719">
                <a:moveTo>
                  <a:pt x="250" y="196"/>
                </a:moveTo>
                <a:lnTo>
                  <a:pt x="119" y="217"/>
                </a:lnTo>
                <a:lnTo>
                  <a:pt x="54" y="217"/>
                </a:lnTo>
                <a:lnTo>
                  <a:pt x="0" y="217"/>
                </a:lnTo>
                <a:lnTo>
                  <a:pt x="0" y="130"/>
                </a:lnTo>
                <a:lnTo>
                  <a:pt x="65" y="130"/>
                </a:lnTo>
                <a:lnTo>
                  <a:pt x="130" y="119"/>
                </a:lnTo>
                <a:lnTo>
                  <a:pt x="185" y="109"/>
                </a:lnTo>
                <a:lnTo>
                  <a:pt x="239" y="98"/>
                </a:lnTo>
                <a:lnTo>
                  <a:pt x="282" y="87"/>
                </a:lnTo>
                <a:lnTo>
                  <a:pt x="326" y="76"/>
                </a:lnTo>
                <a:lnTo>
                  <a:pt x="348" y="54"/>
                </a:lnTo>
                <a:lnTo>
                  <a:pt x="380" y="32"/>
                </a:lnTo>
                <a:lnTo>
                  <a:pt x="402" y="11"/>
                </a:lnTo>
                <a:lnTo>
                  <a:pt x="424" y="11"/>
                </a:lnTo>
                <a:lnTo>
                  <a:pt x="435" y="0"/>
                </a:lnTo>
                <a:lnTo>
                  <a:pt x="456" y="0"/>
                </a:lnTo>
                <a:lnTo>
                  <a:pt x="478" y="11"/>
                </a:lnTo>
                <a:lnTo>
                  <a:pt x="500" y="21"/>
                </a:lnTo>
                <a:lnTo>
                  <a:pt x="532" y="43"/>
                </a:lnTo>
                <a:lnTo>
                  <a:pt x="576" y="65"/>
                </a:lnTo>
                <a:lnTo>
                  <a:pt x="609" y="98"/>
                </a:lnTo>
                <a:lnTo>
                  <a:pt x="630" y="109"/>
                </a:lnTo>
                <a:lnTo>
                  <a:pt x="641" y="119"/>
                </a:lnTo>
                <a:lnTo>
                  <a:pt x="652" y="130"/>
                </a:lnTo>
                <a:lnTo>
                  <a:pt x="652" y="141"/>
                </a:lnTo>
                <a:lnTo>
                  <a:pt x="663" y="152"/>
                </a:lnTo>
                <a:lnTo>
                  <a:pt x="641" y="185"/>
                </a:lnTo>
                <a:lnTo>
                  <a:pt x="630" y="196"/>
                </a:lnTo>
                <a:lnTo>
                  <a:pt x="619" y="206"/>
                </a:lnTo>
                <a:lnTo>
                  <a:pt x="609" y="217"/>
                </a:lnTo>
                <a:lnTo>
                  <a:pt x="598" y="239"/>
                </a:lnTo>
                <a:lnTo>
                  <a:pt x="587" y="250"/>
                </a:lnTo>
                <a:lnTo>
                  <a:pt x="587" y="283"/>
                </a:lnTo>
                <a:lnTo>
                  <a:pt x="576" y="304"/>
                </a:lnTo>
                <a:lnTo>
                  <a:pt x="576" y="337"/>
                </a:lnTo>
                <a:lnTo>
                  <a:pt x="576" y="381"/>
                </a:lnTo>
                <a:lnTo>
                  <a:pt x="576" y="424"/>
                </a:lnTo>
                <a:lnTo>
                  <a:pt x="576" y="468"/>
                </a:lnTo>
                <a:lnTo>
                  <a:pt x="565" y="533"/>
                </a:lnTo>
                <a:lnTo>
                  <a:pt x="565" y="598"/>
                </a:lnTo>
                <a:lnTo>
                  <a:pt x="565" y="664"/>
                </a:lnTo>
                <a:lnTo>
                  <a:pt x="565" y="751"/>
                </a:lnTo>
                <a:lnTo>
                  <a:pt x="565" y="838"/>
                </a:lnTo>
                <a:lnTo>
                  <a:pt x="565" y="936"/>
                </a:lnTo>
                <a:lnTo>
                  <a:pt x="565" y="990"/>
                </a:lnTo>
                <a:lnTo>
                  <a:pt x="565" y="1044"/>
                </a:lnTo>
                <a:lnTo>
                  <a:pt x="565" y="1110"/>
                </a:lnTo>
                <a:lnTo>
                  <a:pt x="565" y="1153"/>
                </a:lnTo>
                <a:lnTo>
                  <a:pt x="554" y="1208"/>
                </a:lnTo>
                <a:lnTo>
                  <a:pt x="554" y="1251"/>
                </a:lnTo>
                <a:lnTo>
                  <a:pt x="554" y="1295"/>
                </a:lnTo>
                <a:lnTo>
                  <a:pt x="554" y="1338"/>
                </a:lnTo>
                <a:lnTo>
                  <a:pt x="554" y="1382"/>
                </a:lnTo>
                <a:lnTo>
                  <a:pt x="543" y="1414"/>
                </a:lnTo>
                <a:lnTo>
                  <a:pt x="543" y="1447"/>
                </a:lnTo>
                <a:lnTo>
                  <a:pt x="543" y="1480"/>
                </a:lnTo>
                <a:lnTo>
                  <a:pt x="543" y="1501"/>
                </a:lnTo>
                <a:lnTo>
                  <a:pt x="532" y="1534"/>
                </a:lnTo>
                <a:lnTo>
                  <a:pt x="532" y="1556"/>
                </a:lnTo>
                <a:lnTo>
                  <a:pt x="532" y="1578"/>
                </a:lnTo>
                <a:lnTo>
                  <a:pt x="522" y="1589"/>
                </a:lnTo>
                <a:lnTo>
                  <a:pt x="522" y="1610"/>
                </a:lnTo>
                <a:lnTo>
                  <a:pt x="511" y="1632"/>
                </a:lnTo>
                <a:lnTo>
                  <a:pt x="500" y="1665"/>
                </a:lnTo>
                <a:lnTo>
                  <a:pt x="489" y="1686"/>
                </a:lnTo>
                <a:lnTo>
                  <a:pt x="478" y="1697"/>
                </a:lnTo>
                <a:lnTo>
                  <a:pt x="467" y="1708"/>
                </a:lnTo>
                <a:lnTo>
                  <a:pt x="456" y="1719"/>
                </a:lnTo>
                <a:lnTo>
                  <a:pt x="445" y="1719"/>
                </a:lnTo>
                <a:lnTo>
                  <a:pt x="435" y="1719"/>
                </a:lnTo>
                <a:lnTo>
                  <a:pt x="424" y="1708"/>
                </a:lnTo>
                <a:lnTo>
                  <a:pt x="413" y="1697"/>
                </a:lnTo>
                <a:lnTo>
                  <a:pt x="402" y="1686"/>
                </a:lnTo>
                <a:lnTo>
                  <a:pt x="402" y="1665"/>
                </a:lnTo>
                <a:lnTo>
                  <a:pt x="391" y="1654"/>
                </a:lnTo>
                <a:lnTo>
                  <a:pt x="380" y="1632"/>
                </a:lnTo>
                <a:lnTo>
                  <a:pt x="369" y="1599"/>
                </a:lnTo>
                <a:lnTo>
                  <a:pt x="359" y="1578"/>
                </a:lnTo>
                <a:lnTo>
                  <a:pt x="348" y="1545"/>
                </a:lnTo>
                <a:lnTo>
                  <a:pt x="326" y="1512"/>
                </a:lnTo>
                <a:lnTo>
                  <a:pt x="315" y="1480"/>
                </a:lnTo>
                <a:lnTo>
                  <a:pt x="304" y="1436"/>
                </a:lnTo>
                <a:lnTo>
                  <a:pt x="282" y="1393"/>
                </a:lnTo>
                <a:lnTo>
                  <a:pt x="272" y="1349"/>
                </a:lnTo>
                <a:lnTo>
                  <a:pt x="304" y="1371"/>
                </a:lnTo>
                <a:lnTo>
                  <a:pt x="337" y="1393"/>
                </a:lnTo>
                <a:lnTo>
                  <a:pt x="359" y="1393"/>
                </a:lnTo>
                <a:lnTo>
                  <a:pt x="369" y="1404"/>
                </a:lnTo>
                <a:lnTo>
                  <a:pt x="380" y="1393"/>
                </a:lnTo>
                <a:lnTo>
                  <a:pt x="391" y="1393"/>
                </a:lnTo>
                <a:lnTo>
                  <a:pt x="391" y="1382"/>
                </a:lnTo>
                <a:lnTo>
                  <a:pt x="391" y="1371"/>
                </a:lnTo>
                <a:lnTo>
                  <a:pt x="402" y="1349"/>
                </a:lnTo>
                <a:lnTo>
                  <a:pt x="402" y="1338"/>
                </a:lnTo>
                <a:lnTo>
                  <a:pt x="413" y="1327"/>
                </a:lnTo>
                <a:lnTo>
                  <a:pt x="413" y="1295"/>
                </a:lnTo>
                <a:lnTo>
                  <a:pt x="413" y="1273"/>
                </a:lnTo>
                <a:lnTo>
                  <a:pt x="413" y="1229"/>
                </a:lnTo>
                <a:lnTo>
                  <a:pt x="413" y="1197"/>
                </a:lnTo>
                <a:lnTo>
                  <a:pt x="424" y="1142"/>
                </a:lnTo>
                <a:lnTo>
                  <a:pt x="424" y="1099"/>
                </a:lnTo>
                <a:lnTo>
                  <a:pt x="435" y="990"/>
                </a:lnTo>
                <a:lnTo>
                  <a:pt x="435" y="870"/>
                </a:lnTo>
                <a:lnTo>
                  <a:pt x="435" y="653"/>
                </a:lnTo>
                <a:lnTo>
                  <a:pt x="435" y="609"/>
                </a:lnTo>
                <a:lnTo>
                  <a:pt x="424" y="566"/>
                </a:lnTo>
                <a:lnTo>
                  <a:pt x="424" y="511"/>
                </a:lnTo>
                <a:lnTo>
                  <a:pt x="424" y="479"/>
                </a:lnTo>
                <a:lnTo>
                  <a:pt x="424" y="435"/>
                </a:lnTo>
                <a:lnTo>
                  <a:pt x="424" y="402"/>
                </a:lnTo>
                <a:lnTo>
                  <a:pt x="424" y="359"/>
                </a:lnTo>
                <a:lnTo>
                  <a:pt x="424" y="337"/>
                </a:lnTo>
                <a:lnTo>
                  <a:pt x="424" y="304"/>
                </a:lnTo>
                <a:lnTo>
                  <a:pt x="424" y="283"/>
                </a:lnTo>
                <a:lnTo>
                  <a:pt x="424" y="261"/>
                </a:lnTo>
                <a:lnTo>
                  <a:pt x="413" y="239"/>
                </a:lnTo>
                <a:lnTo>
                  <a:pt x="413" y="217"/>
                </a:lnTo>
                <a:lnTo>
                  <a:pt x="413" y="206"/>
                </a:lnTo>
                <a:lnTo>
                  <a:pt x="402" y="196"/>
                </a:lnTo>
                <a:lnTo>
                  <a:pt x="402" y="185"/>
                </a:lnTo>
                <a:lnTo>
                  <a:pt x="391" y="185"/>
                </a:lnTo>
                <a:lnTo>
                  <a:pt x="380" y="185"/>
                </a:lnTo>
                <a:lnTo>
                  <a:pt x="369" y="185"/>
                </a:lnTo>
                <a:lnTo>
                  <a:pt x="359" y="185"/>
                </a:lnTo>
                <a:lnTo>
                  <a:pt x="337" y="185"/>
                </a:lnTo>
                <a:lnTo>
                  <a:pt x="304" y="185"/>
                </a:lnTo>
                <a:lnTo>
                  <a:pt x="282" y="196"/>
                </a:lnTo>
                <a:lnTo>
                  <a:pt x="250" y="196"/>
                </a:lnTo>
              </a:path>
            </a:pathLst>
          </a:custGeom>
          <a:solidFill>
            <a:srgbClr val="FF0000"/>
          </a:solidFill>
          <a:ln w="12700">
            <a:solidFill>
              <a:srgbClr val="000000"/>
            </a:solidFill>
            <a:round/>
          </a:ln>
        </p:spPr>
        <p:txBody>
          <a:bodyPr/>
          <a:lstStyle/>
          <a:p>
            <a:endParaRPr lang="zh-CN" altLang="en-US"/>
          </a:p>
        </p:txBody>
      </p:sp>
      <p:sp>
        <p:nvSpPr>
          <p:cNvPr id="105514" name="Freeform 42"/>
          <p:cNvSpPr/>
          <p:nvPr/>
        </p:nvSpPr>
        <p:spPr bwMode="auto">
          <a:xfrm>
            <a:off x="6149975" y="1741488"/>
            <a:ext cx="222250" cy="68262"/>
          </a:xfrm>
          <a:custGeom>
            <a:avLst/>
            <a:gdLst>
              <a:gd name="T0" fmla="*/ 2147483646 w 348"/>
              <a:gd name="T1" fmla="*/ 2147483646 h 109"/>
              <a:gd name="T2" fmla="*/ 2147483646 w 348"/>
              <a:gd name="T3" fmla="*/ 2147483646 h 109"/>
              <a:gd name="T4" fmla="*/ 2147483646 w 348"/>
              <a:gd name="T5" fmla="*/ 0 h 109"/>
              <a:gd name="T6" fmla="*/ 2147483646 w 348"/>
              <a:gd name="T7" fmla="*/ 2147483646 h 109"/>
              <a:gd name="T8" fmla="*/ 2147483646 w 348"/>
              <a:gd name="T9" fmla="*/ 2147483646 h 109"/>
              <a:gd name="T10" fmla="*/ 2147483646 w 348"/>
              <a:gd name="T11" fmla="*/ 2147483646 h 109"/>
              <a:gd name="T12" fmla="*/ 2147483646 w 348"/>
              <a:gd name="T13" fmla="*/ 2147483646 h 109"/>
              <a:gd name="T14" fmla="*/ 2147483646 w 348"/>
              <a:gd name="T15" fmla="*/ 2147483646 h 109"/>
              <a:gd name="T16" fmla="*/ 2147483646 w 348"/>
              <a:gd name="T17" fmla="*/ 2147483646 h 109"/>
              <a:gd name="T18" fmla="*/ 2147483646 w 348"/>
              <a:gd name="T19" fmla="*/ 2147483646 h 109"/>
              <a:gd name="T20" fmla="*/ 2147483646 w 348"/>
              <a:gd name="T21" fmla="*/ 2147483646 h 109"/>
              <a:gd name="T22" fmla="*/ 2147483646 w 348"/>
              <a:gd name="T23" fmla="*/ 2147483646 h 109"/>
              <a:gd name="T24" fmla="*/ 2147483646 w 348"/>
              <a:gd name="T25" fmla="*/ 2147483646 h 109"/>
              <a:gd name="T26" fmla="*/ 2147483646 w 348"/>
              <a:gd name="T27" fmla="*/ 2147483646 h 109"/>
              <a:gd name="T28" fmla="*/ 2147483646 w 348"/>
              <a:gd name="T29" fmla="*/ 2147483646 h 109"/>
              <a:gd name="T30" fmla="*/ 2147483646 w 348"/>
              <a:gd name="T31" fmla="*/ 2147483646 h 109"/>
              <a:gd name="T32" fmla="*/ 2147483646 w 348"/>
              <a:gd name="T33" fmla="*/ 2147483646 h 109"/>
              <a:gd name="T34" fmla="*/ 2147483646 w 348"/>
              <a:gd name="T35" fmla="*/ 2147483646 h 109"/>
              <a:gd name="T36" fmla="*/ 2147483646 w 348"/>
              <a:gd name="T37" fmla="*/ 2147483646 h 109"/>
              <a:gd name="T38" fmla="*/ 2147483646 w 348"/>
              <a:gd name="T39" fmla="*/ 2147483646 h 109"/>
              <a:gd name="T40" fmla="*/ 0 w 348"/>
              <a:gd name="T41" fmla="*/ 2147483646 h 109"/>
              <a:gd name="T42" fmla="*/ 0 w 348"/>
              <a:gd name="T43" fmla="*/ 2147483646 h 109"/>
              <a:gd name="T44" fmla="*/ 2147483646 w 348"/>
              <a:gd name="T45" fmla="*/ 2147483646 h 109"/>
              <a:gd name="T46" fmla="*/ 2147483646 w 348"/>
              <a:gd name="T47" fmla="*/ 2147483646 h 109"/>
              <a:gd name="T48" fmla="*/ 2147483646 w 348"/>
              <a:gd name="T49" fmla="*/ 2147483646 h 109"/>
              <a:gd name="T50" fmla="*/ 2147483646 w 348"/>
              <a:gd name="T51" fmla="*/ 2147483646 h 109"/>
              <a:gd name="T52" fmla="*/ 2147483646 w 348"/>
              <a:gd name="T53" fmla="*/ 2147483646 h 1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8"/>
              <a:gd name="T82" fmla="*/ 0 h 109"/>
              <a:gd name="T83" fmla="*/ 348 w 348"/>
              <a:gd name="T84" fmla="*/ 109 h 1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8" h="109">
                <a:moveTo>
                  <a:pt x="163" y="11"/>
                </a:moveTo>
                <a:lnTo>
                  <a:pt x="185" y="11"/>
                </a:lnTo>
                <a:lnTo>
                  <a:pt x="217" y="0"/>
                </a:lnTo>
                <a:lnTo>
                  <a:pt x="239" y="11"/>
                </a:lnTo>
                <a:lnTo>
                  <a:pt x="282" y="11"/>
                </a:lnTo>
                <a:lnTo>
                  <a:pt x="315" y="33"/>
                </a:lnTo>
                <a:lnTo>
                  <a:pt x="326" y="44"/>
                </a:lnTo>
                <a:lnTo>
                  <a:pt x="348" y="44"/>
                </a:lnTo>
                <a:lnTo>
                  <a:pt x="348" y="54"/>
                </a:lnTo>
                <a:lnTo>
                  <a:pt x="348" y="65"/>
                </a:lnTo>
                <a:lnTo>
                  <a:pt x="337" y="76"/>
                </a:lnTo>
                <a:lnTo>
                  <a:pt x="326" y="87"/>
                </a:lnTo>
                <a:lnTo>
                  <a:pt x="304" y="87"/>
                </a:lnTo>
                <a:lnTo>
                  <a:pt x="293" y="98"/>
                </a:lnTo>
                <a:lnTo>
                  <a:pt x="272" y="98"/>
                </a:lnTo>
                <a:lnTo>
                  <a:pt x="239" y="98"/>
                </a:lnTo>
                <a:lnTo>
                  <a:pt x="206" y="109"/>
                </a:lnTo>
                <a:lnTo>
                  <a:pt x="163" y="109"/>
                </a:lnTo>
                <a:lnTo>
                  <a:pt x="119" y="109"/>
                </a:lnTo>
                <a:lnTo>
                  <a:pt x="54" y="109"/>
                </a:lnTo>
                <a:lnTo>
                  <a:pt x="0" y="109"/>
                </a:lnTo>
                <a:lnTo>
                  <a:pt x="0" y="22"/>
                </a:lnTo>
                <a:lnTo>
                  <a:pt x="54" y="22"/>
                </a:lnTo>
                <a:lnTo>
                  <a:pt x="98" y="22"/>
                </a:lnTo>
                <a:lnTo>
                  <a:pt x="130" y="22"/>
                </a:lnTo>
                <a:lnTo>
                  <a:pt x="163" y="11"/>
                </a:lnTo>
              </a:path>
            </a:pathLst>
          </a:custGeom>
          <a:solidFill>
            <a:srgbClr val="FF0000"/>
          </a:solidFill>
          <a:ln w="12700">
            <a:solidFill>
              <a:srgbClr val="000000"/>
            </a:solidFill>
            <a:round/>
          </a:ln>
        </p:spPr>
        <p:txBody>
          <a:bodyPr/>
          <a:lstStyle/>
          <a:p>
            <a:endParaRPr lang="zh-CN" altLang="en-US"/>
          </a:p>
        </p:txBody>
      </p:sp>
      <p:sp>
        <p:nvSpPr>
          <p:cNvPr id="105515" name="Freeform 43"/>
          <p:cNvSpPr/>
          <p:nvPr/>
        </p:nvSpPr>
        <p:spPr bwMode="auto">
          <a:xfrm>
            <a:off x="6149975" y="2266950"/>
            <a:ext cx="241300" cy="76200"/>
          </a:xfrm>
          <a:custGeom>
            <a:avLst/>
            <a:gdLst>
              <a:gd name="T0" fmla="*/ 0 w 380"/>
              <a:gd name="T1" fmla="*/ 2147483646 h 120"/>
              <a:gd name="T2" fmla="*/ 2147483646 w 380"/>
              <a:gd name="T3" fmla="*/ 2147483646 h 120"/>
              <a:gd name="T4" fmla="*/ 2147483646 w 380"/>
              <a:gd name="T5" fmla="*/ 2147483646 h 120"/>
              <a:gd name="T6" fmla="*/ 2147483646 w 380"/>
              <a:gd name="T7" fmla="*/ 0 h 120"/>
              <a:gd name="T8" fmla="*/ 2147483646 w 380"/>
              <a:gd name="T9" fmla="*/ 0 h 120"/>
              <a:gd name="T10" fmla="*/ 2147483646 w 380"/>
              <a:gd name="T11" fmla="*/ 0 h 120"/>
              <a:gd name="T12" fmla="*/ 2147483646 w 380"/>
              <a:gd name="T13" fmla="*/ 0 h 120"/>
              <a:gd name="T14" fmla="*/ 2147483646 w 380"/>
              <a:gd name="T15" fmla="*/ 0 h 120"/>
              <a:gd name="T16" fmla="*/ 2147483646 w 380"/>
              <a:gd name="T17" fmla="*/ 2147483646 h 120"/>
              <a:gd name="T18" fmla="*/ 2147483646 w 380"/>
              <a:gd name="T19" fmla="*/ 2147483646 h 120"/>
              <a:gd name="T20" fmla="*/ 2147483646 w 380"/>
              <a:gd name="T21" fmla="*/ 2147483646 h 120"/>
              <a:gd name="T22" fmla="*/ 2147483646 w 380"/>
              <a:gd name="T23" fmla="*/ 2147483646 h 120"/>
              <a:gd name="T24" fmla="*/ 2147483646 w 380"/>
              <a:gd name="T25" fmla="*/ 2147483646 h 120"/>
              <a:gd name="T26" fmla="*/ 2147483646 w 380"/>
              <a:gd name="T27" fmla="*/ 2147483646 h 120"/>
              <a:gd name="T28" fmla="*/ 2147483646 w 380"/>
              <a:gd name="T29" fmla="*/ 2147483646 h 120"/>
              <a:gd name="T30" fmla="*/ 0 w 380"/>
              <a:gd name="T31" fmla="*/ 2147483646 h 120"/>
              <a:gd name="T32" fmla="*/ 0 w 380"/>
              <a:gd name="T33" fmla="*/ 2147483646 h 120"/>
              <a:gd name="T34" fmla="*/ 0 w 380"/>
              <a:gd name="T35" fmla="*/ 2147483646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0"/>
              <a:gd name="T55" fmla="*/ 0 h 120"/>
              <a:gd name="T56" fmla="*/ 380 w 380"/>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0" h="120">
                <a:moveTo>
                  <a:pt x="0" y="11"/>
                </a:moveTo>
                <a:lnTo>
                  <a:pt x="32" y="11"/>
                </a:lnTo>
                <a:lnTo>
                  <a:pt x="65" y="11"/>
                </a:lnTo>
                <a:lnTo>
                  <a:pt x="98" y="0"/>
                </a:lnTo>
                <a:lnTo>
                  <a:pt x="119" y="0"/>
                </a:lnTo>
                <a:lnTo>
                  <a:pt x="174" y="0"/>
                </a:lnTo>
                <a:lnTo>
                  <a:pt x="217" y="0"/>
                </a:lnTo>
                <a:lnTo>
                  <a:pt x="239" y="0"/>
                </a:lnTo>
                <a:lnTo>
                  <a:pt x="261" y="11"/>
                </a:lnTo>
                <a:lnTo>
                  <a:pt x="282" y="22"/>
                </a:lnTo>
                <a:lnTo>
                  <a:pt x="293" y="33"/>
                </a:lnTo>
                <a:lnTo>
                  <a:pt x="315" y="44"/>
                </a:lnTo>
                <a:lnTo>
                  <a:pt x="337" y="65"/>
                </a:lnTo>
                <a:lnTo>
                  <a:pt x="359" y="87"/>
                </a:lnTo>
                <a:lnTo>
                  <a:pt x="380" y="120"/>
                </a:lnTo>
                <a:lnTo>
                  <a:pt x="0" y="120"/>
                </a:lnTo>
                <a:lnTo>
                  <a:pt x="0" y="11"/>
                </a:lnTo>
              </a:path>
            </a:pathLst>
          </a:custGeom>
          <a:solidFill>
            <a:srgbClr val="FF0000"/>
          </a:solidFill>
          <a:ln w="12700">
            <a:solidFill>
              <a:srgbClr val="000000"/>
            </a:solidFill>
            <a:round/>
          </a:ln>
        </p:spPr>
        <p:txBody>
          <a:bodyPr/>
          <a:lstStyle/>
          <a:p>
            <a:endParaRPr lang="zh-CN" altLang="en-US"/>
          </a:p>
        </p:txBody>
      </p:sp>
      <p:sp>
        <p:nvSpPr>
          <p:cNvPr id="105518" name="Freeform 46"/>
          <p:cNvSpPr/>
          <p:nvPr/>
        </p:nvSpPr>
        <p:spPr bwMode="auto">
          <a:xfrm>
            <a:off x="6840538" y="1133475"/>
            <a:ext cx="166687" cy="676275"/>
          </a:xfrm>
          <a:custGeom>
            <a:avLst/>
            <a:gdLst>
              <a:gd name="T0" fmla="*/ 2147483646 w 261"/>
              <a:gd name="T1" fmla="*/ 2147483646 h 1067"/>
              <a:gd name="T2" fmla="*/ 0 w 261"/>
              <a:gd name="T3" fmla="*/ 2147483646 h 1067"/>
              <a:gd name="T4" fmla="*/ 2147483646 w 261"/>
              <a:gd name="T5" fmla="*/ 2147483646 h 1067"/>
              <a:gd name="T6" fmla="*/ 2147483646 w 261"/>
              <a:gd name="T7" fmla="*/ 0 h 1067"/>
              <a:gd name="T8" fmla="*/ 2147483646 w 261"/>
              <a:gd name="T9" fmla="*/ 0 h 1067"/>
              <a:gd name="T10" fmla="*/ 2147483646 w 261"/>
              <a:gd name="T11" fmla="*/ 2147483646 h 1067"/>
              <a:gd name="T12" fmla="*/ 2147483646 w 261"/>
              <a:gd name="T13" fmla="*/ 2147483646 h 1067"/>
              <a:gd name="T14" fmla="*/ 2147483646 w 261"/>
              <a:gd name="T15" fmla="*/ 2147483646 h 1067"/>
              <a:gd name="T16" fmla="*/ 2147483646 w 261"/>
              <a:gd name="T17" fmla="*/ 2147483646 h 1067"/>
              <a:gd name="T18" fmla="*/ 2147483646 w 261"/>
              <a:gd name="T19" fmla="*/ 2147483646 h 1067"/>
              <a:gd name="T20" fmla="*/ 2147483646 w 261"/>
              <a:gd name="T21" fmla="*/ 2147483646 h 1067"/>
              <a:gd name="T22" fmla="*/ 2147483646 w 261"/>
              <a:gd name="T23" fmla="*/ 2147483646 h 1067"/>
              <a:gd name="T24" fmla="*/ 2147483646 w 261"/>
              <a:gd name="T25" fmla="*/ 2147483646 h 1067"/>
              <a:gd name="T26" fmla="*/ 2147483646 w 261"/>
              <a:gd name="T27" fmla="*/ 2147483646 h 1067"/>
              <a:gd name="T28" fmla="*/ 2147483646 w 261"/>
              <a:gd name="T29" fmla="*/ 2147483646 h 1067"/>
              <a:gd name="T30" fmla="*/ 2147483646 w 261"/>
              <a:gd name="T31" fmla="*/ 2147483646 h 1067"/>
              <a:gd name="T32" fmla="*/ 2147483646 w 261"/>
              <a:gd name="T33" fmla="*/ 2147483646 h 1067"/>
              <a:gd name="T34" fmla="*/ 2147483646 w 261"/>
              <a:gd name="T35" fmla="*/ 2147483646 h 1067"/>
              <a:gd name="T36" fmla="*/ 2147483646 w 261"/>
              <a:gd name="T37" fmla="*/ 2147483646 h 1067"/>
              <a:gd name="T38" fmla="*/ 2147483646 w 261"/>
              <a:gd name="T39" fmla="*/ 2147483646 h 1067"/>
              <a:gd name="T40" fmla="*/ 2147483646 w 261"/>
              <a:gd name="T41" fmla="*/ 2147483646 h 1067"/>
              <a:gd name="T42" fmla="*/ 2147483646 w 261"/>
              <a:gd name="T43" fmla="*/ 2147483646 h 1067"/>
              <a:gd name="T44" fmla="*/ 2147483646 w 261"/>
              <a:gd name="T45" fmla="*/ 2147483646 h 1067"/>
              <a:gd name="T46" fmla="*/ 2147483646 w 261"/>
              <a:gd name="T47" fmla="*/ 2147483646 h 1067"/>
              <a:gd name="T48" fmla="*/ 2147483646 w 261"/>
              <a:gd name="T49" fmla="*/ 2147483646 h 1067"/>
              <a:gd name="T50" fmla="*/ 2147483646 w 261"/>
              <a:gd name="T51" fmla="*/ 2147483646 h 1067"/>
              <a:gd name="T52" fmla="*/ 2147483646 w 261"/>
              <a:gd name="T53" fmla="*/ 2147483646 h 1067"/>
              <a:gd name="T54" fmla="*/ 2147483646 w 261"/>
              <a:gd name="T55" fmla="*/ 2147483646 h 1067"/>
              <a:gd name="T56" fmla="*/ 2147483646 w 261"/>
              <a:gd name="T57" fmla="*/ 2147483646 h 1067"/>
              <a:gd name="T58" fmla="*/ 2147483646 w 261"/>
              <a:gd name="T59" fmla="*/ 2147483646 h 1067"/>
              <a:gd name="T60" fmla="*/ 2147483646 w 261"/>
              <a:gd name="T61" fmla="*/ 2147483646 h 1067"/>
              <a:gd name="T62" fmla="*/ 2147483646 w 261"/>
              <a:gd name="T63" fmla="*/ 2147483646 h 1067"/>
              <a:gd name="T64" fmla="*/ 2147483646 w 261"/>
              <a:gd name="T65" fmla="*/ 2147483646 h 1067"/>
              <a:gd name="T66" fmla="*/ 2147483646 w 261"/>
              <a:gd name="T67" fmla="*/ 2147483646 h 10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1"/>
              <a:gd name="T103" fmla="*/ 0 h 1067"/>
              <a:gd name="T104" fmla="*/ 261 w 261"/>
              <a:gd name="T105" fmla="*/ 1067 h 10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1" h="1067">
                <a:moveTo>
                  <a:pt x="22" y="98"/>
                </a:moveTo>
                <a:lnTo>
                  <a:pt x="11" y="77"/>
                </a:lnTo>
                <a:lnTo>
                  <a:pt x="0" y="66"/>
                </a:lnTo>
                <a:lnTo>
                  <a:pt x="0" y="44"/>
                </a:lnTo>
                <a:lnTo>
                  <a:pt x="0" y="33"/>
                </a:lnTo>
                <a:lnTo>
                  <a:pt x="11" y="11"/>
                </a:lnTo>
                <a:lnTo>
                  <a:pt x="33" y="11"/>
                </a:lnTo>
                <a:lnTo>
                  <a:pt x="43" y="0"/>
                </a:lnTo>
                <a:lnTo>
                  <a:pt x="54" y="0"/>
                </a:lnTo>
                <a:lnTo>
                  <a:pt x="65" y="0"/>
                </a:lnTo>
                <a:lnTo>
                  <a:pt x="87" y="11"/>
                </a:lnTo>
                <a:lnTo>
                  <a:pt x="119" y="22"/>
                </a:lnTo>
                <a:lnTo>
                  <a:pt x="152" y="33"/>
                </a:lnTo>
                <a:lnTo>
                  <a:pt x="185" y="44"/>
                </a:lnTo>
                <a:lnTo>
                  <a:pt x="206" y="66"/>
                </a:lnTo>
                <a:lnTo>
                  <a:pt x="228" y="87"/>
                </a:lnTo>
                <a:lnTo>
                  <a:pt x="250" y="109"/>
                </a:lnTo>
                <a:lnTo>
                  <a:pt x="261" y="120"/>
                </a:lnTo>
                <a:lnTo>
                  <a:pt x="261" y="142"/>
                </a:lnTo>
                <a:lnTo>
                  <a:pt x="261" y="153"/>
                </a:lnTo>
                <a:lnTo>
                  <a:pt x="261" y="164"/>
                </a:lnTo>
                <a:lnTo>
                  <a:pt x="261" y="175"/>
                </a:lnTo>
                <a:lnTo>
                  <a:pt x="261" y="196"/>
                </a:lnTo>
                <a:lnTo>
                  <a:pt x="250" y="218"/>
                </a:lnTo>
                <a:lnTo>
                  <a:pt x="250" y="240"/>
                </a:lnTo>
                <a:lnTo>
                  <a:pt x="250" y="262"/>
                </a:lnTo>
                <a:lnTo>
                  <a:pt x="239" y="283"/>
                </a:lnTo>
                <a:lnTo>
                  <a:pt x="239" y="305"/>
                </a:lnTo>
                <a:lnTo>
                  <a:pt x="239" y="327"/>
                </a:lnTo>
                <a:lnTo>
                  <a:pt x="239" y="349"/>
                </a:lnTo>
                <a:lnTo>
                  <a:pt x="239" y="381"/>
                </a:lnTo>
                <a:lnTo>
                  <a:pt x="228" y="414"/>
                </a:lnTo>
                <a:lnTo>
                  <a:pt x="228" y="457"/>
                </a:lnTo>
                <a:lnTo>
                  <a:pt x="228" y="501"/>
                </a:lnTo>
                <a:lnTo>
                  <a:pt x="228" y="545"/>
                </a:lnTo>
                <a:lnTo>
                  <a:pt x="228" y="599"/>
                </a:lnTo>
                <a:lnTo>
                  <a:pt x="228" y="653"/>
                </a:lnTo>
                <a:lnTo>
                  <a:pt x="228" y="708"/>
                </a:lnTo>
                <a:lnTo>
                  <a:pt x="217" y="773"/>
                </a:lnTo>
                <a:lnTo>
                  <a:pt x="217" y="838"/>
                </a:lnTo>
                <a:lnTo>
                  <a:pt x="217" y="915"/>
                </a:lnTo>
                <a:lnTo>
                  <a:pt x="217" y="991"/>
                </a:lnTo>
                <a:lnTo>
                  <a:pt x="217" y="1067"/>
                </a:lnTo>
                <a:lnTo>
                  <a:pt x="98" y="1067"/>
                </a:lnTo>
                <a:lnTo>
                  <a:pt x="98" y="980"/>
                </a:lnTo>
                <a:lnTo>
                  <a:pt x="98" y="904"/>
                </a:lnTo>
                <a:lnTo>
                  <a:pt x="98" y="827"/>
                </a:lnTo>
                <a:lnTo>
                  <a:pt x="98" y="751"/>
                </a:lnTo>
                <a:lnTo>
                  <a:pt x="98" y="686"/>
                </a:lnTo>
                <a:lnTo>
                  <a:pt x="87" y="621"/>
                </a:lnTo>
                <a:lnTo>
                  <a:pt x="87" y="555"/>
                </a:lnTo>
                <a:lnTo>
                  <a:pt x="87" y="501"/>
                </a:lnTo>
                <a:lnTo>
                  <a:pt x="87" y="457"/>
                </a:lnTo>
                <a:lnTo>
                  <a:pt x="87" y="414"/>
                </a:lnTo>
                <a:lnTo>
                  <a:pt x="87" y="370"/>
                </a:lnTo>
                <a:lnTo>
                  <a:pt x="87" y="338"/>
                </a:lnTo>
                <a:lnTo>
                  <a:pt x="87" y="305"/>
                </a:lnTo>
                <a:lnTo>
                  <a:pt x="87" y="283"/>
                </a:lnTo>
                <a:lnTo>
                  <a:pt x="76" y="262"/>
                </a:lnTo>
                <a:lnTo>
                  <a:pt x="76" y="240"/>
                </a:lnTo>
                <a:lnTo>
                  <a:pt x="76" y="218"/>
                </a:lnTo>
                <a:lnTo>
                  <a:pt x="65" y="185"/>
                </a:lnTo>
                <a:lnTo>
                  <a:pt x="65" y="164"/>
                </a:lnTo>
                <a:lnTo>
                  <a:pt x="54" y="153"/>
                </a:lnTo>
                <a:lnTo>
                  <a:pt x="54" y="131"/>
                </a:lnTo>
                <a:lnTo>
                  <a:pt x="43" y="120"/>
                </a:lnTo>
                <a:lnTo>
                  <a:pt x="33" y="109"/>
                </a:lnTo>
                <a:lnTo>
                  <a:pt x="22" y="98"/>
                </a:lnTo>
              </a:path>
            </a:pathLst>
          </a:custGeom>
          <a:solidFill>
            <a:srgbClr val="FF0000"/>
          </a:solidFill>
          <a:ln w="12700">
            <a:solidFill>
              <a:srgbClr val="000000"/>
            </a:solidFill>
            <a:round/>
          </a:ln>
        </p:spPr>
        <p:txBody>
          <a:bodyPr/>
          <a:lstStyle/>
          <a:p>
            <a:endParaRPr lang="zh-CN" altLang="en-US"/>
          </a:p>
        </p:txBody>
      </p:sp>
      <p:sp>
        <p:nvSpPr>
          <p:cNvPr id="105523" name="Freeform 51"/>
          <p:cNvSpPr/>
          <p:nvPr/>
        </p:nvSpPr>
        <p:spPr bwMode="auto">
          <a:xfrm>
            <a:off x="6149975" y="1982788"/>
            <a:ext cx="207963" cy="76200"/>
          </a:xfrm>
          <a:custGeom>
            <a:avLst/>
            <a:gdLst>
              <a:gd name="T0" fmla="*/ 2147483646 w 326"/>
              <a:gd name="T1" fmla="*/ 2147483646 h 120"/>
              <a:gd name="T2" fmla="*/ 2147483646 w 326"/>
              <a:gd name="T3" fmla="*/ 2147483646 h 120"/>
              <a:gd name="T4" fmla="*/ 2147483646 w 326"/>
              <a:gd name="T5" fmla="*/ 2147483646 h 120"/>
              <a:gd name="T6" fmla="*/ 2147483646 w 326"/>
              <a:gd name="T7" fmla="*/ 0 h 120"/>
              <a:gd name="T8" fmla="*/ 2147483646 w 326"/>
              <a:gd name="T9" fmla="*/ 0 h 120"/>
              <a:gd name="T10" fmla="*/ 2147483646 w 326"/>
              <a:gd name="T11" fmla="*/ 0 h 120"/>
              <a:gd name="T12" fmla="*/ 2147483646 w 326"/>
              <a:gd name="T13" fmla="*/ 2147483646 h 120"/>
              <a:gd name="T14" fmla="*/ 2147483646 w 326"/>
              <a:gd name="T15" fmla="*/ 2147483646 h 120"/>
              <a:gd name="T16" fmla="*/ 2147483646 w 326"/>
              <a:gd name="T17" fmla="*/ 2147483646 h 120"/>
              <a:gd name="T18" fmla="*/ 2147483646 w 326"/>
              <a:gd name="T19" fmla="*/ 2147483646 h 120"/>
              <a:gd name="T20" fmla="*/ 2147483646 w 326"/>
              <a:gd name="T21" fmla="*/ 2147483646 h 120"/>
              <a:gd name="T22" fmla="*/ 2147483646 w 326"/>
              <a:gd name="T23" fmla="*/ 2147483646 h 120"/>
              <a:gd name="T24" fmla="*/ 2147483646 w 326"/>
              <a:gd name="T25" fmla="*/ 2147483646 h 120"/>
              <a:gd name="T26" fmla="*/ 2147483646 w 326"/>
              <a:gd name="T27" fmla="*/ 2147483646 h 120"/>
              <a:gd name="T28" fmla="*/ 2147483646 w 326"/>
              <a:gd name="T29" fmla="*/ 2147483646 h 120"/>
              <a:gd name="T30" fmla="*/ 2147483646 w 326"/>
              <a:gd name="T31" fmla="*/ 2147483646 h 120"/>
              <a:gd name="T32" fmla="*/ 2147483646 w 326"/>
              <a:gd name="T33" fmla="*/ 2147483646 h 120"/>
              <a:gd name="T34" fmla="*/ 2147483646 w 326"/>
              <a:gd name="T35" fmla="*/ 2147483646 h 120"/>
              <a:gd name="T36" fmla="*/ 2147483646 w 326"/>
              <a:gd name="T37" fmla="*/ 2147483646 h 120"/>
              <a:gd name="T38" fmla="*/ 2147483646 w 326"/>
              <a:gd name="T39" fmla="*/ 2147483646 h 120"/>
              <a:gd name="T40" fmla="*/ 2147483646 w 326"/>
              <a:gd name="T41" fmla="*/ 2147483646 h 120"/>
              <a:gd name="T42" fmla="*/ 0 w 326"/>
              <a:gd name="T43" fmla="*/ 2147483646 h 120"/>
              <a:gd name="T44" fmla="*/ 0 w 326"/>
              <a:gd name="T45" fmla="*/ 2147483646 h 120"/>
              <a:gd name="T46" fmla="*/ 2147483646 w 326"/>
              <a:gd name="T47" fmla="*/ 2147483646 h 120"/>
              <a:gd name="T48" fmla="*/ 2147483646 w 326"/>
              <a:gd name="T49" fmla="*/ 2147483646 h 120"/>
              <a:gd name="T50" fmla="*/ 2147483646 w 326"/>
              <a:gd name="T51" fmla="*/ 2147483646 h 120"/>
              <a:gd name="T52" fmla="*/ 2147483646 w 326"/>
              <a:gd name="T53" fmla="*/ 2147483646 h 120"/>
              <a:gd name="T54" fmla="*/ 2147483646 w 326"/>
              <a:gd name="T55" fmla="*/ 2147483646 h 1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6"/>
              <a:gd name="T85" fmla="*/ 0 h 120"/>
              <a:gd name="T86" fmla="*/ 326 w 326"/>
              <a:gd name="T87" fmla="*/ 120 h 1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6" h="120">
                <a:moveTo>
                  <a:pt x="163" y="22"/>
                </a:moveTo>
                <a:lnTo>
                  <a:pt x="185" y="11"/>
                </a:lnTo>
                <a:lnTo>
                  <a:pt x="206" y="11"/>
                </a:lnTo>
                <a:lnTo>
                  <a:pt x="228" y="0"/>
                </a:lnTo>
                <a:lnTo>
                  <a:pt x="250" y="0"/>
                </a:lnTo>
                <a:lnTo>
                  <a:pt x="272" y="0"/>
                </a:lnTo>
                <a:lnTo>
                  <a:pt x="293" y="11"/>
                </a:lnTo>
                <a:lnTo>
                  <a:pt x="326" y="22"/>
                </a:lnTo>
                <a:lnTo>
                  <a:pt x="326" y="43"/>
                </a:lnTo>
                <a:lnTo>
                  <a:pt x="326" y="54"/>
                </a:lnTo>
                <a:lnTo>
                  <a:pt x="326" y="65"/>
                </a:lnTo>
                <a:lnTo>
                  <a:pt x="326" y="76"/>
                </a:lnTo>
                <a:lnTo>
                  <a:pt x="315" y="87"/>
                </a:lnTo>
                <a:lnTo>
                  <a:pt x="304" y="87"/>
                </a:lnTo>
                <a:lnTo>
                  <a:pt x="293" y="98"/>
                </a:lnTo>
                <a:lnTo>
                  <a:pt x="272" y="109"/>
                </a:lnTo>
                <a:lnTo>
                  <a:pt x="239" y="109"/>
                </a:lnTo>
                <a:lnTo>
                  <a:pt x="206" y="120"/>
                </a:lnTo>
                <a:lnTo>
                  <a:pt x="163" y="120"/>
                </a:lnTo>
                <a:lnTo>
                  <a:pt x="119" y="120"/>
                </a:lnTo>
                <a:lnTo>
                  <a:pt x="54" y="120"/>
                </a:lnTo>
                <a:lnTo>
                  <a:pt x="0" y="120"/>
                </a:lnTo>
                <a:lnTo>
                  <a:pt x="0" y="33"/>
                </a:lnTo>
                <a:lnTo>
                  <a:pt x="54" y="33"/>
                </a:lnTo>
                <a:lnTo>
                  <a:pt x="98" y="33"/>
                </a:lnTo>
                <a:lnTo>
                  <a:pt x="130" y="33"/>
                </a:lnTo>
                <a:lnTo>
                  <a:pt x="163" y="22"/>
                </a:lnTo>
              </a:path>
            </a:pathLst>
          </a:custGeom>
          <a:solidFill>
            <a:srgbClr val="FF0000"/>
          </a:solidFill>
          <a:ln w="12700">
            <a:solidFill>
              <a:srgbClr val="000000"/>
            </a:solidFill>
            <a:round/>
          </a:ln>
        </p:spPr>
        <p:txBody>
          <a:bodyPr/>
          <a:lstStyle/>
          <a:p>
            <a:endParaRPr lang="zh-CN" altLang="en-US"/>
          </a:p>
        </p:txBody>
      </p:sp>
      <p:sp>
        <p:nvSpPr>
          <p:cNvPr id="105516" name="Freeform 44"/>
          <p:cNvSpPr/>
          <p:nvPr/>
        </p:nvSpPr>
        <p:spPr bwMode="auto">
          <a:xfrm>
            <a:off x="6537325" y="1679575"/>
            <a:ext cx="1090613" cy="227013"/>
          </a:xfrm>
          <a:custGeom>
            <a:avLst/>
            <a:gdLst>
              <a:gd name="T0" fmla="*/ 2147483646 w 1717"/>
              <a:gd name="T1" fmla="*/ 2147483646 h 359"/>
              <a:gd name="T2" fmla="*/ 2147483646 w 1717"/>
              <a:gd name="T3" fmla="*/ 2147483646 h 359"/>
              <a:gd name="T4" fmla="*/ 2147483646 w 1717"/>
              <a:gd name="T5" fmla="*/ 2147483646 h 359"/>
              <a:gd name="T6" fmla="*/ 2147483646 w 1717"/>
              <a:gd name="T7" fmla="*/ 0 h 359"/>
              <a:gd name="T8" fmla="*/ 2147483646 w 1717"/>
              <a:gd name="T9" fmla="*/ 0 h 359"/>
              <a:gd name="T10" fmla="*/ 2147483646 w 1717"/>
              <a:gd name="T11" fmla="*/ 2147483646 h 359"/>
              <a:gd name="T12" fmla="*/ 2147483646 w 1717"/>
              <a:gd name="T13" fmla="*/ 2147483646 h 359"/>
              <a:gd name="T14" fmla="*/ 2147483646 w 1717"/>
              <a:gd name="T15" fmla="*/ 2147483646 h 359"/>
              <a:gd name="T16" fmla="*/ 2147483646 w 1717"/>
              <a:gd name="T17" fmla="*/ 2147483646 h 359"/>
              <a:gd name="T18" fmla="*/ 2147483646 w 1717"/>
              <a:gd name="T19" fmla="*/ 2147483646 h 359"/>
              <a:gd name="T20" fmla="*/ 2147483646 w 1717"/>
              <a:gd name="T21" fmla="*/ 2147483646 h 359"/>
              <a:gd name="T22" fmla="*/ 2147483646 w 1717"/>
              <a:gd name="T23" fmla="*/ 2147483646 h 359"/>
              <a:gd name="T24" fmla="*/ 2147483646 w 1717"/>
              <a:gd name="T25" fmla="*/ 2147483646 h 359"/>
              <a:gd name="T26" fmla="*/ 2147483646 w 1717"/>
              <a:gd name="T27" fmla="*/ 2147483646 h 359"/>
              <a:gd name="T28" fmla="*/ 2147483646 w 1717"/>
              <a:gd name="T29" fmla="*/ 2147483646 h 359"/>
              <a:gd name="T30" fmla="*/ 2147483646 w 1717"/>
              <a:gd name="T31" fmla="*/ 2147483646 h 359"/>
              <a:gd name="T32" fmla="*/ 2147483646 w 1717"/>
              <a:gd name="T33" fmla="*/ 2147483646 h 359"/>
              <a:gd name="T34" fmla="*/ 2147483646 w 1717"/>
              <a:gd name="T35" fmla="*/ 2147483646 h 359"/>
              <a:gd name="T36" fmla="*/ 2147483646 w 1717"/>
              <a:gd name="T37" fmla="*/ 2147483646 h 359"/>
              <a:gd name="T38" fmla="*/ 2147483646 w 1717"/>
              <a:gd name="T39" fmla="*/ 2147483646 h 359"/>
              <a:gd name="T40" fmla="*/ 2147483646 w 1717"/>
              <a:gd name="T41" fmla="*/ 2147483646 h 359"/>
              <a:gd name="T42" fmla="*/ 2147483646 w 1717"/>
              <a:gd name="T43" fmla="*/ 2147483646 h 359"/>
              <a:gd name="T44" fmla="*/ 2147483646 w 1717"/>
              <a:gd name="T45" fmla="*/ 2147483646 h 359"/>
              <a:gd name="T46" fmla="*/ 2147483646 w 1717"/>
              <a:gd name="T47" fmla="*/ 2147483646 h 359"/>
              <a:gd name="T48" fmla="*/ 2147483646 w 1717"/>
              <a:gd name="T49" fmla="*/ 2147483646 h 359"/>
              <a:gd name="T50" fmla="*/ 2147483646 w 1717"/>
              <a:gd name="T51" fmla="*/ 2147483646 h 359"/>
              <a:gd name="T52" fmla="*/ 2147483646 w 1717"/>
              <a:gd name="T53" fmla="*/ 2147483646 h 359"/>
              <a:gd name="T54" fmla="*/ 2147483646 w 1717"/>
              <a:gd name="T55" fmla="*/ 2147483646 h 359"/>
              <a:gd name="T56" fmla="*/ 2147483646 w 1717"/>
              <a:gd name="T57" fmla="*/ 2147483646 h 359"/>
              <a:gd name="T58" fmla="*/ 2147483646 w 1717"/>
              <a:gd name="T59" fmla="*/ 2147483646 h 359"/>
              <a:gd name="T60" fmla="*/ 0 w 1717"/>
              <a:gd name="T61" fmla="*/ 2147483646 h 359"/>
              <a:gd name="T62" fmla="*/ 0 w 1717"/>
              <a:gd name="T63" fmla="*/ 2147483646 h 359"/>
              <a:gd name="T64" fmla="*/ 2147483646 w 1717"/>
              <a:gd name="T65" fmla="*/ 2147483646 h 359"/>
              <a:gd name="T66" fmla="*/ 2147483646 w 1717"/>
              <a:gd name="T67" fmla="*/ 2147483646 h 359"/>
              <a:gd name="T68" fmla="*/ 2147483646 w 1717"/>
              <a:gd name="T69" fmla="*/ 2147483646 h 359"/>
              <a:gd name="T70" fmla="*/ 2147483646 w 1717"/>
              <a:gd name="T71" fmla="*/ 2147483646 h 359"/>
              <a:gd name="T72" fmla="*/ 2147483646 w 1717"/>
              <a:gd name="T73" fmla="*/ 2147483646 h 359"/>
              <a:gd name="T74" fmla="*/ 2147483646 w 1717"/>
              <a:gd name="T75" fmla="*/ 2147483646 h 359"/>
              <a:gd name="T76" fmla="*/ 2147483646 w 1717"/>
              <a:gd name="T77" fmla="*/ 2147483646 h 359"/>
              <a:gd name="T78" fmla="*/ 2147483646 w 1717"/>
              <a:gd name="T79" fmla="*/ 2147483646 h 359"/>
              <a:gd name="T80" fmla="*/ 2147483646 w 1717"/>
              <a:gd name="T81" fmla="*/ 2147483646 h 359"/>
              <a:gd name="T82" fmla="*/ 2147483646 w 1717"/>
              <a:gd name="T83" fmla="*/ 2147483646 h 359"/>
              <a:gd name="T84" fmla="*/ 2147483646 w 1717"/>
              <a:gd name="T85" fmla="*/ 2147483646 h 359"/>
              <a:gd name="T86" fmla="*/ 2147483646 w 1717"/>
              <a:gd name="T87" fmla="*/ 2147483646 h 3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7"/>
              <a:gd name="T133" fmla="*/ 0 h 359"/>
              <a:gd name="T134" fmla="*/ 1717 w 1717"/>
              <a:gd name="T135" fmla="*/ 359 h 3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7" h="359">
                <a:moveTo>
                  <a:pt x="1141" y="55"/>
                </a:moveTo>
                <a:lnTo>
                  <a:pt x="1206" y="44"/>
                </a:lnTo>
                <a:lnTo>
                  <a:pt x="1261" y="33"/>
                </a:lnTo>
                <a:lnTo>
                  <a:pt x="1315" y="22"/>
                </a:lnTo>
                <a:lnTo>
                  <a:pt x="1359" y="11"/>
                </a:lnTo>
                <a:lnTo>
                  <a:pt x="1402" y="11"/>
                </a:lnTo>
                <a:lnTo>
                  <a:pt x="1435" y="0"/>
                </a:lnTo>
                <a:lnTo>
                  <a:pt x="1456" y="0"/>
                </a:lnTo>
                <a:lnTo>
                  <a:pt x="1489" y="0"/>
                </a:lnTo>
                <a:lnTo>
                  <a:pt x="1522" y="0"/>
                </a:lnTo>
                <a:lnTo>
                  <a:pt x="1565" y="11"/>
                </a:lnTo>
                <a:lnTo>
                  <a:pt x="1609" y="22"/>
                </a:lnTo>
                <a:lnTo>
                  <a:pt x="1652" y="33"/>
                </a:lnTo>
                <a:lnTo>
                  <a:pt x="1674" y="55"/>
                </a:lnTo>
                <a:lnTo>
                  <a:pt x="1696" y="76"/>
                </a:lnTo>
                <a:lnTo>
                  <a:pt x="1706" y="98"/>
                </a:lnTo>
                <a:lnTo>
                  <a:pt x="1717" y="109"/>
                </a:lnTo>
                <a:lnTo>
                  <a:pt x="1706" y="120"/>
                </a:lnTo>
                <a:lnTo>
                  <a:pt x="1685" y="131"/>
                </a:lnTo>
                <a:lnTo>
                  <a:pt x="1663" y="131"/>
                </a:lnTo>
                <a:lnTo>
                  <a:pt x="1641" y="142"/>
                </a:lnTo>
                <a:lnTo>
                  <a:pt x="1609" y="142"/>
                </a:lnTo>
                <a:lnTo>
                  <a:pt x="1565" y="142"/>
                </a:lnTo>
                <a:lnTo>
                  <a:pt x="1522" y="142"/>
                </a:lnTo>
                <a:lnTo>
                  <a:pt x="1467" y="142"/>
                </a:lnTo>
                <a:lnTo>
                  <a:pt x="1402" y="152"/>
                </a:lnTo>
                <a:lnTo>
                  <a:pt x="1337" y="152"/>
                </a:lnTo>
                <a:lnTo>
                  <a:pt x="1272" y="163"/>
                </a:lnTo>
                <a:lnTo>
                  <a:pt x="1195" y="163"/>
                </a:lnTo>
                <a:lnTo>
                  <a:pt x="1119" y="174"/>
                </a:lnTo>
                <a:lnTo>
                  <a:pt x="1043" y="185"/>
                </a:lnTo>
                <a:lnTo>
                  <a:pt x="956" y="196"/>
                </a:lnTo>
                <a:lnTo>
                  <a:pt x="880" y="218"/>
                </a:lnTo>
                <a:lnTo>
                  <a:pt x="793" y="229"/>
                </a:lnTo>
                <a:lnTo>
                  <a:pt x="717" y="250"/>
                </a:lnTo>
                <a:lnTo>
                  <a:pt x="652" y="261"/>
                </a:lnTo>
                <a:lnTo>
                  <a:pt x="587" y="272"/>
                </a:lnTo>
                <a:lnTo>
                  <a:pt x="521" y="283"/>
                </a:lnTo>
                <a:lnTo>
                  <a:pt x="467" y="294"/>
                </a:lnTo>
                <a:lnTo>
                  <a:pt x="413" y="316"/>
                </a:lnTo>
                <a:lnTo>
                  <a:pt x="369" y="327"/>
                </a:lnTo>
                <a:lnTo>
                  <a:pt x="326" y="337"/>
                </a:lnTo>
                <a:lnTo>
                  <a:pt x="282" y="337"/>
                </a:lnTo>
                <a:lnTo>
                  <a:pt x="260" y="348"/>
                </a:lnTo>
                <a:lnTo>
                  <a:pt x="228" y="348"/>
                </a:lnTo>
                <a:lnTo>
                  <a:pt x="217" y="359"/>
                </a:lnTo>
                <a:lnTo>
                  <a:pt x="206" y="359"/>
                </a:lnTo>
                <a:lnTo>
                  <a:pt x="195" y="359"/>
                </a:lnTo>
                <a:lnTo>
                  <a:pt x="184" y="359"/>
                </a:lnTo>
                <a:lnTo>
                  <a:pt x="174" y="348"/>
                </a:lnTo>
                <a:lnTo>
                  <a:pt x="163" y="348"/>
                </a:lnTo>
                <a:lnTo>
                  <a:pt x="130" y="337"/>
                </a:lnTo>
                <a:lnTo>
                  <a:pt x="87" y="327"/>
                </a:lnTo>
                <a:lnTo>
                  <a:pt x="65" y="316"/>
                </a:lnTo>
                <a:lnTo>
                  <a:pt x="54" y="316"/>
                </a:lnTo>
                <a:lnTo>
                  <a:pt x="32" y="305"/>
                </a:lnTo>
                <a:lnTo>
                  <a:pt x="21" y="305"/>
                </a:lnTo>
                <a:lnTo>
                  <a:pt x="10" y="294"/>
                </a:lnTo>
                <a:lnTo>
                  <a:pt x="10" y="283"/>
                </a:lnTo>
                <a:lnTo>
                  <a:pt x="0" y="283"/>
                </a:lnTo>
                <a:lnTo>
                  <a:pt x="0" y="272"/>
                </a:lnTo>
                <a:lnTo>
                  <a:pt x="10" y="272"/>
                </a:lnTo>
                <a:lnTo>
                  <a:pt x="32" y="272"/>
                </a:lnTo>
                <a:lnTo>
                  <a:pt x="43" y="261"/>
                </a:lnTo>
                <a:lnTo>
                  <a:pt x="65" y="261"/>
                </a:lnTo>
                <a:lnTo>
                  <a:pt x="87" y="250"/>
                </a:lnTo>
                <a:lnTo>
                  <a:pt x="119" y="250"/>
                </a:lnTo>
                <a:lnTo>
                  <a:pt x="141" y="250"/>
                </a:lnTo>
                <a:lnTo>
                  <a:pt x="184" y="240"/>
                </a:lnTo>
                <a:lnTo>
                  <a:pt x="217" y="229"/>
                </a:lnTo>
                <a:lnTo>
                  <a:pt x="260" y="229"/>
                </a:lnTo>
                <a:lnTo>
                  <a:pt x="304" y="218"/>
                </a:lnTo>
                <a:lnTo>
                  <a:pt x="347" y="207"/>
                </a:lnTo>
                <a:lnTo>
                  <a:pt x="402" y="196"/>
                </a:lnTo>
                <a:lnTo>
                  <a:pt x="456" y="185"/>
                </a:lnTo>
                <a:lnTo>
                  <a:pt x="565" y="163"/>
                </a:lnTo>
                <a:lnTo>
                  <a:pt x="663" y="152"/>
                </a:lnTo>
                <a:lnTo>
                  <a:pt x="761" y="131"/>
                </a:lnTo>
                <a:lnTo>
                  <a:pt x="848" y="109"/>
                </a:lnTo>
                <a:lnTo>
                  <a:pt x="935" y="98"/>
                </a:lnTo>
                <a:lnTo>
                  <a:pt x="1011" y="87"/>
                </a:lnTo>
                <a:lnTo>
                  <a:pt x="1087" y="65"/>
                </a:lnTo>
                <a:lnTo>
                  <a:pt x="1141" y="55"/>
                </a:lnTo>
              </a:path>
            </a:pathLst>
          </a:custGeom>
          <a:solidFill>
            <a:srgbClr val="FF0000"/>
          </a:solidFill>
          <a:ln w="12700">
            <a:solidFill>
              <a:srgbClr val="000000"/>
            </a:solidFill>
            <a:round/>
          </a:ln>
        </p:spPr>
        <p:txBody>
          <a:bodyPr/>
          <a:lstStyle/>
          <a:p>
            <a:endParaRPr lang="zh-CN" altLang="en-US"/>
          </a:p>
        </p:txBody>
      </p:sp>
      <p:sp>
        <p:nvSpPr>
          <p:cNvPr id="105517" name="Freeform 45"/>
          <p:cNvSpPr/>
          <p:nvPr/>
        </p:nvSpPr>
        <p:spPr bwMode="auto">
          <a:xfrm>
            <a:off x="6364288" y="1263650"/>
            <a:ext cx="1028700" cy="1382713"/>
          </a:xfrm>
          <a:custGeom>
            <a:avLst/>
            <a:gdLst>
              <a:gd name="T0" fmla="*/ 2147483646 w 1620"/>
              <a:gd name="T1" fmla="*/ 2147483646 h 2177"/>
              <a:gd name="T2" fmla="*/ 2147483646 w 1620"/>
              <a:gd name="T3" fmla="*/ 2147483646 h 2177"/>
              <a:gd name="T4" fmla="*/ 2147483646 w 1620"/>
              <a:gd name="T5" fmla="*/ 2147483646 h 2177"/>
              <a:gd name="T6" fmla="*/ 2147483646 w 1620"/>
              <a:gd name="T7" fmla="*/ 2147483646 h 2177"/>
              <a:gd name="T8" fmla="*/ 2147483646 w 1620"/>
              <a:gd name="T9" fmla="*/ 2147483646 h 2177"/>
              <a:gd name="T10" fmla="*/ 2147483646 w 1620"/>
              <a:gd name="T11" fmla="*/ 2147483646 h 2177"/>
              <a:gd name="T12" fmla="*/ 2147483646 w 1620"/>
              <a:gd name="T13" fmla="*/ 2147483646 h 2177"/>
              <a:gd name="T14" fmla="*/ 2147483646 w 1620"/>
              <a:gd name="T15" fmla="*/ 2147483646 h 2177"/>
              <a:gd name="T16" fmla="*/ 0 w 1620"/>
              <a:gd name="T17" fmla="*/ 2147483646 h 2177"/>
              <a:gd name="T18" fmla="*/ 0 w 1620"/>
              <a:gd name="T19" fmla="*/ 2147483646 h 2177"/>
              <a:gd name="T20" fmla="*/ 2147483646 w 1620"/>
              <a:gd name="T21" fmla="*/ 2147483646 h 2177"/>
              <a:gd name="T22" fmla="*/ 2147483646 w 1620"/>
              <a:gd name="T23" fmla="*/ 2147483646 h 2177"/>
              <a:gd name="T24" fmla="*/ 2147483646 w 1620"/>
              <a:gd name="T25" fmla="*/ 2147483646 h 2177"/>
              <a:gd name="T26" fmla="*/ 2147483646 w 1620"/>
              <a:gd name="T27" fmla="*/ 2147483646 h 2177"/>
              <a:gd name="T28" fmla="*/ 2147483646 w 1620"/>
              <a:gd name="T29" fmla="*/ 2147483646 h 2177"/>
              <a:gd name="T30" fmla="*/ 2147483646 w 1620"/>
              <a:gd name="T31" fmla="*/ 2147483646 h 2177"/>
              <a:gd name="T32" fmla="*/ 2147483646 w 1620"/>
              <a:gd name="T33" fmla="*/ 2147483646 h 2177"/>
              <a:gd name="T34" fmla="*/ 2147483646 w 1620"/>
              <a:gd name="T35" fmla="*/ 2147483646 h 2177"/>
              <a:gd name="T36" fmla="*/ 2147483646 w 1620"/>
              <a:gd name="T37" fmla="*/ 2147483646 h 2177"/>
              <a:gd name="T38" fmla="*/ 2147483646 w 1620"/>
              <a:gd name="T39" fmla="*/ 2147483646 h 2177"/>
              <a:gd name="T40" fmla="*/ 2147483646 w 1620"/>
              <a:gd name="T41" fmla="*/ 2147483646 h 2177"/>
              <a:gd name="T42" fmla="*/ 2147483646 w 1620"/>
              <a:gd name="T43" fmla="*/ 2147483646 h 2177"/>
              <a:gd name="T44" fmla="*/ 2147483646 w 1620"/>
              <a:gd name="T45" fmla="*/ 2147483646 h 2177"/>
              <a:gd name="T46" fmla="*/ 2147483646 w 1620"/>
              <a:gd name="T47" fmla="*/ 2147483646 h 2177"/>
              <a:gd name="T48" fmla="*/ 2147483646 w 1620"/>
              <a:gd name="T49" fmla="*/ 2147483646 h 2177"/>
              <a:gd name="T50" fmla="*/ 2147483646 w 1620"/>
              <a:gd name="T51" fmla="*/ 2147483646 h 2177"/>
              <a:gd name="T52" fmla="*/ 2147483646 w 1620"/>
              <a:gd name="T53" fmla="*/ 2147483646 h 2177"/>
              <a:gd name="T54" fmla="*/ 2147483646 w 1620"/>
              <a:gd name="T55" fmla="*/ 2147483646 h 2177"/>
              <a:gd name="T56" fmla="*/ 2147483646 w 1620"/>
              <a:gd name="T57" fmla="*/ 2147483646 h 2177"/>
              <a:gd name="T58" fmla="*/ 2147483646 w 1620"/>
              <a:gd name="T59" fmla="*/ 0 h 2177"/>
              <a:gd name="T60" fmla="*/ 2147483646 w 1620"/>
              <a:gd name="T61" fmla="*/ 2147483646 h 2177"/>
              <a:gd name="T62" fmla="*/ 2147483646 w 1620"/>
              <a:gd name="T63" fmla="*/ 2147483646 h 2177"/>
              <a:gd name="T64" fmla="*/ 2147483646 w 1620"/>
              <a:gd name="T65" fmla="*/ 2147483646 h 2177"/>
              <a:gd name="T66" fmla="*/ 2147483646 w 1620"/>
              <a:gd name="T67" fmla="*/ 2147483646 h 2177"/>
              <a:gd name="T68" fmla="*/ 2147483646 w 1620"/>
              <a:gd name="T69" fmla="*/ 2147483646 h 2177"/>
              <a:gd name="T70" fmla="*/ 2147483646 w 1620"/>
              <a:gd name="T71" fmla="*/ 2147483646 h 2177"/>
              <a:gd name="T72" fmla="*/ 2147483646 w 1620"/>
              <a:gd name="T73" fmla="*/ 2147483646 h 2177"/>
              <a:gd name="T74" fmla="*/ 2147483646 w 1620"/>
              <a:gd name="T75" fmla="*/ 2147483646 h 2177"/>
              <a:gd name="T76" fmla="*/ 2147483646 w 1620"/>
              <a:gd name="T77" fmla="*/ 2147483646 h 2177"/>
              <a:gd name="T78" fmla="*/ 2147483646 w 1620"/>
              <a:gd name="T79" fmla="*/ 2147483646 h 2177"/>
              <a:gd name="T80" fmla="*/ 2147483646 w 1620"/>
              <a:gd name="T81" fmla="*/ 2147483646 h 2177"/>
              <a:gd name="T82" fmla="*/ 2147483646 w 1620"/>
              <a:gd name="T83" fmla="*/ 2147483646 h 2177"/>
              <a:gd name="T84" fmla="*/ 2147483646 w 1620"/>
              <a:gd name="T85" fmla="*/ 2147483646 h 2177"/>
              <a:gd name="T86" fmla="*/ 2147483646 w 1620"/>
              <a:gd name="T87" fmla="*/ 2147483646 h 2177"/>
              <a:gd name="T88" fmla="*/ 2147483646 w 1620"/>
              <a:gd name="T89" fmla="*/ 2147483646 h 2177"/>
              <a:gd name="T90" fmla="*/ 2147483646 w 1620"/>
              <a:gd name="T91" fmla="*/ 2147483646 h 21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20"/>
              <a:gd name="T139" fmla="*/ 0 h 2177"/>
              <a:gd name="T140" fmla="*/ 1620 w 1620"/>
              <a:gd name="T141" fmla="*/ 2177 h 21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20" h="2177">
                <a:moveTo>
                  <a:pt x="859" y="1458"/>
                </a:moveTo>
                <a:lnTo>
                  <a:pt x="837" y="1491"/>
                </a:lnTo>
                <a:lnTo>
                  <a:pt x="804" y="1535"/>
                </a:lnTo>
                <a:lnTo>
                  <a:pt x="728" y="1611"/>
                </a:lnTo>
                <a:lnTo>
                  <a:pt x="663" y="1698"/>
                </a:lnTo>
                <a:lnTo>
                  <a:pt x="587" y="1774"/>
                </a:lnTo>
                <a:lnTo>
                  <a:pt x="500" y="1850"/>
                </a:lnTo>
                <a:lnTo>
                  <a:pt x="413" y="1915"/>
                </a:lnTo>
                <a:lnTo>
                  <a:pt x="315" y="1992"/>
                </a:lnTo>
                <a:lnTo>
                  <a:pt x="217" y="2046"/>
                </a:lnTo>
                <a:lnTo>
                  <a:pt x="163" y="2079"/>
                </a:lnTo>
                <a:lnTo>
                  <a:pt x="130" y="2111"/>
                </a:lnTo>
                <a:lnTo>
                  <a:pt x="87" y="2133"/>
                </a:lnTo>
                <a:lnTo>
                  <a:pt x="54" y="2155"/>
                </a:lnTo>
                <a:lnTo>
                  <a:pt x="32" y="2166"/>
                </a:lnTo>
                <a:lnTo>
                  <a:pt x="22" y="2177"/>
                </a:lnTo>
                <a:lnTo>
                  <a:pt x="11" y="2177"/>
                </a:lnTo>
                <a:lnTo>
                  <a:pt x="0" y="2177"/>
                </a:lnTo>
                <a:lnTo>
                  <a:pt x="0" y="2166"/>
                </a:lnTo>
                <a:lnTo>
                  <a:pt x="11" y="2144"/>
                </a:lnTo>
                <a:lnTo>
                  <a:pt x="32" y="2122"/>
                </a:lnTo>
                <a:lnTo>
                  <a:pt x="54" y="2100"/>
                </a:lnTo>
                <a:lnTo>
                  <a:pt x="87" y="2068"/>
                </a:lnTo>
                <a:lnTo>
                  <a:pt x="141" y="2024"/>
                </a:lnTo>
                <a:lnTo>
                  <a:pt x="185" y="1981"/>
                </a:lnTo>
                <a:lnTo>
                  <a:pt x="250" y="1926"/>
                </a:lnTo>
                <a:lnTo>
                  <a:pt x="369" y="1818"/>
                </a:lnTo>
                <a:lnTo>
                  <a:pt x="478" y="1709"/>
                </a:lnTo>
                <a:lnTo>
                  <a:pt x="587" y="1589"/>
                </a:lnTo>
                <a:lnTo>
                  <a:pt x="630" y="1535"/>
                </a:lnTo>
                <a:lnTo>
                  <a:pt x="674" y="1469"/>
                </a:lnTo>
                <a:lnTo>
                  <a:pt x="761" y="1350"/>
                </a:lnTo>
                <a:lnTo>
                  <a:pt x="859" y="1219"/>
                </a:lnTo>
                <a:lnTo>
                  <a:pt x="956" y="1078"/>
                </a:lnTo>
                <a:lnTo>
                  <a:pt x="1011" y="1001"/>
                </a:lnTo>
                <a:lnTo>
                  <a:pt x="1054" y="936"/>
                </a:lnTo>
                <a:lnTo>
                  <a:pt x="1109" y="860"/>
                </a:lnTo>
                <a:lnTo>
                  <a:pt x="1152" y="784"/>
                </a:lnTo>
                <a:lnTo>
                  <a:pt x="1196" y="718"/>
                </a:lnTo>
                <a:lnTo>
                  <a:pt x="1239" y="653"/>
                </a:lnTo>
                <a:lnTo>
                  <a:pt x="1272" y="577"/>
                </a:lnTo>
                <a:lnTo>
                  <a:pt x="1304" y="512"/>
                </a:lnTo>
                <a:lnTo>
                  <a:pt x="1337" y="446"/>
                </a:lnTo>
                <a:lnTo>
                  <a:pt x="1359" y="381"/>
                </a:lnTo>
                <a:lnTo>
                  <a:pt x="1380" y="327"/>
                </a:lnTo>
                <a:lnTo>
                  <a:pt x="1402" y="272"/>
                </a:lnTo>
                <a:lnTo>
                  <a:pt x="1413" y="218"/>
                </a:lnTo>
                <a:lnTo>
                  <a:pt x="1424" y="174"/>
                </a:lnTo>
                <a:lnTo>
                  <a:pt x="1424" y="142"/>
                </a:lnTo>
                <a:lnTo>
                  <a:pt x="1424" y="109"/>
                </a:lnTo>
                <a:lnTo>
                  <a:pt x="1424" y="87"/>
                </a:lnTo>
                <a:lnTo>
                  <a:pt x="1413" y="65"/>
                </a:lnTo>
                <a:lnTo>
                  <a:pt x="1402" y="44"/>
                </a:lnTo>
                <a:lnTo>
                  <a:pt x="1402" y="33"/>
                </a:lnTo>
                <a:lnTo>
                  <a:pt x="1402" y="22"/>
                </a:lnTo>
                <a:lnTo>
                  <a:pt x="1413" y="11"/>
                </a:lnTo>
                <a:lnTo>
                  <a:pt x="1424" y="0"/>
                </a:lnTo>
                <a:lnTo>
                  <a:pt x="1446" y="11"/>
                </a:lnTo>
                <a:lnTo>
                  <a:pt x="1467" y="22"/>
                </a:lnTo>
                <a:lnTo>
                  <a:pt x="1500" y="33"/>
                </a:lnTo>
                <a:lnTo>
                  <a:pt x="1533" y="55"/>
                </a:lnTo>
                <a:lnTo>
                  <a:pt x="1554" y="76"/>
                </a:lnTo>
                <a:lnTo>
                  <a:pt x="1576" y="87"/>
                </a:lnTo>
                <a:lnTo>
                  <a:pt x="1587" y="109"/>
                </a:lnTo>
                <a:lnTo>
                  <a:pt x="1598" y="120"/>
                </a:lnTo>
                <a:lnTo>
                  <a:pt x="1609" y="142"/>
                </a:lnTo>
                <a:lnTo>
                  <a:pt x="1609" y="153"/>
                </a:lnTo>
                <a:lnTo>
                  <a:pt x="1609" y="163"/>
                </a:lnTo>
                <a:lnTo>
                  <a:pt x="1620" y="185"/>
                </a:lnTo>
                <a:lnTo>
                  <a:pt x="1609" y="196"/>
                </a:lnTo>
                <a:lnTo>
                  <a:pt x="1609" y="218"/>
                </a:lnTo>
                <a:lnTo>
                  <a:pt x="1598" y="250"/>
                </a:lnTo>
                <a:lnTo>
                  <a:pt x="1576" y="294"/>
                </a:lnTo>
                <a:lnTo>
                  <a:pt x="1565" y="338"/>
                </a:lnTo>
                <a:lnTo>
                  <a:pt x="1544" y="392"/>
                </a:lnTo>
                <a:lnTo>
                  <a:pt x="1511" y="446"/>
                </a:lnTo>
                <a:lnTo>
                  <a:pt x="1478" y="512"/>
                </a:lnTo>
                <a:lnTo>
                  <a:pt x="1413" y="653"/>
                </a:lnTo>
                <a:lnTo>
                  <a:pt x="1337" y="795"/>
                </a:lnTo>
                <a:lnTo>
                  <a:pt x="1250" y="925"/>
                </a:lnTo>
                <a:lnTo>
                  <a:pt x="1163" y="1045"/>
                </a:lnTo>
                <a:lnTo>
                  <a:pt x="1120" y="1110"/>
                </a:lnTo>
                <a:lnTo>
                  <a:pt x="1076" y="1165"/>
                </a:lnTo>
                <a:lnTo>
                  <a:pt x="1043" y="1219"/>
                </a:lnTo>
                <a:lnTo>
                  <a:pt x="1000" y="1273"/>
                </a:lnTo>
                <a:lnTo>
                  <a:pt x="967" y="1317"/>
                </a:lnTo>
                <a:lnTo>
                  <a:pt x="924" y="1371"/>
                </a:lnTo>
                <a:lnTo>
                  <a:pt x="859" y="1458"/>
                </a:lnTo>
              </a:path>
            </a:pathLst>
          </a:custGeom>
          <a:solidFill>
            <a:srgbClr val="FF0000"/>
          </a:solidFill>
          <a:ln w="12700">
            <a:solidFill>
              <a:srgbClr val="000000"/>
            </a:solidFill>
            <a:round/>
          </a:ln>
        </p:spPr>
        <p:txBody>
          <a:bodyPr/>
          <a:lstStyle/>
          <a:p>
            <a:endParaRPr lang="zh-CN" altLang="en-US"/>
          </a:p>
        </p:txBody>
      </p:sp>
      <p:sp>
        <p:nvSpPr>
          <p:cNvPr id="105519" name="Freeform 47"/>
          <p:cNvSpPr/>
          <p:nvPr/>
        </p:nvSpPr>
        <p:spPr bwMode="auto">
          <a:xfrm>
            <a:off x="6813550" y="2085975"/>
            <a:ext cx="88900" cy="615950"/>
          </a:xfrm>
          <a:custGeom>
            <a:avLst/>
            <a:gdLst>
              <a:gd name="T0" fmla="*/ 2147483646 w 142"/>
              <a:gd name="T1" fmla="*/ 2147483646 h 969"/>
              <a:gd name="T2" fmla="*/ 2147483646 w 142"/>
              <a:gd name="T3" fmla="*/ 2147483646 h 969"/>
              <a:gd name="T4" fmla="*/ 2147483646 w 142"/>
              <a:gd name="T5" fmla="*/ 2147483646 h 969"/>
              <a:gd name="T6" fmla="*/ 0 w 142"/>
              <a:gd name="T7" fmla="*/ 2147483646 h 969"/>
              <a:gd name="T8" fmla="*/ 0 w 142"/>
              <a:gd name="T9" fmla="*/ 2147483646 h 969"/>
              <a:gd name="T10" fmla="*/ 0 w 142"/>
              <a:gd name="T11" fmla="*/ 2147483646 h 969"/>
              <a:gd name="T12" fmla="*/ 0 w 142"/>
              <a:gd name="T13" fmla="*/ 2147483646 h 969"/>
              <a:gd name="T14" fmla="*/ 0 w 142"/>
              <a:gd name="T15" fmla="*/ 2147483646 h 969"/>
              <a:gd name="T16" fmla="*/ 0 w 142"/>
              <a:gd name="T17" fmla="*/ 2147483646 h 969"/>
              <a:gd name="T18" fmla="*/ 0 w 142"/>
              <a:gd name="T19" fmla="*/ 2147483646 h 969"/>
              <a:gd name="T20" fmla="*/ 2147483646 w 142"/>
              <a:gd name="T21" fmla="*/ 2147483646 h 969"/>
              <a:gd name="T22" fmla="*/ 2147483646 w 142"/>
              <a:gd name="T23" fmla="*/ 2147483646 h 969"/>
              <a:gd name="T24" fmla="*/ 2147483646 w 142"/>
              <a:gd name="T25" fmla="*/ 2147483646 h 969"/>
              <a:gd name="T26" fmla="*/ 2147483646 w 142"/>
              <a:gd name="T27" fmla="*/ 2147483646 h 969"/>
              <a:gd name="T28" fmla="*/ 2147483646 w 142"/>
              <a:gd name="T29" fmla="*/ 2147483646 h 969"/>
              <a:gd name="T30" fmla="*/ 2147483646 w 142"/>
              <a:gd name="T31" fmla="*/ 2147483646 h 969"/>
              <a:gd name="T32" fmla="*/ 2147483646 w 142"/>
              <a:gd name="T33" fmla="*/ 2147483646 h 969"/>
              <a:gd name="T34" fmla="*/ 2147483646 w 142"/>
              <a:gd name="T35" fmla="*/ 2147483646 h 969"/>
              <a:gd name="T36" fmla="*/ 2147483646 w 142"/>
              <a:gd name="T37" fmla="*/ 2147483646 h 969"/>
              <a:gd name="T38" fmla="*/ 2147483646 w 142"/>
              <a:gd name="T39" fmla="*/ 2147483646 h 969"/>
              <a:gd name="T40" fmla="*/ 2147483646 w 142"/>
              <a:gd name="T41" fmla="*/ 2147483646 h 969"/>
              <a:gd name="T42" fmla="*/ 2147483646 w 142"/>
              <a:gd name="T43" fmla="*/ 2147483646 h 969"/>
              <a:gd name="T44" fmla="*/ 2147483646 w 142"/>
              <a:gd name="T45" fmla="*/ 2147483646 h 969"/>
              <a:gd name="T46" fmla="*/ 2147483646 w 142"/>
              <a:gd name="T47" fmla="*/ 2147483646 h 969"/>
              <a:gd name="T48" fmla="*/ 2147483646 w 142"/>
              <a:gd name="T49" fmla="*/ 0 h 969"/>
              <a:gd name="T50" fmla="*/ 2147483646 w 142"/>
              <a:gd name="T51" fmla="*/ 2147483646 h 969"/>
              <a:gd name="T52" fmla="*/ 2147483646 w 142"/>
              <a:gd name="T53" fmla="*/ 2147483646 h 969"/>
              <a:gd name="T54" fmla="*/ 2147483646 w 142"/>
              <a:gd name="T55" fmla="*/ 2147483646 h 969"/>
              <a:gd name="T56" fmla="*/ 2147483646 w 142"/>
              <a:gd name="T57" fmla="*/ 2147483646 h 969"/>
              <a:gd name="T58" fmla="*/ 2147483646 w 142"/>
              <a:gd name="T59" fmla="*/ 2147483646 h 969"/>
              <a:gd name="T60" fmla="*/ 2147483646 w 142"/>
              <a:gd name="T61" fmla="*/ 2147483646 h 969"/>
              <a:gd name="T62" fmla="*/ 2147483646 w 142"/>
              <a:gd name="T63" fmla="*/ 2147483646 h 969"/>
              <a:gd name="T64" fmla="*/ 2147483646 w 142"/>
              <a:gd name="T65" fmla="*/ 2147483646 h 969"/>
              <a:gd name="T66" fmla="*/ 2147483646 w 142"/>
              <a:gd name="T67" fmla="*/ 2147483646 h 969"/>
              <a:gd name="T68" fmla="*/ 2147483646 w 142"/>
              <a:gd name="T69" fmla="*/ 2147483646 h 969"/>
              <a:gd name="T70" fmla="*/ 2147483646 w 142"/>
              <a:gd name="T71" fmla="*/ 2147483646 h 969"/>
              <a:gd name="T72" fmla="*/ 2147483646 w 142"/>
              <a:gd name="T73" fmla="*/ 2147483646 h 969"/>
              <a:gd name="T74" fmla="*/ 2147483646 w 142"/>
              <a:gd name="T75" fmla="*/ 2147483646 h 969"/>
              <a:gd name="T76" fmla="*/ 2147483646 w 142"/>
              <a:gd name="T77" fmla="*/ 2147483646 h 969"/>
              <a:gd name="T78" fmla="*/ 2147483646 w 142"/>
              <a:gd name="T79" fmla="*/ 2147483646 h 969"/>
              <a:gd name="T80" fmla="*/ 2147483646 w 142"/>
              <a:gd name="T81" fmla="*/ 2147483646 h 969"/>
              <a:gd name="T82" fmla="*/ 2147483646 w 142"/>
              <a:gd name="T83" fmla="*/ 2147483646 h 969"/>
              <a:gd name="T84" fmla="*/ 2147483646 w 142"/>
              <a:gd name="T85" fmla="*/ 2147483646 h 969"/>
              <a:gd name="T86" fmla="*/ 2147483646 w 142"/>
              <a:gd name="T87" fmla="*/ 2147483646 h 969"/>
              <a:gd name="T88" fmla="*/ 2147483646 w 142"/>
              <a:gd name="T89" fmla="*/ 2147483646 h 969"/>
              <a:gd name="T90" fmla="*/ 2147483646 w 142"/>
              <a:gd name="T91" fmla="*/ 2147483646 h 969"/>
              <a:gd name="T92" fmla="*/ 2147483646 w 142"/>
              <a:gd name="T93" fmla="*/ 2147483646 h 969"/>
              <a:gd name="T94" fmla="*/ 2147483646 w 142"/>
              <a:gd name="T95" fmla="*/ 2147483646 h 969"/>
              <a:gd name="T96" fmla="*/ 2147483646 w 142"/>
              <a:gd name="T97" fmla="*/ 2147483646 h 969"/>
              <a:gd name="T98" fmla="*/ 2147483646 w 142"/>
              <a:gd name="T99" fmla="*/ 2147483646 h 969"/>
              <a:gd name="T100" fmla="*/ 2147483646 w 142"/>
              <a:gd name="T101" fmla="*/ 2147483646 h 969"/>
              <a:gd name="T102" fmla="*/ 2147483646 w 142"/>
              <a:gd name="T103" fmla="*/ 2147483646 h 969"/>
              <a:gd name="T104" fmla="*/ 2147483646 w 142"/>
              <a:gd name="T105" fmla="*/ 2147483646 h 969"/>
              <a:gd name="T106" fmla="*/ 2147483646 w 142"/>
              <a:gd name="T107" fmla="*/ 2147483646 h 969"/>
              <a:gd name="T108" fmla="*/ 2147483646 w 142"/>
              <a:gd name="T109" fmla="*/ 2147483646 h 969"/>
              <a:gd name="T110" fmla="*/ 2147483646 w 142"/>
              <a:gd name="T111" fmla="*/ 2147483646 h 969"/>
              <a:gd name="T112" fmla="*/ 2147483646 w 142"/>
              <a:gd name="T113" fmla="*/ 2147483646 h 969"/>
              <a:gd name="T114" fmla="*/ 2147483646 w 142"/>
              <a:gd name="T115" fmla="*/ 2147483646 h 9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2"/>
              <a:gd name="T175" fmla="*/ 0 h 969"/>
              <a:gd name="T176" fmla="*/ 142 w 142"/>
              <a:gd name="T177" fmla="*/ 969 h 9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2" h="969">
                <a:moveTo>
                  <a:pt x="33" y="925"/>
                </a:moveTo>
                <a:lnTo>
                  <a:pt x="22" y="893"/>
                </a:lnTo>
                <a:lnTo>
                  <a:pt x="11" y="871"/>
                </a:lnTo>
                <a:lnTo>
                  <a:pt x="0" y="838"/>
                </a:lnTo>
                <a:lnTo>
                  <a:pt x="0" y="805"/>
                </a:lnTo>
                <a:lnTo>
                  <a:pt x="0" y="784"/>
                </a:lnTo>
                <a:lnTo>
                  <a:pt x="0" y="762"/>
                </a:lnTo>
                <a:lnTo>
                  <a:pt x="0" y="729"/>
                </a:lnTo>
                <a:lnTo>
                  <a:pt x="0" y="697"/>
                </a:lnTo>
                <a:lnTo>
                  <a:pt x="0" y="664"/>
                </a:lnTo>
                <a:lnTo>
                  <a:pt x="11" y="620"/>
                </a:lnTo>
                <a:lnTo>
                  <a:pt x="11" y="577"/>
                </a:lnTo>
                <a:lnTo>
                  <a:pt x="11" y="533"/>
                </a:lnTo>
                <a:lnTo>
                  <a:pt x="22" y="435"/>
                </a:lnTo>
                <a:lnTo>
                  <a:pt x="22" y="348"/>
                </a:lnTo>
                <a:lnTo>
                  <a:pt x="22" y="261"/>
                </a:lnTo>
                <a:lnTo>
                  <a:pt x="11" y="174"/>
                </a:lnTo>
                <a:lnTo>
                  <a:pt x="11" y="142"/>
                </a:lnTo>
                <a:lnTo>
                  <a:pt x="11" y="109"/>
                </a:lnTo>
                <a:lnTo>
                  <a:pt x="11" y="76"/>
                </a:lnTo>
                <a:lnTo>
                  <a:pt x="11" y="55"/>
                </a:lnTo>
                <a:lnTo>
                  <a:pt x="11" y="33"/>
                </a:lnTo>
                <a:lnTo>
                  <a:pt x="11" y="22"/>
                </a:lnTo>
                <a:lnTo>
                  <a:pt x="22" y="11"/>
                </a:lnTo>
                <a:lnTo>
                  <a:pt x="22" y="0"/>
                </a:lnTo>
                <a:lnTo>
                  <a:pt x="33" y="11"/>
                </a:lnTo>
                <a:lnTo>
                  <a:pt x="55" y="11"/>
                </a:lnTo>
                <a:lnTo>
                  <a:pt x="87" y="11"/>
                </a:lnTo>
                <a:lnTo>
                  <a:pt x="120" y="22"/>
                </a:lnTo>
                <a:lnTo>
                  <a:pt x="131" y="33"/>
                </a:lnTo>
                <a:lnTo>
                  <a:pt x="131" y="55"/>
                </a:lnTo>
                <a:lnTo>
                  <a:pt x="131" y="76"/>
                </a:lnTo>
                <a:lnTo>
                  <a:pt x="131" y="120"/>
                </a:lnTo>
                <a:lnTo>
                  <a:pt x="142" y="163"/>
                </a:lnTo>
                <a:lnTo>
                  <a:pt x="142" y="218"/>
                </a:lnTo>
                <a:lnTo>
                  <a:pt x="142" y="272"/>
                </a:lnTo>
                <a:lnTo>
                  <a:pt x="131" y="338"/>
                </a:lnTo>
                <a:lnTo>
                  <a:pt x="131" y="414"/>
                </a:lnTo>
                <a:lnTo>
                  <a:pt x="131" y="479"/>
                </a:lnTo>
                <a:lnTo>
                  <a:pt x="120" y="544"/>
                </a:lnTo>
                <a:lnTo>
                  <a:pt x="120" y="599"/>
                </a:lnTo>
                <a:lnTo>
                  <a:pt x="120" y="642"/>
                </a:lnTo>
                <a:lnTo>
                  <a:pt x="120" y="686"/>
                </a:lnTo>
                <a:lnTo>
                  <a:pt x="120" y="718"/>
                </a:lnTo>
                <a:lnTo>
                  <a:pt x="120" y="740"/>
                </a:lnTo>
                <a:lnTo>
                  <a:pt x="120" y="795"/>
                </a:lnTo>
                <a:lnTo>
                  <a:pt x="120" y="849"/>
                </a:lnTo>
                <a:lnTo>
                  <a:pt x="120" y="882"/>
                </a:lnTo>
                <a:lnTo>
                  <a:pt x="109" y="914"/>
                </a:lnTo>
                <a:lnTo>
                  <a:pt x="98" y="936"/>
                </a:lnTo>
                <a:lnTo>
                  <a:pt x="98" y="958"/>
                </a:lnTo>
                <a:lnTo>
                  <a:pt x="87" y="969"/>
                </a:lnTo>
                <a:lnTo>
                  <a:pt x="77" y="969"/>
                </a:lnTo>
                <a:lnTo>
                  <a:pt x="66" y="969"/>
                </a:lnTo>
                <a:lnTo>
                  <a:pt x="66" y="958"/>
                </a:lnTo>
                <a:lnTo>
                  <a:pt x="55" y="947"/>
                </a:lnTo>
                <a:lnTo>
                  <a:pt x="33" y="925"/>
                </a:lnTo>
              </a:path>
            </a:pathLst>
          </a:custGeom>
          <a:solidFill>
            <a:srgbClr val="FF0000"/>
          </a:solidFill>
          <a:ln w="12700">
            <a:solidFill>
              <a:srgbClr val="000000"/>
            </a:solidFill>
            <a:round/>
          </a:ln>
        </p:spPr>
        <p:txBody>
          <a:bodyPr/>
          <a:lstStyle/>
          <a:p>
            <a:endParaRPr lang="zh-CN" altLang="en-US"/>
          </a:p>
        </p:txBody>
      </p:sp>
      <p:sp>
        <p:nvSpPr>
          <p:cNvPr id="105520" name="Freeform 48"/>
          <p:cNvSpPr/>
          <p:nvPr/>
        </p:nvSpPr>
        <p:spPr bwMode="auto">
          <a:xfrm>
            <a:off x="6902450" y="2003425"/>
            <a:ext cx="469900" cy="760413"/>
          </a:xfrm>
          <a:custGeom>
            <a:avLst/>
            <a:gdLst>
              <a:gd name="T0" fmla="*/ 2147483646 w 739"/>
              <a:gd name="T1" fmla="*/ 2147483646 h 1197"/>
              <a:gd name="T2" fmla="*/ 2147483646 w 739"/>
              <a:gd name="T3" fmla="*/ 0 h 1197"/>
              <a:gd name="T4" fmla="*/ 2147483646 w 739"/>
              <a:gd name="T5" fmla="*/ 2147483646 h 1197"/>
              <a:gd name="T6" fmla="*/ 2147483646 w 739"/>
              <a:gd name="T7" fmla="*/ 2147483646 h 1197"/>
              <a:gd name="T8" fmla="*/ 2147483646 w 739"/>
              <a:gd name="T9" fmla="*/ 2147483646 h 1197"/>
              <a:gd name="T10" fmla="*/ 2147483646 w 739"/>
              <a:gd name="T11" fmla="*/ 2147483646 h 1197"/>
              <a:gd name="T12" fmla="*/ 2147483646 w 739"/>
              <a:gd name="T13" fmla="*/ 2147483646 h 1197"/>
              <a:gd name="T14" fmla="*/ 2147483646 w 739"/>
              <a:gd name="T15" fmla="*/ 2147483646 h 1197"/>
              <a:gd name="T16" fmla="*/ 2147483646 w 739"/>
              <a:gd name="T17" fmla="*/ 2147483646 h 1197"/>
              <a:gd name="T18" fmla="*/ 2147483646 w 739"/>
              <a:gd name="T19" fmla="*/ 2147483646 h 1197"/>
              <a:gd name="T20" fmla="*/ 2147483646 w 739"/>
              <a:gd name="T21" fmla="*/ 2147483646 h 1197"/>
              <a:gd name="T22" fmla="*/ 2147483646 w 739"/>
              <a:gd name="T23" fmla="*/ 2147483646 h 1197"/>
              <a:gd name="T24" fmla="*/ 2147483646 w 739"/>
              <a:gd name="T25" fmla="*/ 2147483646 h 1197"/>
              <a:gd name="T26" fmla="*/ 2147483646 w 739"/>
              <a:gd name="T27" fmla="*/ 2147483646 h 1197"/>
              <a:gd name="T28" fmla="*/ 2147483646 w 739"/>
              <a:gd name="T29" fmla="*/ 2147483646 h 1197"/>
              <a:gd name="T30" fmla="*/ 2147483646 w 739"/>
              <a:gd name="T31" fmla="*/ 2147483646 h 1197"/>
              <a:gd name="T32" fmla="*/ 2147483646 w 739"/>
              <a:gd name="T33" fmla="*/ 2147483646 h 1197"/>
              <a:gd name="T34" fmla="*/ 2147483646 w 739"/>
              <a:gd name="T35" fmla="*/ 2147483646 h 1197"/>
              <a:gd name="T36" fmla="*/ 2147483646 w 739"/>
              <a:gd name="T37" fmla="*/ 2147483646 h 1197"/>
              <a:gd name="T38" fmla="*/ 2147483646 w 739"/>
              <a:gd name="T39" fmla="*/ 2147483646 h 1197"/>
              <a:gd name="T40" fmla="*/ 2147483646 w 739"/>
              <a:gd name="T41" fmla="*/ 2147483646 h 1197"/>
              <a:gd name="T42" fmla="*/ 2147483646 w 739"/>
              <a:gd name="T43" fmla="*/ 2147483646 h 1197"/>
              <a:gd name="T44" fmla="*/ 2147483646 w 739"/>
              <a:gd name="T45" fmla="*/ 2147483646 h 1197"/>
              <a:gd name="T46" fmla="*/ 2147483646 w 739"/>
              <a:gd name="T47" fmla="*/ 2147483646 h 1197"/>
              <a:gd name="T48" fmla="*/ 2147483646 w 739"/>
              <a:gd name="T49" fmla="*/ 2147483646 h 1197"/>
              <a:gd name="T50" fmla="*/ 2147483646 w 739"/>
              <a:gd name="T51" fmla="*/ 2147483646 h 1197"/>
              <a:gd name="T52" fmla="*/ 2147483646 w 739"/>
              <a:gd name="T53" fmla="*/ 2147483646 h 1197"/>
              <a:gd name="T54" fmla="*/ 2147483646 w 739"/>
              <a:gd name="T55" fmla="*/ 2147483646 h 1197"/>
              <a:gd name="T56" fmla="*/ 2147483646 w 739"/>
              <a:gd name="T57" fmla="*/ 2147483646 h 1197"/>
              <a:gd name="T58" fmla="*/ 2147483646 w 739"/>
              <a:gd name="T59" fmla="*/ 2147483646 h 1197"/>
              <a:gd name="T60" fmla="*/ 2147483646 w 739"/>
              <a:gd name="T61" fmla="*/ 2147483646 h 1197"/>
              <a:gd name="T62" fmla="*/ 2147483646 w 739"/>
              <a:gd name="T63" fmla="*/ 2147483646 h 1197"/>
              <a:gd name="T64" fmla="*/ 2147483646 w 739"/>
              <a:gd name="T65" fmla="*/ 2147483646 h 1197"/>
              <a:gd name="T66" fmla="*/ 2147483646 w 739"/>
              <a:gd name="T67" fmla="*/ 2147483646 h 1197"/>
              <a:gd name="T68" fmla="*/ 2147483646 w 739"/>
              <a:gd name="T69" fmla="*/ 2147483646 h 1197"/>
              <a:gd name="T70" fmla="*/ 2147483646 w 739"/>
              <a:gd name="T71" fmla="*/ 2147483646 h 1197"/>
              <a:gd name="T72" fmla="*/ 0 w 739"/>
              <a:gd name="T73" fmla="*/ 2147483646 h 1197"/>
              <a:gd name="T74" fmla="*/ 2147483646 w 739"/>
              <a:gd name="T75" fmla="*/ 2147483646 h 1197"/>
              <a:gd name="T76" fmla="*/ 2147483646 w 739"/>
              <a:gd name="T77" fmla="*/ 2147483646 h 1197"/>
              <a:gd name="T78" fmla="*/ 2147483646 w 739"/>
              <a:gd name="T79" fmla="*/ 2147483646 h 1197"/>
              <a:gd name="T80" fmla="*/ 2147483646 w 739"/>
              <a:gd name="T81" fmla="*/ 2147483646 h 1197"/>
              <a:gd name="T82" fmla="*/ 2147483646 w 739"/>
              <a:gd name="T83" fmla="*/ 2147483646 h 11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9"/>
              <a:gd name="T127" fmla="*/ 0 h 1197"/>
              <a:gd name="T128" fmla="*/ 739 w 739"/>
              <a:gd name="T129" fmla="*/ 1197 h 119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9" h="1197">
                <a:moveTo>
                  <a:pt x="445" y="32"/>
                </a:moveTo>
                <a:lnTo>
                  <a:pt x="467" y="21"/>
                </a:lnTo>
                <a:lnTo>
                  <a:pt x="478" y="10"/>
                </a:lnTo>
                <a:lnTo>
                  <a:pt x="500" y="0"/>
                </a:lnTo>
                <a:lnTo>
                  <a:pt x="511" y="0"/>
                </a:lnTo>
                <a:lnTo>
                  <a:pt x="522" y="0"/>
                </a:lnTo>
                <a:lnTo>
                  <a:pt x="532" y="10"/>
                </a:lnTo>
                <a:lnTo>
                  <a:pt x="543" y="10"/>
                </a:lnTo>
                <a:lnTo>
                  <a:pt x="554" y="21"/>
                </a:lnTo>
                <a:lnTo>
                  <a:pt x="576" y="32"/>
                </a:lnTo>
                <a:lnTo>
                  <a:pt x="587" y="43"/>
                </a:lnTo>
                <a:lnTo>
                  <a:pt x="630" y="65"/>
                </a:lnTo>
                <a:lnTo>
                  <a:pt x="674" y="98"/>
                </a:lnTo>
                <a:lnTo>
                  <a:pt x="696" y="130"/>
                </a:lnTo>
                <a:lnTo>
                  <a:pt x="717" y="141"/>
                </a:lnTo>
                <a:lnTo>
                  <a:pt x="739" y="163"/>
                </a:lnTo>
                <a:lnTo>
                  <a:pt x="728" y="174"/>
                </a:lnTo>
                <a:lnTo>
                  <a:pt x="728" y="195"/>
                </a:lnTo>
                <a:lnTo>
                  <a:pt x="717" y="206"/>
                </a:lnTo>
                <a:lnTo>
                  <a:pt x="696" y="228"/>
                </a:lnTo>
                <a:lnTo>
                  <a:pt x="685" y="239"/>
                </a:lnTo>
                <a:lnTo>
                  <a:pt x="685" y="250"/>
                </a:lnTo>
                <a:lnTo>
                  <a:pt x="685" y="261"/>
                </a:lnTo>
                <a:lnTo>
                  <a:pt x="674" y="272"/>
                </a:lnTo>
                <a:lnTo>
                  <a:pt x="674" y="293"/>
                </a:lnTo>
                <a:lnTo>
                  <a:pt x="674" y="315"/>
                </a:lnTo>
                <a:lnTo>
                  <a:pt x="674" y="337"/>
                </a:lnTo>
                <a:lnTo>
                  <a:pt x="663" y="359"/>
                </a:lnTo>
                <a:lnTo>
                  <a:pt x="663" y="391"/>
                </a:lnTo>
                <a:lnTo>
                  <a:pt x="663" y="413"/>
                </a:lnTo>
                <a:lnTo>
                  <a:pt x="663" y="446"/>
                </a:lnTo>
                <a:lnTo>
                  <a:pt x="663" y="489"/>
                </a:lnTo>
                <a:lnTo>
                  <a:pt x="663" y="522"/>
                </a:lnTo>
                <a:lnTo>
                  <a:pt x="663" y="565"/>
                </a:lnTo>
                <a:lnTo>
                  <a:pt x="663" y="609"/>
                </a:lnTo>
                <a:lnTo>
                  <a:pt x="663" y="685"/>
                </a:lnTo>
                <a:lnTo>
                  <a:pt x="663" y="772"/>
                </a:lnTo>
                <a:lnTo>
                  <a:pt x="663" y="838"/>
                </a:lnTo>
                <a:lnTo>
                  <a:pt x="663" y="903"/>
                </a:lnTo>
                <a:lnTo>
                  <a:pt x="652" y="957"/>
                </a:lnTo>
                <a:lnTo>
                  <a:pt x="641" y="1001"/>
                </a:lnTo>
                <a:lnTo>
                  <a:pt x="641" y="1044"/>
                </a:lnTo>
                <a:lnTo>
                  <a:pt x="619" y="1077"/>
                </a:lnTo>
                <a:lnTo>
                  <a:pt x="609" y="1099"/>
                </a:lnTo>
                <a:lnTo>
                  <a:pt x="598" y="1131"/>
                </a:lnTo>
                <a:lnTo>
                  <a:pt x="587" y="1153"/>
                </a:lnTo>
                <a:lnTo>
                  <a:pt x="576" y="1164"/>
                </a:lnTo>
                <a:lnTo>
                  <a:pt x="565" y="1186"/>
                </a:lnTo>
                <a:lnTo>
                  <a:pt x="554" y="1197"/>
                </a:lnTo>
                <a:lnTo>
                  <a:pt x="543" y="1197"/>
                </a:lnTo>
                <a:lnTo>
                  <a:pt x="532" y="1197"/>
                </a:lnTo>
                <a:lnTo>
                  <a:pt x="532" y="1186"/>
                </a:lnTo>
                <a:lnTo>
                  <a:pt x="522" y="1186"/>
                </a:lnTo>
                <a:lnTo>
                  <a:pt x="522" y="1175"/>
                </a:lnTo>
                <a:lnTo>
                  <a:pt x="511" y="1153"/>
                </a:lnTo>
                <a:lnTo>
                  <a:pt x="511" y="1142"/>
                </a:lnTo>
                <a:lnTo>
                  <a:pt x="500" y="1120"/>
                </a:lnTo>
                <a:lnTo>
                  <a:pt x="500" y="1099"/>
                </a:lnTo>
                <a:lnTo>
                  <a:pt x="489" y="1077"/>
                </a:lnTo>
                <a:lnTo>
                  <a:pt x="478" y="1044"/>
                </a:lnTo>
                <a:lnTo>
                  <a:pt x="456" y="1012"/>
                </a:lnTo>
                <a:lnTo>
                  <a:pt x="435" y="968"/>
                </a:lnTo>
                <a:lnTo>
                  <a:pt x="413" y="925"/>
                </a:lnTo>
                <a:lnTo>
                  <a:pt x="380" y="881"/>
                </a:lnTo>
                <a:lnTo>
                  <a:pt x="348" y="827"/>
                </a:lnTo>
                <a:lnTo>
                  <a:pt x="380" y="827"/>
                </a:lnTo>
                <a:lnTo>
                  <a:pt x="402" y="827"/>
                </a:lnTo>
                <a:lnTo>
                  <a:pt x="424" y="827"/>
                </a:lnTo>
                <a:lnTo>
                  <a:pt x="445" y="827"/>
                </a:lnTo>
                <a:lnTo>
                  <a:pt x="467" y="816"/>
                </a:lnTo>
                <a:lnTo>
                  <a:pt x="478" y="816"/>
                </a:lnTo>
                <a:lnTo>
                  <a:pt x="489" y="805"/>
                </a:lnTo>
                <a:lnTo>
                  <a:pt x="489" y="794"/>
                </a:lnTo>
                <a:lnTo>
                  <a:pt x="500" y="783"/>
                </a:lnTo>
                <a:lnTo>
                  <a:pt x="500" y="772"/>
                </a:lnTo>
                <a:lnTo>
                  <a:pt x="500" y="750"/>
                </a:lnTo>
                <a:lnTo>
                  <a:pt x="511" y="729"/>
                </a:lnTo>
                <a:lnTo>
                  <a:pt x="511" y="696"/>
                </a:lnTo>
                <a:lnTo>
                  <a:pt x="511" y="663"/>
                </a:lnTo>
                <a:lnTo>
                  <a:pt x="511" y="631"/>
                </a:lnTo>
                <a:lnTo>
                  <a:pt x="511" y="587"/>
                </a:lnTo>
                <a:lnTo>
                  <a:pt x="511" y="500"/>
                </a:lnTo>
                <a:lnTo>
                  <a:pt x="511" y="435"/>
                </a:lnTo>
                <a:lnTo>
                  <a:pt x="511" y="370"/>
                </a:lnTo>
                <a:lnTo>
                  <a:pt x="500" y="304"/>
                </a:lnTo>
                <a:lnTo>
                  <a:pt x="500" y="261"/>
                </a:lnTo>
                <a:lnTo>
                  <a:pt x="489" y="217"/>
                </a:lnTo>
                <a:lnTo>
                  <a:pt x="478" y="195"/>
                </a:lnTo>
                <a:lnTo>
                  <a:pt x="467" y="174"/>
                </a:lnTo>
                <a:lnTo>
                  <a:pt x="435" y="152"/>
                </a:lnTo>
                <a:lnTo>
                  <a:pt x="413" y="152"/>
                </a:lnTo>
                <a:lnTo>
                  <a:pt x="391" y="152"/>
                </a:lnTo>
                <a:lnTo>
                  <a:pt x="380" y="152"/>
                </a:lnTo>
                <a:lnTo>
                  <a:pt x="369" y="152"/>
                </a:lnTo>
                <a:lnTo>
                  <a:pt x="348" y="152"/>
                </a:lnTo>
                <a:lnTo>
                  <a:pt x="337" y="152"/>
                </a:lnTo>
                <a:lnTo>
                  <a:pt x="315" y="152"/>
                </a:lnTo>
                <a:lnTo>
                  <a:pt x="293" y="163"/>
                </a:lnTo>
                <a:lnTo>
                  <a:pt x="272" y="163"/>
                </a:lnTo>
                <a:lnTo>
                  <a:pt x="250" y="163"/>
                </a:lnTo>
                <a:lnTo>
                  <a:pt x="217" y="174"/>
                </a:lnTo>
                <a:lnTo>
                  <a:pt x="185" y="174"/>
                </a:lnTo>
                <a:lnTo>
                  <a:pt x="152" y="185"/>
                </a:lnTo>
                <a:lnTo>
                  <a:pt x="119" y="185"/>
                </a:lnTo>
                <a:lnTo>
                  <a:pt x="87" y="195"/>
                </a:lnTo>
                <a:lnTo>
                  <a:pt x="43" y="195"/>
                </a:lnTo>
                <a:lnTo>
                  <a:pt x="0" y="206"/>
                </a:lnTo>
                <a:lnTo>
                  <a:pt x="0" y="108"/>
                </a:lnTo>
                <a:lnTo>
                  <a:pt x="21" y="108"/>
                </a:lnTo>
                <a:lnTo>
                  <a:pt x="54" y="108"/>
                </a:lnTo>
                <a:lnTo>
                  <a:pt x="76" y="108"/>
                </a:lnTo>
                <a:lnTo>
                  <a:pt x="108" y="108"/>
                </a:lnTo>
                <a:lnTo>
                  <a:pt x="141" y="98"/>
                </a:lnTo>
                <a:lnTo>
                  <a:pt x="174" y="98"/>
                </a:lnTo>
                <a:lnTo>
                  <a:pt x="250" y="76"/>
                </a:lnTo>
                <a:lnTo>
                  <a:pt x="293" y="76"/>
                </a:lnTo>
                <a:lnTo>
                  <a:pt x="326" y="65"/>
                </a:lnTo>
                <a:lnTo>
                  <a:pt x="359" y="65"/>
                </a:lnTo>
                <a:lnTo>
                  <a:pt x="380" y="54"/>
                </a:lnTo>
                <a:lnTo>
                  <a:pt x="402" y="54"/>
                </a:lnTo>
                <a:lnTo>
                  <a:pt x="424" y="43"/>
                </a:lnTo>
                <a:lnTo>
                  <a:pt x="435" y="43"/>
                </a:lnTo>
                <a:lnTo>
                  <a:pt x="445" y="32"/>
                </a:lnTo>
              </a:path>
            </a:pathLst>
          </a:custGeom>
          <a:solidFill>
            <a:srgbClr val="FF0000"/>
          </a:solidFill>
          <a:ln w="12700">
            <a:solidFill>
              <a:srgbClr val="000000"/>
            </a:solidFill>
            <a:round/>
          </a:ln>
        </p:spPr>
        <p:txBody>
          <a:bodyPr/>
          <a:lstStyle/>
          <a:p>
            <a:endParaRPr lang="zh-CN" altLang="en-US"/>
          </a:p>
        </p:txBody>
      </p:sp>
      <p:sp>
        <p:nvSpPr>
          <p:cNvPr id="105521" name="Freeform 49"/>
          <p:cNvSpPr/>
          <p:nvPr/>
        </p:nvSpPr>
        <p:spPr bwMode="auto">
          <a:xfrm>
            <a:off x="6861175" y="2266950"/>
            <a:ext cx="282575" cy="95250"/>
          </a:xfrm>
          <a:custGeom>
            <a:avLst/>
            <a:gdLst>
              <a:gd name="T0" fmla="*/ 0 w 445"/>
              <a:gd name="T1" fmla="*/ 2147483646 h 152"/>
              <a:gd name="T2" fmla="*/ 2147483646 w 445"/>
              <a:gd name="T3" fmla="*/ 2147483646 h 152"/>
              <a:gd name="T4" fmla="*/ 2147483646 w 445"/>
              <a:gd name="T5" fmla="*/ 2147483646 h 152"/>
              <a:gd name="T6" fmla="*/ 2147483646 w 445"/>
              <a:gd name="T7" fmla="*/ 2147483646 h 152"/>
              <a:gd name="T8" fmla="*/ 2147483646 w 445"/>
              <a:gd name="T9" fmla="*/ 2147483646 h 152"/>
              <a:gd name="T10" fmla="*/ 2147483646 w 445"/>
              <a:gd name="T11" fmla="*/ 2147483646 h 152"/>
              <a:gd name="T12" fmla="*/ 2147483646 w 445"/>
              <a:gd name="T13" fmla="*/ 2147483646 h 152"/>
              <a:gd name="T14" fmla="*/ 2147483646 w 445"/>
              <a:gd name="T15" fmla="*/ 2147483646 h 152"/>
              <a:gd name="T16" fmla="*/ 2147483646 w 445"/>
              <a:gd name="T17" fmla="*/ 2147483646 h 152"/>
              <a:gd name="T18" fmla="*/ 2147483646 w 445"/>
              <a:gd name="T19" fmla="*/ 0 h 152"/>
              <a:gd name="T20" fmla="*/ 2147483646 w 445"/>
              <a:gd name="T21" fmla="*/ 0 h 152"/>
              <a:gd name="T22" fmla="*/ 2147483646 w 445"/>
              <a:gd name="T23" fmla="*/ 0 h 152"/>
              <a:gd name="T24" fmla="*/ 2147483646 w 445"/>
              <a:gd name="T25" fmla="*/ 0 h 152"/>
              <a:gd name="T26" fmla="*/ 2147483646 w 445"/>
              <a:gd name="T27" fmla="*/ 0 h 152"/>
              <a:gd name="T28" fmla="*/ 2147483646 w 445"/>
              <a:gd name="T29" fmla="*/ 2147483646 h 152"/>
              <a:gd name="T30" fmla="*/ 2147483646 w 445"/>
              <a:gd name="T31" fmla="*/ 2147483646 h 152"/>
              <a:gd name="T32" fmla="*/ 2147483646 w 445"/>
              <a:gd name="T33" fmla="*/ 2147483646 h 152"/>
              <a:gd name="T34" fmla="*/ 2147483646 w 445"/>
              <a:gd name="T35" fmla="*/ 2147483646 h 152"/>
              <a:gd name="T36" fmla="*/ 2147483646 w 445"/>
              <a:gd name="T37" fmla="*/ 2147483646 h 152"/>
              <a:gd name="T38" fmla="*/ 2147483646 w 445"/>
              <a:gd name="T39" fmla="*/ 2147483646 h 152"/>
              <a:gd name="T40" fmla="*/ 2147483646 w 445"/>
              <a:gd name="T41" fmla="*/ 2147483646 h 152"/>
              <a:gd name="T42" fmla="*/ 2147483646 w 445"/>
              <a:gd name="T43" fmla="*/ 2147483646 h 152"/>
              <a:gd name="T44" fmla="*/ 2147483646 w 445"/>
              <a:gd name="T45" fmla="*/ 2147483646 h 152"/>
              <a:gd name="T46" fmla="*/ 2147483646 w 445"/>
              <a:gd name="T47" fmla="*/ 2147483646 h 152"/>
              <a:gd name="T48" fmla="*/ 2147483646 w 445"/>
              <a:gd name="T49" fmla="*/ 2147483646 h 152"/>
              <a:gd name="T50" fmla="*/ 2147483646 w 445"/>
              <a:gd name="T51" fmla="*/ 2147483646 h 152"/>
              <a:gd name="T52" fmla="*/ 2147483646 w 445"/>
              <a:gd name="T53" fmla="*/ 2147483646 h 152"/>
              <a:gd name="T54" fmla="*/ 2147483646 w 445"/>
              <a:gd name="T55" fmla="*/ 2147483646 h 152"/>
              <a:gd name="T56" fmla="*/ 2147483646 w 445"/>
              <a:gd name="T57" fmla="*/ 2147483646 h 152"/>
              <a:gd name="T58" fmla="*/ 2147483646 w 445"/>
              <a:gd name="T59" fmla="*/ 2147483646 h 152"/>
              <a:gd name="T60" fmla="*/ 2147483646 w 445"/>
              <a:gd name="T61" fmla="*/ 2147483646 h 152"/>
              <a:gd name="T62" fmla="*/ 2147483646 w 445"/>
              <a:gd name="T63" fmla="*/ 2147483646 h 152"/>
              <a:gd name="T64" fmla="*/ 2147483646 w 445"/>
              <a:gd name="T65" fmla="*/ 2147483646 h 152"/>
              <a:gd name="T66" fmla="*/ 2147483646 w 445"/>
              <a:gd name="T67" fmla="*/ 2147483646 h 152"/>
              <a:gd name="T68" fmla="*/ 2147483646 w 445"/>
              <a:gd name="T69" fmla="*/ 2147483646 h 152"/>
              <a:gd name="T70" fmla="*/ 2147483646 w 445"/>
              <a:gd name="T71" fmla="*/ 2147483646 h 152"/>
              <a:gd name="T72" fmla="*/ 2147483646 w 445"/>
              <a:gd name="T73" fmla="*/ 2147483646 h 152"/>
              <a:gd name="T74" fmla="*/ 2147483646 w 445"/>
              <a:gd name="T75" fmla="*/ 2147483646 h 152"/>
              <a:gd name="T76" fmla="*/ 2147483646 w 445"/>
              <a:gd name="T77" fmla="*/ 2147483646 h 152"/>
              <a:gd name="T78" fmla="*/ 0 w 445"/>
              <a:gd name="T79" fmla="*/ 2147483646 h 152"/>
              <a:gd name="T80" fmla="*/ 0 w 445"/>
              <a:gd name="T81" fmla="*/ 2147483646 h 152"/>
              <a:gd name="T82" fmla="*/ 0 w 445"/>
              <a:gd name="T83" fmla="*/ 2147483646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5"/>
              <a:gd name="T127" fmla="*/ 0 h 152"/>
              <a:gd name="T128" fmla="*/ 445 w 445"/>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5" h="152">
                <a:moveTo>
                  <a:pt x="0" y="55"/>
                </a:moveTo>
                <a:lnTo>
                  <a:pt x="54" y="55"/>
                </a:lnTo>
                <a:lnTo>
                  <a:pt x="108" y="44"/>
                </a:lnTo>
                <a:lnTo>
                  <a:pt x="217" y="22"/>
                </a:lnTo>
                <a:lnTo>
                  <a:pt x="250" y="22"/>
                </a:lnTo>
                <a:lnTo>
                  <a:pt x="271" y="22"/>
                </a:lnTo>
                <a:lnTo>
                  <a:pt x="293" y="11"/>
                </a:lnTo>
                <a:lnTo>
                  <a:pt x="315" y="11"/>
                </a:lnTo>
                <a:lnTo>
                  <a:pt x="326" y="11"/>
                </a:lnTo>
                <a:lnTo>
                  <a:pt x="337" y="0"/>
                </a:lnTo>
                <a:lnTo>
                  <a:pt x="347" y="0"/>
                </a:lnTo>
                <a:lnTo>
                  <a:pt x="358" y="0"/>
                </a:lnTo>
                <a:lnTo>
                  <a:pt x="369" y="0"/>
                </a:lnTo>
                <a:lnTo>
                  <a:pt x="380" y="11"/>
                </a:lnTo>
                <a:lnTo>
                  <a:pt x="402" y="11"/>
                </a:lnTo>
                <a:lnTo>
                  <a:pt x="424" y="22"/>
                </a:lnTo>
                <a:lnTo>
                  <a:pt x="445" y="33"/>
                </a:lnTo>
                <a:lnTo>
                  <a:pt x="445" y="44"/>
                </a:lnTo>
                <a:lnTo>
                  <a:pt x="445" y="55"/>
                </a:lnTo>
                <a:lnTo>
                  <a:pt x="445" y="76"/>
                </a:lnTo>
                <a:lnTo>
                  <a:pt x="445" y="87"/>
                </a:lnTo>
                <a:lnTo>
                  <a:pt x="424" y="98"/>
                </a:lnTo>
                <a:lnTo>
                  <a:pt x="402" y="98"/>
                </a:lnTo>
                <a:lnTo>
                  <a:pt x="402" y="109"/>
                </a:lnTo>
                <a:lnTo>
                  <a:pt x="391" y="109"/>
                </a:lnTo>
                <a:lnTo>
                  <a:pt x="380" y="109"/>
                </a:lnTo>
                <a:lnTo>
                  <a:pt x="358" y="109"/>
                </a:lnTo>
                <a:lnTo>
                  <a:pt x="347" y="120"/>
                </a:lnTo>
                <a:lnTo>
                  <a:pt x="326" y="120"/>
                </a:lnTo>
                <a:lnTo>
                  <a:pt x="304" y="120"/>
                </a:lnTo>
                <a:lnTo>
                  <a:pt x="282" y="131"/>
                </a:lnTo>
                <a:lnTo>
                  <a:pt x="260" y="131"/>
                </a:lnTo>
                <a:lnTo>
                  <a:pt x="228" y="131"/>
                </a:lnTo>
                <a:lnTo>
                  <a:pt x="195" y="131"/>
                </a:lnTo>
                <a:lnTo>
                  <a:pt x="163" y="142"/>
                </a:lnTo>
                <a:lnTo>
                  <a:pt x="130" y="142"/>
                </a:lnTo>
                <a:lnTo>
                  <a:pt x="86" y="142"/>
                </a:lnTo>
                <a:lnTo>
                  <a:pt x="43" y="142"/>
                </a:lnTo>
                <a:lnTo>
                  <a:pt x="0" y="152"/>
                </a:lnTo>
                <a:lnTo>
                  <a:pt x="0" y="55"/>
                </a:lnTo>
              </a:path>
            </a:pathLst>
          </a:custGeom>
          <a:solidFill>
            <a:srgbClr val="FF0000"/>
          </a:solidFill>
          <a:ln w="12700">
            <a:solidFill>
              <a:srgbClr val="000000"/>
            </a:solidFill>
            <a:round/>
          </a:ln>
        </p:spPr>
        <p:txBody>
          <a:bodyPr/>
          <a:lstStyle/>
          <a:p>
            <a:endParaRPr lang="zh-CN" altLang="en-US"/>
          </a:p>
        </p:txBody>
      </p:sp>
      <p:sp>
        <p:nvSpPr>
          <p:cNvPr id="105522" name="Freeform 50"/>
          <p:cNvSpPr/>
          <p:nvPr/>
        </p:nvSpPr>
        <p:spPr bwMode="auto">
          <a:xfrm>
            <a:off x="6848475" y="2514600"/>
            <a:ext cx="330200" cy="96838"/>
          </a:xfrm>
          <a:custGeom>
            <a:avLst/>
            <a:gdLst>
              <a:gd name="T0" fmla="*/ 2147483646 w 522"/>
              <a:gd name="T1" fmla="*/ 2147483646 h 152"/>
              <a:gd name="T2" fmla="*/ 2147483646 w 522"/>
              <a:gd name="T3" fmla="*/ 2147483646 h 152"/>
              <a:gd name="T4" fmla="*/ 2147483646 w 522"/>
              <a:gd name="T5" fmla="*/ 2147483646 h 152"/>
              <a:gd name="T6" fmla="*/ 2147483646 w 522"/>
              <a:gd name="T7" fmla="*/ 0 h 152"/>
              <a:gd name="T8" fmla="*/ 2147483646 w 522"/>
              <a:gd name="T9" fmla="*/ 0 h 152"/>
              <a:gd name="T10" fmla="*/ 2147483646 w 522"/>
              <a:gd name="T11" fmla="*/ 0 h 152"/>
              <a:gd name="T12" fmla="*/ 2147483646 w 522"/>
              <a:gd name="T13" fmla="*/ 2147483646 h 152"/>
              <a:gd name="T14" fmla="*/ 2147483646 w 522"/>
              <a:gd name="T15" fmla="*/ 2147483646 h 152"/>
              <a:gd name="T16" fmla="*/ 2147483646 w 522"/>
              <a:gd name="T17" fmla="*/ 2147483646 h 152"/>
              <a:gd name="T18" fmla="*/ 2147483646 w 522"/>
              <a:gd name="T19" fmla="*/ 2147483646 h 152"/>
              <a:gd name="T20" fmla="*/ 2147483646 w 522"/>
              <a:gd name="T21" fmla="*/ 2147483646 h 152"/>
              <a:gd name="T22" fmla="*/ 2147483646 w 522"/>
              <a:gd name="T23" fmla="*/ 2147483646 h 152"/>
              <a:gd name="T24" fmla="*/ 2147483646 w 522"/>
              <a:gd name="T25" fmla="*/ 2147483646 h 152"/>
              <a:gd name="T26" fmla="*/ 0 w 522"/>
              <a:gd name="T27" fmla="*/ 2147483646 h 152"/>
              <a:gd name="T28" fmla="*/ 0 w 522"/>
              <a:gd name="T29" fmla="*/ 2147483646 h 152"/>
              <a:gd name="T30" fmla="*/ 2147483646 w 522"/>
              <a:gd name="T31" fmla="*/ 2147483646 h 152"/>
              <a:gd name="T32" fmla="*/ 2147483646 w 522"/>
              <a:gd name="T33" fmla="*/ 2147483646 h 152"/>
              <a:gd name="T34" fmla="*/ 2147483646 w 522"/>
              <a:gd name="T35" fmla="*/ 2147483646 h 152"/>
              <a:gd name="T36" fmla="*/ 2147483646 w 522"/>
              <a:gd name="T37" fmla="*/ 2147483646 h 152"/>
              <a:gd name="T38" fmla="*/ 2147483646 w 522"/>
              <a:gd name="T39" fmla="*/ 2147483646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152"/>
              <a:gd name="T62" fmla="*/ 522 w 522"/>
              <a:gd name="T63" fmla="*/ 152 h 1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152">
                <a:moveTo>
                  <a:pt x="130" y="22"/>
                </a:moveTo>
                <a:lnTo>
                  <a:pt x="185" y="22"/>
                </a:lnTo>
                <a:lnTo>
                  <a:pt x="239" y="11"/>
                </a:lnTo>
                <a:lnTo>
                  <a:pt x="293" y="0"/>
                </a:lnTo>
                <a:lnTo>
                  <a:pt x="348" y="0"/>
                </a:lnTo>
                <a:lnTo>
                  <a:pt x="380" y="0"/>
                </a:lnTo>
                <a:lnTo>
                  <a:pt x="402" y="11"/>
                </a:lnTo>
                <a:lnTo>
                  <a:pt x="435" y="22"/>
                </a:lnTo>
                <a:lnTo>
                  <a:pt x="456" y="33"/>
                </a:lnTo>
                <a:lnTo>
                  <a:pt x="478" y="54"/>
                </a:lnTo>
                <a:lnTo>
                  <a:pt x="500" y="76"/>
                </a:lnTo>
                <a:lnTo>
                  <a:pt x="511" y="98"/>
                </a:lnTo>
                <a:lnTo>
                  <a:pt x="522" y="130"/>
                </a:lnTo>
                <a:lnTo>
                  <a:pt x="0" y="152"/>
                </a:lnTo>
                <a:lnTo>
                  <a:pt x="0" y="33"/>
                </a:lnTo>
                <a:lnTo>
                  <a:pt x="22" y="33"/>
                </a:lnTo>
                <a:lnTo>
                  <a:pt x="54" y="33"/>
                </a:lnTo>
                <a:lnTo>
                  <a:pt x="87" y="33"/>
                </a:lnTo>
                <a:lnTo>
                  <a:pt x="130" y="22"/>
                </a:lnTo>
              </a:path>
            </a:pathLst>
          </a:custGeom>
          <a:solidFill>
            <a:srgbClr val="FF0000"/>
          </a:solidFill>
          <a:ln w="12700">
            <a:solidFill>
              <a:srgbClr val="000000"/>
            </a:solidFill>
            <a:round/>
          </a:ln>
        </p:spPr>
        <p:txBody>
          <a:bodyPr/>
          <a:lstStyle/>
          <a:p>
            <a:endParaRPr lang="zh-CN" altLang="en-US"/>
          </a:p>
        </p:txBody>
      </p:sp>
      <p:sp>
        <p:nvSpPr>
          <p:cNvPr id="27" name="矩形 4"/>
          <p:cNvSpPr>
            <a:spLocks noChangeArrowheads="1"/>
          </p:cNvSpPr>
          <p:nvPr/>
        </p:nvSpPr>
        <p:spPr bwMode="auto">
          <a:xfrm>
            <a:off x="2635250" y="1419225"/>
            <a:ext cx="121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8000" b="1" dirty="0">
                <a:solidFill>
                  <a:srgbClr val="000000"/>
                </a:solidFill>
                <a:latin typeface="楷体" panose="02010609060101010101" pitchFamily="49" charset="-122"/>
                <a:ea typeface="楷体" panose="02010609060101010101" pitchFamily="49" charset="-122"/>
              </a:rPr>
              <a:t>睹</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30" name="矩形 29"/>
          <p:cNvSpPr>
            <a:spLocks noChangeArrowheads="1"/>
          </p:cNvSpPr>
          <p:nvPr/>
        </p:nvSpPr>
        <p:spPr bwMode="auto">
          <a:xfrm>
            <a:off x="2749550" y="693738"/>
            <a:ext cx="2232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800" b="1">
                <a:solidFill>
                  <a:srgbClr val="FF0000"/>
                </a:solidFill>
                <a:latin typeface="黑体" panose="02010600030101010101" pitchFamily="49" charset="-122"/>
                <a:ea typeface="黑体" panose="02010600030101010101" pitchFamily="49" charset="-122"/>
              </a:rPr>
              <a:t>dǔ</a:t>
            </a:r>
            <a:endParaRPr lang="en-US" altLang="zh-CN" sz="4800" b="1">
              <a:solidFill>
                <a:srgbClr val="FF0000"/>
              </a:solidFill>
              <a:latin typeface="黑体" panose="02010600030101010101" pitchFamily="49" charset="-122"/>
              <a:ea typeface="黑体" panose="02010600030101010101" pitchFamily="49" charset="-122"/>
            </a:endParaRPr>
          </a:p>
        </p:txBody>
      </p:sp>
      <p:sp>
        <p:nvSpPr>
          <p:cNvPr id="32" name="TextBox 31"/>
          <p:cNvSpPr txBox="1">
            <a:spLocks noChangeArrowheads="1"/>
          </p:cNvSpPr>
          <p:nvPr/>
        </p:nvSpPr>
        <p:spPr bwMode="auto">
          <a:xfrm>
            <a:off x="715963" y="3214688"/>
            <a:ext cx="8272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组词：</a:t>
            </a:r>
            <a:r>
              <a:rPr lang="zh-CN" altLang="en-US" sz="3200" b="1">
                <a:solidFill>
                  <a:srgbClr val="000000"/>
                </a:solidFill>
                <a:latin typeface="楷体" panose="02010609060101010101" pitchFamily="49" charset="-122"/>
                <a:ea typeface="楷体" panose="02010609060101010101" pitchFamily="49" charset="-122"/>
              </a:rPr>
              <a:t>熟视无睹   目睹</a:t>
            </a:r>
            <a:endParaRPr lang="zh-CN" altLang="en-US" sz="3200" b="1">
              <a:solidFill>
                <a:srgbClr val="000000"/>
              </a:solidFill>
              <a:latin typeface="楷体" panose="02010609060101010101" pitchFamily="49" charset="-122"/>
              <a:ea typeface="楷体" panose="02010609060101010101" pitchFamily="49" charset="-122"/>
            </a:endParaRPr>
          </a:p>
        </p:txBody>
      </p:sp>
      <p:sp>
        <p:nvSpPr>
          <p:cNvPr id="33" name="TextBox 32"/>
          <p:cNvSpPr txBox="1">
            <a:spLocks noChangeArrowheads="1"/>
          </p:cNvSpPr>
          <p:nvPr/>
        </p:nvSpPr>
        <p:spPr bwMode="auto">
          <a:xfrm>
            <a:off x="715963" y="3889375"/>
            <a:ext cx="88026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a:solidFill>
                  <a:srgbClr val="0000FF"/>
                </a:solidFill>
                <a:latin typeface="楷体" panose="02010609060101010101" pitchFamily="49" charset="-122"/>
                <a:ea typeface="楷体" panose="02010609060101010101" pitchFamily="49" charset="-122"/>
              </a:rPr>
              <a:t>造句：</a:t>
            </a:r>
            <a:r>
              <a:rPr lang="zh-CN" altLang="en-US" sz="3200" b="1">
                <a:latin typeface="楷体" panose="02010609060101010101" pitchFamily="49" charset="-122"/>
                <a:ea typeface="楷体" panose="02010609060101010101" pitchFamily="49" charset="-122"/>
              </a:rPr>
              <a:t>小明目睹了这件事的全过程。  </a:t>
            </a:r>
            <a:endParaRPr lang="zh-CN" altLang="en-US" sz="3200" b="1">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5512"/>
                                        </p:tgtEl>
                                        <p:attrNameLst>
                                          <p:attrName>style.visibility</p:attrName>
                                        </p:attrNameLst>
                                      </p:cBhvr>
                                      <p:to>
                                        <p:strVal val="visible"/>
                                      </p:to>
                                    </p:set>
                                    <p:animEffect transition="in" filter="wipe(up)">
                                      <p:cBhvr>
                                        <p:cTn id="13" dur="500"/>
                                        <p:tgtEl>
                                          <p:spTgt spid="1055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5513"/>
                                        </p:tgtEl>
                                        <p:attrNameLst>
                                          <p:attrName>style.visibility</p:attrName>
                                        </p:attrNameLst>
                                      </p:cBhvr>
                                      <p:to>
                                        <p:strVal val="visible"/>
                                      </p:to>
                                    </p:set>
                                    <p:animEffect transition="in" filter="wipe(up)">
                                      <p:cBhvr>
                                        <p:cTn id="18" dur="500"/>
                                        <p:tgtEl>
                                          <p:spTgt spid="1055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5514"/>
                                        </p:tgtEl>
                                        <p:attrNameLst>
                                          <p:attrName>style.visibility</p:attrName>
                                        </p:attrNameLst>
                                      </p:cBhvr>
                                      <p:to>
                                        <p:strVal val="visible"/>
                                      </p:to>
                                    </p:set>
                                    <p:animEffect transition="in" filter="wipe(left)">
                                      <p:cBhvr>
                                        <p:cTn id="23" dur="500"/>
                                        <p:tgtEl>
                                          <p:spTgt spid="1055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5523"/>
                                        </p:tgtEl>
                                        <p:attrNameLst>
                                          <p:attrName>style.visibility</p:attrName>
                                        </p:attrNameLst>
                                      </p:cBhvr>
                                      <p:to>
                                        <p:strVal val="visible"/>
                                      </p:to>
                                    </p:set>
                                    <p:animEffect transition="in" filter="wipe(left)">
                                      <p:cBhvr>
                                        <p:cTn id="28" dur="500"/>
                                        <p:tgtEl>
                                          <p:spTgt spid="1055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5515"/>
                                        </p:tgtEl>
                                        <p:attrNameLst>
                                          <p:attrName>style.visibility</p:attrName>
                                        </p:attrNameLst>
                                      </p:cBhvr>
                                      <p:to>
                                        <p:strVal val="visible"/>
                                      </p:to>
                                    </p:set>
                                    <p:animEffect transition="in" filter="wipe(left)">
                                      <p:cBhvr>
                                        <p:cTn id="33" dur="500"/>
                                        <p:tgtEl>
                                          <p:spTgt spid="1055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5511"/>
                                        </p:tgtEl>
                                        <p:attrNameLst>
                                          <p:attrName>style.visibility</p:attrName>
                                        </p:attrNameLst>
                                      </p:cBhvr>
                                      <p:to>
                                        <p:strVal val="visible"/>
                                      </p:to>
                                    </p:set>
                                    <p:animEffect transition="in" filter="wipe(left)">
                                      <p:cBhvr>
                                        <p:cTn id="38" dur="500"/>
                                        <p:tgtEl>
                                          <p:spTgt spid="1055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05518"/>
                                        </p:tgtEl>
                                        <p:attrNameLst>
                                          <p:attrName>style.visibility</p:attrName>
                                        </p:attrNameLst>
                                      </p:cBhvr>
                                      <p:to>
                                        <p:strVal val="visible"/>
                                      </p:to>
                                    </p:set>
                                    <p:animEffect transition="in" filter="wipe(up)">
                                      <p:cBhvr>
                                        <p:cTn id="43" dur="500"/>
                                        <p:tgtEl>
                                          <p:spTgt spid="1055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5516"/>
                                        </p:tgtEl>
                                        <p:attrNameLst>
                                          <p:attrName>style.visibility</p:attrName>
                                        </p:attrNameLst>
                                      </p:cBhvr>
                                      <p:to>
                                        <p:strVal val="visible"/>
                                      </p:to>
                                    </p:set>
                                    <p:animEffect transition="in" filter="wipe(left)">
                                      <p:cBhvr>
                                        <p:cTn id="48" dur="500"/>
                                        <p:tgtEl>
                                          <p:spTgt spid="1055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05517"/>
                                        </p:tgtEl>
                                        <p:attrNameLst>
                                          <p:attrName>style.visibility</p:attrName>
                                        </p:attrNameLst>
                                      </p:cBhvr>
                                      <p:to>
                                        <p:strVal val="visible"/>
                                      </p:to>
                                    </p:set>
                                    <p:animEffect transition="in" filter="wipe(up)">
                                      <p:cBhvr>
                                        <p:cTn id="53" dur="500"/>
                                        <p:tgtEl>
                                          <p:spTgt spid="1055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05519"/>
                                        </p:tgtEl>
                                        <p:attrNameLst>
                                          <p:attrName>style.visibility</p:attrName>
                                        </p:attrNameLst>
                                      </p:cBhvr>
                                      <p:to>
                                        <p:strVal val="visible"/>
                                      </p:to>
                                    </p:set>
                                    <p:animEffect transition="in" filter="wipe(up)">
                                      <p:cBhvr>
                                        <p:cTn id="58" dur="500"/>
                                        <p:tgtEl>
                                          <p:spTgt spid="1055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05520"/>
                                        </p:tgtEl>
                                        <p:attrNameLst>
                                          <p:attrName>style.visibility</p:attrName>
                                        </p:attrNameLst>
                                      </p:cBhvr>
                                      <p:to>
                                        <p:strVal val="visible"/>
                                      </p:to>
                                    </p:set>
                                    <p:animEffect transition="in" filter="wipe(up)">
                                      <p:cBhvr>
                                        <p:cTn id="63" dur="500"/>
                                        <p:tgtEl>
                                          <p:spTgt spid="1055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5521"/>
                                        </p:tgtEl>
                                        <p:attrNameLst>
                                          <p:attrName>style.visibility</p:attrName>
                                        </p:attrNameLst>
                                      </p:cBhvr>
                                      <p:to>
                                        <p:strVal val="visible"/>
                                      </p:to>
                                    </p:set>
                                    <p:animEffect transition="in" filter="wipe(left)">
                                      <p:cBhvr>
                                        <p:cTn id="68" dur="500"/>
                                        <p:tgtEl>
                                          <p:spTgt spid="10552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05522"/>
                                        </p:tgtEl>
                                        <p:attrNameLst>
                                          <p:attrName>style.visibility</p:attrName>
                                        </p:attrNameLst>
                                      </p:cBhvr>
                                      <p:to>
                                        <p:strVal val="visible"/>
                                      </p:to>
                                    </p:set>
                                    <p:animEffect transition="in" filter="wipe(left)">
                                      <p:cBhvr>
                                        <p:cTn id="73" dur="500"/>
                                        <p:tgtEl>
                                          <p:spTgt spid="105522"/>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arn(inVertical)">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142874" y="71438"/>
            <a:ext cx="2347687" cy="738182"/>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eaLnBrk="1" fontAlgn="auto" hangingPunct="1">
              <a:spcBef>
                <a:spcPts val="0"/>
              </a:spcBef>
              <a:spcAft>
                <a:spcPts val="0"/>
              </a:spcAft>
              <a:defRPr/>
            </a:pPr>
            <a:endParaRPr lang="en-US" sz="4000" dirty="0">
              <a:solidFill>
                <a:srgbClr val="00FFFF"/>
              </a:solidFill>
              <a:latin typeface="Times New Roman" panose="02020603050405020304" pitchFamily="18" charset="0"/>
              <a:ea typeface="隶书" panose="02010509060101010101" pitchFamily="49" charset="-122"/>
            </a:endParaRPr>
          </a:p>
        </p:txBody>
      </p:sp>
      <p:grpSp>
        <p:nvGrpSpPr>
          <p:cNvPr id="39939" name="组合 5"/>
          <p:cNvGrpSpPr/>
          <p:nvPr/>
        </p:nvGrpSpPr>
        <p:grpSpPr bwMode="auto">
          <a:xfrm>
            <a:off x="1547664" y="1131590"/>
            <a:ext cx="6336704" cy="2733056"/>
            <a:chOff x="279762" y="1162527"/>
            <a:chExt cx="8736388" cy="1881372"/>
          </a:xfrm>
        </p:grpSpPr>
        <p:sp>
          <p:nvSpPr>
            <p:cNvPr id="2" name="矩形 2"/>
            <p:cNvSpPr>
              <a:spLocks noChangeArrowheads="1"/>
            </p:cNvSpPr>
            <p:nvPr/>
          </p:nvSpPr>
          <p:spPr bwMode="auto">
            <a:xfrm>
              <a:off x="279762" y="1205146"/>
              <a:ext cx="8736388" cy="1780168"/>
            </a:xfrm>
            <a:prstGeom prst="rect">
              <a:avLst/>
            </a:prstGeom>
            <a:solidFill>
              <a:schemeClr val="bg1"/>
            </a:solidFill>
            <a:ln w="25400" algn="ctr">
              <a:solidFill>
                <a:srgbClr val="F79646"/>
              </a:solidFill>
              <a:miter lim="800000"/>
            </a:ln>
          </p:spPr>
          <p:txBody>
            <a:bodyPr wrap="square">
              <a:spAutoFit/>
            </a:bodyPr>
            <a:lstStyle/>
            <a:p>
              <a:pPr fontAlgn="auto">
                <a:lnSpc>
                  <a:spcPct val="150000"/>
                </a:lnSpc>
                <a:spcBef>
                  <a:spcPts val="0"/>
                </a:spcBef>
                <a:spcAft>
                  <a:spcPts val="0"/>
                </a:spcAft>
                <a:defRPr/>
              </a:pPr>
              <a:endParaRPr lang="en-US" altLang="zh-CN" sz="3600"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endParaRPr>
            </a:p>
            <a:p>
              <a:pPr fontAlgn="auto">
                <a:lnSpc>
                  <a:spcPct val="150000"/>
                </a:lnSpc>
                <a:spcBef>
                  <a:spcPts val="0"/>
                </a:spcBef>
                <a:spcAft>
                  <a:spcPts val="0"/>
                </a:spcAft>
                <a:defRPr/>
              </a:pPr>
              <a:endParaRPr lang="en-US" altLang="zh-CN" sz="3600"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endParaRPr>
            </a:p>
            <a:p>
              <a:pPr fontAlgn="auto">
                <a:lnSpc>
                  <a:spcPct val="150000"/>
                </a:lnSpc>
                <a:spcBef>
                  <a:spcPts val="0"/>
                </a:spcBef>
                <a:spcAft>
                  <a:spcPts val="0"/>
                </a:spcAft>
                <a:defRPr/>
              </a:pPr>
              <a:endParaRPr lang="en-US" altLang="zh-CN" sz="3600" dirty="0">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endParaRPr>
            </a:p>
          </p:txBody>
        </p:sp>
        <p:sp>
          <p:nvSpPr>
            <p:cNvPr id="3" name="矩形 4"/>
            <p:cNvSpPr>
              <a:spLocks noChangeArrowheads="1"/>
            </p:cNvSpPr>
            <p:nvPr/>
          </p:nvSpPr>
          <p:spPr bwMode="auto">
            <a:xfrm>
              <a:off x="378252" y="1162527"/>
              <a:ext cx="8141512" cy="1881372"/>
            </a:xfrm>
            <a:prstGeom prst="rect">
              <a:avLst/>
            </a:prstGeom>
            <a:noFill/>
            <a:ln w="9525">
              <a:noFill/>
              <a:miter lim="800000"/>
            </a:ln>
          </p:spPr>
          <p:txBody>
            <a:bodyPr wrap="square">
              <a:spAutoFit/>
            </a:bodyPr>
            <a:lstStyle/>
            <a:p>
              <a:pPr fontAlgn="auto">
                <a:lnSpc>
                  <a:spcPct val="130000"/>
                </a:lnSpc>
                <a:spcBef>
                  <a:spcPts val="0"/>
                </a:spcBef>
                <a:spcAft>
                  <a:spcPts val="0"/>
                </a:spcAft>
                <a:defRPr/>
              </a:pPr>
              <a:r>
                <a:rPr lang="zh-CN" altLang="en-US" sz="3600" b="1" dirty="0">
                  <a:solidFill>
                    <a:srgbClr val="000000"/>
                  </a:solidFill>
                  <a:latin typeface="楷体" panose="02010609060101010101" pitchFamily="49" charset="-122"/>
                  <a:ea typeface="楷体" panose="02010609060101010101" pitchFamily="49" charset="-122"/>
                </a:rPr>
                <a:t>    </a:t>
              </a:r>
              <a:r>
                <a:rPr lang="zh-CN" altLang="en-US" sz="3200" b="1" dirty="0">
                  <a:solidFill>
                    <a:srgbClr val="000000"/>
                  </a:solidFill>
                  <a:latin typeface="楷体" panose="02010609060101010101" pitchFamily="49" charset="-122"/>
                  <a:ea typeface="楷体" panose="02010609060101010101" pitchFamily="49" charset="-122"/>
                </a:rPr>
                <a:t>和同学一起读课文，读通顺，读准字音，停顿准确，注意语气</a:t>
              </a:r>
              <a:r>
                <a:rPr lang="zh-CN" altLang="en-US" sz="3200" b="1" dirty="0" smtClean="0">
                  <a:solidFill>
                    <a:srgbClr val="000000"/>
                  </a:solidFill>
                  <a:latin typeface="楷体" panose="02010609060101010101" pitchFamily="49" charset="-122"/>
                  <a:ea typeface="楷体" panose="02010609060101010101" pitchFamily="49" charset="-122"/>
                </a:rPr>
                <a:t>。</a:t>
              </a:r>
              <a:r>
                <a:rPr lang="zh-CN" altLang="en-US" sz="3200" b="1" dirty="0" smtClean="0">
                  <a:solidFill>
                    <a:srgbClr val="0000FF"/>
                  </a:solidFill>
                  <a:latin typeface="楷体" panose="02010609060101010101" pitchFamily="49" charset="-122"/>
                  <a:ea typeface="楷体" panose="02010609060101010101" pitchFamily="49" charset="-122"/>
                </a:rPr>
                <a:t>读完后和同学交流你获取到的关于</a:t>
              </a:r>
              <a:r>
                <a:rPr lang="zh-CN" altLang="en-US" sz="3200" b="1" dirty="0">
                  <a:solidFill>
                    <a:srgbClr val="0000FF"/>
                  </a:solidFill>
                  <a:latin typeface="楷体" panose="02010609060101010101" pitchFamily="49" charset="-122"/>
                  <a:ea typeface="楷体" panose="02010609060101010101" pitchFamily="49" charset="-122"/>
                </a:rPr>
                <a:t>地球的</a:t>
              </a:r>
              <a:r>
                <a:rPr lang="zh-CN" altLang="en-US" sz="3200" b="1" dirty="0" smtClean="0">
                  <a:solidFill>
                    <a:srgbClr val="0000FF"/>
                  </a:solidFill>
                  <a:latin typeface="楷体" panose="02010609060101010101" pitchFamily="49" charset="-122"/>
                  <a:ea typeface="楷体" panose="02010609060101010101" pitchFamily="49" charset="-122"/>
                </a:rPr>
                <a:t>信息。</a:t>
              </a:r>
              <a:endParaRPr lang="en-US" altLang="zh-CN" sz="3200" b="1" dirty="0">
                <a:solidFill>
                  <a:srgbClr val="0000FF"/>
                </a:solidFill>
                <a:latin typeface="楷体" panose="02010609060101010101" pitchFamily="49" charset="-122"/>
                <a:ea typeface="楷体" panose="02010609060101010101" pitchFamily="49" charset="-122"/>
              </a:endParaRPr>
            </a:p>
          </p:txBody>
        </p:sp>
      </p:grpSp>
      <p:sp>
        <p:nvSpPr>
          <p:cNvPr id="39940" name="Rectangle 5"/>
          <p:cNvSpPr>
            <a:spLocks noChangeArrowheads="1"/>
          </p:cNvSpPr>
          <p:nvPr/>
        </p:nvSpPr>
        <p:spPr bwMode="auto">
          <a:xfrm>
            <a:off x="195349" y="148141"/>
            <a:ext cx="2305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FF0000"/>
                </a:solidFill>
                <a:ea typeface="黑体" panose="02010600030101010101" pitchFamily="49" charset="-122"/>
              </a:rPr>
              <a:t>我会读课文</a:t>
            </a:r>
            <a:endParaRPr lang="zh-CN" altLang="en-US" sz="3200" b="1" dirty="0">
              <a:solidFill>
                <a:srgbClr val="FF0000"/>
              </a:solidFill>
              <a:ea typeface="黑体" panose="02010600030101010101" pitchFamily="49"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118054" y="2939790"/>
            <a:ext cx="1675501" cy="16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899592" y="1131590"/>
            <a:ext cx="5832648" cy="24482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 name="文本框 3"/>
          <p:cNvSpPr txBox="1">
            <a:spLocks noChangeArrowheads="1"/>
          </p:cNvSpPr>
          <p:nvPr/>
        </p:nvSpPr>
        <p:spPr bwMode="auto">
          <a:xfrm>
            <a:off x="1115616" y="1323016"/>
            <a:ext cx="5400600" cy="1965153"/>
          </a:xfrm>
          <a:prstGeom prst="rect">
            <a:avLst/>
          </a:prstGeom>
          <a:noFill/>
          <a:ln>
            <a:noFill/>
          </a:ln>
        </p:spPr>
        <p:txBody>
          <a:bodyPr wrap="square" lIns="0" tIns="0" rIns="0" bIns="0">
            <a:spAutoFit/>
          </a:bodyPr>
          <a:lstStyle>
            <a:lvl1pPr indent="8096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lnSpc>
                <a:spcPct val="140000"/>
              </a:lnSpc>
              <a:defRPr/>
            </a:pPr>
            <a:r>
              <a:rPr lang="zh-CN" altLang="en-US" sz="3200" b="1" dirty="0">
                <a:latin typeface="楷体" panose="02010609060101010101" pitchFamily="49" charset="-122"/>
                <a:ea typeface="楷体" panose="02010609060101010101" pitchFamily="49" charset="-122"/>
              </a:rPr>
              <a:t>    从每段中找出最能概括整段话意思的关键句，借助关键句说说每一段的意思。</a:t>
            </a:r>
            <a:endParaRPr lang="zh-CN" altLang="en-US" sz="3200" b="1" dirty="0">
              <a:latin typeface="楷体" panose="02010609060101010101" pitchFamily="49" charset="-122"/>
              <a:ea typeface="楷体" panose="02010609060101010101" pitchFamily="49" charset="-122"/>
            </a:endParaRPr>
          </a:p>
        </p:txBody>
      </p:sp>
      <p:pic>
        <p:nvPicPr>
          <p:cNvPr id="6"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20272" y="1419622"/>
            <a:ext cx="1368152" cy="200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tags/tag1.xml><?xml version="1.0" encoding="utf-8"?>
<p:tagLst xmlns:p="http://schemas.openxmlformats.org/presentationml/2006/main">
  <p:tag name="KSO_WPP_MARK_KEY" val="539aa0a1-2ba6-4bd0-afa3-2368fa2e457c"/>
  <p:tag name="COMMONDATA" val="eyJoZGlkIjoiMmNjYTdkYTExY2Y1ZWQ1ZDQ4NzZmZWJhY2Y1MzQyNWEifQ=="/>
</p:tagLst>
</file>

<file path=ppt/theme/theme1.xml><?xml version="1.0" encoding="utf-8"?>
<a:theme xmlns:a="http://schemas.openxmlformats.org/drawingml/2006/main" name="小凤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21144</Words>
  <Application>WPS 演示</Application>
  <PresentationFormat>全屏显示(16:9)</PresentationFormat>
  <Paragraphs>3192</Paragraphs>
  <Slides>71</Slides>
  <Notes>27</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71</vt:i4>
      </vt:variant>
    </vt:vector>
  </HeadingPairs>
  <TitlesOfParts>
    <vt:vector size="88" baseType="lpstr">
      <vt:lpstr>Arial</vt:lpstr>
      <vt:lpstr>宋体</vt:lpstr>
      <vt:lpstr>Wingdings</vt:lpstr>
      <vt:lpstr>Calibri</vt:lpstr>
      <vt:lpstr>Times New Roman</vt:lpstr>
      <vt:lpstr>隶书</vt:lpstr>
      <vt:lpstr>楷体</vt:lpstr>
      <vt:lpstr>Calibri</vt:lpstr>
      <vt:lpstr>黑体</vt:lpstr>
      <vt:lpstr>华文楷体</vt:lpstr>
      <vt:lpstr>仿宋</vt:lpstr>
      <vt:lpstr>微软雅黑</vt:lpstr>
      <vt:lpstr>Arial Unicode MS</vt:lpstr>
      <vt:lpstr>Gill Sans</vt:lpstr>
      <vt:lpstr>Adobe 黑体 Std R</vt:lpstr>
      <vt:lpstr>Gill Sans MT</vt:lpstr>
      <vt:lpstr>小凤主题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https://shop488691149.taobao.com/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小凤教学资源店</dc:creator>
  <dc:description>微信：XFJXZYD</dc:description>
  <cp:lastModifiedBy>DELL</cp:lastModifiedBy>
  <cp:revision>1</cp:revision>
  <dcterms:created xsi:type="dcterms:W3CDTF">2022-12-14T02:39:33Z</dcterms:created>
  <dcterms:modified xsi:type="dcterms:W3CDTF">2022-12-14T02:39:36Z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y fmtid="{D5CDD505-2E9C-101B-9397-08002B2CF9AE}" pid="3" name="ICV">
    <vt:lpwstr>4134E105865B4FA8A85C96404939E10F</vt:lpwstr>
  </property>
</Properties>
</file>