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8" r:id="rId3"/>
    <p:sldId id="256" r:id="rId4"/>
    <p:sldId id="313" r:id="rId5"/>
    <p:sldId id="314" r:id="rId6"/>
    <p:sldId id="257" r:id="rId7"/>
    <p:sldId id="330" r:id="rId8"/>
    <p:sldId id="280" r:id="rId9"/>
    <p:sldId id="261" r:id="rId10"/>
    <p:sldId id="262" r:id="rId11"/>
    <p:sldId id="263" r:id="rId12"/>
    <p:sldId id="300" r:id="rId13"/>
    <p:sldId id="344" r:id="rId14"/>
    <p:sldId id="306" r:id="rId15"/>
    <p:sldId id="299" r:id="rId17"/>
    <p:sldId id="291" r:id="rId18"/>
    <p:sldId id="307" r:id="rId19"/>
    <p:sldId id="308" r:id="rId20"/>
    <p:sldId id="309" r:id="rId21"/>
    <p:sldId id="276" r:id="rId22"/>
    <p:sldId id="329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</a:pPr>
            <a:endParaRPr lang="zh-CN" altLang="en-US" sz="1200" u="none" baseline="0">
              <a:solidFill>
                <a:srgbClr val="000000"/>
              </a:solidFill>
              <a:effectLst/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28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O{H6Z4PYJLM~[C5O%%D%B3"/>
          <p:cNvPicPr>
            <a:picLocks noChangeAspect="1"/>
          </p:cNvPicPr>
          <p:nvPr/>
        </p:nvPicPr>
        <p:blipFill>
          <a:blip r:embed="rId1"/>
          <a:srcRect r="-456" b="-409"/>
          <a:stretch>
            <a:fillRect/>
          </a:stretch>
        </p:blipFill>
        <p:spPr>
          <a:xfrm>
            <a:off x="2732405" y="2041525"/>
            <a:ext cx="6238875" cy="29229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R4`W]1NDMO]BIP2Y][6~Z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975" y="1471295"/>
            <a:ext cx="8020050" cy="39147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20231123_161344"/>
          <p:cNvPicPr>
            <a:picLocks noChangeAspect="1"/>
          </p:cNvPicPr>
          <p:nvPr/>
        </p:nvPicPr>
        <p:blipFill>
          <a:blip r:embed="rId1"/>
          <a:srcRect l="30580" t="30278" r="9691" b="9926"/>
          <a:stretch>
            <a:fillRect/>
          </a:stretch>
        </p:blipFill>
        <p:spPr>
          <a:xfrm>
            <a:off x="67310" y="1378585"/>
            <a:ext cx="3072130" cy="4100830"/>
          </a:xfrm>
          <a:prstGeom prst="rect">
            <a:avLst/>
          </a:prstGeom>
        </p:spPr>
      </p:pic>
      <p:pic>
        <p:nvPicPr>
          <p:cNvPr id="5" name="图片 4" descr="IMG_20231123_161211"/>
          <p:cNvPicPr>
            <a:picLocks noChangeAspect="1"/>
          </p:cNvPicPr>
          <p:nvPr/>
        </p:nvPicPr>
        <p:blipFill>
          <a:blip r:embed="rId2"/>
          <a:srcRect l="16259" t="15583" r="4790" b="16731"/>
          <a:stretch>
            <a:fillRect/>
          </a:stretch>
        </p:blipFill>
        <p:spPr>
          <a:xfrm>
            <a:off x="4234815" y="1691005"/>
            <a:ext cx="2967990" cy="3392805"/>
          </a:xfrm>
          <a:prstGeom prst="rect">
            <a:avLst/>
          </a:prstGeom>
        </p:spPr>
      </p:pic>
      <p:pic>
        <p:nvPicPr>
          <p:cNvPr id="6" name="图片 5" descr="BJ1H{Y4H2][K8XQQ~IFWI2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293"/>
          <a:stretch>
            <a:fillRect/>
          </a:stretch>
        </p:blipFill>
        <p:spPr>
          <a:xfrm>
            <a:off x="8663305" y="1291590"/>
            <a:ext cx="2908300" cy="39268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625" y="157480"/>
            <a:ext cx="4906010" cy="65430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380" y="201930"/>
            <a:ext cx="4872355" cy="64985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图片 3" descr="1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4313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5" descr="2013-11-14 10"/>
          <p:cNvPicPr>
            <a:picLocks noChangeAspect="1"/>
          </p:cNvPicPr>
          <p:nvPr/>
        </p:nvPicPr>
        <p:blipFill>
          <a:blip r:embed="rId2">
            <a:clrChange>
              <a:clrFrom>
                <a:srgbClr val="878380"/>
              </a:clrFrom>
              <a:clrTo>
                <a:srgbClr val="878380">
                  <a:alpha val="0"/>
                </a:srgbClr>
              </a:clrTo>
            </a:clrChange>
            <a:lum bright="53998" contrast="100000"/>
          </a:blip>
          <a:srcRect l="7687" r="7687"/>
          <a:stretch>
            <a:fillRect/>
          </a:stretch>
        </p:blipFill>
        <p:spPr>
          <a:xfrm>
            <a:off x="2424113" y="2492375"/>
            <a:ext cx="2663825" cy="235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3" descr="2013-11-14 10"/>
          <p:cNvPicPr>
            <a:picLocks noChangeAspect="1"/>
          </p:cNvPicPr>
          <p:nvPr/>
        </p:nvPicPr>
        <p:blipFill>
          <a:blip r:embed="rId3">
            <a:clrChange>
              <a:clrFrom>
                <a:srgbClr val="999490"/>
              </a:clrFrom>
              <a:clrTo>
                <a:srgbClr val="999490">
                  <a:alpha val="0"/>
                </a:srgbClr>
              </a:clrTo>
            </a:clrChange>
            <a:lum bright="47998" contrast="96000"/>
          </a:blip>
          <a:srcRect l="16801" r="16313" b="8159"/>
          <a:stretch>
            <a:fillRect/>
          </a:stretch>
        </p:blipFill>
        <p:spPr>
          <a:xfrm>
            <a:off x="5094288" y="2565400"/>
            <a:ext cx="2236787" cy="230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6" descr="2013-11-14 08"/>
          <p:cNvPicPr>
            <a:picLocks noChangeAspect="1"/>
          </p:cNvPicPr>
          <p:nvPr/>
        </p:nvPicPr>
        <p:blipFill>
          <a:blip r:embed="rId4">
            <a:clrChange>
              <a:clrFrom>
                <a:srgbClr val="888783"/>
              </a:clrFrom>
              <a:clrTo>
                <a:srgbClr val="888783">
                  <a:alpha val="0"/>
                </a:srgbClr>
              </a:clrTo>
            </a:clrChange>
            <a:lum bright="41998" contrast="84000"/>
          </a:blip>
          <a:srcRect l="23636" t="9973" r="17613" b="7549"/>
          <a:stretch>
            <a:fillRect/>
          </a:stretch>
        </p:blipFill>
        <p:spPr>
          <a:xfrm>
            <a:off x="7548563" y="2492375"/>
            <a:ext cx="2162175" cy="2376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WordArt 7"/>
          <p:cNvSpPr>
            <a:spLocks noTextEdit="1"/>
          </p:cNvSpPr>
          <p:nvPr/>
        </p:nvSpPr>
        <p:spPr>
          <a:xfrm>
            <a:off x="4872038" y="1268413"/>
            <a:ext cx="2447925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不同角度不同角度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Picture 22" descr="T2A37HXnxXXXXXXXXX_!!833173464"/>
          <p:cNvPicPr>
            <a:picLocks noChangeAspect="1"/>
          </p:cNvPicPr>
          <p:nvPr/>
        </p:nvPicPr>
        <p:blipFill>
          <a:blip r:embed="rId1">
            <a:clrChange>
              <a:clrFrom>
                <a:srgbClr val="FBFAF6"/>
              </a:clrFrom>
              <a:clrTo>
                <a:srgbClr val="FBFAF6">
                  <a:alpha val="0"/>
                </a:srgbClr>
              </a:clrTo>
            </a:clrChange>
          </a:blip>
          <a:srcRect l="14711" t="9875" r="14711" b="2272"/>
          <a:stretch>
            <a:fillRect/>
          </a:stretch>
        </p:blipFill>
        <p:spPr>
          <a:xfrm>
            <a:off x="4440238" y="1557338"/>
            <a:ext cx="3797300" cy="439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WordArt 14"/>
          <p:cNvSpPr>
            <a:spLocks noTextEdit="1"/>
          </p:cNvSpPr>
          <p:nvPr/>
        </p:nvSpPr>
        <p:spPr>
          <a:xfrm>
            <a:off x="2495550" y="620713"/>
            <a:ext cx="27352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包的结构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4341" name="Group 31"/>
          <p:cNvGrpSpPr/>
          <p:nvPr/>
        </p:nvGrpSpPr>
        <p:grpSpPr>
          <a:xfrm>
            <a:off x="2568575" y="1125538"/>
            <a:ext cx="6618288" cy="3257550"/>
            <a:chOff x="658" y="709"/>
            <a:chExt cx="4169" cy="2052"/>
          </a:xfrm>
        </p:grpSpPr>
        <p:sp>
          <p:nvSpPr>
            <p:cNvPr id="26629" name="Rectangle 18"/>
            <p:cNvSpPr/>
            <p:nvPr/>
          </p:nvSpPr>
          <p:spPr>
            <a:xfrm>
              <a:off x="4377" y="709"/>
              <a:ext cx="450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zh-CN" altLang="en-US" sz="2800" b="1">
                  <a:latin typeface="方正卡通简体" pitchFamily="65" charset="-122"/>
                  <a:ea typeface="方正卡通简体" pitchFamily="65" charset="-122"/>
                </a:rPr>
                <a:t>提手</a:t>
              </a: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30" name="Rectangle 19"/>
            <p:cNvSpPr/>
            <p:nvPr/>
          </p:nvSpPr>
          <p:spPr>
            <a:xfrm>
              <a:off x="658" y="2490"/>
              <a:ext cx="450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zh-CN" altLang="en-US" sz="2800" b="1">
                  <a:latin typeface="方正卡通简体" pitchFamily="65" charset="-122"/>
                  <a:ea typeface="方正卡通简体" pitchFamily="65" charset="-122"/>
                </a:rPr>
                <a:t>拉链</a:t>
              </a: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31" name="Freeform 20"/>
            <p:cNvSpPr>
              <a:spLocks noEditPoints="1"/>
            </p:cNvSpPr>
            <p:nvPr/>
          </p:nvSpPr>
          <p:spPr>
            <a:xfrm>
              <a:off x="1338" y="2580"/>
              <a:ext cx="1270" cy="72"/>
            </a:xfrm>
            <a:prstGeom prst="rect">
              <a:avLst/>
            </a:prstGeom>
            <a:solidFill>
              <a:srgbClr val="008000"/>
            </a:solidFill>
            <a:ln w="1588" cap="flat" cmpd="sng">
              <a:solidFill>
                <a:srgbClr val="008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32" name="Freeform 21"/>
            <p:cNvSpPr>
              <a:spLocks noEditPoints="1"/>
            </p:cNvSpPr>
            <p:nvPr/>
          </p:nvSpPr>
          <p:spPr>
            <a:xfrm>
              <a:off x="3016" y="890"/>
              <a:ext cx="1182" cy="345"/>
            </a:xfrm>
            <a:prstGeom prst="rect">
              <a:avLst/>
            </a:prstGeom>
            <a:solidFill>
              <a:srgbClr val="008000"/>
            </a:solidFill>
            <a:ln w="1588" cap="flat" cmpd="sng">
              <a:solidFill>
                <a:srgbClr val="008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46" name="Group 30"/>
          <p:cNvGrpSpPr/>
          <p:nvPr/>
        </p:nvGrpSpPr>
        <p:grpSpPr>
          <a:xfrm>
            <a:off x="2208213" y="1773238"/>
            <a:ext cx="7481887" cy="3814762"/>
            <a:chOff x="431" y="1117"/>
            <a:chExt cx="4713" cy="2403"/>
          </a:xfrm>
        </p:grpSpPr>
        <p:cxnSp>
          <p:nvCxnSpPr>
            <p:cNvPr id="26634" name="Line 6"/>
            <p:cNvCxnSpPr/>
            <p:nvPr/>
          </p:nvCxnSpPr>
          <p:spPr>
            <a:xfrm>
              <a:off x="1338" y="1298"/>
              <a:ext cx="817" cy="90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635" name="Line 7"/>
            <p:cNvCxnSpPr/>
            <p:nvPr/>
          </p:nvCxnSpPr>
          <p:spPr>
            <a:xfrm flipV="1">
              <a:off x="1066" y="3067"/>
              <a:ext cx="1089" cy="317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636" name="Line 8"/>
            <p:cNvCxnSpPr/>
            <p:nvPr/>
          </p:nvCxnSpPr>
          <p:spPr>
            <a:xfrm flipH="1">
              <a:off x="3424" y="1389"/>
              <a:ext cx="1087" cy="90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637" name="Line 9"/>
            <p:cNvCxnSpPr/>
            <p:nvPr/>
          </p:nvCxnSpPr>
          <p:spPr>
            <a:xfrm flipH="1" flipV="1">
              <a:off x="3787" y="2614"/>
              <a:ext cx="68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638" name="Rectangle 26"/>
            <p:cNvSpPr/>
            <p:nvPr/>
          </p:nvSpPr>
          <p:spPr>
            <a:xfrm>
              <a:off x="793" y="1117"/>
              <a:ext cx="450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zh-CN" altLang="en-US" sz="2800" b="1">
                  <a:latin typeface="方正卡通简体" pitchFamily="65" charset="-122"/>
                  <a:ea typeface="方正卡通简体" pitchFamily="65" charset="-122"/>
                </a:rPr>
                <a:t>背带</a:t>
              </a: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39" name="Rectangle 27"/>
            <p:cNvSpPr/>
            <p:nvPr/>
          </p:nvSpPr>
          <p:spPr>
            <a:xfrm>
              <a:off x="431" y="3249"/>
              <a:ext cx="450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zh-CN" altLang="en-US" sz="2800" b="1">
                  <a:latin typeface="方正卡通简体" pitchFamily="65" charset="-122"/>
                  <a:ea typeface="方正卡通简体" pitchFamily="65" charset="-122"/>
                </a:rPr>
                <a:t>侧袋</a:t>
              </a: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40" name="Rectangle 28"/>
            <p:cNvSpPr/>
            <p:nvPr/>
          </p:nvSpPr>
          <p:spPr>
            <a:xfrm>
              <a:off x="4694" y="1298"/>
              <a:ext cx="450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zh-CN" altLang="en-US" sz="2800" b="1">
                  <a:latin typeface="方正卡通简体" pitchFamily="65" charset="-122"/>
                  <a:ea typeface="方正卡通简体" pitchFamily="65" charset="-122"/>
                </a:rPr>
                <a:t>主袋</a:t>
              </a: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41" name="Rectangle 29"/>
            <p:cNvSpPr/>
            <p:nvPr/>
          </p:nvSpPr>
          <p:spPr>
            <a:xfrm>
              <a:off x="4604" y="2750"/>
              <a:ext cx="450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zh-CN" altLang="en-US" sz="2800" b="1">
                  <a:latin typeface="方正卡通简体" pitchFamily="65" charset="-122"/>
                  <a:ea typeface="方正卡通简体" pitchFamily="65" charset="-122"/>
                </a:rPr>
                <a:t>副袋</a:t>
              </a: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VMPL~H7[9OT97$VD(Q$NYJP"/>
          <p:cNvPicPr>
            <a:picLocks noChangeAspect="1"/>
          </p:cNvPicPr>
          <p:nvPr/>
        </p:nvPicPr>
        <p:blipFill>
          <a:blip r:embed="rId1"/>
          <a:srcRect l="9729" r="14407"/>
          <a:stretch>
            <a:fillRect/>
          </a:stretch>
        </p:blipFill>
        <p:spPr>
          <a:xfrm>
            <a:off x="5728335" y="0"/>
            <a:ext cx="2984500" cy="3940810"/>
          </a:xfrm>
          <a:prstGeom prst="rect">
            <a:avLst/>
          </a:prstGeom>
        </p:spPr>
      </p:pic>
      <p:pic>
        <p:nvPicPr>
          <p:cNvPr id="5" name="图片 4" descr="W_$%459%JW9(U{SHAH~4IW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005" y="1974850"/>
            <a:ext cx="4893310" cy="4824730"/>
          </a:xfrm>
          <a:prstGeom prst="rect">
            <a:avLst/>
          </a:prstGeom>
        </p:spPr>
      </p:pic>
      <p:pic>
        <p:nvPicPr>
          <p:cNvPr id="7" name="图片 6" descr="~23J(XVPWC`RU@]SIBWN8D1"/>
          <p:cNvPicPr>
            <a:picLocks noChangeAspect="1"/>
          </p:cNvPicPr>
          <p:nvPr/>
        </p:nvPicPr>
        <p:blipFill>
          <a:blip r:embed="rId3"/>
          <a:srcRect l="16347" r="12534"/>
          <a:stretch>
            <a:fillRect/>
          </a:stretch>
        </p:blipFill>
        <p:spPr>
          <a:xfrm>
            <a:off x="2898140" y="3181350"/>
            <a:ext cx="2687955" cy="3463290"/>
          </a:xfrm>
          <a:prstGeom prst="rect">
            <a:avLst/>
          </a:prstGeom>
        </p:spPr>
      </p:pic>
      <p:pic>
        <p:nvPicPr>
          <p:cNvPr id="6" name="图片 5" descr="BJ1H{Y4H2][K8XQQ~IFWI2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365125"/>
            <a:ext cx="2946400" cy="39268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 anchorCtr="0"/>
          <a:p>
            <a:pPr eaLnBrk="1" hangingPunct="1"/>
            <a:endParaRPr lang="zh-CN" altLang="en-US"/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/>
        <p:txBody>
          <a:bodyPr wrap="square" lIns="91440" tIns="45720" rIns="91440" bIns="45720" anchor="t" anchorCtr="0"/>
          <a:p>
            <a:pPr eaLnBrk="1" hangingPunct="1"/>
            <a:endParaRPr lang="zh-CN" altLang="en-US"/>
          </a:p>
        </p:txBody>
      </p:sp>
      <p:pic>
        <p:nvPicPr>
          <p:cNvPr id="18436" name="Picture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605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8437" name="Picture 12" descr="2013-11-14 12"/>
          <p:cNvPicPr>
            <a:picLocks noChangeAspect="1"/>
          </p:cNvPicPr>
          <p:nvPr/>
        </p:nvPicPr>
        <p:blipFill>
          <a:blip r:embed="rId2">
            <a:lum bright="23999" contrast="60000"/>
          </a:blip>
          <a:stretch>
            <a:fillRect/>
          </a:stretch>
        </p:blipFill>
        <p:spPr>
          <a:xfrm>
            <a:off x="6816725" y="908050"/>
            <a:ext cx="3381375" cy="267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14" descr="T2A37HXnxXXXXXXXXX_!!833173464"/>
          <p:cNvPicPr>
            <a:picLocks noChangeAspect="1"/>
          </p:cNvPicPr>
          <p:nvPr/>
        </p:nvPicPr>
        <p:blipFill>
          <a:blip r:embed="rId3"/>
          <a:srcRect l="14711" t="10951" r="15733"/>
          <a:stretch>
            <a:fillRect/>
          </a:stretch>
        </p:blipFill>
        <p:spPr>
          <a:xfrm>
            <a:off x="3000375" y="620713"/>
            <a:ext cx="2479675" cy="295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9" name="WordArt 6"/>
          <p:cNvSpPr>
            <a:spLocks noTextEdit="1"/>
          </p:cNvSpPr>
          <p:nvPr/>
        </p:nvSpPr>
        <p:spPr>
          <a:xfrm>
            <a:off x="5591175" y="908050"/>
            <a:ext cx="936625" cy="230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画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部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件画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部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件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440" name="Group 17"/>
          <p:cNvGrpSpPr/>
          <p:nvPr/>
        </p:nvGrpSpPr>
        <p:grpSpPr>
          <a:xfrm>
            <a:off x="6816725" y="3141663"/>
            <a:ext cx="3382963" cy="3382962"/>
            <a:chOff x="3334" y="1979"/>
            <a:chExt cx="2131" cy="2131"/>
          </a:xfrm>
        </p:grpSpPr>
        <p:pic>
          <p:nvPicPr>
            <p:cNvPr id="18441" name="Picture 13" descr="2013-11-14 12"/>
            <p:cNvPicPr>
              <a:picLocks noChangeAspect="1"/>
            </p:cNvPicPr>
            <p:nvPr/>
          </p:nvPicPr>
          <p:blipFill>
            <a:blip r:embed="rId4">
              <a:lum bright="23999" contrast="54000"/>
            </a:blip>
            <a:stretch>
              <a:fillRect/>
            </a:stretch>
          </p:blipFill>
          <p:spPr>
            <a:xfrm>
              <a:off x="3334" y="2478"/>
              <a:ext cx="2131" cy="1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2" name="AutoShape 15"/>
            <p:cNvSpPr/>
            <p:nvPr/>
          </p:nvSpPr>
          <p:spPr>
            <a:xfrm>
              <a:off x="5103" y="1979"/>
              <a:ext cx="226" cy="725"/>
            </a:xfrm>
            <a:prstGeom prst="downArrow">
              <a:avLst>
                <a:gd name="adj1" fmla="val 50000"/>
                <a:gd name="adj2" fmla="val 80184"/>
              </a:avLst>
            </a:prstGeom>
            <a:solidFill>
              <a:srgbClr val="CC0000"/>
            </a:solidFill>
            <a:ln w="9525">
              <a:noFill/>
            </a:ln>
          </p:spPr>
          <p:txBody>
            <a:bodyPr vert="eaVert" wrap="none" anchor="ctr" anchorCtr="0"/>
            <a:p>
              <a:endParaRPr lang="zh-CN" altLang="en-US"/>
            </a:p>
          </p:txBody>
        </p:sp>
      </p:grpSp>
      <p:grpSp>
        <p:nvGrpSpPr>
          <p:cNvPr id="18443" name="Group 18"/>
          <p:cNvGrpSpPr/>
          <p:nvPr/>
        </p:nvGrpSpPr>
        <p:grpSpPr>
          <a:xfrm>
            <a:off x="3000375" y="3933825"/>
            <a:ext cx="4425950" cy="2590800"/>
            <a:chOff x="930" y="2478"/>
            <a:chExt cx="2788" cy="1632"/>
          </a:xfrm>
        </p:grpSpPr>
        <p:pic>
          <p:nvPicPr>
            <p:cNvPr id="18444" name="Picture 11" descr="2013-11-14 12"/>
            <p:cNvPicPr>
              <a:picLocks noChangeAspect="1"/>
            </p:cNvPicPr>
            <p:nvPr/>
          </p:nvPicPr>
          <p:blipFill>
            <a:blip r:embed="rId5">
              <a:lum bright="23999" contrast="48000"/>
            </a:blip>
            <a:stretch>
              <a:fillRect/>
            </a:stretch>
          </p:blipFill>
          <p:spPr>
            <a:xfrm>
              <a:off x="930" y="2478"/>
              <a:ext cx="2132" cy="1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5" name="AutoShape 16"/>
            <p:cNvSpPr/>
            <p:nvPr/>
          </p:nvSpPr>
          <p:spPr>
            <a:xfrm rot="5400000">
              <a:off x="3241" y="2794"/>
              <a:ext cx="226" cy="725"/>
            </a:xfrm>
            <a:prstGeom prst="downArrow">
              <a:avLst>
                <a:gd name="adj1" fmla="val 50000"/>
                <a:gd name="adj2" fmla="val 80184"/>
              </a:avLst>
            </a:prstGeom>
            <a:solidFill>
              <a:srgbClr val="CC0000"/>
            </a:solidFill>
            <a:ln w="9525">
              <a:noFill/>
            </a:ln>
          </p:spPr>
          <p:txBody>
            <a:bodyPr vert="eaVert" wrap="none" anchor="ctr" anchorCtr="0"/>
            <a:p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9459" name="Picture 9" descr="2013-11-14 12"/>
          <p:cNvPicPr>
            <a:picLocks noChangeAspect="1"/>
          </p:cNvPicPr>
          <p:nvPr/>
        </p:nvPicPr>
        <p:blipFill>
          <a:blip r:embed="rId2">
            <a:lum bright="35999" contrast="66000"/>
          </a:blip>
          <a:srcRect t="2737" r="14476" b="4843"/>
          <a:stretch>
            <a:fillRect/>
          </a:stretch>
        </p:blipFill>
        <p:spPr>
          <a:xfrm>
            <a:off x="5159375" y="1557338"/>
            <a:ext cx="5111750" cy="475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 descr="T2A37HXnxXXXXXXXXX_!!833173464"/>
          <p:cNvPicPr>
            <a:picLocks noChangeAspect="1"/>
          </p:cNvPicPr>
          <p:nvPr/>
        </p:nvPicPr>
        <p:blipFill>
          <a:blip r:embed="rId3"/>
          <a:srcRect l="14711" t="10951" r="15733"/>
          <a:stretch>
            <a:fillRect/>
          </a:stretch>
        </p:blipFill>
        <p:spPr>
          <a:xfrm>
            <a:off x="1919288" y="1484313"/>
            <a:ext cx="4054475" cy="4824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WordArt 6"/>
          <p:cNvSpPr>
            <a:spLocks noTextEdit="1"/>
          </p:cNvSpPr>
          <p:nvPr/>
        </p:nvSpPr>
        <p:spPr>
          <a:xfrm>
            <a:off x="4872038" y="404813"/>
            <a:ext cx="2447925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画细节画细节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 anchorCtr="0"/>
          <a:p>
            <a:pPr eaLnBrk="1" hangingPunct="1"/>
            <a:endParaRPr lang="zh-CN" altLang="en-US"/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/>
        <p:txBody>
          <a:bodyPr wrap="square" lIns="91440" tIns="45720" rIns="91440" bIns="45720" anchor="t" anchorCtr="0"/>
          <a:p>
            <a:pPr eaLnBrk="1" hangingPunct="1"/>
            <a:endParaRPr lang="zh-CN" altLang="en-US"/>
          </a:p>
        </p:txBody>
      </p:sp>
      <p:pic>
        <p:nvPicPr>
          <p:cNvPr id="21508" name="Picture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509" name="Picture 5" descr="T2A37HXnxXXXXXXXXX_!!833173464"/>
          <p:cNvPicPr>
            <a:picLocks noChangeAspect="1"/>
          </p:cNvPicPr>
          <p:nvPr/>
        </p:nvPicPr>
        <p:blipFill>
          <a:blip r:embed="rId2"/>
          <a:srcRect l="14711" t="10951" r="15733"/>
          <a:stretch>
            <a:fillRect/>
          </a:stretch>
        </p:blipFill>
        <p:spPr>
          <a:xfrm>
            <a:off x="1847850" y="1557338"/>
            <a:ext cx="4054475" cy="4824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WordArt 6"/>
          <p:cNvSpPr>
            <a:spLocks noTextEdit="1"/>
          </p:cNvSpPr>
          <p:nvPr/>
        </p:nvSpPr>
        <p:spPr>
          <a:xfrm>
            <a:off x="4800600" y="476250"/>
            <a:ext cx="244792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画图案画图案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1511" name="Picture 8" descr="2013-11-14 12"/>
          <p:cNvPicPr>
            <a:picLocks noChangeAspect="1"/>
          </p:cNvPicPr>
          <p:nvPr/>
        </p:nvPicPr>
        <p:blipFill>
          <a:blip r:embed="rId3">
            <a:clrChange>
              <a:clrFrom>
                <a:srgbClr val="9A9A98"/>
              </a:clrFrom>
              <a:clrTo>
                <a:srgbClr val="9A9A98">
                  <a:alpha val="0"/>
                </a:srgbClr>
              </a:clrTo>
            </a:clrChange>
            <a:lum bright="47998" contrast="96000"/>
          </a:blip>
          <a:srcRect l="14046" t="1601" r="7819"/>
          <a:stretch>
            <a:fillRect/>
          </a:stretch>
        </p:blipFill>
        <p:spPr>
          <a:xfrm>
            <a:off x="6024563" y="1628775"/>
            <a:ext cx="4535487" cy="4679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NI6E97R0Q2QMBW`U@K`Y08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3575" y="1533525"/>
            <a:ext cx="8324850" cy="37909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(4Z7K4S9J[366C~C}7}3E5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1820" y="1400175"/>
            <a:ext cx="8467725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0055" y="1634490"/>
            <a:ext cx="6398260" cy="4175125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p>
            <a:r>
              <a:rPr lang="zh-CN" altLang="en-US" sz="2220"/>
              <a:t>我们知道有新款豪华汽车上市了</a:t>
            </a:r>
            <a:br>
              <a:rPr lang="zh-CN" altLang="en-US" sz="2220"/>
            </a:br>
            <a:br>
              <a:rPr lang="zh-CN" altLang="en-US" sz="2220"/>
            </a:br>
            <a:r>
              <a:rPr lang="zh-CN" altLang="en-US" sz="2220"/>
              <a:t>我们知道又有哪些明星要开演唱会了</a:t>
            </a:r>
            <a:br>
              <a:rPr lang="zh-CN" altLang="en-US" sz="2220"/>
            </a:br>
            <a:br>
              <a:rPr lang="zh-CN" altLang="en-US" sz="2220"/>
            </a:br>
            <a:r>
              <a:rPr lang="zh-CN" altLang="en-US" sz="2220"/>
              <a:t>但，也许你不知道</a:t>
            </a:r>
            <a:br>
              <a:rPr lang="zh-CN" altLang="en-US" sz="2220"/>
            </a:br>
            <a:br>
              <a:rPr lang="zh-CN" altLang="en-US" sz="2220"/>
            </a:br>
            <a:r>
              <a:rPr lang="zh-CN" altLang="en-US" sz="2220"/>
              <a:t>中国目前有上百万的学龄儿童正生活在贫困标准线之下</a:t>
            </a:r>
            <a:br>
              <a:rPr lang="zh-CN" altLang="en-US" sz="2220"/>
            </a:br>
            <a:br>
              <a:rPr lang="zh-CN" altLang="en-US" sz="2220"/>
            </a:br>
            <a:r>
              <a:rPr lang="zh-CN" altLang="en-US" sz="2220"/>
              <a:t>他们每天要走好几个小时的山路去上学</a:t>
            </a:r>
            <a:br>
              <a:rPr lang="zh-CN" altLang="en-US" sz="2220"/>
            </a:br>
            <a:br>
              <a:rPr lang="zh-CN" altLang="en-US" sz="2220"/>
            </a:br>
            <a:r>
              <a:rPr lang="zh-CN" altLang="en-US" sz="2220"/>
              <a:t>他们终年见不到爹娘因为他们在外打工</a:t>
            </a:r>
            <a:br>
              <a:rPr lang="zh-CN" altLang="en-US" sz="2220"/>
            </a:br>
            <a:br>
              <a:rPr lang="zh-CN" altLang="en-US" sz="2220"/>
            </a:br>
            <a:r>
              <a:rPr lang="zh-CN" altLang="en-US" sz="2220"/>
              <a:t>他们也许从来没有喝过甘甜的纯净水</a:t>
            </a:r>
            <a:br>
              <a:rPr lang="zh-CN" altLang="en-US" sz="2220"/>
            </a:br>
            <a:br>
              <a:rPr lang="zh-CN" altLang="en-US" sz="2220"/>
            </a:br>
            <a:r>
              <a:rPr lang="zh-CN" altLang="en-US" sz="2220"/>
              <a:t>他们渴求读书却买不起一个书包</a:t>
            </a:r>
            <a:endParaRPr lang="zh-CN" altLang="en-US" sz="222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4085" y="3743960"/>
            <a:ext cx="10419715" cy="2433320"/>
          </a:xfrm>
        </p:spPr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 descr="下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5195" y="77470"/>
            <a:ext cx="4406900" cy="661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UY[AP3}106$2EVP)2]`V~W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1820" y="1499870"/>
            <a:ext cx="8467725" cy="3857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__@]}N35S9EH2J9[XDETQB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356995"/>
            <a:ext cx="8391525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)F7YO{8Q$~O`ET7NV%J$KP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2295" y="1400175"/>
            <a:ext cx="8486775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8P)NRI27MABCUPR8$7PJNY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0" y="1691005"/>
            <a:ext cx="3913505" cy="3808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@OX6{)$9KUF(C53XU1]5I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9425" y="1691005"/>
            <a:ext cx="7905750" cy="39446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T8}]H[1DV]_96}8`[W)PJ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2150" y="1457325"/>
            <a:ext cx="8267700" cy="3943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S}NLX3YXMTZ2$0~$}N[)(V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1345" y="1337945"/>
            <a:ext cx="8448675" cy="41814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oZGlkIjoiZjU5YjdjNmYyMzE1Mzg1OTEzNjc1Y2ZhY2QzZTg2MjEifQ=="/>
  <p:tag name="resource_record_key" val="{&quot;13&quot;:[20482067]}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WPS 演示</Application>
  <PresentationFormat>宽屏</PresentationFormat>
  <Paragraphs>31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微软雅黑</vt:lpstr>
      <vt:lpstr>Arial Unicode MS</vt:lpstr>
      <vt:lpstr>Calibri</vt:lpstr>
      <vt:lpstr>方正卡通简体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我们知道有新款豪华汽车上市了  我们知道又有哪些明星要开演唱会了  但，也许你不知道  中国目前有上百万的学龄儿童正生活在贫困标准线之下  他们每天要走好几个小时的山路去上学  他们终年见不到爹娘因为他们在外打工  他们也许从来没有喝过甘甜的纯净水  他们渴求读书却买不起一个书包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刘云凤</dc:creator>
  <cp:lastModifiedBy>飘然</cp:lastModifiedBy>
  <cp:revision>16</cp:revision>
  <dcterms:created xsi:type="dcterms:W3CDTF">2023-11-15T01:46:00Z</dcterms:created>
  <dcterms:modified xsi:type="dcterms:W3CDTF">2023-12-12T01:00:19Z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33F33901192340B3AB44527133BAAB26_12</vt:lpwstr>
  </property>
  <property fmtid="{D5CDD505-2E9C-101B-9397-08002B2CF9AE}" pid="3" name="KSOProductBuildVer">
    <vt:lpwstr>2052-12.1.0.15712</vt:lpwstr>
  </property>
</Properties>
</file>