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37" r:id="rId4"/>
    <p:sldId id="278" r:id="rId6"/>
    <p:sldId id="304" r:id="rId7"/>
    <p:sldId id="257" r:id="rId8"/>
    <p:sldId id="305" r:id="rId9"/>
    <p:sldId id="292" r:id="rId10"/>
    <p:sldId id="374" r:id="rId11"/>
    <p:sldId id="375" r:id="rId12"/>
    <p:sldId id="379" r:id="rId13"/>
    <p:sldId id="281" r:id="rId14"/>
    <p:sldId id="381" r:id="rId15"/>
    <p:sldId id="376" r:id="rId16"/>
    <p:sldId id="377" r:id="rId17"/>
    <p:sldId id="438" r:id="rId18"/>
    <p:sldId id="440" r:id="rId19"/>
    <p:sldId id="441" r:id="rId20"/>
    <p:sldId id="442" r:id="rId21"/>
    <p:sldId id="437" r:id="rId22"/>
    <p:sldId id="434" r:id="rId23"/>
    <p:sldId id="443" r:id="rId24"/>
    <p:sldId id="446" r:id="rId25"/>
    <p:sldId id="445" r:id="rId26"/>
    <p:sldId id="444" r:id="rId27"/>
    <p:sldId id="435" r:id="rId28"/>
    <p:sldId id="436" r:id="rId29"/>
    <p:sldId id="439" r:id="rId30"/>
    <p:sldId id="449" r:id="rId31"/>
    <p:sldId id="348" r:id="rId32"/>
    <p:sldId id="347" r:id="rId33"/>
    <p:sldId id="352" r:id="rId34"/>
    <p:sldId id="309" r:id="rId35"/>
    <p:sldId id="267" r:id="rId36"/>
    <p:sldId id="413" r:id="rId37"/>
    <p:sldId id="414" r:id="rId38"/>
    <p:sldId id="415" r:id="rId39"/>
    <p:sldId id="411" r:id="rId40"/>
    <p:sldId id="412" r:id="rId41"/>
    <p:sldId id="416" r:id="rId42"/>
    <p:sldId id="417" r:id="rId43"/>
    <p:sldId id="426" r:id="rId44"/>
    <p:sldId id="263" r:id="rId45"/>
    <p:sldId id="339" r:id="rId46"/>
    <p:sldId id="371" r:id="rId47"/>
    <p:sldId id="323" r:id="rId48"/>
    <p:sldId id="450" r:id="rId49"/>
    <p:sldId id="324" r:id="rId50"/>
    <p:sldId id="272" r:id="rId51"/>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Calibri" panose="020F050202020403020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7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p:restoredTop sz="94660"/>
  </p:normalViewPr>
  <p:slideViewPr>
    <p:cSldViewPr snapToGrid="0" showGuides="1">
      <p:cViewPr varScale="1">
        <p:scale>
          <a:sx n="105" d="100"/>
          <a:sy n="105" d="100"/>
        </p:scale>
        <p:origin x="-534" y="-84"/>
      </p:cViewPr>
      <p:guideLst>
        <p:guide orient="horz" pos="215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Calibri" panose="020F0502020204030204" charset="0"/>
                <a:ea typeface="宋体" panose="02010600030101010101" pitchFamily="2" charset="-122"/>
                <a:cs typeface="+mn-cs"/>
              </a:rPr>
            </a:fld>
            <a:endParaRPr lang="zh-CN" altLang="en-US" strike="noStrike" noProof="1"/>
          </a:p>
        </p:txBody>
      </p:sp>
      <p:sp>
        <p:nvSpPr>
          <p:cNvPr id="12292"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12293"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Calibri" panose="020F050202020403020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p:cNvSpPr>
          <p:nvPr>
            <p:ph type="sldImg"/>
          </p:nvPr>
        </p:nvSpPr>
        <p:spPr/>
      </p:sp>
      <p:sp>
        <p:nvSpPr>
          <p:cNvPr id="6146" name="备注占位符 2"/>
          <p:cNvSpPr>
            <a:spLocks noGrp="1"/>
          </p:cNvSpPr>
          <p:nvPr>
            <p:ph type="body"/>
          </p:nvPr>
        </p:nvSpPr>
        <p:spPr/>
        <p:txBody>
          <a:bodyPr lIns="91440" tIns="45720" rIns="91440" bIns="45720" anchor="t"/>
          <a:lstStyle/>
          <a:p>
            <a:pPr lvl="0"/>
            <a:endParaRPr lang="zh-CN" altLang="en-US"/>
          </a:p>
        </p:txBody>
      </p:sp>
      <p:sp>
        <p:nvSpPr>
          <p:cNvPr id="6147" name="灯片编号占位符 3"/>
          <p:cNvSpPr>
            <a:spLocks noGrp="1"/>
          </p:cNvSpPr>
          <p:nvPr>
            <p:ph type="sldNum" sz="quarter"/>
          </p:nvPr>
        </p:nvSpPr>
        <p:spPr>
          <a:xfrm>
            <a:off x="3884613" y="8685213"/>
            <a:ext cx="2971800" cy="458787"/>
          </a:xfrm>
          <a:prstGeom prst="rect">
            <a:avLst/>
          </a:prstGeom>
          <a:noFill/>
          <a:ln w="9525">
            <a:noFill/>
          </a:ln>
        </p:spPr>
        <p:txBody>
          <a:bodyPr lIns="91440" tIns="45720" rIns="91440" bIns="45720" anchor="b"/>
          <a:lstStyle/>
          <a:p>
            <a:pPr lvl="0" indent="0" algn="r"/>
            <a:fld id="{9A0DB2DC-4C9A-4742-B13C-FB6460FD3503}" type="slidenum">
              <a:rPr lang="zh-CN" altLang="en-US" sz="1200"/>
            </a:fld>
            <a:endParaRPr lang="zh-CN"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幻灯片图像占位符 1"/>
          <p:cNvSpPr>
            <a:spLocks noGrp="1" noRot="1" noChangeAspect="1" noTextEdit="1"/>
          </p:cNvSpPr>
          <p:nvPr>
            <p:ph type="sldImg"/>
          </p:nvPr>
        </p:nvSpPr>
        <p:spPr>
          <a:ln>
            <a:miter/>
          </a:ln>
        </p:spPr>
      </p:sp>
      <p:sp>
        <p:nvSpPr>
          <p:cNvPr id="30722" name="备注占位符 2"/>
          <p:cNvSpPr>
            <a:spLocks noGrp="1"/>
          </p:cNvSpPr>
          <p:nvPr>
            <p:ph type="body"/>
          </p:nvPr>
        </p:nvSpPr>
        <p:spPr/>
        <p:txBody>
          <a:bodyPr wrap="square" lIns="91440" tIns="45720" rIns="91440" bIns="45720" anchor="t"/>
          <a:lstStyle/>
          <a:p>
            <a:pPr lvl="0">
              <a:spcBef>
                <a:spcPct val="0"/>
              </a:spcBef>
            </a:pPr>
            <a:endParaRPr lang="zh-CN" altLang="en-US" dirty="0"/>
          </a:p>
        </p:txBody>
      </p:sp>
      <p:sp>
        <p:nvSpPr>
          <p:cNvPr id="30723"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lstStyle/>
          <a:p>
            <a:pPr lvl="0" indent="0" algn="r"/>
            <a:fld id="{9A0DB2DC-4C9A-4742-B13C-FB6460FD3503}" type="slidenum">
              <a:rPr lang="zh-CN" altLang="en-US" sz="1200" dirty="0">
                <a:latin typeface="Calibri" panose="020F0502020204030204" charset="0"/>
                <a:ea typeface="宋体" panose="02010600030101010101" pitchFamily="2" charset="-122"/>
              </a:rPr>
            </a:fld>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noTextEdit="1"/>
          </p:cNvSpPr>
          <p:nvPr>
            <p:ph type="sldImg"/>
          </p:nvPr>
        </p:nvSpPr>
        <p:spPr>
          <a:ln>
            <a:miter/>
          </a:ln>
        </p:spPr>
      </p:sp>
      <p:sp>
        <p:nvSpPr>
          <p:cNvPr id="35842" name="备注占位符 2"/>
          <p:cNvSpPr>
            <a:spLocks noGrp="1"/>
          </p:cNvSpPr>
          <p:nvPr>
            <p:ph type="body"/>
          </p:nvPr>
        </p:nvSpPr>
        <p:spPr/>
        <p:txBody>
          <a:bodyPr wrap="square" lIns="91440" tIns="45720" rIns="91440" bIns="45720" anchor="t"/>
          <a:lstStyle/>
          <a:p>
            <a:pPr lvl="0">
              <a:spcBef>
                <a:spcPct val="0"/>
              </a:spcBef>
            </a:pPr>
            <a:endParaRPr lang="zh-CN" altLang="en-US" dirty="0"/>
          </a:p>
        </p:txBody>
      </p:sp>
      <p:sp>
        <p:nvSpPr>
          <p:cNvPr id="35843" name="灯片编号占位符 3"/>
          <p:cNvSpPr txBox="1">
            <a:spLocks noGrp="1"/>
          </p:cNvSpPr>
          <p:nvPr>
            <p:ph type="sldNum" sz="quarter"/>
          </p:nvPr>
        </p:nvSpPr>
        <p:spPr>
          <a:xfrm>
            <a:off x="3884613" y="8685213"/>
            <a:ext cx="2971800" cy="458787"/>
          </a:xfrm>
          <a:prstGeom prst="rect">
            <a:avLst/>
          </a:prstGeom>
          <a:noFill/>
          <a:ln w="9525">
            <a:noFill/>
          </a:ln>
        </p:spPr>
        <p:txBody>
          <a:bodyPr lIns="91440" tIns="45720" rIns="91440" bIns="45720" anchor="b"/>
          <a:lstStyle/>
          <a:p>
            <a:pPr lvl="0" indent="0" algn="r"/>
            <a:fld id="{9A0DB2DC-4C9A-4742-B13C-FB6460FD3503}" type="slidenum">
              <a:rPr lang="zh-CN" altLang="en-US" sz="1200" dirty="0">
                <a:solidFill>
                  <a:srgbClr val="000000"/>
                </a:solidFill>
                <a:latin typeface="Calibri" panose="020F0502020204030204" charset="0"/>
                <a:ea typeface="宋体" panose="02010600030101010101" pitchFamily="2" charset="-122"/>
              </a:rPr>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ln>
            <a:miter/>
          </a:ln>
        </p:spPr>
      </p:sp>
      <p:sp>
        <p:nvSpPr>
          <p:cNvPr id="16386" name="备注占位符 2"/>
          <p:cNvSpPr>
            <a:spLocks noGrp="1"/>
          </p:cNvSpPr>
          <p:nvPr>
            <p:ph type="body"/>
          </p:nvPr>
        </p:nvSpPr>
        <p:spPr/>
        <p:txBody>
          <a:bodyPr wrap="square" lIns="91440" tIns="45720" rIns="91440" bIns="45720" anchor="t"/>
          <a:lstStyle/>
          <a:p>
            <a:pPr lvl="0">
              <a:spcBef>
                <a:spcPct val="0"/>
              </a:spcBef>
            </a:pPr>
            <a:endParaRPr lang="zh-CN" altLang="en-US" dirty="0"/>
          </a:p>
        </p:txBody>
      </p:sp>
      <p:sp>
        <p:nvSpPr>
          <p:cNvPr id="1638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lstStyle/>
          <a:p>
            <a:pPr lvl="0" indent="0" algn="r"/>
            <a:fld id="{9A0DB2DC-4C9A-4742-B13C-FB6460FD3503}" type="slidenum">
              <a:rPr lang="zh-CN" altLang="en-US" sz="1200" dirty="0">
                <a:latin typeface="Calibri" panose="020F0502020204030204" charset="0"/>
                <a:ea typeface="宋体" panose="02010600030101010101" pitchFamily="2" charset="-122"/>
              </a:rPr>
            </a:fld>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ln>
            <a:miter/>
          </a:ln>
        </p:spPr>
      </p:sp>
      <p:sp>
        <p:nvSpPr>
          <p:cNvPr id="19458" name="备注占位符 2"/>
          <p:cNvSpPr>
            <a:spLocks noGrp="1"/>
          </p:cNvSpPr>
          <p:nvPr>
            <p:ph type="body"/>
          </p:nvPr>
        </p:nvSpPr>
        <p:spPr/>
        <p:txBody>
          <a:bodyPr wrap="square" lIns="91440" tIns="45720" rIns="91440" bIns="45720" anchor="t"/>
          <a:lstStyle/>
          <a:p>
            <a:pPr lvl="0">
              <a:spcBef>
                <a:spcPct val="0"/>
              </a:spcBef>
            </a:pPr>
            <a:endParaRPr lang="zh-CN" altLang="en-US" dirty="0"/>
          </a:p>
        </p:txBody>
      </p:sp>
      <p:sp>
        <p:nvSpPr>
          <p:cNvPr id="1945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lstStyle/>
          <a:p>
            <a:pPr lvl="0" indent="0" algn="r"/>
            <a:fld id="{9A0DB2DC-4C9A-4742-B13C-FB6460FD3503}" type="slidenum">
              <a:rPr lang="zh-CN" altLang="en-US" sz="1200" dirty="0">
                <a:latin typeface="Calibri" panose="020F0502020204030204" charset="0"/>
                <a:ea typeface="宋体" panose="02010600030101010101" pitchFamily="2" charset="-122"/>
              </a:rPr>
            </a:fld>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a:ln>
            <a:miter/>
          </a:ln>
        </p:spPr>
      </p:sp>
      <p:sp>
        <p:nvSpPr>
          <p:cNvPr id="44034" name="备注占位符 2"/>
          <p:cNvSpPr>
            <a:spLocks noGrp="1"/>
          </p:cNvSpPr>
          <p:nvPr>
            <p:ph type="body"/>
          </p:nvPr>
        </p:nvSpPr>
        <p:spPr/>
        <p:txBody>
          <a:bodyPr wrap="square" lIns="91440" tIns="45720" rIns="91440" bIns="45720" anchor="t"/>
          <a:lstStyle/>
          <a:p>
            <a:pPr lvl="0"/>
            <a:endParaRPr lang="zh-CN" altLang="en-US" dirty="0"/>
          </a:p>
        </p:txBody>
      </p:sp>
      <p:sp>
        <p:nvSpPr>
          <p:cNvPr id="44035" name="灯片编号占位符 3"/>
          <p:cNvSpPr txBox="1">
            <a:spLocks noGrp="1"/>
          </p:cNvSpPr>
          <p:nvPr>
            <p:ph type="sldNum" sz="quarter"/>
          </p:nvPr>
        </p:nvSpPr>
        <p:spPr>
          <a:xfrm>
            <a:off x="3884613" y="8685213"/>
            <a:ext cx="2971800" cy="458787"/>
          </a:xfrm>
          <a:prstGeom prst="rect">
            <a:avLst/>
          </a:prstGeom>
          <a:noFill/>
          <a:ln w="9525">
            <a:noFill/>
          </a:ln>
        </p:spPr>
        <p:txBody>
          <a:bodyPr lIns="91440" tIns="45720" rIns="91440" bIns="45720" anchor="b"/>
          <a:lstStyle/>
          <a:p>
            <a:pPr lvl="0" indent="0" algn="r" eaLnBrk="1" fontAlgn="base" hangingPunct="1"/>
            <a:fld id="{9A0DB2DC-4C9A-4742-B13C-FB6460FD3503}" type="slidenum">
              <a:rPr lang="zh-CN" altLang="en-US" sz="1200" dirty="0">
                <a:solidFill>
                  <a:srgbClr val="000000"/>
                </a:solidFill>
                <a:latin typeface="Calibri" panose="020F0502020204030204" charset="0"/>
                <a:ea typeface="宋体" panose="02010600030101010101" pitchFamily="2" charset="-122"/>
              </a:rPr>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a:ln>
            <a:miter/>
          </a:ln>
        </p:spPr>
      </p:sp>
      <p:sp>
        <p:nvSpPr>
          <p:cNvPr id="44034" name="备注占位符 2"/>
          <p:cNvSpPr>
            <a:spLocks noGrp="1"/>
          </p:cNvSpPr>
          <p:nvPr>
            <p:ph type="body"/>
          </p:nvPr>
        </p:nvSpPr>
        <p:spPr/>
        <p:txBody>
          <a:bodyPr wrap="square" lIns="91440" tIns="45720" rIns="91440" bIns="45720" anchor="t"/>
          <a:lstStyle/>
          <a:p>
            <a:pPr lvl="0">
              <a:spcBef>
                <a:spcPct val="0"/>
              </a:spcBef>
            </a:pPr>
            <a:endParaRPr lang="zh-CN" altLang="en-US" dirty="0"/>
          </a:p>
        </p:txBody>
      </p:sp>
      <p:sp>
        <p:nvSpPr>
          <p:cNvPr id="44035" name="灯片编号占位符 3"/>
          <p:cNvSpPr txBox="1">
            <a:spLocks noGrp="1"/>
          </p:cNvSpPr>
          <p:nvPr>
            <p:ph type="sldNum" sz="quarter"/>
          </p:nvPr>
        </p:nvSpPr>
        <p:spPr>
          <a:xfrm>
            <a:off x="3884613" y="8685213"/>
            <a:ext cx="2971800" cy="458787"/>
          </a:xfrm>
          <a:prstGeom prst="rect">
            <a:avLst/>
          </a:prstGeom>
          <a:noFill/>
          <a:ln w="9525">
            <a:noFill/>
          </a:ln>
        </p:spPr>
        <p:txBody>
          <a:bodyPr lIns="91440" tIns="45720" rIns="91440" bIns="45720" anchor="b"/>
          <a:lstStyle/>
          <a:p>
            <a:pPr lvl="0" indent="0" algn="r"/>
            <a:fld id="{9A0DB2DC-4C9A-4742-B13C-FB6460FD3503}" type="slidenum">
              <a:rPr lang="zh-CN" altLang="en-US" sz="1200" dirty="0">
                <a:solidFill>
                  <a:srgbClr val="000000"/>
                </a:solidFill>
                <a:latin typeface="Calibri" panose="020F0502020204030204" charset="0"/>
                <a:ea typeface="宋体" panose="02010600030101010101" pitchFamily="2" charset="-122"/>
              </a:rPr>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a:ln>
            <a:miter/>
          </a:ln>
        </p:spPr>
      </p:sp>
      <p:sp>
        <p:nvSpPr>
          <p:cNvPr id="44034" name="备注占位符 2"/>
          <p:cNvSpPr>
            <a:spLocks noGrp="1"/>
          </p:cNvSpPr>
          <p:nvPr>
            <p:ph type="body"/>
          </p:nvPr>
        </p:nvSpPr>
        <p:spPr/>
        <p:txBody>
          <a:bodyPr wrap="square" lIns="91440" tIns="45720" rIns="91440" bIns="45720" anchor="t"/>
          <a:lstStyle/>
          <a:p>
            <a:pPr lvl="0">
              <a:spcBef>
                <a:spcPct val="0"/>
              </a:spcBef>
            </a:pPr>
            <a:endParaRPr lang="zh-CN" altLang="en-US" dirty="0"/>
          </a:p>
        </p:txBody>
      </p:sp>
      <p:sp>
        <p:nvSpPr>
          <p:cNvPr id="44035" name="灯片编号占位符 3"/>
          <p:cNvSpPr txBox="1">
            <a:spLocks noGrp="1"/>
          </p:cNvSpPr>
          <p:nvPr>
            <p:ph type="sldNum" sz="quarter"/>
          </p:nvPr>
        </p:nvSpPr>
        <p:spPr>
          <a:xfrm>
            <a:off x="3884613" y="8685213"/>
            <a:ext cx="2971800" cy="458787"/>
          </a:xfrm>
          <a:prstGeom prst="rect">
            <a:avLst/>
          </a:prstGeom>
          <a:noFill/>
          <a:ln w="9525">
            <a:noFill/>
          </a:ln>
        </p:spPr>
        <p:txBody>
          <a:bodyPr lIns="91440" tIns="45720" rIns="91440" bIns="45720" anchor="b"/>
          <a:lstStyle/>
          <a:p>
            <a:pPr lvl="0" indent="0" algn="r"/>
            <a:fld id="{9A0DB2DC-4C9A-4742-B13C-FB6460FD3503}" type="slidenum">
              <a:rPr lang="zh-CN" altLang="en-US" sz="1200" dirty="0">
                <a:solidFill>
                  <a:srgbClr val="000000"/>
                </a:solidFill>
                <a:latin typeface="Calibri" panose="020F0502020204030204" charset="0"/>
                <a:ea typeface="宋体" panose="02010600030101010101" pitchFamily="2" charset="-122"/>
              </a:rPr>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a:ln>
            <a:miter/>
          </a:ln>
        </p:spPr>
      </p:sp>
      <p:sp>
        <p:nvSpPr>
          <p:cNvPr id="44034" name="备注占位符 2"/>
          <p:cNvSpPr>
            <a:spLocks noGrp="1"/>
          </p:cNvSpPr>
          <p:nvPr>
            <p:ph type="body"/>
          </p:nvPr>
        </p:nvSpPr>
        <p:spPr/>
        <p:txBody>
          <a:bodyPr wrap="square" lIns="91440" tIns="45720" rIns="91440" bIns="45720" anchor="t"/>
          <a:lstStyle/>
          <a:p>
            <a:pPr lvl="0">
              <a:spcBef>
                <a:spcPct val="0"/>
              </a:spcBef>
            </a:pPr>
            <a:endParaRPr lang="zh-CN" altLang="en-US" dirty="0"/>
          </a:p>
        </p:txBody>
      </p:sp>
      <p:sp>
        <p:nvSpPr>
          <p:cNvPr id="44035" name="灯片编号占位符 3"/>
          <p:cNvSpPr txBox="1">
            <a:spLocks noGrp="1"/>
          </p:cNvSpPr>
          <p:nvPr>
            <p:ph type="sldNum" sz="quarter"/>
          </p:nvPr>
        </p:nvSpPr>
        <p:spPr>
          <a:xfrm>
            <a:off x="3884613" y="8685213"/>
            <a:ext cx="2971800" cy="458787"/>
          </a:xfrm>
          <a:prstGeom prst="rect">
            <a:avLst/>
          </a:prstGeom>
          <a:noFill/>
          <a:ln w="9525">
            <a:noFill/>
          </a:ln>
        </p:spPr>
        <p:txBody>
          <a:bodyPr lIns="91440" tIns="45720" rIns="91440" bIns="45720" anchor="b"/>
          <a:lstStyle/>
          <a:p>
            <a:pPr lvl="0" indent="0" algn="r"/>
            <a:fld id="{9A0DB2DC-4C9A-4742-B13C-FB6460FD3503}" type="slidenum">
              <a:rPr lang="zh-CN" altLang="en-US" sz="1200" dirty="0">
                <a:solidFill>
                  <a:srgbClr val="000000"/>
                </a:solidFill>
                <a:latin typeface="Calibri" panose="020F0502020204030204" charset="0"/>
                <a:ea typeface="宋体" panose="02010600030101010101" pitchFamily="2" charset="-122"/>
              </a:rPr>
            </a:fld>
            <a:endParaRPr lang="zh-CN" altLang="en-US" sz="1200" dirty="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pPr fontAlgn="auto"/>
            <a:r>
              <a:rPr lang="zh-CN" altLang="en-US" strike="noStrike" noProof="1" smtClean="0"/>
              <a:t>单击此处编辑母版标题样式</a:t>
            </a:r>
            <a:endParaRPr lang="en-US" strike="noStrike" noProof="1"/>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0"/>
            <a:ext cx="2057400" cy="365125"/>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a:xfrm>
            <a:off x="3028950" y="6356350"/>
            <a:ext cx="3086100" cy="365125"/>
          </a:xfrm>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charset="0"/>
              <a:ea typeface="宋体" panose="02010600030101010101" pitchFamily="2" charset="-122"/>
              <a:cs typeface="+mn-cs"/>
            </a:endParaRPr>
          </a:p>
        </p:txBody>
      </p:sp>
      <p:sp>
        <p:nvSpPr>
          <p:cNvPr id="4" name="灯片编号占位符 3"/>
          <p:cNvSpPr>
            <a:spLocks noGrp="1"/>
          </p:cNvSpPr>
          <p:nvPr>
            <p:ph type="sldNum" sz="quarter" idx="12"/>
          </p:nvPr>
        </p:nvSpPr>
        <p:spPr>
          <a:xfrm>
            <a:off x="6457950" y="6356350"/>
            <a:ext cx="2057400" cy="365125"/>
          </a:xfrm>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77ED67E-6421-4D28-A4D6-8C720BACF758}"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idx="1"/>
          </p:nvPr>
        </p:nvSpPr>
        <p:spPr>
          <a:xfrm>
            <a:off x="628650" y="1825625"/>
            <a:ext cx="7886700" cy="4351338"/>
          </a:xfrm>
          <a:prstGeom prst="rect">
            <a:avLst/>
          </a:prstGeo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smtClean="0"/>
              <a:t>单击此处编辑母版文本样式</a:t>
            </a:r>
            <a:endParaRPr lang="zh-CN" altLang="en-US" strike="noStrike" noProof="1" smtClean="0"/>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pPr fontAlgn="auto"/>
            <a:r>
              <a:rPr lang="zh-CN" altLang="en-US" strike="noStrike" noProof="1" smtClean="0"/>
              <a:t>单击此处编辑母版标题样式</a:t>
            </a:r>
            <a:endParaRPr lang="en-US" strike="noStrike" noProof="1"/>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smtClean="0"/>
              <a:t>单击此处编辑母版文本样式</a:t>
            </a:r>
            <a:endParaRPr lang="zh-CN" altLang="en-US" strike="noStrike" noProof="1" smtClean="0"/>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7" name="Date Placeholder 6"/>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pPr fontAlgn="auto"/>
            <a:r>
              <a:rPr lang="zh-CN" altLang="en-US" strike="noStrike" noProof="1" smtClean="0"/>
              <a:t>单击此处编辑母版标题样式</a:t>
            </a:r>
            <a:endParaRPr lang="en-US" strike="noStrike" noProof="1"/>
          </a:p>
        </p:txBody>
      </p:sp>
      <p:sp>
        <p:nvSpPr>
          <p:cNvPr id="3" name="Date Placeholder 2"/>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pPr fontAlgn="auto"/>
            <a:r>
              <a:rPr lang="zh-CN" altLang="en-US" strike="noStrike" noProof="1" smtClean="0"/>
              <a:t>单击此处编辑母版标题样式</a:t>
            </a:r>
            <a:endParaRPr lang="en-US" strike="noStrike" noProof="1"/>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en-US" strike="noStrike" noProof="1"/>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smtClean="0"/>
              <a:t>单击此处编辑母版文本样式</a:t>
            </a:r>
            <a:endParaRPr lang="zh-CN" altLang="en-US" strike="noStrike" noProof="1" smtClean="0"/>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pPr fontAlgn="auto"/>
            <a:r>
              <a:rPr lang="zh-CN" altLang="en-US" strike="noStrike" noProof="1" smtClean="0"/>
              <a:t>单击此处编辑母版标题样式</a:t>
            </a:r>
            <a:endParaRPr lang="en-US" strike="noStrike" noProof="1"/>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r>
              <a:rPr lang="zh-CN" altLang="en-US" strike="noStrike" noProof="1" smtClean="0"/>
              <a:t>单击图标添加图片</a:t>
            </a:r>
            <a:endParaRPr lang="en-US" strike="noStrike" noProof="1"/>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smtClean="0"/>
              <a:t>单击此处编辑母版文本样式</a:t>
            </a:r>
            <a:endParaRPr lang="zh-CN" altLang="en-US" strike="noStrike" noProof="1" smtClean="0"/>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fontAlgn="auto"/>
            <a:fld id="{6038FF4F-51AA-428E-9974-2AF97C42E974}" type="datetimeFigureOut">
              <a:rPr lang="zh-CN" altLang="en-US" strike="noStrike" noProof="1" smtClean="0">
                <a:latin typeface="+mn-lt"/>
                <a:ea typeface="+mn-ea"/>
                <a:cs typeface="+mn-cs"/>
              </a:rPr>
            </a:fld>
            <a:endParaRPr lang="zh-CN" altLang="en-US" strike="noStrike" noProof="1"/>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fontAlgn="auto"/>
            <a:endParaRPr lang="zh-CN" altLang="en-US" strike="noStrike" noProof="1"/>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pPr fontAlgn="auto"/>
            <a:fld id="{7A54FDCA-8BA7-41CE-BC75-2B63E06BDF0F}"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1.xml"/><Relationship Id="rId2" Type="http://schemas.openxmlformats.org/officeDocument/2006/relationships/image" Target="../media/image33.jpeg"/><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7.xml"/><Relationship Id="rId5" Type="http://schemas.openxmlformats.org/officeDocument/2006/relationships/themeOverride" Target="../theme/themeOverride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image" Target="../media/image39.jpeg"/><Relationship Id="rId1" Type="http://schemas.openxmlformats.org/officeDocument/2006/relationships/image" Target="../media/image38.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42.png"/><Relationship Id="rId1"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png"/><Relationship Id="rId1"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2.em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jpeg"/><Relationship Id="rId1"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jpeg"/><Relationship Id="rId2" Type="http://schemas.openxmlformats.org/officeDocument/2006/relationships/image" Target="../media/image54.jpeg"/><Relationship Id="rId1" Type="http://schemas.openxmlformats.org/officeDocument/2006/relationships/image" Target="../media/image6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jpeg"/><Relationship Id="rId1"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5.emf"/><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2.emf"/></Relationships>
</file>

<file path=ppt/slides/_rels/slide8.xml.rels><?xml version="1.0" encoding="UTF-8" standalone="yes"?>
<Relationships xmlns="http://schemas.openxmlformats.org/package/2006/relationships"><Relationship Id="rId9" Type="http://schemas.openxmlformats.org/officeDocument/2006/relationships/slide" Target="slide13.xml"/><Relationship Id="rId8" Type="http://schemas.openxmlformats.org/officeDocument/2006/relationships/image" Target="../media/image18.png"/><Relationship Id="rId7" Type="http://schemas.openxmlformats.org/officeDocument/2006/relationships/slide" Target="slide1.xml"/><Relationship Id="rId6" Type="http://schemas.openxmlformats.org/officeDocument/2006/relationships/image" Target="../media/image17.png"/><Relationship Id="rId5" Type="http://schemas.openxmlformats.org/officeDocument/2006/relationships/slide" Target="slide11.xml"/><Relationship Id="rId4" Type="http://schemas.openxmlformats.org/officeDocument/2006/relationships/image" Target="../media/image16.png"/><Relationship Id="rId3" Type="http://schemas.openxmlformats.org/officeDocument/2006/relationships/slide" Target="slide9.xml"/><Relationship Id="rId2" Type="http://schemas.openxmlformats.org/officeDocument/2006/relationships/image" Target="../media/image15.png"/><Relationship Id="rId13" Type="http://schemas.openxmlformats.org/officeDocument/2006/relationships/notesSlide" Target="../notesSlides/notesSlide4.xml"/><Relationship Id="rId12"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4000" b="-34000"/>
          </a:stretch>
        </a:blipFill>
        <a:effectLst/>
      </p:bgPr>
    </p:bg>
    <p:spTree>
      <p:nvGrpSpPr>
        <p:cNvPr id="1" name=""/>
        <p:cNvGrpSpPr/>
        <p:nvPr/>
      </p:nvGrpSpPr>
      <p:grpSpPr>
        <a:xfrm>
          <a:off x="0" y="0"/>
          <a:ext cx="0" cy="0"/>
          <a:chOff x="0" y="0"/>
          <a:chExt cx="0" cy="0"/>
        </a:xfrm>
      </p:grpSpPr>
      <p:pic>
        <p:nvPicPr>
          <p:cNvPr id="13314" name="图片 3"/>
          <p:cNvPicPr>
            <a:picLocks noChangeAspect="1"/>
          </p:cNvPicPr>
          <p:nvPr/>
        </p:nvPicPr>
        <p:blipFill>
          <a:blip r:embed="rId2"/>
          <a:stretch>
            <a:fillRect/>
          </a:stretch>
        </p:blipFill>
        <p:spPr>
          <a:xfrm>
            <a:off x="0" y="5553075"/>
            <a:ext cx="9144000" cy="1304925"/>
          </a:xfrm>
          <a:prstGeom prst="rect">
            <a:avLst/>
          </a:prstGeom>
          <a:noFill/>
          <a:ln w="9525">
            <a:noFill/>
          </a:ln>
        </p:spPr>
      </p:pic>
      <p:pic>
        <p:nvPicPr>
          <p:cNvPr id="13315" name="图片 11"/>
          <p:cNvPicPr>
            <a:picLocks noChangeAspect="1"/>
          </p:cNvPicPr>
          <p:nvPr/>
        </p:nvPicPr>
        <p:blipFill>
          <a:blip r:embed="rId3"/>
          <a:stretch>
            <a:fillRect/>
          </a:stretch>
        </p:blipFill>
        <p:spPr>
          <a:xfrm>
            <a:off x="1374775" y="4529138"/>
            <a:ext cx="6394450" cy="2201862"/>
          </a:xfrm>
          <a:prstGeom prst="rect">
            <a:avLst/>
          </a:prstGeom>
          <a:noFill/>
          <a:ln w="9525">
            <a:noFill/>
          </a:ln>
        </p:spPr>
      </p:pic>
      <p:sp>
        <p:nvSpPr>
          <p:cNvPr id="6146" name="标题 4097"/>
          <p:cNvSpPr>
            <a:spLocks noGrp="1"/>
          </p:cNvSpPr>
          <p:nvPr/>
        </p:nvSpPr>
        <p:spPr>
          <a:xfrm>
            <a:off x="1717675" y="1919288"/>
            <a:ext cx="6113463" cy="2163763"/>
          </a:xfrm>
          <a:prstGeom prst="rect">
            <a:avLst/>
          </a:prstGeom>
          <a:noFill/>
          <a:ln w="9525">
            <a:noFill/>
          </a:ln>
        </p:spPr>
        <p:txBody>
          <a:bodyPr vert="horz" wrap="square" lIns="91440" tIns="45720" rIns="91440" bIns="45720" anchor="ctr"/>
          <a:lstStyle>
            <a:lvl1pPr lvl="0" algn="r" rtl="0" eaLnBrk="0" fontAlgn="base" hangingPunct="0">
              <a:spcBef>
                <a:spcPct val="0"/>
              </a:spcBef>
              <a:spcAft>
                <a:spcPct val="0"/>
              </a:spcAft>
              <a:buFont typeface="Arial" panose="020B0604020202020204" pitchFamily="34" charset="0"/>
              <a:defRPr sz="3200" b="1" kern="1200">
                <a:solidFill>
                  <a:srgbClr val="0099CC"/>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2pPr>
            <a:lvl3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3pPr>
            <a:lvl4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4pPr>
            <a:lvl5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5pPr>
            <a:lvl6pPr marL="4572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6pPr>
            <a:lvl7pPr marL="9144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7pPr>
            <a:lvl8pPr marL="13716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8pPr>
            <a:lvl9pPr marL="18288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9pPr>
          </a:lstStyle>
          <a:p>
            <a:pPr algn="just" eaLnBrk="1" fontAlgn="base" hangingPunct="1">
              <a:buFont typeface="Arial" panose="020B0604020202020204" pitchFamily="34" charset="0"/>
            </a:pPr>
            <a:r>
              <a:rPr lang="zh-CN" altLang="en-US" sz="5400" strike="noStrike" kern="1200" noProof="1">
                <a:solidFill>
                  <a:schemeClr val="accent6">
                    <a:lumMod val="75000"/>
                  </a:schemeClr>
                </a:solidFill>
                <a:latin typeface="幼圆" panose="02010509060101010101" charset="-122"/>
                <a:ea typeface="幼圆" panose="02010509060101010101" charset="-122"/>
                <a:cs typeface="+mj-cs"/>
              </a:rPr>
              <a:t>播种习惯的种子，</a:t>
            </a:r>
            <a:endParaRPr lang="zh-CN" altLang="en-US" sz="5400" strike="noStrike" kern="1200" noProof="1">
              <a:solidFill>
                <a:schemeClr val="accent6">
                  <a:lumMod val="75000"/>
                </a:schemeClr>
              </a:solidFill>
              <a:latin typeface="幼圆" panose="02010509060101010101" charset="-122"/>
              <a:ea typeface="幼圆" panose="02010509060101010101" charset="-122"/>
              <a:cs typeface="+mj-cs"/>
            </a:endParaRPr>
          </a:p>
          <a:p>
            <a:pPr algn="just" eaLnBrk="1" fontAlgn="base" hangingPunct="1">
              <a:buFont typeface="Arial" panose="020B0604020202020204" pitchFamily="34" charset="0"/>
            </a:pPr>
            <a:r>
              <a:rPr lang="zh-CN" altLang="en-US" sz="5400" strike="noStrike" kern="1200" noProof="1">
                <a:solidFill>
                  <a:schemeClr val="accent6">
                    <a:lumMod val="75000"/>
                  </a:schemeClr>
                </a:solidFill>
                <a:latin typeface="幼圆" panose="02010509060101010101" charset="-122"/>
                <a:ea typeface="幼圆" panose="02010509060101010101" charset="-122"/>
                <a:cs typeface="+mj-cs"/>
              </a:rPr>
              <a:t>用心浇灌 静待花开</a:t>
            </a:r>
            <a:r>
              <a:rPr lang="zh-CN" altLang="en-US" sz="5400" strike="noStrike" kern="1200" noProof="1">
                <a:solidFill>
                  <a:schemeClr val="accent6">
                    <a:lumMod val="75000"/>
                  </a:schemeClr>
                </a:solidFill>
                <a:latin typeface="微软雅黑" panose="020B0503020204020204" charset="-122"/>
                <a:ea typeface="微软雅黑" panose="020B0503020204020204" charset="-122"/>
                <a:cs typeface="+mj-cs"/>
              </a:rPr>
              <a:t> </a:t>
            </a:r>
            <a:endParaRPr lang="zh-CN" altLang="en-US" sz="5400" strike="noStrike" kern="1200" noProof="1">
              <a:solidFill>
                <a:schemeClr val="accent6">
                  <a:lumMod val="75000"/>
                </a:schemeClr>
              </a:solidFill>
              <a:latin typeface="微软雅黑" panose="020B0503020204020204" charset="-122"/>
              <a:ea typeface="微软雅黑" panose="020B0503020204020204" charset="-122"/>
              <a:cs typeface="+mj-cs"/>
            </a:endParaRPr>
          </a:p>
          <a:p>
            <a:pPr eaLnBrk="1" fontAlgn="base" hangingPunct="1">
              <a:buFont typeface="Arial" panose="020B0604020202020204" pitchFamily="34" charset="0"/>
            </a:pP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p:txBody>
      </p:sp>
      <p:sp>
        <p:nvSpPr>
          <p:cNvPr id="6147" name="副标题 4098"/>
          <p:cNvSpPr>
            <a:spLocks noGrp="1"/>
          </p:cNvSpPr>
          <p:nvPr/>
        </p:nvSpPr>
        <p:spPr>
          <a:xfrm>
            <a:off x="2462213" y="3903663"/>
            <a:ext cx="5959475" cy="625475"/>
          </a:xfrm>
          <a:prstGeom prst="rect">
            <a:avLst/>
          </a:prstGeom>
          <a:noFill/>
          <a:ln w="9525">
            <a:noFill/>
          </a:ln>
        </p:spPr>
        <p:txBody>
          <a:bodyPr vert="horz" wrap="square" lIns="91440" tIns="45720" rIns="91440" bIns="45720" anchor="t"/>
          <a:lstStyle>
            <a:lvl1pPr marL="0" lvl="0" indent="0" algn="ctr" rtl="0" eaLnBrk="0" fontAlgn="base" hangingPunct="0">
              <a:spcBef>
                <a:spcPct val="20000"/>
              </a:spcBef>
              <a:spcAft>
                <a:spcPct val="0"/>
              </a:spcAft>
              <a:buFont typeface="Arial" panose="020B0604020202020204" pitchFamily="34" charset="0"/>
              <a:buNone/>
              <a:defRPr sz="2000" kern="1200">
                <a:solidFill>
                  <a:srgbClr val="0099CC"/>
                </a:solidFill>
                <a:latin typeface="+mn-lt"/>
                <a:ea typeface="+mn-ea"/>
                <a:cs typeface="+mn-cs"/>
              </a:defRPr>
            </a:lvl1pPr>
            <a:lvl2pPr marL="457200" lvl="1" indent="-457200" algn="ctr" rtl="0" eaLnBrk="0" fontAlgn="base" hangingPunct="0">
              <a:spcBef>
                <a:spcPct val="20000"/>
              </a:spcBef>
              <a:spcAft>
                <a:spcPct val="0"/>
              </a:spcAft>
              <a:buFont typeface="Arial" panose="020B0604020202020204" pitchFamily="34" charset="0"/>
              <a:buNone/>
              <a:defRPr sz="2000" kern="1200">
                <a:solidFill>
                  <a:srgbClr val="0099CC"/>
                </a:solidFill>
                <a:latin typeface="+mn-lt"/>
                <a:ea typeface="+mn-ea"/>
                <a:cs typeface="+mn-cs"/>
              </a:defRPr>
            </a:lvl2pPr>
            <a:lvl3pPr marL="914400" lvl="2" indent="-914400" algn="ctr" rtl="0" eaLnBrk="0" fontAlgn="base" hangingPunct="0">
              <a:spcBef>
                <a:spcPct val="20000"/>
              </a:spcBef>
              <a:spcAft>
                <a:spcPct val="0"/>
              </a:spcAft>
              <a:buFont typeface="Arial" panose="020B0604020202020204" pitchFamily="34" charset="0"/>
              <a:buNone/>
              <a:defRPr sz="2000" kern="1200">
                <a:solidFill>
                  <a:srgbClr val="0099CC"/>
                </a:solidFill>
                <a:latin typeface="+mn-lt"/>
                <a:ea typeface="+mn-ea"/>
                <a:cs typeface="+mn-cs"/>
              </a:defRPr>
            </a:lvl3pPr>
            <a:lvl4pPr marL="1371600" lvl="3" indent="-1371600" algn="ctr" rtl="0" eaLnBrk="0" fontAlgn="base" hangingPunct="0">
              <a:spcBef>
                <a:spcPct val="20000"/>
              </a:spcBef>
              <a:spcAft>
                <a:spcPct val="0"/>
              </a:spcAft>
              <a:buFont typeface="Arial" panose="020B0604020202020204" pitchFamily="34" charset="0"/>
              <a:buNone/>
              <a:defRPr sz="2000" kern="1200">
                <a:solidFill>
                  <a:srgbClr val="0099CC"/>
                </a:solidFill>
                <a:latin typeface="+mn-lt"/>
                <a:ea typeface="+mn-ea"/>
                <a:cs typeface="+mn-cs"/>
              </a:defRPr>
            </a:lvl4pPr>
            <a:lvl5pPr marL="1828800" lvl="4" indent="-1828800" algn="ctr" rtl="0" eaLnBrk="0" fontAlgn="base" hangingPunct="0">
              <a:spcBef>
                <a:spcPct val="20000"/>
              </a:spcBef>
              <a:spcAft>
                <a:spcPct val="0"/>
              </a:spcAft>
              <a:buFont typeface="Arial" panose="020B0604020202020204" pitchFamily="34" charset="0"/>
              <a:buNone/>
              <a:defRPr sz="2000" kern="1200">
                <a:solidFill>
                  <a:srgbClr val="0099CC"/>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1600" b="0" i="0" u="none" kern="1200" baseline="0">
                <a:solidFill>
                  <a:srgbClr val="0099CC"/>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1600" b="0" i="0" u="none" kern="1200" baseline="0">
                <a:solidFill>
                  <a:srgbClr val="0099CC"/>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1600" b="0" i="0" u="none" kern="1200" baseline="0">
                <a:solidFill>
                  <a:srgbClr val="0099CC"/>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1600" b="0" i="0" u="none" kern="1200" baseline="0">
                <a:solidFill>
                  <a:srgbClr val="0099CC"/>
                </a:solidFill>
                <a:latin typeface="+mn-lt"/>
                <a:ea typeface="+mn-ea"/>
                <a:cs typeface="+mn-cs"/>
              </a:defRPr>
            </a:lvl9pPr>
          </a:lstStyle>
          <a:p>
            <a:pPr eaLnBrk="1" fontAlgn="base" hangingPunct="1"/>
            <a:r>
              <a:rPr lang="en-US" altLang="zh-CN" sz="2800" b="1" strike="noStrike" kern="1200" noProof="1">
                <a:solidFill>
                  <a:schemeClr val="accent6">
                    <a:lumMod val="75000"/>
                  </a:schemeClr>
                </a:solidFill>
                <a:latin typeface="+mn-lt"/>
                <a:ea typeface="+mn-ea"/>
                <a:cs typeface="+mn-cs"/>
              </a:rPr>
              <a:t>      </a:t>
            </a:r>
            <a:r>
              <a:rPr lang="en-US" altLang="zh-CN" sz="2800" b="1" strike="noStrike" kern="1200" noProof="1">
                <a:solidFill>
                  <a:schemeClr val="accent6">
                    <a:lumMod val="75000"/>
                  </a:schemeClr>
                </a:solidFill>
                <a:latin typeface="字体管家胖丫儿" charset="-122"/>
                <a:ea typeface="字体管家胖丫儿" charset="-122"/>
                <a:cs typeface="+mn-cs"/>
              </a:rPr>
              <a:t>        </a:t>
            </a:r>
            <a:r>
              <a:rPr lang="zh-CN" altLang="en-US" sz="2800" b="1" strike="noStrike" kern="1200" noProof="1">
                <a:solidFill>
                  <a:schemeClr val="accent6">
                    <a:lumMod val="75000"/>
                  </a:schemeClr>
                </a:solidFill>
                <a:latin typeface="字体管家胖丫儿" charset="-122"/>
                <a:ea typeface="字体管家胖丫儿" charset="-122"/>
                <a:cs typeface="+mn-cs"/>
              </a:rPr>
              <a:t>二（</a:t>
            </a:r>
            <a:r>
              <a:rPr lang="en-US" altLang="zh-CN" sz="2800" b="1" strike="noStrike" kern="1200" noProof="1">
                <a:solidFill>
                  <a:schemeClr val="accent6">
                    <a:lumMod val="75000"/>
                  </a:schemeClr>
                </a:solidFill>
                <a:latin typeface="字体管家胖丫儿" charset="-122"/>
                <a:ea typeface="字体管家胖丫儿" charset="-122"/>
                <a:cs typeface="+mn-cs"/>
              </a:rPr>
              <a:t>1</a:t>
            </a:r>
            <a:r>
              <a:rPr lang="zh-CN" altLang="en-US" sz="2800" b="1" strike="noStrike" kern="1200" noProof="1">
                <a:solidFill>
                  <a:schemeClr val="accent6">
                    <a:lumMod val="75000"/>
                  </a:schemeClr>
                </a:solidFill>
                <a:latin typeface="字体管家胖丫儿" charset="-122"/>
                <a:ea typeface="字体管家胖丫儿" charset="-122"/>
                <a:cs typeface="+mn-cs"/>
              </a:rPr>
              <a:t>）班欢迎您的到来</a:t>
            </a:r>
            <a:endParaRPr lang="zh-CN" altLang="en-US" sz="2800" b="1" strike="noStrike" kern="1200" noProof="1">
              <a:solidFill>
                <a:schemeClr val="accent6">
                  <a:lumMod val="75000"/>
                </a:schemeClr>
              </a:solidFill>
              <a:latin typeface="字体管家胖丫儿" charset="-122"/>
              <a:ea typeface="字体管家胖丫儿"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857250"/>
            <a:ext cx="9144000" cy="514350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pic>
        <p:nvPicPr>
          <p:cNvPr id="43010" name="图片 76"/>
          <p:cNvPicPr>
            <a:picLocks noChangeAspect="1"/>
          </p:cNvPicPr>
          <p:nvPr/>
        </p:nvPicPr>
        <p:blipFill>
          <a:blip r:embed="rId1"/>
          <a:srcRect l="64790" t="54898" r="26118" b="28683"/>
          <a:stretch>
            <a:fillRect/>
          </a:stretch>
        </p:blipFill>
        <p:spPr>
          <a:xfrm>
            <a:off x="1079500" y="4224338"/>
            <a:ext cx="325438" cy="331787"/>
          </a:xfrm>
          <a:prstGeom prst="rect">
            <a:avLst/>
          </a:prstGeom>
          <a:noFill/>
          <a:ln w="9525">
            <a:noFill/>
          </a:ln>
        </p:spPr>
      </p:pic>
      <p:pic>
        <p:nvPicPr>
          <p:cNvPr id="43011" name="图片 97"/>
          <p:cNvPicPr>
            <a:picLocks noChangeAspect="1"/>
          </p:cNvPicPr>
          <p:nvPr/>
        </p:nvPicPr>
        <p:blipFill>
          <a:blip r:embed="rId2"/>
          <a:srcRect l="64790" t="54898" r="26118" b="28683"/>
          <a:stretch>
            <a:fillRect/>
          </a:stretch>
        </p:blipFill>
        <p:spPr>
          <a:xfrm>
            <a:off x="8101013" y="3705225"/>
            <a:ext cx="327025" cy="331788"/>
          </a:xfrm>
          <a:prstGeom prst="rect">
            <a:avLst/>
          </a:prstGeom>
          <a:noFill/>
          <a:ln w="9525">
            <a:noFill/>
          </a:ln>
        </p:spPr>
      </p:pic>
      <p:pic>
        <p:nvPicPr>
          <p:cNvPr id="43012" name="图片 98"/>
          <p:cNvPicPr>
            <a:picLocks noChangeAspect="1"/>
          </p:cNvPicPr>
          <p:nvPr/>
        </p:nvPicPr>
        <p:blipFill>
          <a:blip r:embed="rId3"/>
          <a:srcRect l="64790" t="54898" r="26118" b="28683"/>
          <a:stretch>
            <a:fillRect/>
          </a:stretch>
        </p:blipFill>
        <p:spPr>
          <a:xfrm>
            <a:off x="6548438" y="5378450"/>
            <a:ext cx="246062" cy="250825"/>
          </a:xfrm>
          <a:prstGeom prst="rect">
            <a:avLst/>
          </a:prstGeom>
          <a:noFill/>
          <a:ln w="9525">
            <a:noFill/>
          </a:ln>
        </p:spPr>
      </p:pic>
      <p:grpSp>
        <p:nvGrpSpPr>
          <p:cNvPr id="43013" name="组合 36"/>
          <p:cNvGrpSpPr/>
          <p:nvPr/>
        </p:nvGrpSpPr>
        <p:grpSpPr>
          <a:xfrm rot="2224307">
            <a:off x="8170863" y="4184650"/>
            <a:ext cx="417512" cy="407988"/>
            <a:chOff x="10646778" y="4753862"/>
            <a:chExt cx="751521" cy="737702"/>
          </a:xfrm>
        </p:grpSpPr>
        <p:sp>
          <p:nvSpPr>
            <p:cNvPr id="38" name="五角星 2"/>
            <p:cNvSpPr/>
            <p:nvPr/>
          </p:nvSpPr>
          <p:spPr>
            <a:xfrm rot="20227648" flipH="1">
              <a:off x="10620128" y="4737021"/>
              <a:ext cx="751523" cy="72909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43015" name="组合 38"/>
            <p:cNvGrpSpPr/>
            <p:nvPr/>
          </p:nvGrpSpPr>
          <p:grpSpPr>
            <a:xfrm>
              <a:off x="10646778" y="4762829"/>
              <a:ext cx="749726" cy="728735"/>
              <a:chOff x="11012539" y="4493889"/>
              <a:chExt cx="749726" cy="728735"/>
            </a:xfrm>
          </p:grpSpPr>
          <p:sp>
            <p:nvSpPr>
              <p:cNvPr id="4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2" name="五角星 2"/>
              <p:cNvSpPr/>
              <p:nvPr/>
            </p:nvSpPr>
            <p:spPr>
              <a:xfrm rot="20424262">
                <a:off x="10974413" y="4627676"/>
                <a:ext cx="288606" cy="22102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3" name="五角星 2"/>
              <p:cNvSpPr/>
              <p:nvPr/>
            </p:nvSpPr>
            <p:spPr>
              <a:xfrm rot="6997346">
                <a:off x="11508943" y="4878141"/>
                <a:ext cx="129168" cy="14859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pic>
        <p:nvPicPr>
          <p:cNvPr id="43019" name="图片 43"/>
          <p:cNvPicPr>
            <a:picLocks noChangeAspect="1"/>
          </p:cNvPicPr>
          <p:nvPr/>
        </p:nvPicPr>
        <p:blipFill>
          <a:blip r:embed="rId4"/>
          <a:srcRect l="6818" t="45119" r="6693" b="27924"/>
          <a:stretch>
            <a:fillRect/>
          </a:stretch>
        </p:blipFill>
        <p:spPr>
          <a:xfrm>
            <a:off x="2371725" y="857250"/>
            <a:ext cx="4400550" cy="771525"/>
          </a:xfrm>
          <a:prstGeom prst="rect">
            <a:avLst/>
          </a:prstGeom>
          <a:noFill/>
          <a:ln w="9525">
            <a:noFill/>
          </a:ln>
        </p:spPr>
      </p:pic>
      <p:pic>
        <p:nvPicPr>
          <p:cNvPr id="43020" name="图片 44"/>
          <p:cNvPicPr>
            <a:picLocks noChangeAspect="1"/>
          </p:cNvPicPr>
          <p:nvPr/>
        </p:nvPicPr>
        <p:blipFill>
          <a:blip r:embed="rId5"/>
          <a:srcRect l="63492" t="19496" r="20058" b="16370"/>
          <a:stretch>
            <a:fillRect/>
          </a:stretch>
        </p:blipFill>
        <p:spPr>
          <a:xfrm>
            <a:off x="0" y="3268663"/>
            <a:ext cx="992188" cy="2173287"/>
          </a:xfrm>
          <a:prstGeom prst="rect">
            <a:avLst/>
          </a:prstGeom>
          <a:noFill/>
          <a:ln w="9525">
            <a:noFill/>
          </a:ln>
        </p:spPr>
      </p:pic>
      <p:grpSp>
        <p:nvGrpSpPr>
          <p:cNvPr id="43021" name="组合 73"/>
          <p:cNvGrpSpPr/>
          <p:nvPr/>
        </p:nvGrpSpPr>
        <p:grpSpPr>
          <a:xfrm>
            <a:off x="0" y="4616450"/>
            <a:ext cx="4329113" cy="1384300"/>
            <a:chOff x="0" y="4595446"/>
            <a:chExt cx="6346925" cy="2262554"/>
          </a:xfrm>
        </p:grpSpPr>
        <p:sp>
          <p:nvSpPr>
            <p:cNvPr id="72" name="任意多边形 71"/>
            <p:cNvSpPr/>
            <p:nvPr/>
          </p:nvSpPr>
          <p:spPr>
            <a:xfrm>
              <a:off x="0" y="4611014"/>
              <a:ext cx="6302703" cy="2246986"/>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69" name="任意多边形 68"/>
            <p:cNvSpPr/>
            <p:nvPr/>
          </p:nvSpPr>
          <p:spPr>
            <a:xfrm>
              <a:off x="0" y="4595446"/>
              <a:ext cx="6346925"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24" name="组合 23"/>
          <p:cNvGrpSpPr/>
          <p:nvPr/>
        </p:nvGrpSpPr>
        <p:grpSpPr>
          <a:xfrm>
            <a:off x="8058150" y="4881563"/>
            <a:ext cx="860425" cy="1112837"/>
            <a:chOff x="0" y="0"/>
            <a:chExt cx="3604899" cy="4899660"/>
          </a:xfrm>
        </p:grpSpPr>
        <p:grpSp>
          <p:nvGrpSpPr>
            <p:cNvPr id="43025" name="组合 24"/>
            <p:cNvGrpSpPr/>
            <p:nvPr/>
          </p:nvGrpSpPr>
          <p:grpSpPr>
            <a:xfrm>
              <a:off x="0" y="0"/>
              <a:ext cx="1007745" cy="4896486"/>
              <a:chOff x="0" y="0"/>
              <a:chExt cx="1008112" cy="4752528"/>
            </a:xfrm>
          </p:grpSpPr>
          <p:sp>
            <p:nvSpPr>
              <p:cNvPr id="53" name="矩形 52"/>
              <p:cNvSpPr/>
              <p:nvPr/>
            </p:nvSpPr>
            <p:spPr>
              <a:xfrm>
                <a:off x="0" y="1010820"/>
                <a:ext cx="412518" cy="3310611"/>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4" name="矩形 53"/>
              <p:cNvSpPr/>
              <p:nvPr/>
            </p:nvSpPr>
            <p:spPr>
              <a:xfrm>
                <a:off x="326025" y="1010820"/>
                <a:ext cx="645389" cy="3310611"/>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5" name="矩形 54"/>
              <p:cNvSpPr/>
              <p:nvPr/>
            </p:nvSpPr>
            <p:spPr>
              <a:xfrm>
                <a:off x="718580" y="1010820"/>
                <a:ext cx="292755" cy="3310611"/>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6" name="梯形 55"/>
              <p:cNvSpPr/>
              <p:nvPr/>
            </p:nvSpPr>
            <p:spPr>
              <a:xfrm>
                <a:off x="0" y="434178"/>
                <a:ext cx="1011335" cy="576641"/>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7" name="等腰三角形 56"/>
              <p:cNvSpPr/>
              <p:nvPr/>
            </p:nvSpPr>
            <p:spPr>
              <a:xfrm>
                <a:off x="292755" y="0"/>
                <a:ext cx="425825" cy="43417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8" name="矩形 57"/>
              <p:cNvSpPr/>
              <p:nvPr/>
            </p:nvSpPr>
            <p:spPr>
              <a:xfrm>
                <a:off x="0" y="4321431"/>
                <a:ext cx="1011335" cy="217089"/>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9" name="同侧圆角矩形 58"/>
              <p:cNvSpPr/>
              <p:nvPr/>
            </p:nvSpPr>
            <p:spPr>
              <a:xfrm flipV="1">
                <a:off x="0" y="4538520"/>
                <a:ext cx="1011335" cy="217089"/>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33" name="组合 25"/>
            <p:cNvGrpSpPr/>
            <p:nvPr/>
          </p:nvGrpSpPr>
          <p:grpSpPr>
            <a:xfrm>
              <a:off x="1162050" y="1371600"/>
              <a:ext cx="1007745" cy="3528060"/>
              <a:chOff x="1152128" y="1368152"/>
              <a:chExt cx="1008112" cy="4752528"/>
            </a:xfrm>
          </p:grpSpPr>
          <p:sp>
            <p:nvSpPr>
              <p:cNvPr id="35" name="矩形 34"/>
              <p:cNvSpPr/>
              <p:nvPr/>
            </p:nvSpPr>
            <p:spPr>
              <a:xfrm>
                <a:off x="1154022" y="2373368"/>
                <a:ext cx="286099" cy="3314206"/>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6" name="矩形 45"/>
              <p:cNvSpPr/>
              <p:nvPr/>
            </p:nvSpPr>
            <p:spPr>
              <a:xfrm>
                <a:off x="1360279" y="2373368"/>
                <a:ext cx="512323" cy="3314206"/>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8" name="矩形 47"/>
              <p:cNvSpPr/>
              <p:nvPr/>
            </p:nvSpPr>
            <p:spPr>
              <a:xfrm>
                <a:off x="1872603" y="2373368"/>
                <a:ext cx="286099" cy="3314206"/>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9" name="梯形 48"/>
              <p:cNvSpPr/>
              <p:nvPr/>
            </p:nvSpPr>
            <p:spPr>
              <a:xfrm>
                <a:off x="1154022" y="1789616"/>
                <a:ext cx="1004679" cy="583752"/>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0" name="等腰三角形 49"/>
              <p:cNvSpPr/>
              <p:nvPr/>
            </p:nvSpPr>
            <p:spPr>
              <a:xfrm>
                <a:off x="1440122" y="1365928"/>
                <a:ext cx="432481" cy="42368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1" name="矩形 50"/>
              <p:cNvSpPr/>
              <p:nvPr/>
            </p:nvSpPr>
            <p:spPr>
              <a:xfrm>
                <a:off x="1154022" y="5687574"/>
                <a:ext cx="1004679" cy="216556"/>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2" name="同侧圆角矩形 51"/>
              <p:cNvSpPr/>
              <p:nvPr/>
            </p:nvSpPr>
            <p:spPr>
              <a:xfrm flipV="1">
                <a:off x="1154022" y="5904130"/>
                <a:ext cx="1004679" cy="216550"/>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41" name="组合 26"/>
            <p:cNvGrpSpPr/>
            <p:nvPr/>
          </p:nvGrpSpPr>
          <p:grpSpPr>
            <a:xfrm>
              <a:off x="2381253" y="152400"/>
              <a:ext cx="1223646" cy="4738370"/>
              <a:chOff x="2376264" y="157967"/>
              <a:chExt cx="1008112" cy="4964224"/>
            </a:xfrm>
          </p:grpSpPr>
          <p:sp>
            <p:nvSpPr>
              <p:cNvPr id="28" name="矩形 27"/>
              <p:cNvSpPr/>
              <p:nvPr/>
            </p:nvSpPr>
            <p:spPr>
              <a:xfrm>
                <a:off x="2376133" y="1382288"/>
                <a:ext cx="290420" cy="3302534"/>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29" name="矩形 28"/>
              <p:cNvSpPr/>
              <p:nvPr/>
            </p:nvSpPr>
            <p:spPr>
              <a:xfrm>
                <a:off x="2666552" y="1382288"/>
                <a:ext cx="531518" cy="3302534"/>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0" name="矩形 29"/>
              <p:cNvSpPr/>
              <p:nvPr/>
            </p:nvSpPr>
            <p:spPr>
              <a:xfrm>
                <a:off x="3099438" y="1382288"/>
                <a:ext cx="284938" cy="3302534"/>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1" name="梯形 30"/>
              <p:cNvSpPr/>
              <p:nvPr/>
            </p:nvSpPr>
            <p:spPr>
              <a:xfrm>
                <a:off x="2376133" y="671990"/>
                <a:ext cx="1008243" cy="710298"/>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2" name="等腰三角形 31"/>
              <p:cNvSpPr/>
              <p:nvPr/>
            </p:nvSpPr>
            <p:spPr>
              <a:xfrm>
                <a:off x="2639153" y="159402"/>
                <a:ext cx="476725" cy="5272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3" name="矩形 32"/>
              <p:cNvSpPr/>
              <p:nvPr/>
            </p:nvSpPr>
            <p:spPr>
              <a:xfrm>
                <a:off x="2376133" y="4684822"/>
                <a:ext cx="1008243" cy="219681"/>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4" name="同侧圆角矩形 33"/>
              <p:cNvSpPr/>
              <p:nvPr/>
            </p:nvSpPr>
            <p:spPr>
              <a:xfrm flipV="1">
                <a:off x="2376133" y="4904503"/>
                <a:ext cx="1008243" cy="219681"/>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grpSp>
        <p:nvGrpSpPr>
          <p:cNvPr id="43049" name="组合 85"/>
          <p:cNvGrpSpPr/>
          <p:nvPr/>
        </p:nvGrpSpPr>
        <p:grpSpPr>
          <a:xfrm flipH="1">
            <a:off x="7091363" y="990600"/>
            <a:ext cx="1673225" cy="1049338"/>
            <a:chOff x="594424" y="1153191"/>
            <a:chExt cx="2605976" cy="1634460"/>
          </a:xfrm>
        </p:grpSpPr>
        <p:sp>
          <p:nvSpPr>
            <p:cNvPr id="87" name="任意多边形 86"/>
            <p:cNvSpPr/>
            <p:nvPr/>
          </p:nvSpPr>
          <p:spPr>
            <a:xfrm>
              <a:off x="616677" y="1175446"/>
              <a:ext cx="2583723" cy="1612205"/>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88" name="任意多边形 87"/>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85" name="圆角矩形 84"/>
          <p:cNvSpPr/>
          <p:nvPr/>
        </p:nvSpPr>
        <p:spPr>
          <a:xfrm>
            <a:off x="958850" y="1628775"/>
            <a:ext cx="7419975" cy="4233863"/>
          </a:xfrm>
          <a:prstGeom prst="roundRect">
            <a:avLst>
              <a:gd name="adj" fmla="val 732"/>
            </a:avLst>
          </a:prstGeom>
          <a:solidFill>
            <a:schemeClr val="bg1">
              <a:alpha val="35000"/>
            </a:schemeClr>
          </a:solidFill>
          <a:ln w="127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学会倾听：</a:t>
            </a:r>
            <a:r>
              <a:rPr kumimoji="0" 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1.</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在课上认真听老师讲</a:t>
            </a:r>
            <a:endPar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                 </a:t>
            </a:r>
            <a:r>
              <a:rPr kumimoji="0" lang="en-US" altLang="zh-CN"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2.</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在同学回答问题时认真聆听</a:t>
            </a:r>
            <a:endPar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                 </a:t>
            </a:r>
            <a:r>
              <a:rPr kumimoji="0" lang="en-US" altLang="zh-CN"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3.</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在与同伴合作交流时认真倾听</a:t>
            </a:r>
            <a:endPar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endParaRPr>
          </a:p>
        </p:txBody>
      </p:sp>
      <p:sp>
        <p:nvSpPr>
          <p:cNvPr id="2" name="文本框 1"/>
          <p:cNvSpPr txBox="1"/>
          <p:nvPr/>
        </p:nvSpPr>
        <p:spPr>
          <a:xfrm>
            <a:off x="3191510" y="150495"/>
            <a:ext cx="3728085" cy="706755"/>
          </a:xfrm>
          <a:prstGeom prst="rect">
            <a:avLst/>
          </a:prstGeom>
          <a:noFill/>
        </p:spPr>
        <p:txBody>
          <a:bodyPr wrap="square" rtlCol="0">
            <a:spAutoFit/>
          </a:bodyPr>
          <a:lstStyle/>
          <a:p>
            <a:r>
              <a:rPr lang="zh-CN" altLang="en-US" sz="4000">
                <a:latin typeface="微软雅黑" panose="020B0503020204020204" charset="-122"/>
                <a:ea typeface="微软雅黑" panose="020B0503020204020204" charset="-122"/>
              </a:rPr>
              <a:t>听的习惯</a:t>
            </a:r>
            <a:endParaRPr lang="zh-CN" altLang="en-US" sz="4000">
              <a:latin typeface="微软雅黑" panose="020B0503020204020204" charset="-122"/>
              <a:ea typeface="微软雅黑" panose="020B0503020204020204" charset="-122"/>
            </a:endParaRPr>
          </a:p>
        </p:txBody>
      </p:sp>
      <p:sp>
        <p:nvSpPr>
          <p:cNvPr id="3" name="左箭头 2">
            <a:hlinkClick r:id="rId6" action="ppaction://hlinksldjump"/>
          </p:cNvPr>
          <p:cNvSpPr/>
          <p:nvPr/>
        </p:nvSpPr>
        <p:spPr>
          <a:xfrm>
            <a:off x="7660640" y="6436360"/>
            <a:ext cx="447675" cy="2895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4000" b="-34000"/>
          </a:stretch>
        </a:blipFill>
        <a:effectLst/>
      </p:bgPr>
    </p:bg>
    <p:spTree>
      <p:nvGrpSpPr>
        <p:cNvPr id="1" name=""/>
        <p:cNvGrpSpPr/>
        <p:nvPr/>
      </p:nvGrpSpPr>
      <p:grpSpPr>
        <a:xfrm>
          <a:off x="0" y="0"/>
          <a:ext cx="0" cy="0"/>
          <a:chOff x="0" y="0"/>
          <a:chExt cx="0" cy="0"/>
        </a:xfrm>
      </p:grpSpPr>
      <p:pic>
        <p:nvPicPr>
          <p:cNvPr id="25602" name="图片 3"/>
          <p:cNvPicPr>
            <a:picLocks noChangeAspect="1"/>
          </p:cNvPicPr>
          <p:nvPr/>
        </p:nvPicPr>
        <p:blipFill>
          <a:blip r:embed="rId2"/>
          <a:stretch>
            <a:fillRect/>
          </a:stretch>
        </p:blipFill>
        <p:spPr>
          <a:xfrm>
            <a:off x="0" y="5553075"/>
            <a:ext cx="9144000" cy="1304925"/>
          </a:xfrm>
          <a:prstGeom prst="rect">
            <a:avLst/>
          </a:prstGeom>
          <a:noFill/>
          <a:ln w="9525">
            <a:noFill/>
          </a:ln>
        </p:spPr>
      </p:pic>
      <p:pic>
        <p:nvPicPr>
          <p:cNvPr id="25603" name="图片 11"/>
          <p:cNvPicPr>
            <a:picLocks noChangeAspect="1"/>
          </p:cNvPicPr>
          <p:nvPr/>
        </p:nvPicPr>
        <p:blipFill>
          <a:blip r:embed="rId3"/>
          <a:stretch>
            <a:fillRect/>
          </a:stretch>
        </p:blipFill>
        <p:spPr>
          <a:xfrm>
            <a:off x="1331913" y="4529138"/>
            <a:ext cx="6394450" cy="2201862"/>
          </a:xfrm>
          <a:prstGeom prst="rect">
            <a:avLst/>
          </a:prstGeom>
          <a:noFill/>
          <a:ln w="9525">
            <a:noFill/>
          </a:ln>
        </p:spPr>
      </p:pic>
      <p:sp>
        <p:nvSpPr>
          <p:cNvPr id="6146" name="标题 4097"/>
          <p:cNvSpPr>
            <a:spLocks noGrp="1"/>
          </p:cNvSpPr>
          <p:nvPr/>
        </p:nvSpPr>
        <p:spPr>
          <a:xfrm>
            <a:off x="0" y="1684020"/>
            <a:ext cx="8893175" cy="1922780"/>
          </a:xfrm>
          <a:prstGeom prst="rect">
            <a:avLst/>
          </a:prstGeom>
          <a:noFill/>
          <a:ln w="9525">
            <a:noFill/>
          </a:ln>
        </p:spPr>
        <p:txBody>
          <a:bodyPr vert="horz" wrap="square" lIns="91440" tIns="45720" rIns="91440" bIns="45720" anchor="ctr"/>
          <a:lstStyle>
            <a:lvl1pPr lvl="0" algn="r" rtl="0" eaLnBrk="0" fontAlgn="base" hangingPunct="0">
              <a:spcBef>
                <a:spcPct val="0"/>
              </a:spcBef>
              <a:spcAft>
                <a:spcPct val="0"/>
              </a:spcAft>
              <a:buFont typeface="Arial" panose="020B0604020202020204" pitchFamily="34" charset="0"/>
              <a:defRPr sz="3200" b="1" kern="1200">
                <a:solidFill>
                  <a:srgbClr val="0099CC"/>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2pPr>
            <a:lvl3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3pPr>
            <a:lvl4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4pPr>
            <a:lvl5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5pPr>
            <a:lvl6pPr marL="4572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6pPr>
            <a:lvl7pPr marL="9144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7pPr>
            <a:lvl8pPr marL="13716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8pPr>
            <a:lvl9pPr marL="18288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9pPr>
          </a:lstStyle>
          <a:p>
            <a:pPr algn="l" eaLnBrk="1" fontAlgn="base" hangingPunct="1">
              <a:lnSpc>
                <a:spcPct val="150000"/>
              </a:lnSpc>
              <a:buFont typeface="Arial" panose="020B0604020202020204" pitchFamily="34" charset="0"/>
            </a:pPr>
            <a:r>
              <a:rPr lang="en-US" altLang="zh-CN" sz="4800" strike="noStrike" noProof="1">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    </a:t>
            </a:r>
            <a:r>
              <a:rPr lang="zh-CN" altLang="en-US" sz="4800" strike="noStrike" noProof="1">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积极举手</a:t>
            </a:r>
            <a:r>
              <a:rPr lang="zh-CN" altLang="en-US" sz="4800" b="0" strike="noStrike" noProof="1">
                <a:solidFill>
                  <a:schemeClr val="tx1"/>
                </a:solidFill>
                <a:effectLst>
                  <a:outerShdw blurRad="38100" dist="19050" dir="2700000" algn="tl" rotWithShape="0">
                    <a:schemeClr val="dk1">
                      <a:alpha val="40000"/>
                    </a:schemeClr>
                  </a:outerShdw>
                </a:effectLst>
                <a:uLnTx/>
                <a:uFillTx/>
                <a:latin typeface="+mn-lt"/>
                <a:ea typeface="+mn-ea"/>
                <a:cs typeface="+mn-cs"/>
                <a:sym typeface="+mn-ea"/>
              </a:rPr>
              <a:t>的孩子：</a:t>
            </a:r>
            <a:r>
              <a:rPr lang="zh-CN" altLang="en-US" strike="noStrike" kern="1200" noProof="1">
                <a:solidFill>
                  <a:schemeClr val="accent6">
                    <a:lumMod val="75000"/>
                  </a:schemeClr>
                </a:solidFill>
                <a:latin typeface="微软雅黑" panose="020B0503020204020204" charset="-122"/>
                <a:ea typeface="微软雅黑" panose="020B0503020204020204" charset="-122"/>
                <a:cs typeface="+mj-cs"/>
              </a:rPr>
              <a:t> </a:t>
            </a: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a:p>
            <a:pPr eaLnBrk="1" fontAlgn="base" hangingPunct="1">
              <a:lnSpc>
                <a:spcPct val="150000"/>
              </a:lnSpc>
              <a:buFont typeface="Arial" panose="020B0604020202020204" pitchFamily="34" charset="0"/>
            </a:pPr>
            <a:r>
              <a:rPr lang="zh-CN" altLang="en-US" strike="noStrike" kern="1200" noProof="1">
                <a:solidFill>
                  <a:schemeClr val="accent6">
                    <a:lumMod val="75000"/>
                  </a:schemeClr>
                </a:solidFill>
                <a:latin typeface="微软雅黑" panose="020B0503020204020204" charset="-122"/>
                <a:ea typeface="微软雅黑" panose="020B0503020204020204" charset="-122"/>
                <a:cs typeface="+mj-cs"/>
              </a:rPr>
              <a:t>       </a:t>
            </a:r>
            <a:r>
              <a:rPr lang="zh-CN" altLang="en-US">
                <a:solidFill>
                  <a:schemeClr val="accent6">
                    <a:lumMod val="75000"/>
                  </a:schemeClr>
                </a:solidFill>
                <a:latin typeface="微软雅黑" panose="020B0503020204020204" charset="-122"/>
                <a:ea typeface="微软雅黑" panose="020B0503020204020204" charset="-122"/>
                <a:sym typeface="+mn-ea"/>
              </a:rPr>
              <a:t>朱铭煊、魏善哲、朱子剑、刘嘉鑫、石安娜姚博文  王梓良曾彦博、王子文、潘思雅、张雪琪</a:t>
            </a: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p:txBody>
      </p:sp>
      <p:sp>
        <p:nvSpPr>
          <p:cNvPr id="5" name="矩形 4"/>
          <p:cNvSpPr/>
          <p:nvPr/>
        </p:nvSpPr>
        <p:spPr>
          <a:xfrm>
            <a:off x="697865" y="247650"/>
            <a:ext cx="3836988" cy="74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0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rPr>
              <a:t>上课表现</a:t>
            </a:r>
            <a:endParaRPr kumimoji="0" lang="zh-CN" altLang="en-US" sz="60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mn-lt"/>
              <a:ea typeface="+mn-ea"/>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857250"/>
            <a:ext cx="9144000" cy="514350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pic>
        <p:nvPicPr>
          <p:cNvPr id="43010" name="图片 76"/>
          <p:cNvPicPr>
            <a:picLocks noChangeAspect="1"/>
          </p:cNvPicPr>
          <p:nvPr/>
        </p:nvPicPr>
        <p:blipFill>
          <a:blip r:embed="rId1"/>
          <a:srcRect l="64790" t="54898" r="26118" b="28683"/>
          <a:stretch>
            <a:fillRect/>
          </a:stretch>
        </p:blipFill>
        <p:spPr>
          <a:xfrm>
            <a:off x="1079500" y="4224338"/>
            <a:ext cx="325438" cy="331787"/>
          </a:xfrm>
          <a:prstGeom prst="rect">
            <a:avLst/>
          </a:prstGeom>
          <a:noFill/>
          <a:ln w="9525">
            <a:noFill/>
          </a:ln>
        </p:spPr>
      </p:pic>
      <p:pic>
        <p:nvPicPr>
          <p:cNvPr id="43011" name="图片 97"/>
          <p:cNvPicPr>
            <a:picLocks noChangeAspect="1"/>
          </p:cNvPicPr>
          <p:nvPr/>
        </p:nvPicPr>
        <p:blipFill>
          <a:blip r:embed="rId2"/>
          <a:srcRect l="64790" t="54898" r="26118" b="28683"/>
          <a:stretch>
            <a:fillRect/>
          </a:stretch>
        </p:blipFill>
        <p:spPr>
          <a:xfrm>
            <a:off x="8101013" y="3705225"/>
            <a:ext cx="327025" cy="331788"/>
          </a:xfrm>
          <a:prstGeom prst="rect">
            <a:avLst/>
          </a:prstGeom>
          <a:noFill/>
          <a:ln w="9525">
            <a:noFill/>
          </a:ln>
        </p:spPr>
      </p:pic>
      <p:pic>
        <p:nvPicPr>
          <p:cNvPr id="43012" name="图片 98"/>
          <p:cNvPicPr>
            <a:picLocks noChangeAspect="1"/>
          </p:cNvPicPr>
          <p:nvPr/>
        </p:nvPicPr>
        <p:blipFill>
          <a:blip r:embed="rId3"/>
          <a:srcRect l="64790" t="54898" r="26118" b="28683"/>
          <a:stretch>
            <a:fillRect/>
          </a:stretch>
        </p:blipFill>
        <p:spPr>
          <a:xfrm>
            <a:off x="6548438" y="5378450"/>
            <a:ext cx="246062" cy="250825"/>
          </a:xfrm>
          <a:prstGeom prst="rect">
            <a:avLst/>
          </a:prstGeom>
          <a:noFill/>
          <a:ln w="9525">
            <a:noFill/>
          </a:ln>
        </p:spPr>
      </p:pic>
      <p:grpSp>
        <p:nvGrpSpPr>
          <p:cNvPr id="43013" name="组合 36"/>
          <p:cNvGrpSpPr/>
          <p:nvPr/>
        </p:nvGrpSpPr>
        <p:grpSpPr>
          <a:xfrm rot="2224307">
            <a:off x="8170863" y="4184650"/>
            <a:ext cx="417512" cy="407988"/>
            <a:chOff x="10646778" y="4753862"/>
            <a:chExt cx="751521" cy="737702"/>
          </a:xfrm>
        </p:grpSpPr>
        <p:sp>
          <p:nvSpPr>
            <p:cNvPr id="38" name="五角星 2"/>
            <p:cNvSpPr/>
            <p:nvPr/>
          </p:nvSpPr>
          <p:spPr>
            <a:xfrm rot="20227648" flipH="1">
              <a:off x="10620128" y="4737021"/>
              <a:ext cx="751523" cy="72909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43015" name="组合 38"/>
            <p:cNvGrpSpPr/>
            <p:nvPr/>
          </p:nvGrpSpPr>
          <p:grpSpPr>
            <a:xfrm>
              <a:off x="10646778" y="4762829"/>
              <a:ext cx="749726" cy="728735"/>
              <a:chOff x="11012539" y="4493889"/>
              <a:chExt cx="749726" cy="728735"/>
            </a:xfrm>
          </p:grpSpPr>
          <p:sp>
            <p:nvSpPr>
              <p:cNvPr id="4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2" name="五角星 2"/>
              <p:cNvSpPr/>
              <p:nvPr/>
            </p:nvSpPr>
            <p:spPr>
              <a:xfrm rot="20424262">
                <a:off x="10974413" y="4627676"/>
                <a:ext cx="288606" cy="22102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3" name="五角星 2"/>
              <p:cNvSpPr/>
              <p:nvPr/>
            </p:nvSpPr>
            <p:spPr>
              <a:xfrm rot="6997346">
                <a:off x="11508943" y="4878141"/>
                <a:ext cx="129168" cy="14859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pic>
        <p:nvPicPr>
          <p:cNvPr id="43019" name="图片 43"/>
          <p:cNvPicPr>
            <a:picLocks noChangeAspect="1"/>
          </p:cNvPicPr>
          <p:nvPr/>
        </p:nvPicPr>
        <p:blipFill>
          <a:blip r:embed="rId4"/>
          <a:srcRect l="6818" t="45119" r="6693" b="27924"/>
          <a:stretch>
            <a:fillRect/>
          </a:stretch>
        </p:blipFill>
        <p:spPr>
          <a:xfrm>
            <a:off x="2371725" y="857250"/>
            <a:ext cx="4400550" cy="771525"/>
          </a:xfrm>
          <a:prstGeom prst="rect">
            <a:avLst/>
          </a:prstGeom>
          <a:noFill/>
          <a:ln w="9525">
            <a:noFill/>
          </a:ln>
        </p:spPr>
      </p:pic>
      <p:pic>
        <p:nvPicPr>
          <p:cNvPr id="43020" name="图片 44"/>
          <p:cNvPicPr>
            <a:picLocks noChangeAspect="1"/>
          </p:cNvPicPr>
          <p:nvPr/>
        </p:nvPicPr>
        <p:blipFill>
          <a:blip r:embed="rId5"/>
          <a:srcRect l="63492" t="19496" r="20058" b="16370"/>
          <a:stretch>
            <a:fillRect/>
          </a:stretch>
        </p:blipFill>
        <p:spPr>
          <a:xfrm>
            <a:off x="0" y="3268663"/>
            <a:ext cx="992188" cy="2173287"/>
          </a:xfrm>
          <a:prstGeom prst="rect">
            <a:avLst/>
          </a:prstGeom>
          <a:noFill/>
          <a:ln w="9525">
            <a:noFill/>
          </a:ln>
        </p:spPr>
      </p:pic>
      <p:grpSp>
        <p:nvGrpSpPr>
          <p:cNvPr id="43021" name="组合 73"/>
          <p:cNvGrpSpPr/>
          <p:nvPr/>
        </p:nvGrpSpPr>
        <p:grpSpPr>
          <a:xfrm>
            <a:off x="0" y="4616450"/>
            <a:ext cx="4329113" cy="1384300"/>
            <a:chOff x="0" y="4595446"/>
            <a:chExt cx="6346925" cy="2262554"/>
          </a:xfrm>
        </p:grpSpPr>
        <p:sp>
          <p:nvSpPr>
            <p:cNvPr id="72" name="任意多边形 71"/>
            <p:cNvSpPr/>
            <p:nvPr/>
          </p:nvSpPr>
          <p:spPr>
            <a:xfrm>
              <a:off x="0" y="4611014"/>
              <a:ext cx="6302703" cy="2246986"/>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69" name="任意多边形 68"/>
            <p:cNvSpPr/>
            <p:nvPr/>
          </p:nvSpPr>
          <p:spPr>
            <a:xfrm>
              <a:off x="0" y="4595446"/>
              <a:ext cx="6346925"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24" name="组合 23"/>
          <p:cNvGrpSpPr/>
          <p:nvPr/>
        </p:nvGrpSpPr>
        <p:grpSpPr>
          <a:xfrm>
            <a:off x="8058150" y="4881563"/>
            <a:ext cx="860425" cy="1112837"/>
            <a:chOff x="0" y="0"/>
            <a:chExt cx="3604899" cy="4899660"/>
          </a:xfrm>
        </p:grpSpPr>
        <p:grpSp>
          <p:nvGrpSpPr>
            <p:cNvPr id="43025" name="组合 24"/>
            <p:cNvGrpSpPr/>
            <p:nvPr/>
          </p:nvGrpSpPr>
          <p:grpSpPr>
            <a:xfrm>
              <a:off x="0" y="0"/>
              <a:ext cx="1007745" cy="4896486"/>
              <a:chOff x="0" y="0"/>
              <a:chExt cx="1008112" cy="4752528"/>
            </a:xfrm>
          </p:grpSpPr>
          <p:sp>
            <p:nvSpPr>
              <p:cNvPr id="53" name="矩形 52"/>
              <p:cNvSpPr/>
              <p:nvPr/>
            </p:nvSpPr>
            <p:spPr>
              <a:xfrm>
                <a:off x="0" y="1010820"/>
                <a:ext cx="412518" cy="3310611"/>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4" name="矩形 53"/>
              <p:cNvSpPr/>
              <p:nvPr/>
            </p:nvSpPr>
            <p:spPr>
              <a:xfrm>
                <a:off x="326025" y="1010820"/>
                <a:ext cx="645389" cy="3310611"/>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5" name="矩形 54"/>
              <p:cNvSpPr/>
              <p:nvPr/>
            </p:nvSpPr>
            <p:spPr>
              <a:xfrm>
                <a:off x="718580" y="1010820"/>
                <a:ext cx="292755" cy="3310611"/>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6" name="梯形 55"/>
              <p:cNvSpPr/>
              <p:nvPr/>
            </p:nvSpPr>
            <p:spPr>
              <a:xfrm>
                <a:off x="0" y="434178"/>
                <a:ext cx="1011335" cy="576641"/>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7" name="等腰三角形 56"/>
              <p:cNvSpPr/>
              <p:nvPr/>
            </p:nvSpPr>
            <p:spPr>
              <a:xfrm>
                <a:off x="292755" y="0"/>
                <a:ext cx="425825" cy="43417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8" name="矩形 57"/>
              <p:cNvSpPr/>
              <p:nvPr/>
            </p:nvSpPr>
            <p:spPr>
              <a:xfrm>
                <a:off x="0" y="4321431"/>
                <a:ext cx="1011335" cy="217089"/>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9" name="同侧圆角矩形 58"/>
              <p:cNvSpPr/>
              <p:nvPr/>
            </p:nvSpPr>
            <p:spPr>
              <a:xfrm flipV="1">
                <a:off x="0" y="4538520"/>
                <a:ext cx="1011335" cy="217089"/>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33" name="组合 25"/>
            <p:cNvGrpSpPr/>
            <p:nvPr/>
          </p:nvGrpSpPr>
          <p:grpSpPr>
            <a:xfrm>
              <a:off x="1162050" y="1371600"/>
              <a:ext cx="1007745" cy="3528060"/>
              <a:chOff x="1152128" y="1368152"/>
              <a:chExt cx="1008112" cy="4752528"/>
            </a:xfrm>
          </p:grpSpPr>
          <p:sp>
            <p:nvSpPr>
              <p:cNvPr id="35" name="矩形 34"/>
              <p:cNvSpPr/>
              <p:nvPr/>
            </p:nvSpPr>
            <p:spPr>
              <a:xfrm>
                <a:off x="1154022" y="2373368"/>
                <a:ext cx="286099" cy="3314206"/>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6" name="矩形 45"/>
              <p:cNvSpPr/>
              <p:nvPr/>
            </p:nvSpPr>
            <p:spPr>
              <a:xfrm>
                <a:off x="1360279" y="2373368"/>
                <a:ext cx="512323" cy="3314206"/>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8" name="矩形 47"/>
              <p:cNvSpPr/>
              <p:nvPr/>
            </p:nvSpPr>
            <p:spPr>
              <a:xfrm>
                <a:off x="1872603" y="2373368"/>
                <a:ext cx="286099" cy="3314206"/>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9" name="梯形 48"/>
              <p:cNvSpPr/>
              <p:nvPr/>
            </p:nvSpPr>
            <p:spPr>
              <a:xfrm>
                <a:off x="1154022" y="1789616"/>
                <a:ext cx="1004679" cy="583752"/>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0" name="等腰三角形 49"/>
              <p:cNvSpPr/>
              <p:nvPr/>
            </p:nvSpPr>
            <p:spPr>
              <a:xfrm>
                <a:off x="1440122" y="1365928"/>
                <a:ext cx="432481" cy="42368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1" name="矩形 50"/>
              <p:cNvSpPr/>
              <p:nvPr/>
            </p:nvSpPr>
            <p:spPr>
              <a:xfrm>
                <a:off x="1154022" y="5687574"/>
                <a:ext cx="1004679" cy="216556"/>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2" name="同侧圆角矩形 51"/>
              <p:cNvSpPr/>
              <p:nvPr/>
            </p:nvSpPr>
            <p:spPr>
              <a:xfrm flipV="1">
                <a:off x="1154022" y="5904130"/>
                <a:ext cx="1004679" cy="216550"/>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41" name="组合 26"/>
            <p:cNvGrpSpPr/>
            <p:nvPr/>
          </p:nvGrpSpPr>
          <p:grpSpPr>
            <a:xfrm>
              <a:off x="2381253" y="152400"/>
              <a:ext cx="1223646" cy="4738370"/>
              <a:chOff x="2376264" y="157967"/>
              <a:chExt cx="1008112" cy="4964224"/>
            </a:xfrm>
          </p:grpSpPr>
          <p:sp>
            <p:nvSpPr>
              <p:cNvPr id="28" name="矩形 27"/>
              <p:cNvSpPr/>
              <p:nvPr/>
            </p:nvSpPr>
            <p:spPr>
              <a:xfrm>
                <a:off x="2376133" y="1382288"/>
                <a:ext cx="290420" cy="3302534"/>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29" name="矩形 28"/>
              <p:cNvSpPr/>
              <p:nvPr/>
            </p:nvSpPr>
            <p:spPr>
              <a:xfrm>
                <a:off x="2666552" y="1382288"/>
                <a:ext cx="531518" cy="3302534"/>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0" name="矩形 29"/>
              <p:cNvSpPr/>
              <p:nvPr/>
            </p:nvSpPr>
            <p:spPr>
              <a:xfrm>
                <a:off x="3099438" y="1382288"/>
                <a:ext cx="284938" cy="3302534"/>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1" name="梯形 30"/>
              <p:cNvSpPr/>
              <p:nvPr/>
            </p:nvSpPr>
            <p:spPr>
              <a:xfrm>
                <a:off x="2376133" y="671990"/>
                <a:ext cx="1008243" cy="710298"/>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2" name="等腰三角形 31"/>
              <p:cNvSpPr/>
              <p:nvPr/>
            </p:nvSpPr>
            <p:spPr>
              <a:xfrm>
                <a:off x="2639153" y="159402"/>
                <a:ext cx="476725" cy="5272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3" name="矩形 32"/>
              <p:cNvSpPr/>
              <p:nvPr/>
            </p:nvSpPr>
            <p:spPr>
              <a:xfrm>
                <a:off x="2376133" y="4684822"/>
                <a:ext cx="1008243" cy="219681"/>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4" name="同侧圆角矩形 33"/>
              <p:cNvSpPr/>
              <p:nvPr/>
            </p:nvSpPr>
            <p:spPr>
              <a:xfrm flipV="1">
                <a:off x="2376133" y="4904503"/>
                <a:ext cx="1008243" cy="219681"/>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grpSp>
        <p:nvGrpSpPr>
          <p:cNvPr id="43049" name="组合 85"/>
          <p:cNvGrpSpPr/>
          <p:nvPr/>
        </p:nvGrpSpPr>
        <p:grpSpPr>
          <a:xfrm flipH="1">
            <a:off x="7091363" y="990600"/>
            <a:ext cx="1673225" cy="1049338"/>
            <a:chOff x="594424" y="1153191"/>
            <a:chExt cx="2605976" cy="1634460"/>
          </a:xfrm>
        </p:grpSpPr>
        <p:sp>
          <p:nvSpPr>
            <p:cNvPr id="87" name="任意多边形 86"/>
            <p:cNvSpPr/>
            <p:nvPr/>
          </p:nvSpPr>
          <p:spPr>
            <a:xfrm>
              <a:off x="616677" y="1175446"/>
              <a:ext cx="2583723" cy="1612205"/>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88" name="任意多边形 87"/>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85" name="圆角矩形 84"/>
          <p:cNvSpPr/>
          <p:nvPr/>
        </p:nvSpPr>
        <p:spPr>
          <a:xfrm>
            <a:off x="958850" y="1628775"/>
            <a:ext cx="7419975" cy="4233863"/>
          </a:xfrm>
          <a:prstGeom prst="roundRect">
            <a:avLst>
              <a:gd name="adj" fmla="val 732"/>
            </a:avLst>
          </a:prstGeom>
          <a:solidFill>
            <a:schemeClr val="bg1">
              <a:alpha val="35000"/>
            </a:schemeClr>
          </a:solidFill>
          <a:ln w="127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 </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多说：      </a:t>
            </a:r>
            <a:r>
              <a:rPr kumimoji="0" 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1.</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我今天做了什么被表扬了呢？</a:t>
            </a:r>
            <a:endPar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                 </a:t>
            </a:r>
            <a:r>
              <a:rPr kumimoji="0" lang="en-US" altLang="zh-CN"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2.</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我还有哪些可以做的更好的呢？</a:t>
            </a:r>
            <a:endPar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                 </a:t>
            </a:r>
            <a:r>
              <a:rPr kumimoji="0" lang="en-US" altLang="zh-CN"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3.</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今天发生了什么有趣、开心的事情？</a:t>
            </a:r>
            <a:endPar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                 </a:t>
            </a:r>
            <a:r>
              <a:rPr kumimoji="0" lang="en-US" altLang="zh-CN"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4.</a:t>
            </a:r>
            <a:r>
              <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rPr>
              <a:t>我今天学会了什么新的内容？</a:t>
            </a:r>
            <a:endParaRPr kumimoji="0" lang="zh-CN" altLang="en-US" sz="2625"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mn-ea"/>
            </a:endParaRPr>
          </a:p>
        </p:txBody>
      </p:sp>
      <p:sp>
        <p:nvSpPr>
          <p:cNvPr id="2" name="文本框 1"/>
          <p:cNvSpPr txBox="1"/>
          <p:nvPr/>
        </p:nvSpPr>
        <p:spPr>
          <a:xfrm>
            <a:off x="3191510" y="150495"/>
            <a:ext cx="3728085" cy="706755"/>
          </a:xfrm>
          <a:prstGeom prst="rect">
            <a:avLst/>
          </a:prstGeom>
          <a:noFill/>
        </p:spPr>
        <p:txBody>
          <a:bodyPr wrap="square" rtlCol="0">
            <a:spAutoFit/>
          </a:bodyPr>
          <a:lstStyle/>
          <a:p>
            <a:r>
              <a:rPr lang="zh-CN" altLang="en-US" sz="4000">
                <a:latin typeface="微软雅黑" panose="020B0503020204020204" charset="-122"/>
                <a:ea typeface="微软雅黑" panose="020B0503020204020204" charset="-122"/>
              </a:rPr>
              <a:t>说的习惯</a:t>
            </a:r>
            <a:endParaRPr lang="zh-CN" altLang="en-US" sz="4000">
              <a:latin typeface="微软雅黑" panose="020B0503020204020204" charset="-122"/>
              <a:ea typeface="微软雅黑" panose="020B0503020204020204" charset="-122"/>
            </a:endParaRPr>
          </a:p>
        </p:txBody>
      </p:sp>
      <p:sp>
        <p:nvSpPr>
          <p:cNvPr id="3" name="左箭头 2">
            <a:hlinkClick r:id="rId6" action="ppaction://hlinksldjump"/>
          </p:cNvPr>
          <p:cNvSpPr/>
          <p:nvPr/>
        </p:nvSpPr>
        <p:spPr>
          <a:xfrm>
            <a:off x="7660640" y="6436360"/>
            <a:ext cx="447675" cy="2895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4000" b="-34000"/>
          </a:stretch>
        </a:blipFill>
        <a:effectLst/>
      </p:bgPr>
    </p:bg>
    <p:spTree>
      <p:nvGrpSpPr>
        <p:cNvPr id="1" name=""/>
        <p:cNvGrpSpPr/>
        <p:nvPr/>
      </p:nvGrpSpPr>
      <p:grpSpPr>
        <a:xfrm>
          <a:off x="0" y="0"/>
          <a:ext cx="0" cy="0"/>
          <a:chOff x="0" y="0"/>
          <a:chExt cx="0" cy="0"/>
        </a:xfrm>
      </p:grpSpPr>
      <p:pic>
        <p:nvPicPr>
          <p:cNvPr id="28674" name="图片 3"/>
          <p:cNvPicPr>
            <a:picLocks noChangeAspect="1"/>
          </p:cNvPicPr>
          <p:nvPr/>
        </p:nvPicPr>
        <p:blipFill>
          <a:blip r:embed="rId2"/>
          <a:stretch>
            <a:fillRect/>
          </a:stretch>
        </p:blipFill>
        <p:spPr>
          <a:xfrm>
            <a:off x="0" y="5553075"/>
            <a:ext cx="9144000" cy="1304925"/>
          </a:xfrm>
          <a:prstGeom prst="rect">
            <a:avLst/>
          </a:prstGeom>
          <a:noFill/>
          <a:ln w="9525">
            <a:noFill/>
          </a:ln>
        </p:spPr>
      </p:pic>
      <p:pic>
        <p:nvPicPr>
          <p:cNvPr id="28675" name="图片 11"/>
          <p:cNvPicPr>
            <a:picLocks noChangeAspect="1"/>
          </p:cNvPicPr>
          <p:nvPr/>
        </p:nvPicPr>
        <p:blipFill>
          <a:blip r:embed="rId3"/>
          <a:stretch>
            <a:fillRect/>
          </a:stretch>
        </p:blipFill>
        <p:spPr>
          <a:xfrm>
            <a:off x="1331913" y="4529138"/>
            <a:ext cx="6394450" cy="2201862"/>
          </a:xfrm>
          <a:prstGeom prst="rect">
            <a:avLst/>
          </a:prstGeom>
          <a:noFill/>
          <a:ln w="9525">
            <a:noFill/>
          </a:ln>
        </p:spPr>
      </p:pic>
      <p:sp>
        <p:nvSpPr>
          <p:cNvPr id="6146" name="标题 4097"/>
          <p:cNvSpPr>
            <a:spLocks noGrp="1"/>
          </p:cNvSpPr>
          <p:nvPr/>
        </p:nvSpPr>
        <p:spPr>
          <a:xfrm>
            <a:off x="1332230" y="1895793"/>
            <a:ext cx="6394450" cy="1922463"/>
          </a:xfrm>
          <a:prstGeom prst="rect">
            <a:avLst/>
          </a:prstGeom>
          <a:noFill/>
          <a:ln w="9525">
            <a:noFill/>
          </a:ln>
        </p:spPr>
        <p:txBody>
          <a:bodyPr vert="horz" wrap="square" lIns="91440" tIns="45720" rIns="91440" bIns="45720" anchor="ctr"/>
          <a:lstStyle>
            <a:lvl1pPr lvl="0" algn="r" rtl="0" eaLnBrk="0" fontAlgn="base" hangingPunct="0">
              <a:spcBef>
                <a:spcPct val="0"/>
              </a:spcBef>
              <a:spcAft>
                <a:spcPct val="0"/>
              </a:spcAft>
              <a:buFont typeface="Arial" panose="020B0604020202020204" pitchFamily="34" charset="0"/>
              <a:defRPr sz="3200" b="1" kern="1200">
                <a:solidFill>
                  <a:srgbClr val="0099CC"/>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2pPr>
            <a:lvl3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3pPr>
            <a:lvl4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4pPr>
            <a:lvl5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5pPr>
            <a:lvl6pPr marL="4572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6pPr>
            <a:lvl7pPr marL="9144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7pPr>
            <a:lvl8pPr marL="13716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8pPr>
            <a:lvl9pPr marL="18288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9pPr>
          </a:lstStyle>
          <a:p>
            <a:pPr algn="l" eaLnBrk="1" fontAlgn="base" hangingPunct="1">
              <a:lnSpc>
                <a:spcPct val="150000"/>
              </a:lnSpc>
              <a:buFont typeface="Arial" panose="020B0604020202020204" pitchFamily="34" charset="0"/>
            </a:pPr>
            <a:r>
              <a:rPr lang="zh-CN" altLang="en-US" sz="4800" strike="noStrike" noProof="1">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书写美观工整</a:t>
            </a:r>
            <a:r>
              <a:rPr lang="zh-CN" altLang="en-US" sz="4800" b="0" strike="noStrike" noProof="1">
                <a:solidFill>
                  <a:schemeClr val="tx1"/>
                </a:solidFill>
                <a:effectLst>
                  <a:outerShdw blurRad="38100" dist="19050" dir="2700000" algn="tl" rotWithShape="0">
                    <a:schemeClr val="dk1">
                      <a:alpha val="40000"/>
                    </a:schemeClr>
                  </a:outerShdw>
                </a:effectLst>
                <a:uLnTx/>
                <a:uFillTx/>
                <a:latin typeface="+mn-lt"/>
                <a:ea typeface="+mn-ea"/>
                <a:cs typeface="+mn-cs"/>
                <a:sym typeface="+mn-ea"/>
              </a:rPr>
              <a:t>的孩子</a:t>
            </a:r>
            <a:r>
              <a:rPr lang="zh-CN" altLang="en-US" sz="4800" b="0" strike="noStrike" noProof="1" smtClean="0">
                <a:solidFill>
                  <a:schemeClr val="tx1"/>
                </a:solidFill>
                <a:effectLst>
                  <a:outerShdw blurRad="38100" dist="19050" dir="2700000" algn="tl" rotWithShape="0">
                    <a:schemeClr val="dk1">
                      <a:alpha val="40000"/>
                    </a:schemeClr>
                  </a:outerShdw>
                </a:effectLst>
                <a:uLnTx/>
                <a:uFillTx/>
                <a:latin typeface="+mn-lt"/>
                <a:ea typeface="+mn-ea"/>
                <a:cs typeface="+mn-cs"/>
                <a:sym typeface="+mn-ea"/>
              </a:rPr>
              <a:t>：</a:t>
            </a:r>
            <a:r>
              <a:rPr lang="zh-CN" altLang="en-US" strike="noStrike" kern="1200" noProof="1">
                <a:solidFill>
                  <a:schemeClr val="accent6">
                    <a:lumMod val="75000"/>
                  </a:schemeClr>
                </a:solidFill>
                <a:latin typeface="微软雅黑" panose="020B0503020204020204" charset="-122"/>
                <a:ea typeface="微软雅黑" panose="020B0503020204020204" charset="-122"/>
                <a:cs typeface="+mj-cs"/>
              </a:rPr>
              <a:t> </a:t>
            </a: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a:p>
            <a:pPr eaLnBrk="1" fontAlgn="base" hangingPunct="1">
              <a:lnSpc>
                <a:spcPct val="150000"/>
              </a:lnSpc>
              <a:buFont typeface="Arial" panose="020B0604020202020204" pitchFamily="34" charset="0"/>
            </a:pPr>
            <a:r>
              <a:rPr lang="zh-CN" altLang="en-US" strike="noStrike" kern="1200" noProof="1">
                <a:solidFill>
                  <a:schemeClr val="accent6">
                    <a:lumMod val="75000"/>
                  </a:schemeClr>
                </a:solidFill>
                <a:latin typeface="微软雅黑" panose="020B0503020204020204" charset="-122"/>
                <a:ea typeface="微软雅黑" panose="020B0503020204020204" charset="-122"/>
                <a:cs typeface="+mj-cs"/>
              </a:rPr>
              <a:t>魏善哲、姚博文、朱子剑、王梓娴 、毛文玉、朱嘉怡、尹天艾、石安娜、</a:t>
            </a: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a:p>
            <a:pPr eaLnBrk="1" fontAlgn="base" hangingPunct="1">
              <a:lnSpc>
                <a:spcPct val="150000"/>
              </a:lnSpc>
              <a:buFont typeface="Arial" panose="020B0604020202020204" pitchFamily="34" charset="0"/>
            </a:pPr>
            <a:r>
              <a:rPr lang="zh-CN" altLang="en-US" strike="noStrike" kern="1200" noProof="1">
                <a:solidFill>
                  <a:schemeClr val="accent6">
                    <a:lumMod val="75000"/>
                  </a:schemeClr>
                </a:solidFill>
                <a:latin typeface="微软雅黑" panose="020B0503020204020204" charset="-122"/>
                <a:ea typeface="微软雅黑" panose="020B0503020204020204" charset="-122"/>
                <a:cs typeface="+mj-cs"/>
              </a:rPr>
              <a:t>刘子昕、刘添尹、</a:t>
            </a: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p:txBody>
      </p:sp>
      <p:sp>
        <p:nvSpPr>
          <p:cNvPr id="5" name="矩形 4"/>
          <p:cNvSpPr/>
          <p:nvPr/>
        </p:nvSpPr>
        <p:spPr>
          <a:xfrm>
            <a:off x="565150" y="260350"/>
            <a:ext cx="3836988" cy="74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0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rPr>
              <a:t>上课表现</a:t>
            </a:r>
            <a:endParaRPr kumimoji="0" lang="zh-CN" altLang="en-US" sz="60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mn-lt"/>
              <a:ea typeface="+mn-ea"/>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857250"/>
            <a:ext cx="9144000" cy="514350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pic>
        <p:nvPicPr>
          <p:cNvPr id="43010" name="图片 76"/>
          <p:cNvPicPr>
            <a:picLocks noChangeAspect="1"/>
          </p:cNvPicPr>
          <p:nvPr/>
        </p:nvPicPr>
        <p:blipFill>
          <a:blip r:embed="rId1"/>
          <a:srcRect l="64790" t="54898" r="26118" b="28683"/>
          <a:stretch>
            <a:fillRect/>
          </a:stretch>
        </p:blipFill>
        <p:spPr>
          <a:xfrm>
            <a:off x="1079500" y="4224338"/>
            <a:ext cx="325438" cy="331787"/>
          </a:xfrm>
          <a:prstGeom prst="rect">
            <a:avLst/>
          </a:prstGeom>
          <a:noFill/>
          <a:ln w="9525">
            <a:noFill/>
          </a:ln>
        </p:spPr>
      </p:pic>
      <p:pic>
        <p:nvPicPr>
          <p:cNvPr id="43011" name="图片 97"/>
          <p:cNvPicPr>
            <a:picLocks noChangeAspect="1"/>
          </p:cNvPicPr>
          <p:nvPr/>
        </p:nvPicPr>
        <p:blipFill>
          <a:blip r:embed="rId2"/>
          <a:srcRect l="64790" t="54898" r="26118" b="28683"/>
          <a:stretch>
            <a:fillRect/>
          </a:stretch>
        </p:blipFill>
        <p:spPr>
          <a:xfrm>
            <a:off x="8101013" y="3705225"/>
            <a:ext cx="327025" cy="331788"/>
          </a:xfrm>
          <a:prstGeom prst="rect">
            <a:avLst/>
          </a:prstGeom>
          <a:noFill/>
          <a:ln w="9525">
            <a:noFill/>
          </a:ln>
        </p:spPr>
      </p:pic>
      <p:pic>
        <p:nvPicPr>
          <p:cNvPr id="43012" name="图片 98"/>
          <p:cNvPicPr>
            <a:picLocks noChangeAspect="1"/>
          </p:cNvPicPr>
          <p:nvPr/>
        </p:nvPicPr>
        <p:blipFill>
          <a:blip r:embed="rId3"/>
          <a:srcRect l="64790" t="54898" r="26118" b="28683"/>
          <a:stretch>
            <a:fillRect/>
          </a:stretch>
        </p:blipFill>
        <p:spPr>
          <a:xfrm>
            <a:off x="6548438" y="5378450"/>
            <a:ext cx="246062" cy="250825"/>
          </a:xfrm>
          <a:prstGeom prst="rect">
            <a:avLst/>
          </a:prstGeom>
          <a:noFill/>
          <a:ln w="9525">
            <a:noFill/>
          </a:ln>
        </p:spPr>
      </p:pic>
      <p:grpSp>
        <p:nvGrpSpPr>
          <p:cNvPr id="43013" name="组合 36"/>
          <p:cNvGrpSpPr/>
          <p:nvPr/>
        </p:nvGrpSpPr>
        <p:grpSpPr>
          <a:xfrm rot="2224307">
            <a:off x="8170863" y="4184650"/>
            <a:ext cx="417512" cy="407988"/>
            <a:chOff x="10646778" y="4753862"/>
            <a:chExt cx="751521" cy="737702"/>
          </a:xfrm>
        </p:grpSpPr>
        <p:sp>
          <p:nvSpPr>
            <p:cNvPr id="38" name="五角星 2"/>
            <p:cNvSpPr/>
            <p:nvPr/>
          </p:nvSpPr>
          <p:spPr>
            <a:xfrm rot="20227648" flipH="1">
              <a:off x="10620128" y="4737021"/>
              <a:ext cx="751523" cy="72909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43015" name="组合 38"/>
            <p:cNvGrpSpPr/>
            <p:nvPr/>
          </p:nvGrpSpPr>
          <p:grpSpPr>
            <a:xfrm>
              <a:off x="10646778" y="4762829"/>
              <a:ext cx="749726" cy="728735"/>
              <a:chOff x="11012539" y="4493889"/>
              <a:chExt cx="749726" cy="728735"/>
            </a:xfrm>
          </p:grpSpPr>
          <p:sp>
            <p:nvSpPr>
              <p:cNvPr id="4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2" name="五角星 2"/>
              <p:cNvSpPr/>
              <p:nvPr/>
            </p:nvSpPr>
            <p:spPr>
              <a:xfrm rot="20424262">
                <a:off x="10974413" y="4627676"/>
                <a:ext cx="288606" cy="22102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3" name="五角星 2"/>
              <p:cNvSpPr/>
              <p:nvPr/>
            </p:nvSpPr>
            <p:spPr>
              <a:xfrm rot="6997346">
                <a:off x="11508943" y="4878141"/>
                <a:ext cx="129168" cy="14859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pic>
        <p:nvPicPr>
          <p:cNvPr id="43019" name="图片 43"/>
          <p:cNvPicPr>
            <a:picLocks noChangeAspect="1"/>
          </p:cNvPicPr>
          <p:nvPr/>
        </p:nvPicPr>
        <p:blipFill>
          <a:blip r:embed="rId4"/>
          <a:srcRect l="6818" t="45119" r="6693" b="27924"/>
          <a:stretch>
            <a:fillRect/>
          </a:stretch>
        </p:blipFill>
        <p:spPr>
          <a:xfrm>
            <a:off x="2371725" y="857250"/>
            <a:ext cx="4400550" cy="771525"/>
          </a:xfrm>
          <a:prstGeom prst="rect">
            <a:avLst/>
          </a:prstGeom>
          <a:noFill/>
          <a:ln w="9525">
            <a:noFill/>
          </a:ln>
        </p:spPr>
      </p:pic>
      <p:pic>
        <p:nvPicPr>
          <p:cNvPr id="43020" name="图片 44"/>
          <p:cNvPicPr>
            <a:picLocks noChangeAspect="1"/>
          </p:cNvPicPr>
          <p:nvPr/>
        </p:nvPicPr>
        <p:blipFill>
          <a:blip r:embed="rId5"/>
          <a:srcRect l="63492" t="19496" r="20058" b="16370"/>
          <a:stretch>
            <a:fillRect/>
          </a:stretch>
        </p:blipFill>
        <p:spPr>
          <a:xfrm>
            <a:off x="0" y="3268663"/>
            <a:ext cx="992188" cy="2173287"/>
          </a:xfrm>
          <a:prstGeom prst="rect">
            <a:avLst/>
          </a:prstGeom>
          <a:noFill/>
          <a:ln w="9525">
            <a:noFill/>
          </a:ln>
        </p:spPr>
      </p:pic>
      <p:grpSp>
        <p:nvGrpSpPr>
          <p:cNvPr id="43021" name="组合 73"/>
          <p:cNvGrpSpPr/>
          <p:nvPr/>
        </p:nvGrpSpPr>
        <p:grpSpPr>
          <a:xfrm>
            <a:off x="0" y="4616450"/>
            <a:ext cx="4329113" cy="1384300"/>
            <a:chOff x="0" y="4595446"/>
            <a:chExt cx="6346925" cy="2262554"/>
          </a:xfrm>
        </p:grpSpPr>
        <p:sp>
          <p:nvSpPr>
            <p:cNvPr id="72" name="任意多边形 71"/>
            <p:cNvSpPr/>
            <p:nvPr/>
          </p:nvSpPr>
          <p:spPr>
            <a:xfrm>
              <a:off x="0" y="4611014"/>
              <a:ext cx="6302703" cy="2246986"/>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69" name="任意多边形 68"/>
            <p:cNvSpPr/>
            <p:nvPr/>
          </p:nvSpPr>
          <p:spPr>
            <a:xfrm>
              <a:off x="0" y="4595446"/>
              <a:ext cx="6346925"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24" name="组合 23"/>
          <p:cNvGrpSpPr/>
          <p:nvPr/>
        </p:nvGrpSpPr>
        <p:grpSpPr>
          <a:xfrm>
            <a:off x="8058150" y="4881563"/>
            <a:ext cx="860425" cy="1112837"/>
            <a:chOff x="0" y="0"/>
            <a:chExt cx="3604899" cy="4899660"/>
          </a:xfrm>
        </p:grpSpPr>
        <p:grpSp>
          <p:nvGrpSpPr>
            <p:cNvPr id="43025" name="组合 24"/>
            <p:cNvGrpSpPr/>
            <p:nvPr/>
          </p:nvGrpSpPr>
          <p:grpSpPr>
            <a:xfrm>
              <a:off x="0" y="0"/>
              <a:ext cx="1007745" cy="4896486"/>
              <a:chOff x="0" y="0"/>
              <a:chExt cx="1008112" cy="4752528"/>
            </a:xfrm>
          </p:grpSpPr>
          <p:sp>
            <p:nvSpPr>
              <p:cNvPr id="53" name="矩形 52"/>
              <p:cNvSpPr/>
              <p:nvPr/>
            </p:nvSpPr>
            <p:spPr>
              <a:xfrm>
                <a:off x="0" y="1010820"/>
                <a:ext cx="412518" cy="3310611"/>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4" name="矩形 53"/>
              <p:cNvSpPr/>
              <p:nvPr/>
            </p:nvSpPr>
            <p:spPr>
              <a:xfrm>
                <a:off x="326025" y="1010820"/>
                <a:ext cx="645389" cy="3310611"/>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5" name="矩形 54"/>
              <p:cNvSpPr/>
              <p:nvPr/>
            </p:nvSpPr>
            <p:spPr>
              <a:xfrm>
                <a:off x="718580" y="1010820"/>
                <a:ext cx="292755" cy="3310611"/>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6" name="梯形 55"/>
              <p:cNvSpPr/>
              <p:nvPr/>
            </p:nvSpPr>
            <p:spPr>
              <a:xfrm>
                <a:off x="0" y="434178"/>
                <a:ext cx="1011335" cy="576641"/>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7" name="等腰三角形 56"/>
              <p:cNvSpPr/>
              <p:nvPr/>
            </p:nvSpPr>
            <p:spPr>
              <a:xfrm>
                <a:off x="292755" y="0"/>
                <a:ext cx="425825" cy="43417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8" name="矩形 57"/>
              <p:cNvSpPr/>
              <p:nvPr/>
            </p:nvSpPr>
            <p:spPr>
              <a:xfrm>
                <a:off x="0" y="4321431"/>
                <a:ext cx="1011335" cy="217089"/>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9" name="同侧圆角矩形 58"/>
              <p:cNvSpPr/>
              <p:nvPr/>
            </p:nvSpPr>
            <p:spPr>
              <a:xfrm flipV="1">
                <a:off x="0" y="4538520"/>
                <a:ext cx="1011335" cy="217089"/>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33" name="组合 25"/>
            <p:cNvGrpSpPr/>
            <p:nvPr/>
          </p:nvGrpSpPr>
          <p:grpSpPr>
            <a:xfrm>
              <a:off x="1162050" y="1371600"/>
              <a:ext cx="1007745" cy="3528060"/>
              <a:chOff x="1152128" y="1368152"/>
              <a:chExt cx="1008112" cy="4752528"/>
            </a:xfrm>
          </p:grpSpPr>
          <p:sp>
            <p:nvSpPr>
              <p:cNvPr id="35" name="矩形 34"/>
              <p:cNvSpPr/>
              <p:nvPr/>
            </p:nvSpPr>
            <p:spPr>
              <a:xfrm>
                <a:off x="1154022" y="2373368"/>
                <a:ext cx="286099" cy="3314206"/>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6" name="矩形 45"/>
              <p:cNvSpPr/>
              <p:nvPr/>
            </p:nvSpPr>
            <p:spPr>
              <a:xfrm>
                <a:off x="1360279" y="2373368"/>
                <a:ext cx="512323" cy="3314206"/>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8" name="矩形 47"/>
              <p:cNvSpPr/>
              <p:nvPr/>
            </p:nvSpPr>
            <p:spPr>
              <a:xfrm>
                <a:off x="1872603" y="2373368"/>
                <a:ext cx="286099" cy="3314206"/>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9" name="梯形 48"/>
              <p:cNvSpPr/>
              <p:nvPr/>
            </p:nvSpPr>
            <p:spPr>
              <a:xfrm>
                <a:off x="1154022" y="1789616"/>
                <a:ext cx="1004679" cy="583752"/>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0" name="等腰三角形 49"/>
              <p:cNvSpPr/>
              <p:nvPr/>
            </p:nvSpPr>
            <p:spPr>
              <a:xfrm>
                <a:off x="1440122" y="1365928"/>
                <a:ext cx="432481" cy="42368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1" name="矩形 50"/>
              <p:cNvSpPr/>
              <p:nvPr/>
            </p:nvSpPr>
            <p:spPr>
              <a:xfrm>
                <a:off x="1154022" y="5687574"/>
                <a:ext cx="1004679" cy="216556"/>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2" name="同侧圆角矩形 51"/>
              <p:cNvSpPr/>
              <p:nvPr/>
            </p:nvSpPr>
            <p:spPr>
              <a:xfrm flipV="1">
                <a:off x="1154022" y="5904130"/>
                <a:ext cx="1004679" cy="216550"/>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nvGrpSpPr>
            <p:cNvPr id="43041" name="组合 26"/>
            <p:cNvGrpSpPr/>
            <p:nvPr/>
          </p:nvGrpSpPr>
          <p:grpSpPr>
            <a:xfrm>
              <a:off x="2381253" y="152400"/>
              <a:ext cx="1223646" cy="4738370"/>
              <a:chOff x="2376264" y="157967"/>
              <a:chExt cx="1008112" cy="4964224"/>
            </a:xfrm>
          </p:grpSpPr>
          <p:sp>
            <p:nvSpPr>
              <p:cNvPr id="28" name="矩形 27"/>
              <p:cNvSpPr/>
              <p:nvPr/>
            </p:nvSpPr>
            <p:spPr>
              <a:xfrm>
                <a:off x="2376133" y="1382288"/>
                <a:ext cx="290420" cy="3302534"/>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29" name="矩形 28"/>
              <p:cNvSpPr/>
              <p:nvPr/>
            </p:nvSpPr>
            <p:spPr>
              <a:xfrm>
                <a:off x="2666552" y="1382288"/>
                <a:ext cx="531518" cy="3302534"/>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0" name="矩形 29"/>
              <p:cNvSpPr/>
              <p:nvPr/>
            </p:nvSpPr>
            <p:spPr>
              <a:xfrm>
                <a:off x="3099438" y="1382288"/>
                <a:ext cx="284938" cy="3302534"/>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1" name="梯形 30"/>
              <p:cNvSpPr/>
              <p:nvPr/>
            </p:nvSpPr>
            <p:spPr>
              <a:xfrm>
                <a:off x="2376133" y="671990"/>
                <a:ext cx="1008243" cy="710298"/>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2" name="等腰三角形 31"/>
              <p:cNvSpPr/>
              <p:nvPr/>
            </p:nvSpPr>
            <p:spPr>
              <a:xfrm>
                <a:off x="2639153" y="159402"/>
                <a:ext cx="476725" cy="52723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3" name="矩形 32"/>
              <p:cNvSpPr/>
              <p:nvPr/>
            </p:nvSpPr>
            <p:spPr>
              <a:xfrm>
                <a:off x="2376133" y="4684822"/>
                <a:ext cx="1008243" cy="219681"/>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4" name="同侧圆角矩形 33"/>
              <p:cNvSpPr/>
              <p:nvPr/>
            </p:nvSpPr>
            <p:spPr>
              <a:xfrm flipV="1">
                <a:off x="2376133" y="4904503"/>
                <a:ext cx="1008243" cy="219681"/>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grpSp>
        <p:nvGrpSpPr>
          <p:cNvPr id="43049" name="组合 85"/>
          <p:cNvGrpSpPr/>
          <p:nvPr/>
        </p:nvGrpSpPr>
        <p:grpSpPr>
          <a:xfrm flipH="1">
            <a:off x="7091363" y="990600"/>
            <a:ext cx="1673225" cy="1049338"/>
            <a:chOff x="594424" y="1153191"/>
            <a:chExt cx="2605976" cy="1634460"/>
          </a:xfrm>
        </p:grpSpPr>
        <p:sp>
          <p:nvSpPr>
            <p:cNvPr id="87" name="任意多边形 86"/>
            <p:cNvSpPr/>
            <p:nvPr/>
          </p:nvSpPr>
          <p:spPr>
            <a:xfrm>
              <a:off x="616677" y="1175446"/>
              <a:ext cx="2583723" cy="1612205"/>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88" name="任意多边形 87"/>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85" name="圆角矩形 84"/>
          <p:cNvSpPr/>
          <p:nvPr/>
        </p:nvSpPr>
        <p:spPr>
          <a:xfrm>
            <a:off x="958850" y="1628775"/>
            <a:ext cx="7419975" cy="4233863"/>
          </a:xfrm>
          <a:prstGeom prst="roundRect">
            <a:avLst>
              <a:gd name="adj" fmla="val 732"/>
            </a:avLst>
          </a:prstGeom>
          <a:solidFill>
            <a:schemeClr val="bg1">
              <a:alpha val="35000"/>
            </a:schemeClr>
          </a:solidFill>
          <a:ln w="127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base" latinLnBrk="0" hangingPunct="1">
              <a:lnSpc>
                <a:spcPct val="150000"/>
              </a:lnSpc>
              <a:spcBef>
                <a:spcPct val="0"/>
              </a:spcBef>
              <a:spcAft>
                <a:spcPct val="0"/>
              </a:spcAft>
              <a:buClrTx/>
              <a:buSzTx/>
              <a:buFont typeface="Arial" panose="020B0604020202020204" pitchFamily="34" charset="0"/>
              <a:defRPr/>
            </a:pPr>
            <a:r>
              <a:rPr kumimoji="0" lang="zh-CN" altLang="en-US" sz="2400" b="1" i="0" u="none" strike="noStrike" kern="1200" cap="none" spc="0" normalizeH="0" baseline="0" noProof="1">
                <a:ln>
                  <a:noFill/>
                </a:ln>
                <a:solidFill>
                  <a:srgbClr val="FFFF00"/>
                </a:solidFill>
                <a:effectLst/>
                <a:uLnTx/>
                <a:uFillTx/>
                <a:latin typeface="微软雅黑" panose="020B0503020204020204" charset="-122"/>
                <a:ea typeface="微软雅黑" panose="020B0503020204020204" charset="-122"/>
                <a:cs typeface="+mn-cs"/>
                <a:sym typeface="+mn-ea"/>
              </a:rPr>
              <a:t>关于阅读</a:t>
            </a:r>
            <a:endParaRPr kumimoji="0" lang="zh-CN" altLang="en-US" sz="2400" b="1" i="0" u="none" strike="noStrike" kern="1200" cap="none" spc="0" normalizeH="0" baseline="0" noProof="1">
              <a:ln>
                <a:noFill/>
              </a:ln>
              <a:solidFill>
                <a:srgbClr val="FFFF00"/>
              </a:solidFill>
              <a:effectLst/>
              <a:uLnTx/>
              <a:uFillTx/>
              <a:latin typeface="微软雅黑" panose="020B0503020204020204" charset="-122"/>
              <a:ea typeface="微软雅黑" panose="020B0503020204020204" charset="-122"/>
              <a:cs typeface="+mn-cs"/>
              <a:sym typeface="+mn-ea"/>
            </a:endParaRPr>
          </a:p>
          <a:p>
            <a:pPr marR="0" lvl="0" algn="l" defTabSz="914400" rtl="0" eaLnBrk="1" fontAlgn="base" latinLnBrk="0" hangingPunct="1">
              <a:lnSpc>
                <a:spcPct val="150000"/>
              </a:lnSpc>
              <a:spcBef>
                <a:spcPct val="0"/>
              </a:spcBef>
              <a:spcAft>
                <a:spcPct val="0"/>
              </a:spcAft>
              <a:buClrTx/>
              <a:buSzTx/>
              <a:buFont typeface="Arial" panose="020B0604020202020204" pitchFamily="34" charset="0"/>
              <a:defRPr/>
            </a:pPr>
            <a:r>
              <a:rPr kumimoji="0" lang="zh-CN" altLang="en-US" sz="2400" b="1" i="0" u="none" strike="noStrike" kern="1200" cap="none" spc="0" normalizeH="0" baseline="0" noProof="1">
                <a:ln>
                  <a:noFill/>
                </a:ln>
                <a:solidFill>
                  <a:srgbClr val="FFFF00"/>
                </a:solidFill>
                <a:effectLst/>
                <a:uLnTx/>
                <a:uFillTx/>
                <a:latin typeface="微软雅黑" panose="020B0503020204020204" charset="-122"/>
                <a:ea typeface="微软雅黑" panose="020B0503020204020204" charset="-122"/>
                <a:cs typeface="+mn-cs"/>
                <a:sym typeface="+mn-ea"/>
              </a:rPr>
              <a:t>本学期课内要求阅读《安徒生童话选》、《成语故事》、《寓言故事》、漫画《父与子</a:t>
            </a:r>
            <a:r>
              <a:rPr kumimoji="0" lang="en-US" altLang="zh-CN" sz="2400" b="1" i="0" u="none" strike="noStrike" kern="1200" cap="none" spc="0" normalizeH="0" baseline="0" noProof="1">
                <a:ln>
                  <a:noFill/>
                </a:ln>
                <a:solidFill>
                  <a:srgbClr val="FFFF00"/>
                </a:solidFill>
                <a:effectLst/>
                <a:uLnTx/>
                <a:uFillTx/>
                <a:latin typeface="微软雅黑" panose="020B0503020204020204" charset="-122"/>
                <a:ea typeface="微软雅黑" panose="020B0503020204020204" charset="-122"/>
                <a:cs typeface="+mn-cs"/>
                <a:sym typeface="+mn-ea"/>
              </a:rPr>
              <a:t>&gt;</a:t>
            </a:r>
            <a:endParaRPr kumimoji="0" lang="en-US" altLang="zh-CN" sz="2400" b="1" i="0" u="none" strike="noStrike" kern="1200" cap="none" spc="0" normalizeH="0" baseline="0" noProof="1">
              <a:ln>
                <a:noFill/>
              </a:ln>
              <a:solidFill>
                <a:srgbClr val="FFFF00"/>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5" name="图片 20484" descr="timg?image&amp;quality=80&amp;size=b9999_10000&amp;sec=1535207058989&amp;di=0c7fa61608b118d56baa08ffa74ebedc&amp;imgtype=0&amp;src=http%3A%2F%2Fmg"/>
          <p:cNvPicPr>
            <a:picLocks noChangeAspect="1"/>
          </p:cNvPicPr>
          <p:nvPr/>
        </p:nvPicPr>
        <p:blipFill>
          <a:blip r:embed="rId1"/>
          <a:stretch>
            <a:fillRect/>
          </a:stretch>
        </p:blipFill>
        <p:spPr>
          <a:xfrm rot="665532">
            <a:off x="6084888" y="2060575"/>
            <a:ext cx="2489200" cy="3605213"/>
          </a:xfrm>
          <a:prstGeom prst="rect">
            <a:avLst/>
          </a:prstGeom>
          <a:noFill/>
          <a:ln w="9525">
            <a:noFill/>
          </a:ln>
        </p:spPr>
      </p:pic>
      <p:grpSp>
        <p:nvGrpSpPr>
          <p:cNvPr id="20489" name="组合 20488"/>
          <p:cNvGrpSpPr/>
          <p:nvPr/>
        </p:nvGrpSpPr>
        <p:grpSpPr>
          <a:xfrm>
            <a:off x="3276600" y="1773238"/>
            <a:ext cx="2808288" cy="3457575"/>
            <a:chOff x="884" y="890"/>
            <a:chExt cx="1951" cy="2540"/>
          </a:xfrm>
        </p:grpSpPr>
        <p:sp>
          <p:nvSpPr>
            <p:cNvPr id="20488" name="矩形 20487"/>
            <p:cNvSpPr/>
            <p:nvPr/>
          </p:nvSpPr>
          <p:spPr>
            <a:xfrm>
              <a:off x="884" y="890"/>
              <a:ext cx="1951" cy="2540"/>
            </a:xfrm>
            <a:prstGeom prst="rect">
              <a:avLst/>
            </a:prstGeom>
            <a:solidFill>
              <a:schemeClr val="accent1"/>
            </a:solidFill>
            <a:ln w="9525" cap="flat" cmpd="sng">
              <a:solidFill>
                <a:schemeClr val="tx1"/>
              </a:solidFill>
              <a:prstDash val="solid"/>
              <a:miter/>
              <a:headEnd type="none" w="med" len="med"/>
              <a:tailEnd type="none" w="med" len="med"/>
            </a:ln>
          </p:spPr>
          <p:txBody>
            <a:bodyPr/>
            <a:p>
              <a:endParaRPr lang="zh-CN" altLang="en-US"/>
            </a:p>
          </p:txBody>
        </p:sp>
        <p:pic>
          <p:nvPicPr>
            <p:cNvPr id="20487" name="图片 20486" descr="timg?image&amp;quality=80&amp;size=b9999_10000&amp;sec=1535207140211&amp;di=2b314334ca044f91f502c7fab0578ef6&amp;imgtype=0&amp;src=http%3A%2F%2Fec4"/>
            <p:cNvPicPr>
              <a:picLocks noChangeAspect="1"/>
            </p:cNvPicPr>
            <p:nvPr/>
          </p:nvPicPr>
          <p:blipFill>
            <a:blip r:embed="rId2"/>
            <a:srcRect l="5797" r="18797"/>
            <a:stretch>
              <a:fillRect/>
            </a:stretch>
          </p:blipFill>
          <p:spPr>
            <a:xfrm>
              <a:off x="975" y="981"/>
              <a:ext cx="1769" cy="2346"/>
            </a:xfrm>
            <a:prstGeom prst="rect">
              <a:avLst/>
            </a:prstGeom>
            <a:noFill/>
            <a:ln w="9525">
              <a:noFill/>
            </a:ln>
          </p:spPr>
        </p:pic>
      </p:grpSp>
      <p:pic>
        <p:nvPicPr>
          <p:cNvPr id="20491" name="图片 20490" descr="timg?image&amp;quality=80&amp;size=b9999_10000&amp;sec=1535207251502&amp;di=e1f2dbfaadc6e7d36c514c9f93a4fa6f&amp;imgtype=0&amp;src=http%3A%2F%2Fgfs9"/>
          <p:cNvPicPr>
            <a:picLocks noChangeAspect="1"/>
          </p:cNvPicPr>
          <p:nvPr/>
        </p:nvPicPr>
        <p:blipFill>
          <a:blip r:embed="rId3"/>
          <a:srcRect l="3879" r="5243"/>
          <a:stretch>
            <a:fillRect/>
          </a:stretch>
        </p:blipFill>
        <p:spPr>
          <a:xfrm rot="-1250566">
            <a:off x="611188" y="2420938"/>
            <a:ext cx="2809875" cy="3527425"/>
          </a:xfrm>
          <a:prstGeom prst="rect">
            <a:avLst/>
          </a:prstGeom>
          <a:noFill/>
          <a:ln w="9525">
            <a:noFill/>
          </a:ln>
        </p:spPr>
      </p:pic>
      <p:sp>
        <p:nvSpPr>
          <p:cNvPr id="20492" name="圆角矩形 20491"/>
          <p:cNvSpPr/>
          <p:nvPr/>
        </p:nvSpPr>
        <p:spPr>
          <a:xfrm>
            <a:off x="323850" y="188913"/>
            <a:ext cx="1295400" cy="431800"/>
          </a:xfrm>
          <a:prstGeom prst="roundRect">
            <a:avLst>
              <a:gd name="adj" fmla="val 16667"/>
            </a:avLst>
          </a:prstGeom>
          <a:noFill/>
          <a:ln w="9525" cap="flat" cmpd="sng">
            <a:solidFill>
              <a:schemeClr val="tx1"/>
            </a:solidFill>
            <a:prstDash val="solid"/>
            <a:headEnd type="none" w="med" len="med"/>
            <a:tailEnd type="none" w="med" len="med"/>
          </a:ln>
        </p:spPr>
        <p:txBody>
          <a:bodyPr wrap="none" anchor="ctr"/>
          <a:p>
            <a:pPr algn="ctr"/>
            <a:r>
              <a:rPr lang="zh-CN" altLang="en-US" sz="2000" dirty="0">
                <a:latin typeface="Arial" panose="020B0604020202020204" pitchFamily="34" charset="0"/>
                <a:ea typeface="黑体" panose="02010600030101010101" pitchFamily="49" charset="-122"/>
              </a:rPr>
              <a:t>推荐阅读</a:t>
            </a:r>
            <a:endParaRPr lang="zh-CN" altLang="en-US" sz="2000" dirty="0">
              <a:latin typeface="Arial" panose="020B0604020202020204" pitchFamily="34" charset="0"/>
              <a:ea typeface="黑体" panose="0201060003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5" name="Picture 7" descr="2009081510101033241"/>
          <p:cNvPicPr>
            <a:picLocks noChangeAspect="1"/>
          </p:cNvPicPr>
          <p:nvPr/>
        </p:nvPicPr>
        <p:blipFill>
          <a:blip r:embed="rId1"/>
          <a:stretch>
            <a:fillRect/>
          </a:stretch>
        </p:blipFill>
        <p:spPr>
          <a:xfrm rot="607480">
            <a:off x="6227763" y="2274888"/>
            <a:ext cx="2400300" cy="3429000"/>
          </a:xfrm>
          <a:prstGeom prst="rect">
            <a:avLst/>
          </a:prstGeom>
          <a:noFill/>
          <a:ln w="9525">
            <a:noFill/>
          </a:ln>
        </p:spPr>
      </p:pic>
      <p:sp>
        <p:nvSpPr>
          <p:cNvPr id="36866" name="Text Box 10"/>
          <p:cNvSpPr txBox="1"/>
          <p:nvPr/>
        </p:nvSpPr>
        <p:spPr>
          <a:xfrm>
            <a:off x="3635375" y="4076700"/>
            <a:ext cx="2087563" cy="646113"/>
          </a:xfrm>
          <a:prstGeom prst="rect">
            <a:avLst/>
          </a:prstGeom>
          <a:noFill/>
          <a:ln w="9525">
            <a:noFill/>
          </a:ln>
        </p:spPr>
        <p:txBody>
          <a:bodyPr anchor="t">
            <a:spAutoFit/>
          </a:bodyPr>
          <a:p>
            <a:pPr>
              <a:spcBef>
                <a:spcPct val="50000"/>
              </a:spcBef>
            </a:pPr>
            <a:r>
              <a:rPr lang="zh-CN" altLang="en-US" sz="3600" b="1" dirty="0">
                <a:latin typeface="Calibri" panose="020F0502020204030204" charset="0"/>
                <a:ea typeface="隶书" pitchFamily="1" charset="-122"/>
              </a:rPr>
              <a:t>精卫填海</a:t>
            </a:r>
            <a:endParaRPr lang="zh-CN" altLang="en-US" sz="3600" b="1" dirty="0">
              <a:latin typeface="Calibri" panose="020F0502020204030204" charset="0"/>
              <a:ea typeface="隶书" pitchFamily="1" charset="-122"/>
            </a:endParaRPr>
          </a:p>
        </p:txBody>
      </p:sp>
      <p:sp>
        <p:nvSpPr>
          <p:cNvPr id="36867" name="Text Box 11"/>
          <p:cNvSpPr txBox="1"/>
          <p:nvPr/>
        </p:nvSpPr>
        <p:spPr>
          <a:xfrm>
            <a:off x="900113" y="5878513"/>
            <a:ext cx="3168650" cy="646112"/>
          </a:xfrm>
          <a:prstGeom prst="rect">
            <a:avLst/>
          </a:prstGeom>
          <a:noFill/>
          <a:ln w="9525">
            <a:noFill/>
          </a:ln>
        </p:spPr>
        <p:txBody>
          <a:bodyPr anchor="t">
            <a:spAutoFit/>
          </a:bodyPr>
          <a:p>
            <a:pPr>
              <a:spcBef>
                <a:spcPct val="50000"/>
              </a:spcBef>
            </a:pPr>
            <a:r>
              <a:rPr lang="zh-CN" altLang="en-US" sz="3600" b="1" dirty="0">
                <a:latin typeface="Calibri" panose="020F0502020204030204" charset="0"/>
                <a:ea typeface="隶书" pitchFamily="1" charset="-122"/>
              </a:rPr>
              <a:t>愚公移山</a:t>
            </a:r>
            <a:endParaRPr lang="zh-CN" altLang="en-US" sz="3600" b="1" dirty="0">
              <a:latin typeface="Calibri" panose="020F0502020204030204" charset="0"/>
              <a:ea typeface="隶书" pitchFamily="1" charset="-122"/>
            </a:endParaRPr>
          </a:p>
        </p:txBody>
      </p:sp>
      <p:sp>
        <p:nvSpPr>
          <p:cNvPr id="36868" name="Text Box 12"/>
          <p:cNvSpPr txBox="1"/>
          <p:nvPr/>
        </p:nvSpPr>
        <p:spPr>
          <a:xfrm>
            <a:off x="6011863" y="5949950"/>
            <a:ext cx="2592387" cy="646113"/>
          </a:xfrm>
          <a:prstGeom prst="rect">
            <a:avLst/>
          </a:prstGeom>
          <a:noFill/>
          <a:ln w="9525">
            <a:noFill/>
          </a:ln>
        </p:spPr>
        <p:txBody>
          <a:bodyPr anchor="t">
            <a:spAutoFit/>
          </a:bodyPr>
          <a:p>
            <a:pPr>
              <a:spcBef>
                <a:spcPct val="50000"/>
              </a:spcBef>
            </a:pPr>
            <a:r>
              <a:rPr lang="zh-CN" altLang="en-US" sz="3600" b="1" dirty="0">
                <a:latin typeface="Calibri" panose="020F0502020204030204" charset="0"/>
                <a:ea typeface="隶书" pitchFamily="1" charset="-122"/>
              </a:rPr>
              <a:t>女娲补天</a:t>
            </a:r>
            <a:endParaRPr lang="zh-CN" altLang="en-US" sz="3600" b="1" dirty="0">
              <a:latin typeface="Calibri" panose="020F0502020204030204" charset="0"/>
              <a:ea typeface="隶书" pitchFamily="1" charset="-122"/>
            </a:endParaRPr>
          </a:p>
        </p:txBody>
      </p:sp>
      <p:pic>
        <p:nvPicPr>
          <p:cNvPr id="36869" name="Picture 14" descr="图片1"/>
          <p:cNvPicPr>
            <a:picLocks noChangeAspect="1"/>
          </p:cNvPicPr>
          <p:nvPr/>
        </p:nvPicPr>
        <p:blipFill>
          <a:blip r:embed="rId2"/>
          <a:stretch>
            <a:fillRect/>
          </a:stretch>
        </p:blipFill>
        <p:spPr>
          <a:xfrm>
            <a:off x="3563938" y="1125538"/>
            <a:ext cx="2255837" cy="2662237"/>
          </a:xfrm>
          <a:prstGeom prst="rect">
            <a:avLst/>
          </a:prstGeom>
          <a:noFill/>
          <a:ln w="9525">
            <a:noFill/>
          </a:ln>
        </p:spPr>
      </p:pic>
      <p:pic>
        <p:nvPicPr>
          <p:cNvPr id="36870" name="Picture 15" descr="图片2"/>
          <p:cNvPicPr>
            <a:picLocks noChangeAspect="1"/>
          </p:cNvPicPr>
          <p:nvPr/>
        </p:nvPicPr>
        <p:blipFill>
          <a:blip r:embed="rId3"/>
          <a:stretch>
            <a:fillRect/>
          </a:stretch>
        </p:blipFill>
        <p:spPr>
          <a:xfrm>
            <a:off x="277813" y="2205038"/>
            <a:ext cx="2854325" cy="3784600"/>
          </a:xfrm>
          <a:prstGeom prst="rect">
            <a:avLst/>
          </a:prstGeom>
          <a:noFill/>
          <a:ln w="9525">
            <a:noFill/>
          </a:ln>
        </p:spPr>
      </p:pic>
      <p:sp>
        <p:nvSpPr>
          <p:cNvPr id="36871" name="文本框 1"/>
          <p:cNvSpPr txBox="1"/>
          <p:nvPr/>
        </p:nvSpPr>
        <p:spPr>
          <a:xfrm>
            <a:off x="250825" y="260350"/>
            <a:ext cx="2619375" cy="646113"/>
          </a:xfrm>
          <a:prstGeom prst="rect">
            <a:avLst/>
          </a:prstGeom>
          <a:noFill/>
          <a:ln w="9525">
            <a:noFill/>
          </a:ln>
        </p:spPr>
        <p:txBody>
          <a:bodyPr anchor="t">
            <a:spAutoFit/>
          </a:bodyPr>
          <a:p>
            <a:r>
              <a:rPr lang="zh-CN" altLang="zh-CN" sz="3600" dirty="0">
                <a:latin typeface="Calibri" panose="020F0502020204030204" charset="0"/>
                <a:ea typeface="华文楷体" charset="-122"/>
              </a:rPr>
              <a:t>推荐阅读</a:t>
            </a:r>
            <a:endParaRPr lang="zh-CN" altLang="zh-CN" sz="3600" dirty="0">
              <a:latin typeface="Calibri" panose="020F0502020204030204" charset="0"/>
              <a:ea typeface="华文楷体"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302544" y="1293495"/>
            <a:ext cx="1532096" cy="922020"/>
          </a:xfrm>
          <a:prstGeom prst="rect">
            <a:avLst/>
          </a:prstGeom>
          <a:solidFill>
            <a:schemeClr val="accent4"/>
          </a:solidFill>
          <a:ln w="12700" cmpd="sng">
            <a:solidFill>
              <a:schemeClr val="accent2">
                <a:lumMod val="50000"/>
              </a:schemeClr>
            </a:solidFill>
            <a:prstDash val="solid"/>
          </a:ln>
        </p:spPr>
        <p:txBody>
          <a:bodyPr wrap="square" rtlCol="0">
            <a:spAutoFit/>
          </a:bodyPr>
          <a:p>
            <a:r>
              <a:rPr lang="zh-CN" altLang="zh-CN" sz="2700">
                <a:latin typeface="楷体" panose="02010609060101010101" charset="-122"/>
                <a:ea typeface="楷体" panose="02010609060101010101" charset="-122"/>
                <a:cs typeface="楷体" panose="02010609060101010101" charset="-122"/>
              </a:rPr>
              <a:t>推荐阅读</a:t>
            </a:r>
            <a:endParaRPr lang="zh-CN" altLang="zh-CN" sz="2700">
              <a:latin typeface="楷体" panose="02010609060101010101" charset="-122"/>
              <a:ea typeface="楷体" panose="02010609060101010101" charset="-122"/>
              <a:cs typeface="楷体" panose="02010609060101010101" charset="-122"/>
            </a:endParaRPr>
          </a:p>
        </p:txBody>
      </p:sp>
      <p:pic>
        <p:nvPicPr>
          <p:cNvPr id="8" name="图片 7"/>
          <p:cNvPicPr>
            <a:picLocks noChangeAspect="1"/>
          </p:cNvPicPr>
          <p:nvPr/>
        </p:nvPicPr>
        <p:blipFill>
          <a:blip r:embed="rId1"/>
          <a:stretch>
            <a:fillRect/>
          </a:stretch>
        </p:blipFill>
        <p:spPr>
          <a:xfrm>
            <a:off x="1429" y="832961"/>
            <a:ext cx="1085850" cy="1264444"/>
          </a:xfrm>
          <a:prstGeom prst="rect">
            <a:avLst/>
          </a:prstGeom>
        </p:spPr>
      </p:pic>
      <p:pic>
        <p:nvPicPr>
          <p:cNvPr id="3" name="图片 2" descr="2558415463135036935_320x320"/>
          <p:cNvPicPr>
            <a:picLocks noChangeAspect="1"/>
          </p:cNvPicPr>
          <p:nvPr/>
        </p:nvPicPr>
        <p:blipFill>
          <a:blip r:embed="rId2"/>
          <a:stretch>
            <a:fillRect/>
          </a:stretch>
        </p:blipFill>
        <p:spPr>
          <a:xfrm>
            <a:off x="3137535" y="1901666"/>
            <a:ext cx="3388043" cy="3388043"/>
          </a:xfrm>
          <a:prstGeom prst="rect">
            <a:avLst/>
          </a:prstGeom>
        </p:spPr>
      </p:pic>
      <p:sp>
        <p:nvSpPr>
          <p:cNvPr id="4" name="文本框 3"/>
          <p:cNvSpPr txBox="1"/>
          <p:nvPr/>
        </p:nvSpPr>
        <p:spPr>
          <a:xfrm>
            <a:off x="3305651" y="5435918"/>
            <a:ext cx="3219450" cy="460375"/>
          </a:xfrm>
          <a:prstGeom prst="rect">
            <a:avLst/>
          </a:prstGeom>
          <a:noFill/>
        </p:spPr>
        <p:txBody>
          <a:bodyPr wrap="square" rtlCol="0">
            <a:spAutoFit/>
          </a:bodyPr>
          <a:p>
            <a:r>
              <a:rPr lang="zh-CN" altLang="zh-CN" sz="2400">
                <a:latin typeface="微软雅黑" panose="020B0503020204020204" charset="-122"/>
                <a:ea typeface="微软雅黑" panose="020B0503020204020204" charset="-122"/>
                <a:cs typeface="楷体" panose="02010609060101010101" charset="-122"/>
                <a:sym typeface="+mn-ea"/>
              </a:rPr>
              <a:t>成语故事《亡羊补牢》</a:t>
            </a:r>
            <a:endParaRPr lang="zh-CN" altLang="en-US" sz="2400">
              <a:latin typeface="微软雅黑" panose="020B0503020204020204" charset="-122"/>
              <a:ea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l="6393" b="11723"/>
          <a:stretch>
            <a:fillRect/>
          </a:stretch>
        </p:blipFill>
        <p:spPr>
          <a:xfrm>
            <a:off x="65246" y="883920"/>
            <a:ext cx="1303973" cy="939641"/>
          </a:xfrm>
          <a:prstGeom prst="rect">
            <a:avLst/>
          </a:prstGeom>
        </p:spPr>
      </p:pic>
      <p:sp>
        <p:nvSpPr>
          <p:cNvPr id="10" name="文本框 9"/>
          <p:cNvSpPr txBox="1"/>
          <p:nvPr/>
        </p:nvSpPr>
        <p:spPr>
          <a:xfrm>
            <a:off x="1413510" y="1197769"/>
            <a:ext cx="1733074" cy="553085"/>
          </a:xfrm>
          <a:prstGeom prst="rect">
            <a:avLst/>
          </a:prstGeom>
          <a:solidFill>
            <a:schemeClr val="accent4"/>
          </a:solidFill>
          <a:ln w="12700" cmpd="sng">
            <a:solidFill>
              <a:schemeClr val="accent2">
                <a:lumMod val="50000"/>
              </a:schemeClr>
            </a:solidFill>
            <a:prstDash val="solid"/>
          </a:ln>
        </p:spPr>
        <p:txBody>
          <a:bodyPr wrap="square" rtlCol="0">
            <a:spAutoFit/>
          </a:bodyPr>
          <a:p>
            <a:r>
              <a:rPr lang="zh-CN" altLang="zh-CN" sz="3000">
                <a:latin typeface="楷体" panose="02010609060101010101" charset="-122"/>
                <a:ea typeface="楷体" panose="02010609060101010101" charset="-122"/>
                <a:cs typeface="楷体" panose="02010609060101010101" charset="-122"/>
              </a:rPr>
              <a:t>推荐阅读</a:t>
            </a:r>
            <a:endParaRPr lang="zh-CN" altLang="zh-CN" sz="3000">
              <a:latin typeface="楷体" panose="02010609060101010101" charset="-122"/>
              <a:ea typeface="楷体" panose="02010609060101010101" charset="-122"/>
              <a:cs typeface="楷体" panose="02010609060101010101" charset="-122"/>
            </a:endParaRPr>
          </a:p>
        </p:txBody>
      </p:sp>
      <p:pic>
        <p:nvPicPr>
          <p:cNvPr id="2" name="图片 1" descr="23648266-1_w_1"/>
          <p:cNvPicPr>
            <a:picLocks noChangeAspect="1"/>
          </p:cNvPicPr>
          <p:nvPr/>
        </p:nvPicPr>
        <p:blipFill>
          <a:blip r:embed="rId2"/>
          <a:stretch>
            <a:fillRect/>
          </a:stretch>
        </p:blipFill>
        <p:spPr>
          <a:xfrm>
            <a:off x="3521869" y="1102519"/>
            <a:ext cx="3970020" cy="3970020"/>
          </a:xfrm>
          <a:prstGeom prst="rect">
            <a:avLst/>
          </a:prstGeom>
        </p:spPr>
      </p:pic>
      <p:sp>
        <p:nvSpPr>
          <p:cNvPr id="3" name="文本框 2"/>
          <p:cNvSpPr txBox="1"/>
          <p:nvPr/>
        </p:nvSpPr>
        <p:spPr>
          <a:xfrm>
            <a:off x="3014186" y="5229701"/>
            <a:ext cx="5273516" cy="506730"/>
          </a:xfrm>
          <a:prstGeom prst="rect">
            <a:avLst/>
          </a:prstGeom>
          <a:noFill/>
        </p:spPr>
        <p:txBody>
          <a:bodyPr wrap="square" rtlCol="0">
            <a:spAutoFit/>
          </a:bodyPr>
          <a:p>
            <a:r>
              <a:rPr lang="zh-CN" altLang="en-US" sz="2700">
                <a:latin typeface="华文楷体" charset="-122"/>
                <a:ea typeface="华文楷体" charset="-122"/>
                <a:cs typeface="华文楷体" charset="-122"/>
              </a:rPr>
              <a:t>文</a:t>
            </a:r>
            <a:r>
              <a:rPr lang="en-US" altLang="zh-CN" sz="2700">
                <a:latin typeface="华文楷体" charset="-122"/>
                <a:ea typeface="华文楷体" charset="-122"/>
                <a:cs typeface="华文楷体" charset="-122"/>
              </a:rPr>
              <a:t>/</a:t>
            </a:r>
            <a:r>
              <a:rPr lang="zh-CN" altLang="en-US" sz="2700">
                <a:latin typeface="华文楷体" charset="-122"/>
                <a:ea typeface="华文楷体" charset="-122"/>
                <a:cs typeface="华文楷体" charset="-122"/>
              </a:rPr>
              <a:t>（德）特肯卓普　</a:t>
            </a:r>
            <a:r>
              <a:rPr lang="zh-CN" altLang="en-US" sz="2700">
                <a:latin typeface="华文楷体" charset="-122"/>
                <a:ea typeface="华文楷体" charset="-122"/>
                <a:cs typeface="华文楷体" charset="-122"/>
                <a:sym typeface="+mn-ea"/>
              </a:rPr>
              <a:t>译</a:t>
            </a:r>
            <a:r>
              <a:rPr lang="en-US" altLang="zh-CN" sz="2700">
                <a:latin typeface="华文楷体" charset="-122"/>
                <a:ea typeface="华文楷体" charset="-122"/>
                <a:cs typeface="华文楷体" charset="-122"/>
                <a:sym typeface="+mn-ea"/>
              </a:rPr>
              <a:t>/</a:t>
            </a:r>
            <a:r>
              <a:rPr lang="zh-CN" altLang="en-US" sz="2700">
                <a:latin typeface="华文楷体" charset="-122"/>
                <a:ea typeface="华文楷体" charset="-122"/>
                <a:cs typeface="华文楷体" charset="-122"/>
              </a:rPr>
              <a:t>南曦</a:t>
            </a:r>
            <a:r>
              <a:rPr lang="zh-CN" altLang="en-US" sz="2700">
                <a:latin typeface="宋体" panose="02010600030101010101" pitchFamily="2" charset="-122"/>
                <a:ea typeface="宋体" panose="02010600030101010101" pitchFamily="2" charset="-122"/>
                <a:cs typeface="楷体" panose="02010609060101010101" charset="-122"/>
              </a:rPr>
              <a:t>　</a:t>
            </a:r>
            <a:endParaRPr lang="zh-CN" altLang="en-US" sz="2700">
              <a:latin typeface="宋体" panose="02010600030101010101" pitchFamily="2" charset="-122"/>
              <a:ea typeface="宋体" panose="02010600030101010101" pitchFamily="2" charset="-122"/>
              <a:cs typeface="楷体" panose="02010609060101010101" charset="-122"/>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文本框 4"/>
          <p:cNvSpPr txBox="1"/>
          <p:nvPr/>
        </p:nvSpPr>
        <p:spPr>
          <a:xfrm>
            <a:off x="684213" y="476250"/>
            <a:ext cx="2041525" cy="646113"/>
          </a:xfrm>
          <a:prstGeom prst="rect">
            <a:avLst/>
          </a:prstGeom>
          <a:solidFill>
            <a:srgbClr val="FFC000"/>
          </a:solidFill>
          <a:ln w="12700" cap="flat" cmpd="sng">
            <a:solidFill>
              <a:srgbClr val="632523"/>
            </a:solidFill>
            <a:prstDash val="solid"/>
            <a:round/>
            <a:headEnd type="none" w="med" len="med"/>
            <a:tailEnd type="none" w="med" len="med"/>
          </a:ln>
        </p:spPr>
        <p:txBody>
          <a:bodyPr wrap="square" anchor="t">
            <a:spAutoFit/>
          </a:bodyPr>
          <a:p>
            <a:pPr defTabSz="914400"/>
            <a:r>
              <a:rPr lang="zh-CN" altLang="zh-CN" sz="3600" dirty="0">
                <a:latin typeface="楷体" panose="02010609060101010101" charset="-122"/>
                <a:ea typeface="楷体" panose="02010609060101010101" charset="-122"/>
              </a:rPr>
              <a:t>推荐阅读</a:t>
            </a:r>
            <a:endParaRPr lang="zh-CN" altLang="zh-CN" sz="3600" dirty="0">
              <a:latin typeface="楷体" panose="02010609060101010101" charset="-122"/>
              <a:ea typeface="楷体" panose="02010609060101010101" charset="-122"/>
            </a:endParaRPr>
          </a:p>
        </p:txBody>
      </p:sp>
      <p:pic>
        <p:nvPicPr>
          <p:cNvPr id="24578" name="图片 4" descr="0070153176-000000000171172102_1.jpg"/>
          <p:cNvPicPr>
            <a:picLocks noChangeAspect="1"/>
          </p:cNvPicPr>
          <p:nvPr/>
        </p:nvPicPr>
        <p:blipFill>
          <a:blip r:embed="rId1"/>
          <a:srcRect l="11746" t="5222" r="11250"/>
          <a:stretch>
            <a:fillRect/>
          </a:stretch>
        </p:blipFill>
        <p:spPr>
          <a:xfrm>
            <a:off x="3419475" y="692150"/>
            <a:ext cx="4608513" cy="5672138"/>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0" y="1905"/>
            <a:ext cx="9144000" cy="514350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pic>
        <p:nvPicPr>
          <p:cNvPr id="77" name="图片 76"/>
          <p:cNvPicPr>
            <a:picLocks noChangeAspect="1"/>
          </p:cNvPicPr>
          <p:nvPr/>
        </p:nvPicPr>
        <p:blipFill>
          <a:blip r:embed="rId1"/>
          <a:srcRect l="64790" t="54898" r="26118" b="28683"/>
          <a:stretch>
            <a:fillRect/>
          </a:stretch>
        </p:blipFill>
        <p:spPr>
          <a:xfrm>
            <a:off x="1078706" y="4224338"/>
            <a:ext cx="326231" cy="330994"/>
          </a:xfrm>
          <a:prstGeom prst="rect">
            <a:avLst/>
          </a:prstGeom>
          <a:noFill/>
          <a:ln w="9525">
            <a:noFill/>
          </a:ln>
        </p:spPr>
      </p:pic>
      <p:sp>
        <p:nvSpPr>
          <p:cNvPr id="85" name="圆角矩形 84"/>
          <p:cNvSpPr/>
          <p:nvPr/>
        </p:nvSpPr>
        <p:spPr>
          <a:xfrm>
            <a:off x="1143000" y="313055"/>
            <a:ext cx="7548880" cy="4832350"/>
          </a:xfrm>
          <a:prstGeom prst="roundRect">
            <a:avLst>
              <a:gd name="adj" fmla="val 732"/>
            </a:avLst>
          </a:prstGeom>
          <a:solidFill>
            <a:schemeClr val="bg1">
              <a:alpha val="35000"/>
            </a:schemeClr>
          </a:solidFill>
          <a:ln w="127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sp>
        <p:nvSpPr>
          <p:cNvPr id="47" name="矩形 46"/>
          <p:cNvSpPr/>
          <p:nvPr/>
        </p:nvSpPr>
        <p:spPr>
          <a:xfrm>
            <a:off x="1435100" y="633730"/>
            <a:ext cx="6992620" cy="4892675"/>
          </a:xfrm>
          <a:prstGeom prst="rect">
            <a:avLst/>
          </a:prstGeom>
          <a:noFill/>
          <a:ln w="9525">
            <a:noFill/>
          </a:ln>
        </p:spPr>
        <p:txBody>
          <a:bodyPr wrap="square" anchor="t">
            <a:spAutoFit/>
          </a:bodyPr>
          <a:lstStyle/>
          <a:p>
            <a:pPr>
              <a:lnSpc>
                <a:spcPct val="200000"/>
              </a:lnSpc>
            </a:pPr>
            <a:r>
              <a:rPr lang="en-US" altLang="zh-CN" sz="1600" b="1" dirty="0">
                <a:solidFill>
                  <a:schemeClr val="bg1"/>
                </a:solidFill>
                <a:latin typeface="微软雅黑" panose="020B0503020204020204" charset="-122"/>
                <a:ea typeface="微软雅黑" panose="020B0503020204020204" charset="-122"/>
              </a:rPr>
              <a:t>    </a:t>
            </a:r>
            <a:r>
              <a:rPr lang="en-US" altLang="zh-CN" sz="1600" b="1" dirty="0">
                <a:solidFill>
                  <a:schemeClr val="tx1"/>
                </a:solidFill>
                <a:latin typeface="微软雅黑" panose="020B0503020204020204" charset="-122"/>
                <a:ea typeface="微软雅黑" panose="020B0503020204020204" charset="-122"/>
              </a:rPr>
              <a:t>  </a:t>
            </a:r>
            <a:r>
              <a:rPr lang="en-US" altLang="zh-CN" sz="1800" b="1" dirty="0">
                <a:solidFill>
                  <a:schemeClr val="tx1"/>
                </a:solidFill>
                <a:latin typeface="微软雅黑" panose="020B0503020204020204" charset="-122"/>
                <a:ea typeface="微软雅黑" panose="020B0503020204020204" charset="-122"/>
              </a:rPr>
              <a:t> </a:t>
            </a:r>
            <a:r>
              <a:rPr lang="zh-CN" altLang="en-US" sz="1800" b="1" dirty="0">
                <a:solidFill>
                  <a:schemeClr val="tx1"/>
                </a:solidFill>
                <a:latin typeface="微软雅黑" panose="020B0503020204020204" charset="-122"/>
                <a:ea typeface="微软雅黑" panose="020B0503020204020204" charset="-122"/>
              </a:rPr>
              <a:t>首先，对各位家长能在百忙之中抽出时间来参加这次家长会表示深深的感谢！召开这次家长会的目的是为了加强老师与家长之间的联系，相互交流一下学生在校及在家的情况，以便我们能够及时调整工作，提高教育教学质量，同时促使家长也能够积极参与到学生的教育管理中来。总之一句话，就是“一切为了孩子”。这是我们教育的一个根本出发点。我希望也相信，从这个出发点出发，我们的家长会一定能够达到预期的效果，取得圆满的成功！下面我把本班的有关情况向家长们做个汇报：</a:t>
            </a:r>
            <a:br>
              <a:rPr lang="zh-CN" altLang="en-US" sz="1200" dirty="0">
                <a:solidFill>
                  <a:schemeClr val="bg1"/>
                </a:solidFill>
                <a:latin typeface="微软雅黑" panose="020B0503020204020204" charset="-122"/>
                <a:ea typeface="微软雅黑" panose="020B0503020204020204" charset="-122"/>
              </a:rPr>
            </a:br>
            <a:endParaRPr lang="zh-CN" altLang="en-US" sz="1200" dirty="0">
              <a:solidFill>
                <a:schemeClr val="bg1"/>
              </a:solidFill>
              <a:latin typeface="微软雅黑" panose="020B0503020204020204" charset="-122"/>
              <a:ea typeface="微软雅黑" panose="020B0503020204020204" charset="-122"/>
            </a:endParaRPr>
          </a:p>
        </p:txBody>
      </p:sp>
      <p:pic>
        <p:nvPicPr>
          <p:cNvPr id="98" name="图片 97"/>
          <p:cNvPicPr>
            <a:picLocks noChangeAspect="1"/>
          </p:cNvPicPr>
          <p:nvPr/>
        </p:nvPicPr>
        <p:blipFill>
          <a:blip r:embed="rId1"/>
          <a:srcRect l="64790" t="54898" r="26118" b="28683"/>
          <a:stretch>
            <a:fillRect/>
          </a:stretch>
        </p:blipFill>
        <p:spPr>
          <a:xfrm>
            <a:off x="8101013" y="3705225"/>
            <a:ext cx="326231" cy="332185"/>
          </a:xfrm>
          <a:prstGeom prst="rect">
            <a:avLst/>
          </a:prstGeom>
          <a:noFill/>
          <a:ln w="9525">
            <a:noFill/>
          </a:ln>
        </p:spPr>
      </p:pic>
      <p:pic>
        <p:nvPicPr>
          <p:cNvPr id="99" name="图片 98"/>
          <p:cNvPicPr>
            <a:picLocks noChangeAspect="1"/>
          </p:cNvPicPr>
          <p:nvPr/>
        </p:nvPicPr>
        <p:blipFill>
          <a:blip r:embed="rId2"/>
          <a:srcRect l="64790" t="54898" r="26118" b="28683"/>
          <a:stretch>
            <a:fillRect/>
          </a:stretch>
        </p:blipFill>
        <p:spPr>
          <a:xfrm>
            <a:off x="6548438" y="5378054"/>
            <a:ext cx="246460" cy="251222"/>
          </a:xfrm>
          <a:prstGeom prst="rect">
            <a:avLst/>
          </a:prstGeom>
          <a:noFill/>
          <a:ln w="9525">
            <a:noFill/>
          </a:ln>
        </p:spPr>
      </p:pic>
      <p:grpSp>
        <p:nvGrpSpPr>
          <p:cNvPr id="37" name="组合 36"/>
          <p:cNvGrpSpPr/>
          <p:nvPr/>
        </p:nvGrpSpPr>
        <p:grpSpPr>
          <a:xfrm rot="2224307">
            <a:off x="8170069" y="4183856"/>
            <a:ext cx="417910" cy="408385"/>
            <a:chOff x="10646778" y="4753862"/>
            <a:chExt cx="751521" cy="737702"/>
          </a:xfrm>
        </p:grpSpPr>
        <p:sp>
          <p:nvSpPr>
            <p:cNvPr id="38"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grpSp>
          <p:nvGrpSpPr>
            <p:cNvPr id="5129" name="组合 38"/>
            <p:cNvGrpSpPr/>
            <p:nvPr/>
          </p:nvGrpSpPr>
          <p:grpSpPr>
            <a:xfrm>
              <a:off x="10646778" y="4762829"/>
              <a:ext cx="749726" cy="728735"/>
              <a:chOff x="11012539" y="4493889"/>
              <a:chExt cx="749726" cy="728735"/>
            </a:xfrm>
          </p:grpSpPr>
          <p:sp>
            <p:nvSpPr>
              <p:cNvPr id="40"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sp>
            <p:nvSpPr>
              <p:cNvPr id="42"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sp>
            <p:nvSpPr>
              <p:cNvPr id="43" name="五角星 2"/>
              <p:cNvSpPr/>
              <p:nvPr/>
            </p:nvSpPr>
            <p:spPr>
              <a:xfrm rot="6997346">
                <a:off x="11587933" y="4901936"/>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grpSp>
      </p:grpSp>
      <p:pic>
        <p:nvPicPr>
          <p:cNvPr id="44" name="图片 43"/>
          <p:cNvPicPr>
            <a:picLocks noChangeAspect="1"/>
          </p:cNvPicPr>
          <p:nvPr/>
        </p:nvPicPr>
        <p:blipFill>
          <a:blip r:embed="rId3"/>
          <a:srcRect l="6818" t="45119" r="6693" b="27924"/>
          <a:stretch>
            <a:fillRect/>
          </a:stretch>
        </p:blipFill>
        <p:spPr>
          <a:xfrm>
            <a:off x="2394744" y="1905"/>
            <a:ext cx="4400550" cy="771525"/>
          </a:xfrm>
          <a:prstGeom prst="rect">
            <a:avLst/>
          </a:prstGeom>
          <a:noFill/>
          <a:ln w="9525">
            <a:noFill/>
          </a:ln>
        </p:spPr>
      </p:pic>
      <p:sp>
        <p:nvSpPr>
          <p:cNvPr id="2" name="矩形 1"/>
          <p:cNvSpPr/>
          <p:nvPr/>
        </p:nvSpPr>
        <p:spPr>
          <a:xfrm>
            <a:off x="3165634" y="359093"/>
            <a:ext cx="3383280" cy="414020"/>
          </a:xfrm>
          <a:prstGeom prst="rect">
            <a:avLst/>
          </a:prstGeom>
          <a:noFill/>
          <a:ln w="9525">
            <a:noFill/>
          </a:ln>
        </p:spPr>
        <p:txBody>
          <a:bodyPr wrap="none" anchor="t">
            <a:spAutoFit/>
          </a:bodyPr>
          <a:lstStyle/>
          <a:p>
            <a:r>
              <a:rPr lang="zh-CN" altLang="en-US" sz="2100" b="1" dirty="0">
                <a:solidFill>
                  <a:srgbClr val="FFFF00"/>
                </a:solidFill>
                <a:latin typeface="微软雅黑" panose="020B0503020204020204" charset="-122"/>
                <a:ea typeface="微软雅黑" panose="020B0503020204020204" charset="-122"/>
              </a:rPr>
              <a:t>尊敬的各位家长，大家好！</a:t>
            </a:r>
            <a:endParaRPr lang="zh-CN" altLang="en-US" sz="2100" b="1" dirty="0">
              <a:solidFill>
                <a:srgbClr val="FFFF00"/>
              </a:solidFill>
              <a:latin typeface="微软雅黑" panose="020B0503020204020204" charset="-122"/>
              <a:ea typeface="微软雅黑" panose="020B0503020204020204" charset="-122"/>
            </a:endParaRPr>
          </a:p>
        </p:txBody>
      </p:sp>
      <p:pic>
        <p:nvPicPr>
          <p:cNvPr id="45" name="图片 44"/>
          <p:cNvPicPr>
            <a:picLocks noChangeAspect="1"/>
          </p:cNvPicPr>
          <p:nvPr/>
        </p:nvPicPr>
        <p:blipFill>
          <a:blip r:embed="rId4"/>
          <a:srcRect l="63492" t="19496" r="20058" b="16370"/>
          <a:stretch>
            <a:fillRect/>
          </a:stretch>
        </p:blipFill>
        <p:spPr>
          <a:xfrm>
            <a:off x="421481" y="3269456"/>
            <a:ext cx="991791" cy="2172891"/>
          </a:xfrm>
          <a:prstGeom prst="rect">
            <a:avLst/>
          </a:prstGeom>
          <a:noFill/>
          <a:ln w="9525">
            <a:noFill/>
          </a:ln>
        </p:spPr>
      </p:pic>
      <p:grpSp>
        <p:nvGrpSpPr>
          <p:cNvPr id="74" name="组合 73"/>
          <p:cNvGrpSpPr/>
          <p:nvPr/>
        </p:nvGrpSpPr>
        <p:grpSpPr>
          <a:xfrm>
            <a:off x="0" y="4633040"/>
            <a:ext cx="4760119" cy="1696640"/>
            <a:chOff x="0" y="4595446"/>
            <a:chExt cx="6346925" cy="2262554"/>
          </a:xfrm>
        </p:grpSpPr>
        <p:sp>
          <p:nvSpPr>
            <p:cNvPr id="72" name="任意多边形 71"/>
            <p:cNvSpPr/>
            <p:nvPr/>
          </p:nvSpPr>
          <p:spPr>
            <a:xfrm>
              <a:off x="0" y="4611187"/>
              <a:ext cx="6302768" cy="2246813"/>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outerShdw blurRad="203200" dist="63500" dir="18900000" algn="bl"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sp>
          <p:nvSpPr>
            <p:cNvPr id="69" name="任意多边形 68"/>
            <p:cNvSpPr/>
            <p:nvPr/>
          </p:nvSpPr>
          <p:spPr>
            <a:xfrm>
              <a:off x="0" y="4595446"/>
              <a:ext cx="6346925" cy="2262554"/>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grpSp>
      <p:grpSp>
        <p:nvGrpSpPr>
          <p:cNvPr id="24" name="组合 23"/>
          <p:cNvGrpSpPr/>
          <p:nvPr/>
        </p:nvGrpSpPr>
        <p:grpSpPr>
          <a:xfrm>
            <a:off x="7357586" y="5142151"/>
            <a:ext cx="860822" cy="1112044"/>
            <a:chOff x="0" y="0"/>
            <a:chExt cx="3604899" cy="4899660"/>
          </a:xfrm>
        </p:grpSpPr>
        <p:grpSp>
          <p:nvGrpSpPr>
            <p:cNvPr id="5140" name="组合 24"/>
            <p:cNvGrpSpPr/>
            <p:nvPr/>
          </p:nvGrpSpPr>
          <p:grpSpPr>
            <a:xfrm>
              <a:off x="0" y="0"/>
              <a:ext cx="1007745" cy="4896486"/>
              <a:chOff x="0" y="0"/>
              <a:chExt cx="1008112" cy="4752528"/>
            </a:xfrm>
          </p:grpSpPr>
          <p:sp>
            <p:nvSpPr>
              <p:cNvPr id="53" name="矩形 52"/>
              <p:cNvSpPr/>
              <p:nvPr/>
            </p:nvSpPr>
            <p:spPr>
              <a:xfrm>
                <a:off x="0" y="1008113"/>
                <a:ext cx="407741" cy="3312368"/>
              </a:xfrm>
              <a:prstGeom prst="rect">
                <a:avLst/>
              </a:prstGeom>
              <a:solidFill>
                <a:srgbClr val="EF85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4" name="矩形 53"/>
              <p:cNvSpPr/>
              <p:nvPr/>
            </p:nvSpPr>
            <p:spPr>
              <a:xfrm>
                <a:off x="322827" y="1008114"/>
                <a:ext cx="647571" cy="3312368"/>
              </a:xfrm>
              <a:prstGeom prst="rect">
                <a:avLst/>
              </a:prstGeom>
              <a:solidFill>
                <a:srgbClr val="EB67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5" name="矩形 54"/>
              <p:cNvSpPr/>
              <p:nvPr/>
            </p:nvSpPr>
            <p:spPr>
              <a:xfrm>
                <a:off x="720081" y="1008112"/>
                <a:ext cx="288031" cy="3312369"/>
              </a:xfrm>
              <a:prstGeom prst="rect">
                <a:avLst/>
              </a:prstGeom>
              <a:solidFill>
                <a:srgbClr val="E74B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6" name="梯形 55"/>
              <p:cNvSpPr/>
              <p:nvPr/>
            </p:nvSpPr>
            <p:spPr>
              <a:xfrm>
                <a:off x="0" y="432048"/>
                <a:ext cx="1008112" cy="576064"/>
              </a:xfrm>
              <a:prstGeom prst="trapezoid">
                <a:avLst>
                  <a:gd name="adj" fmla="val 50196"/>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7" name="等腰三角形 56"/>
              <p:cNvSpPr/>
              <p:nvPr/>
            </p:nvSpPr>
            <p:spPr>
              <a:xfrm>
                <a:off x="288032" y="0"/>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8" name="矩形 57"/>
              <p:cNvSpPr/>
              <p:nvPr/>
            </p:nvSpPr>
            <p:spPr>
              <a:xfrm>
                <a:off x="0" y="4320480"/>
                <a:ext cx="1008112" cy="216024"/>
              </a:xfrm>
              <a:prstGeom prst="rect">
                <a:avLst/>
              </a:prstGeom>
              <a:solidFill>
                <a:srgbClr val="FBC1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9" name="同侧圆角矩形 58"/>
              <p:cNvSpPr/>
              <p:nvPr/>
            </p:nvSpPr>
            <p:spPr>
              <a:xfrm flipV="1">
                <a:off x="0" y="4536504"/>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grpSp>
        <p:grpSp>
          <p:nvGrpSpPr>
            <p:cNvPr id="5148" name="组合 25"/>
            <p:cNvGrpSpPr/>
            <p:nvPr/>
          </p:nvGrpSpPr>
          <p:grpSpPr>
            <a:xfrm>
              <a:off x="1162050" y="1371600"/>
              <a:ext cx="1007745" cy="3528060"/>
              <a:chOff x="1152128" y="1368152"/>
              <a:chExt cx="1008112" cy="4752528"/>
            </a:xfrm>
          </p:grpSpPr>
          <p:sp>
            <p:nvSpPr>
              <p:cNvPr id="35" name="矩形 34"/>
              <p:cNvSpPr/>
              <p:nvPr/>
            </p:nvSpPr>
            <p:spPr>
              <a:xfrm>
                <a:off x="1152128" y="2376264"/>
                <a:ext cx="288032" cy="3312368"/>
              </a:xfrm>
              <a:prstGeom prst="rect">
                <a:avLst/>
              </a:prstGeom>
              <a:solidFill>
                <a:srgbClr val="EEAB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46" name="矩形 45"/>
              <p:cNvSpPr/>
              <p:nvPr/>
            </p:nvSpPr>
            <p:spPr>
              <a:xfrm>
                <a:off x="1359767" y="2376265"/>
                <a:ext cx="512440" cy="3312369"/>
              </a:xfrm>
              <a:prstGeom prst="rect">
                <a:avLst/>
              </a:prstGeom>
              <a:solidFill>
                <a:srgbClr val="F0B7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48" name="矩形 47"/>
              <p:cNvSpPr/>
              <p:nvPr/>
            </p:nvSpPr>
            <p:spPr>
              <a:xfrm>
                <a:off x="1872208" y="2376264"/>
                <a:ext cx="288032" cy="3312368"/>
              </a:xfrm>
              <a:prstGeom prst="rect">
                <a:avLst/>
              </a:prstGeom>
              <a:solidFill>
                <a:srgbClr val="F4CA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49" name="梯形 48"/>
              <p:cNvSpPr/>
              <p:nvPr/>
            </p:nvSpPr>
            <p:spPr>
              <a:xfrm>
                <a:off x="1152128" y="1800200"/>
                <a:ext cx="1008112" cy="576064"/>
              </a:xfrm>
              <a:prstGeom prst="trapezoid">
                <a:avLst>
                  <a:gd name="adj" fmla="val 70558"/>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0" name="等腰三角形 49"/>
              <p:cNvSpPr/>
              <p:nvPr/>
            </p:nvSpPr>
            <p:spPr>
              <a:xfrm>
                <a:off x="1440160" y="1368152"/>
                <a:ext cx="432048" cy="43204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1" name="矩形 50"/>
              <p:cNvSpPr/>
              <p:nvPr/>
            </p:nvSpPr>
            <p:spPr>
              <a:xfrm>
                <a:off x="1152128" y="5688632"/>
                <a:ext cx="1008112" cy="216024"/>
              </a:xfrm>
              <a:prstGeom prst="rect">
                <a:avLst/>
              </a:prstGeom>
              <a:solidFill>
                <a:srgbClr val="F8DC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52" name="同侧圆角矩形 51"/>
              <p:cNvSpPr/>
              <p:nvPr/>
            </p:nvSpPr>
            <p:spPr>
              <a:xfrm flipV="1">
                <a:off x="1152128" y="5904656"/>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grpSp>
        <p:grpSp>
          <p:nvGrpSpPr>
            <p:cNvPr id="5156" name="组合 26"/>
            <p:cNvGrpSpPr/>
            <p:nvPr/>
          </p:nvGrpSpPr>
          <p:grpSpPr>
            <a:xfrm>
              <a:off x="2381253" y="152400"/>
              <a:ext cx="1223646" cy="4738370"/>
              <a:chOff x="2376264" y="157967"/>
              <a:chExt cx="1008112" cy="4964224"/>
            </a:xfrm>
          </p:grpSpPr>
          <p:sp>
            <p:nvSpPr>
              <p:cNvPr id="28" name="矩形 27"/>
              <p:cNvSpPr/>
              <p:nvPr/>
            </p:nvSpPr>
            <p:spPr>
              <a:xfrm>
                <a:off x="2376264" y="1377775"/>
                <a:ext cx="288032" cy="3312368"/>
              </a:xfrm>
              <a:prstGeom prst="rect">
                <a:avLst/>
              </a:prstGeom>
              <a:solidFill>
                <a:srgbClr val="2DBD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29" name="矩形 28"/>
              <p:cNvSpPr/>
              <p:nvPr/>
            </p:nvSpPr>
            <p:spPr>
              <a:xfrm>
                <a:off x="2664293" y="1377774"/>
                <a:ext cx="533596" cy="3312368"/>
              </a:xfrm>
              <a:prstGeom prst="rect">
                <a:avLst/>
              </a:prstGeom>
              <a:solidFill>
                <a:srgbClr val="58CB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30" name="矩形 29"/>
              <p:cNvSpPr/>
              <p:nvPr/>
            </p:nvSpPr>
            <p:spPr>
              <a:xfrm>
                <a:off x="3096344" y="1377775"/>
                <a:ext cx="288032" cy="3312368"/>
              </a:xfrm>
              <a:prstGeom prst="rect">
                <a:avLst/>
              </a:prstGeom>
              <a:solidFill>
                <a:srgbClr val="8DD8E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31" name="梯形 30"/>
              <p:cNvSpPr/>
              <p:nvPr/>
            </p:nvSpPr>
            <p:spPr>
              <a:xfrm>
                <a:off x="2376264" y="671411"/>
                <a:ext cx="1008112" cy="706364"/>
              </a:xfrm>
              <a:prstGeom prst="trapezoid">
                <a:avLst>
                  <a:gd name="adj" fmla="val 48043"/>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32" name="等腰三角形 31"/>
              <p:cNvSpPr/>
              <p:nvPr/>
            </p:nvSpPr>
            <p:spPr>
              <a:xfrm>
                <a:off x="2636910" y="157967"/>
                <a:ext cx="474406" cy="52883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33" name="矩形 32"/>
              <p:cNvSpPr/>
              <p:nvPr/>
            </p:nvSpPr>
            <p:spPr>
              <a:xfrm>
                <a:off x="2376264" y="4690143"/>
                <a:ext cx="1008112" cy="216024"/>
              </a:xfrm>
              <a:prstGeom prst="rect">
                <a:avLst/>
              </a:prstGeom>
              <a:solidFill>
                <a:srgbClr val="BDE8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sp>
            <p:nvSpPr>
              <p:cNvPr id="34" name="同侧圆角矩形 33"/>
              <p:cNvSpPr/>
              <p:nvPr/>
            </p:nvSpPr>
            <p:spPr>
              <a:xfrm flipV="1">
                <a:off x="2376264" y="4906167"/>
                <a:ext cx="1008112" cy="21602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fontAlgn="auto"/>
                <a:endParaRPr lang="zh-CN" altLang="en-US" sz="100" strike="noStrike" noProof="1"/>
              </a:p>
            </p:txBody>
          </p:sp>
        </p:grpSp>
      </p:grpSp>
      <p:grpSp>
        <p:nvGrpSpPr>
          <p:cNvPr id="86" name="组合 85"/>
          <p:cNvGrpSpPr/>
          <p:nvPr/>
        </p:nvGrpSpPr>
        <p:grpSpPr>
          <a:xfrm flipH="1">
            <a:off x="7203996" y="5442744"/>
            <a:ext cx="1672828" cy="1048941"/>
            <a:chOff x="594424" y="1153191"/>
            <a:chExt cx="2605976" cy="1634460"/>
          </a:xfrm>
        </p:grpSpPr>
        <p:sp>
          <p:nvSpPr>
            <p:cNvPr id="87" name="任意多边形 86"/>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sp>
          <p:nvSpPr>
            <p:cNvPr id="88" name="任意多边形 87"/>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 strike="noStrike" noProof="1"/>
            </a:p>
          </p:txBody>
        </p:sp>
      </p:gr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200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par>
                                <p:cTn id="18" presetID="47" presetClass="entr" presetSubtype="0" fill="hold" grpId="0" nodeType="withEffect">
                                  <p:stCondLst>
                                    <p:cond delay="250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1000"/>
                                        <p:tgtEl>
                                          <p:spTgt spid="85"/>
                                        </p:tgtEl>
                                      </p:cBhvr>
                                    </p:animEffect>
                                    <p:anim calcmode="lin" valueType="num">
                                      <p:cBhvr>
                                        <p:cTn id="21" dur="1000" fill="hold"/>
                                        <p:tgtEl>
                                          <p:spTgt spid="85"/>
                                        </p:tgtEl>
                                        <p:attrNameLst>
                                          <p:attrName>ppt_x</p:attrName>
                                        </p:attrNameLst>
                                      </p:cBhvr>
                                      <p:tavLst>
                                        <p:tav tm="0">
                                          <p:val>
                                            <p:strVal val="#ppt_x"/>
                                          </p:val>
                                        </p:tav>
                                        <p:tav tm="100000">
                                          <p:val>
                                            <p:strVal val="#ppt_x"/>
                                          </p:val>
                                        </p:tav>
                                      </p:tavLst>
                                    </p:anim>
                                    <p:anim calcmode="lin" valueType="num">
                                      <p:cBhvr>
                                        <p:cTn id="22" dur="1000" fill="hold"/>
                                        <p:tgtEl>
                                          <p:spTgt spid="8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3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52" presetClass="entr" presetSubtype="0" fill="hold" grpId="0" nodeType="withEffect">
                                  <p:stCondLst>
                                    <p:cond delay="4000"/>
                                  </p:stCondLst>
                                  <p:iterate type="lt">
                                    <p:tmPct val="10000"/>
                                  </p:iterate>
                                  <p:childTnLst>
                                    <p:set>
                                      <p:cBhvr>
                                        <p:cTn id="29" dur="1" fill="hold">
                                          <p:stCondLst>
                                            <p:cond delay="0"/>
                                          </p:stCondLst>
                                        </p:cTn>
                                        <p:tgtEl>
                                          <p:spTgt spid="2"/>
                                        </p:tgtEl>
                                        <p:attrNameLst>
                                          <p:attrName>style.visibility</p:attrName>
                                        </p:attrNameLst>
                                      </p:cBhvr>
                                      <p:to>
                                        <p:strVal val="visible"/>
                                      </p:to>
                                    </p:set>
                                    <p:animScale>
                                      <p:cBhvr>
                                        <p:cTn id="3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
                                        </p:tgtEl>
                                        <p:attrNameLst>
                                          <p:attrName>ppt_x</p:attrName>
                                          <p:attrName>ppt_y</p:attrName>
                                        </p:attrNameLst>
                                      </p:cBhvr>
                                    </p:animMotion>
                                    <p:animEffect transition="in" filter="fade">
                                      <p:cBhvr>
                                        <p:cTn id="32" dur="1000"/>
                                        <p:tgtEl>
                                          <p:spTgt spid="2"/>
                                        </p:tgtEl>
                                      </p:cBhvr>
                                    </p:animEffect>
                                  </p:childTnLst>
                                </p:cTn>
                              </p:par>
                              <p:par>
                                <p:cTn id="33" presetID="22" presetClass="entr" presetSubtype="1" fill="hold" grpId="0" nodeType="withEffect">
                                  <p:stCondLst>
                                    <p:cond delay="550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2500"/>
                                        <p:tgtEl>
                                          <p:spTgt spid="47"/>
                                        </p:tgtEl>
                                      </p:cBhvr>
                                    </p:animEffect>
                                  </p:childTnLst>
                                </p:cTn>
                              </p:par>
                              <p:par>
                                <p:cTn id="36" presetID="2" presetClass="entr" presetSubtype="4" fill="hold" nodeType="withEffect">
                                  <p:stCondLst>
                                    <p:cond delay="8000"/>
                                  </p:stCondLst>
                                  <p:childTnLst>
                                    <p:set>
                                      <p:cBhvr>
                                        <p:cTn id="37" dur="1" fill="hold">
                                          <p:stCondLst>
                                            <p:cond delay="0"/>
                                          </p:stCondLst>
                                        </p:cTn>
                                        <p:tgtEl>
                                          <p:spTgt spid="86"/>
                                        </p:tgtEl>
                                        <p:attrNameLst>
                                          <p:attrName>style.visibility</p:attrName>
                                        </p:attrNameLst>
                                      </p:cBhvr>
                                      <p:to>
                                        <p:strVal val="visible"/>
                                      </p:to>
                                    </p:set>
                                    <p:anim calcmode="lin" valueType="num">
                                      <p:cBhvr>
                                        <p:cTn id="38" dur="1500" fill="hold"/>
                                        <p:tgtEl>
                                          <p:spTgt spid="86"/>
                                        </p:tgtEl>
                                        <p:attrNameLst>
                                          <p:attrName>ppt_x</p:attrName>
                                        </p:attrNameLst>
                                      </p:cBhvr>
                                      <p:tavLst>
                                        <p:tav tm="0">
                                          <p:val>
                                            <p:strVal val="#ppt_x"/>
                                          </p:val>
                                        </p:tav>
                                        <p:tav tm="100000">
                                          <p:val>
                                            <p:strVal val="#ppt_x"/>
                                          </p:val>
                                        </p:tav>
                                      </p:tavLst>
                                    </p:anim>
                                    <p:anim calcmode="lin" valueType="num">
                                      <p:cBhvr>
                                        <p:cTn id="39" dur="1500" fill="hold"/>
                                        <p:tgtEl>
                                          <p:spTgt spid="86"/>
                                        </p:tgtEl>
                                        <p:attrNameLst>
                                          <p:attrName>ppt_y</p:attrName>
                                        </p:attrNameLst>
                                      </p:cBhvr>
                                      <p:tavLst>
                                        <p:tav tm="0">
                                          <p:val>
                                            <p:strVal val="1+#ppt_h/2"/>
                                          </p:val>
                                        </p:tav>
                                        <p:tav tm="100000">
                                          <p:val>
                                            <p:strVal val="#ppt_y"/>
                                          </p:val>
                                        </p:tav>
                                      </p:tavLst>
                                    </p:anim>
                                  </p:childTnLst>
                                </p:cTn>
                              </p:par>
                              <p:par>
                                <p:cTn id="40" presetID="42" presetClass="entr" presetSubtype="0" fill="hold" nodeType="withEffect">
                                  <p:stCondLst>
                                    <p:cond delay="925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53" presetClass="entr" presetSubtype="16" fill="hold" nodeType="withEffect">
                                  <p:stCondLst>
                                    <p:cond delay="1025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10" presetClass="entr" presetSubtype="0" fill="hold" nodeType="withEffect">
                                  <p:stCondLst>
                                    <p:cond delay="10750"/>
                                  </p:stCondLst>
                                  <p:childTnLst>
                                    <p:set>
                                      <p:cBhvr>
                                        <p:cTn id="51" dur="1" fill="hold">
                                          <p:stCondLst>
                                            <p:cond delay="0"/>
                                          </p:stCondLst>
                                        </p:cTn>
                                        <p:tgtEl>
                                          <p:spTgt spid="98"/>
                                        </p:tgtEl>
                                        <p:attrNameLst>
                                          <p:attrName>style.visibility</p:attrName>
                                        </p:attrNameLst>
                                      </p:cBhvr>
                                      <p:to>
                                        <p:strVal val="visible"/>
                                      </p:to>
                                    </p:set>
                                    <p:animEffect transition="in" filter="fade">
                                      <p:cBhvr>
                                        <p:cTn id="52" dur="500"/>
                                        <p:tgtEl>
                                          <p:spTgt spid="98"/>
                                        </p:tgtEl>
                                      </p:cBhvr>
                                    </p:animEffect>
                                  </p:childTnLst>
                                </p:cTn>
                              </p:par>
                              <p:par>
                                <p:cTn id="53" presetID="10" presetClass="entr" presetSubtype="0" fill="hold" nodeType="withEffect">
                                  <p:stCondLst>
                                    <p:cond delay="11250"/>
                                  </p:stCondLst>
                                  <p:childTnLst>
                                    <p:set>
                                      <p:cBhvr>
                                        <p:cTn id="54" dur="1" fill="hold">
                                          <p:stCondLst>
                                            <p:cond delay="0"/>
                                          </p:stCondLst>
                                        </p:cTn>
                                        <p:tgtEl>
                                          <p:spTgt spid="99"/>
                                        </p:tgtEl>
                                        <p:attrNameLst>
                                          <p:attrName>style.visibility</p:attrName>
                                        </p:attrNameLst>
                                      </p:cBhvr>
                                      <p:to>
                                        <p:strVal val="visible"/>
                                      </p:to>
                                    </p:set>
                                    <p:animEffect transition="in" filter="fade">
                                      <p:cBhvr>
                                        <p:cTn id="55"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ldLvl="0" animBg="1"/>
      <p:bldP spid="4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6" name="Picture 2"/>
          <p:cNvPicPr>
            <a:picLocks noChangeAspect="1" noChangeArrowheads="1"/>
          </p:cNvPicPr>
          <p:nvPr/>
        </p:nvPicPr>
        <p:blipFill>
          <a:blip r:embed="rId1" cstate="print"/>
          <a:srcRect/>
          <a:stretch>
            <a:fillRect/>
          </a:stretch>
        </p:blipFill>
        <p:spPr bwMode="auto">
          <a:xfrm>
            <a:off x="3546475" y="538691"/>
            <a:ext cx="4286250" cy="52387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98884" y="4535805"/>
            <a:ext cx="5593556" cy="506730"/>
          </a:xfrm>
          <a:prstGeom prst="rect">
            <a:avLst/>
          </a:prstGeom>
          <a:noFill/>
        </p:spPr>
        <p:txBody>
          <a:bodyPr wrap="square" rtlCol="0">
            <a:spAutoFit/>
          </a:bodyPr>
          <a:p>
            <a:r>
              <a:rPr lang="zh-CN" altLang="en-US" sz="2700"/>
              <a:t>图</a:t>
            </a:r>
            <a:r>
              <a:rPr lang="en-US" altLang="zh-CN" sz="2700"/>
              <a:t>/</a:t>
            </a:r>
            <a:r>
              <a:rPr lang="zh-CN" altLang="en-US" sz="2700"/>
              <a:t>文：【德】塞巴斯蒂安</a:t>
            </a:r>
            <a:r>
              <a:rPr lang="en-US" altLang="zh-CN" sz="2700"/>
              <a:t>·</a:t>
            </a:r>
            <a:r>
              <a:rPr lang="zh-CN" altLang="en-US" sz="2700"/>
              <a:t>麦什莫泽</a:t>
            </a:r>
            <a:endParaRPr lang="zh-CN" altLang="en-US" sz="2700"/>
          </a:p>
        </p:txBody>
      </p:sp>
      <p:pic>
        <p:nvPicPr>
          <p:cNvPr id="3" name="图片 2"/>
          <p:cNvPicPr>
            <a:picLocks noChangeAspect="1"/>
          </p:cNvPicPr>
          <p:nvPr/>
        </p:nvPicPr>
        <p:blipFill>
          <a:blip r:embed="rId1"/>
          <a:stretch>
            <a:fillRect/>
          </a:stretch>
        </p:blipFill>
        <p:spPr>
          <a:xfrm>
            <a:off x="3253264" y="1156811"/>
            <a:ext cx="4161949" cy="3378994"/>
          </a:xfrm>
          <a:prstGeom prst="rect">
            <a:avLst/>
          </a:prstGeom>
        </p:spPr>
      </p:pic>
      <p:sp>
        <p:nvSpPr>
          <p:cNvPr id="4" name="文本框 3"/>
          <p:cNvSpPr txBox="1"/>
          <p:nvPr/>
        </p:nvSpPr>
        <p:spPr>
          <a:xfrm>
            <a:off x="-28575" y="837724"/>
            <a:ext cx="2266950" cy="553085"/>
          </a:xfrm>
          <a:prstGeom prst="rect">
            <a:avLst/>
          </a:prstGeom>
          <a:noFill/>
        </p:spPr>
        <p:txBody>
          <a:bodyPr wrap="square" rtlCol="0">
            <a:spAutoFit/>
          </a:bodyPr>
          <a:p>
            <a:r>
              <a:rPr lang="zh-CN" altLang="en-US" sz="3000"/>
              <a:t>推荐阅读</a:t>
            </a:r>
            <a:endParaRPr lang="zh-CN" altLang="en-US" sz="3000"/>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289" y="844868"/>
            <a:ext cx="1964055" cy="506730"/>
          </a:xfrm>
          <a:prstGeom prst="rect">
            <a:avLst/>
          </a:prstGeom>
          <a:noFill/>
        </p:spPr>
        <p:txBody>
          <a:bodyPr wrap="square" rtlCol="0">
            <a:spAutoFit/>
          </a:bodyPr>
          <a:p>
            <a:r>
              <a:rPr lang="zh-CN" altLang="zh-CN" sz="2700">
                <a:ea typeface="华文楷体" charset="-122"/>
              </a:rPr>
              <a:t>推荐阅读</a:t>
            </a:r>
            <a:endParaRPr lang="zh-CN" altLang="zh-CN" sz="2700">
              <a:ea typeface="华文楷体" charset="-122"/>
            </a:endParaRPr>
          </a:p>
        </p:txBody>
      </p:sp>
      <p:pic>
        <p:nvPicPr>
          <p:cNvPr id="3" name="图片 2"/>
          <p:cNvPicPr>
            <a:picLocks noChangeAspect="1"/>
          </p:cNvPicPr>
          <p:nvPr/>
        </p:nvPicPr>
        <p:blipFill>
          <a:blip r:embed="rId1"/>
          <a:stretch>
            <a:fillRect/>
          </a:stretch>
        </p:blipFill>
        <p:spPr>
          <a:xfrm>
            <a:off x="2968466" y="964406"/>
            <a:ext cx="2921318" cy="4028599"/>
          </a:xfrm>
          <a:prstGeom prst="rect">
            <a:avLst/>
          </a:prstGeom>
        </p:spPr>
      </p:pic>
      <p:sp>
        <p:nvSpPr>
          <p:cNvPr id="7" name="文本框 6"/>
          <p:cNvSpPr txBox="1"/>
          <p:nvPr/>
        </p:nvSpPr>
        <p:spPr>
          <a:xfrm>
            <a:off x="3092291" y="4993005"/>
            <a:ext cx="2920841" cy="414020"/>
          </a:xfrm>
          <a:prstGeom prst="rect">
            <a:avLst/>
          </a:prstGeom>
          <a:noFill/>
        </p:spPr>
        <p:txBody>
          <a:bodyPr wrap="square" rtlCol="0" anchor="t">
            <a:spAutoFit/>
          </a:bodyPr>
          <a:p>
            <a:r>
              <a:rPr lang="zh-CN" altLang="en-US" sz="2100">
                <a:ea typeface="华文楷体" charset="-122"/>
              </a:rPr>
              <a:t>图</a:t>
            </a:r>
            <a:r>
              <a:rPr lang="en-US" altLang="zh-CN" sz="2100">
                <a:ea typeface="华文楷体" charset="-122"/>
              </a:rPr>
              <a:t>/</a:t>
            </a:r>
            <a:r>
              <a:rPr lang="zh-CN" altLang="en-US" sz="2100">
                <a:ea typeface="华文楷体" charset="-122"/>
              </a:rPr>
              <a:t>文 [加] 菲比·吉尔曼</a:t>
            </a:r>
            <a:endParaRPr lang="zh-CN" altLang="en-US" sz="2100">
              <a:ea typeface="华文楷体" charset="-122"/>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1"/>
          <p:cNvPicPr>
            <a:picLocks noChangeAspect="1"/>
          </p:cNvPicPr>
          <p:nvPr/>
        </p:nvPicPr>
        <p:blipFill>
          <a:blip r:embed="rId1"/>
          <a:stretch>
            <a:fillRect/>
          </a:stretch>
        </p:blipFill>
        <p:spPr>
          <a:xfrm>
            <a:off x="2113598" y="1741646"/>
            <a:ext cx="4705826" cy="3485198"/>
          </a:xfrm>
          <a:prstGeom prst="rect">
            <a:avLst/>
          </a:prstGeom>
        </p:spPr>
      </p:pic>
      <p:sp>
        <p:nvSpPr>
          <p:cNvPr id="5" name="文本框 4"/>
          <p:cNvSpPr txBox="1"/>
          <p:nvPr/>
        </p:nvSpPr>
        <p:spPr>
          <a:xfrm>
            <a:off x="824865" y="1183005"/>
            <a:ext cx="1723549" cy="553085"/>
          </a:xfrm>
          <a:prstGeom prst="rect">
            <a:avLst/>
          </a:prstGeom>
          <a:solidFill>
            <a:schemeClr val="accent4"/>
          </a:solidFill>
          <a:ln w="12700" cmpd="sng">
            <a:solidFill>
              <a:schemeClr val="accent2">
                <a:lumMod val="50000"/>
              </a:schemeClr>
            </a:solidFill>
            <a:prstDash val="solid"/>
          </a:ln>
        </p:spPr>
        <p:txBody>
          <a:bodyPr wrap="square" rtlCol="0">
            <a:spAutoFit/>
          </a:bodyPr>
          <a:p>
            <a:r>
              <a:rPr lang="zh-CN" altLang="en-US" sz="3000">
                <a:latin typeface="楷体" panose="02010609060101010101" charset="-122"/>
                <a:ea typeface="楷体" panose="02010609060101010101" charset="-122"/>
                <a:cs typeface="楷体" panose="02010609060101010101" charset="-122"/>
              </a:rPr>
              <a:t>推荐阅读</a:t>
            </a:r>
            <a:endParaRPr lang="zh-CN" altLang="en-US" sz="3000">
              <a:latin typeface="楷体" panose="02010609060101010101" charset="-122"/>
              <a:ea typeface="楷体" panose="02010609060101010101" charset="-122"/>
              <a:cs typeface="楷体" panose="02010609060101010101" charset="-122"/>
            </a:endParaRPr>
          </a:p>
        </p:txBody>
      </p:sp>
      <p:pic>
        <p:nvPicPr>
          <p:cNvPr id="10" name="图片 9" descr="shuidi"/>
          <p:cNvPicPr>
            <a:picLocks noChangeAspect="1"/>
          </p:cNvPicPr>
          <p:nvPr/>
        </p:nvPicPr>
        <p:blipFill>
          <a:blip r:embed="rId2"/>
          <a:srcRect l="19634" t="14659" r="20126" b="10698"/>
          <a:stretch>
            <a:fillRect/>
          </a:stretch>
        </p:blipFill>
        <p:spPr>
          <a:xfrm>
            <a:off x="-1429" y="850106"/>
            <a:ext cx="790099" cy="1114901"/>
          </a:xfrm>
          <a:prstGeom prst="rect">
            <a:avLst/>
          </a:prstGeom>
        </p:spPr>
      </p:pic>
      <p:sp>
        <p:nvSpPr>
          <p:cNvPr id="6" name="文本框 5"/>
          <p:cNvSpPr txBox="1"/>
          <p:nvPr/>
        </p:nvSpPr>
        <p:spPr>
          <a:xfrm>
            <a:off x="3156585" y="5327809"/>
            <a:ext cx="2639854" cy="506730"/>
          </a:xfrm>
          <a:prstGeom prst="rect">
            <a:avLst/>
          </a:prstGeom>
          <a:noFill/>
        </p:spPr>
        <p:txBody>
          <a:bodyPr wrap="square" rtlCol="0">
            <a:spAutoFit/>
          </a:bodyPr>
          <a:p>
            <a:r>
              <a:rPr lang="zh-CN" altLang="en-US" sz="2700">
                <a:latin typeface="楷体" panose="02010609060101010101" charset="-122"/>
                <a:ea typeface="楷体" panose="02010609060101010101" charset="-122"/>
                <a:cs typeface="楷体" panose="02010609060101010101" charset="-122"/>
              </a:rPr>
              <a:t>文</a:t>
            </a:r>
            <a:r>
              <a:rPr lang="en-US" altLang="zh-CN" sz="2700">
                <a:latin typeface="楷体" panose="02010609060101010101" charset="-122"/>
                <a:ea typeface="楷体" panose="02010609060101010101" charset="-122"/>
                <a:cs typeface="楷体" panose="02010609060101010101" charset="-122"/>
              </a:rPr>
              <a:t>/</a:t>
            </a:r>
            <a:r>
              <a:rPr lang="zh-CN" altLang="en-US" sz="2700">
                <a:latin typeface="楷体" panose="02010609060101010101" charset="-122"/>
                <a:ea typeface="楷体" panose="02010609060101010101" charset="-122"/>
                <a:cs typeface="楷体" panose="02010609060101010101" charset="-122"/>
              </a:rPr>
              <a:t>图：汤姆牛</a:t>
            </a:r>
            <a:endParaRPr lang="zh-CN" altLang="en-US" sz="2700">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7169" y="1032510"/>
            <a:ext cx="1567339" cy="460375"/>
          </a:xfrm>
          <a:prstGeom prst="rect">
            <a:avLst/>
          </a:prstGeom>
          <a:noFill/>
        </p:spPr>
        <p:txBody>
          <a:bodyPr wrap="square" rtlCol="0">
            <a:spAutoFit/>
          </a:bodyPr>
          <a:p>
            <a:r>
              <a:rPr lang="zh-CN" altLang="en-US" sz="2400"/>
              <a:t>推荐阅读</a:t>
            </a:r>
            <a:endParaRPr lang="zh-CN" altLang="en-US" sz="2400"/>
          </a:p>
        </p:txBody>
      </p:sp>
      <p:pic>
        <p:nvPicPr>
          <p:cNvPr id="3" name="图片 2"/>
          <p:cNvPicPr>
            <a:picLocks noChangeAspect="1"/>
          </p:cNvPicPr>
          <p:nvPr/>
        </p:nvPicPr>
        <p:blipFill>
          <a:blip r:embed="rId1"/>
          <a:stretch>
            <a:fillRect/>
          </a:stretch>
        </p:blipFill>
        <p:spPr>
          <a:xfrm>
            <a:off x="2117408" y="821055"/>
            <a:ext cx="4602480" cy="5215414"/>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 name="矩形"/>
          <p:cNvSpPr/>
          <p:nvPr/>
        </p:nvSpPr>
        <p:spPr>
          <a:xfrm>
            <a:off x="1255871" y="1130618"/>
            <a:ext cx="1478756" cy="437515"/>
          </a:xfrm>
          <a:prstGeom prst="rect">
            <a:avLst/>
          </a:prstGeom>
          <a:solidFill>
            <a:schemeClr val="accent4"/>
          </a:solidFill>
          <a:ln w="12700" cap="flat" cmpd="sng">
            <a:solidFill>
              <a:srgbClr val="833C0B"/>
            </a:solidFill>
            <a:prstDash val="solid"/>
            <a:round/>
          </a:ln>
        </p:spPr>
        <p:txBody>
          <a:bodyPr vert="horz" wrap="square" lIns="68580" tIns="34290" rIns="68580" bIns="34290" anchor="t" anchorCtr="0">
            <a:spAutoFit/>
          </a:bodyPr>
          <a:p>
            <a:pPr marL="0" indent="0" algn="l">
              <a:lnSpc>
                <a:spcPct val="100000"/>
              </a:lnSpc>
              <a:spcBef>
                <a:spcPts val="0"/>
              </a:spcBef>
              <a:spcAft>
                <a:spcPts val="0"/>
              </a:spcAft>
              <a:buNone/>
            </a:pPr>
            <a:r>
              <a:rPr lang="zh-CN" altLang="en-US" sz="2400" b="0" i="0" u="none" strike="noStrike" kern="1200" cap="none" spc="0" baseline="0">
                <a:solidFill>
                  <a:schemeClr val="tx1"/>
                </a:solidFill>
                <a:latin typeface="楷体" panose="02010609060101010101" charset="-122"/>
                <a:ea typeface="楷体" panose="02010609060101010101" charset="-122"/>
                <a:cs typeface="楷体" panose="02010609060101010101" charset="-122"/>
              </a:rPr>
              <a:t>推荐阅读</a:t>
            </a:r>
            <a:endParaRPr lang="zh-CN" altLang="en-US" sz="2400" b="0" i="0" u="none" strike="noStrike" kern="1200" cap="none" spc="0" baseline="0">
              <a:solidFill>
                <a:schemeClr val="tx1"/>
              </a:solidFill>
              <a:latin typeface="楷体" panose="02010609060101010101" charset="-122"/>
              <a:ea typeface="楷体" panose="02010609060101010101" charset="-122"/>
              <a:cs typeface="楷体" panose="02010609060101010101" charset="-122"/>
            </a:endParaRPr>
          </a:p>
        </p:txBody>
      </p:sp>
      <p:pic>
        <p:nvPicPr>
          <p:cNvPr id="8" name="图片 7" descr="26380083_223253772037_2"/>
          <p:cNvPicPr>
            <a:picLocks noChangeAspect="1"/>
          </p:cNvPicPr>
          <p:nvPr/>
        </p:nvPicPr>
        <p:blipFill>
          <a:blip r:embed="rId1"/>
          <a:srcRect b="5367"/>
          <a:stretch>
            <a:fillRect/>
          </a:stretch>
        </p:blipFill>
        <p:spPr>
          <a:xfrm>
            <a:off x="196691" y="904875"/>
            <a:ext cx="779145" cy="737711"/>
          </a:xfrm>
          <a:prstGeom prst="rect">
            <a:avLst/>
          </a:prstGeom>
        </p:spPr>
      </p:pic>
      <p:pic>
        <p:nvPicPr>
          <p:cNvPr id="4" name="图片 3" descr="0d30166c072e48c9a42cbd0560047a14_w300X421_w196X275"/>
          <p:cNvPicPr>
            <a:picLocks noChangeAspect="1"/>
          </p:cNvPicPr>
          <p:nvPr/>
        </p:nvPicPr>
        <p:blipFill>
          <a:blip r:embed="rId2"/>
          <a:stretch>
            <a:fillRect/>
          </a:stretch>
        </p:blipFill>
        <p:spPr>
          <a:xfrm>
            <a:off x="3490913" y="1123950"/>
            <a:ext cx="2742724" cy="3853339"/>
          </a:xfrm>
          <a:prstGeom prst="rect">
            <a:avLst/>
          </a:prstGeom>
        </p:spPr>
      </p:pic>
      <p:sp>
        <p:nvSpPr>
          <p:cNvPr id="5" name="文本框 4"/>
          <p:cNvSpPr txBox="1"/>
          <p:nvPr/>
        </p:nvSpPr>
        <p:spPr>
          <a:xfrm>
            <a:off x="3336131" y="4977289"/>
            <a:ext cx="3052286" cy="414020"/>
          </a:xfrm>
          <a:prstGeom prst="rect">
            <a:avLst/>
          </a:prstGeom>
          <a:noFill/>
        </p:spPr>
        <p:txBody>
          <a:bodyPr wrap="square" rtlCol="0">
            <a:spAutoFit/>
          </a:bodyPr>
          <a:p>
            <a:r>
              <a:rPr lang="zh-CN" altLang="en-US" sz="2100"/>
              <a:t> [意大利]贾尼·罗大里著</a:t>
            </a:r>
            <a:endParaRPr lang="zh-CN" altLang="en-US" sz="2100"/>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1"/>
          <p:cNvPicPr>
            <a:picLocks noChangeAspect="1"/>
          </p:cNvPicPr>
          <p:nvPr/>
        </p:nvPicPr>
        <p:blipFill>
          <a:blip r:embed="rId1"/>
          <a:stretch>
            <a:fillRect/>
          </a:stretch>
        </p:blipFill>
        <p:spPr>
          <a:xfrm>
            <a:off x="1576388" y="0"/>
            <a:ext cx="5991225" cy="6858000"/>
          </a:xfrm>
          <a:prstGeom prst="rect">
            <a:avLst/>
          </a:prstGeom>
          <a:noFill/>
          <a:ln w="9525">
            <a:noFill/>
          </a:ln>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图片 1"/>
          <p:cNvPicPr>
            <a:picLocks noChangeAspect="1"/>
          </p:cNvPicPr>
          <p:nvPr/>
        </p:nvPicPr>
        <p:blipFill>
          <a:blip r:embed="rId1"/>
          <a:stretch>
            <a:fillRect/>
          </a:stretch>
        </p:blipFill>
        <p:spPr>
          <a:xfrm>
            <a:off x="2452688" y="625475"/>
            <a:ext cx="3903662" cy="5018088"/>
          </a:xfrm>
          <a:prstGeom prst="rect">
            <a:avLst/>
          </a:prstGeom>
          <a:noFill/>
          <a:ln w="9525">
            <a:noFill/>
          </a:ln>
        </p:spPr>
      </p:pic>
      <p:sp>
        <p:nvSpPr>
          <p:cNvPr id="64514" name="文本框 2"/>
          <p:cNvSpPr txBox="1"/>
          <p:nvPr/>
        </p:nvSpPr>
        <p:spPr>
          <a:xfrm>
            <a:off x="1588" y="41275"/>
            <a:ext cx="2122487" cy="584200"/>
          </a:xfrm>
          <a:prstGeom prst="rect">
            <a:avLst/>
          </a:prstGeom>
          <a:noFill/>
          <a:ln w="9525">
            <a:noFill/>
          </a:ln>
        </p:spPr>
        <p:txBody>
          <a:bodyPr wrap="square" anchor="t">
            <a:spAutoFit/>
          </a:bodyPr>
          <a:p>
            <a:r>
              <a:rPr lang="zh-CN" altLang="zh-CN" sz="3200" b="1">
                <a:latin typeface="Arial" panose="020B0604020202020204" pitchFamily="34" charset="0"/>
                <a:ea typeface="宋体" panose="02010600030101010101" pitchFamily="2" charset="-122"/>
              </a:rPr>
              <a:t>推荐阅读</a:t>
            </a:r>
            <a:endParaRPr lang="zh-CN" altLang="zh-CN" sz="3200" b="1">
              <a:latin typeface="Arial" panose="020B0604020202020204" pitchFamily="34" charset="0"/>
              <a:ea typeface="宋体" panose="02010600030101010101" pitchFamily="2" charset="-122"/>
            </a:endParaRPr>
          </a:p>
        </p:txBody>
      </p:sp>
      <p:sp>
        <p:nvSpPr>
          <p:cNvPr id="64515" name="文本框 5"/>
          <p:cNvSpPr txBox="1"/>
          <p:nvPr/>
        </p:nvSpPr>
        <p:spPr>
          <a:xfrm>
            <a:off x="2922588" y="5924550"/>
            <a:ext cx="3306762" cy="522288"/>
          </a:xfrm>
          <a:prstGeom prst="rect">
            <a:avLst/>
          </a:prstGeom>
          <a:noFill/>
          <a:ln w="9525">
            <a:noFill/>
          </a:ln>
        </p:spPr>
        <p:txBody>
          <a:bodyPr wrap="square" anchor="t">
            <a:spAutoFit/>
          </a:bodyPr>
          <a:p>
            <a:r>
              <a:rPr lang="zh-CN" altLang="en-US" sz="2800" b="1">
                <a:latin typeface="Arial" panose="020B0604020202020204" pitchFamily="34" charset="0"/>
                <a:ea typeface="宋体" panose="02010600030101010101" pitchFamily="2" charset="-122"/>
              </a:rPr>
              <a:t>图</a:t>
            </a:r>
            <a:r>
              <a:rPr lang="en-US" altLang="zh-CN" sz="2800" b="1">
                <a:latin typeface="Arial" panose="020B0604020202020204" pitchFamily="34" charset="0"/>
                <a:ea typeface="宋体" panose="02010600030101010101" pitchFamily="2" charset="-122"/>
              </a:rPr>
              <a:t>/</a:t>
            </a:r>
            <a:r>
              <a:rPr lang="zh-CN" altLang="en-US" sz="2800" b="1">
                <a:latin typeface="Arial" panose="020B0604020202020204" pitchFamily="34" charset="0"/>
                <a:ea typeface="宋体" panose="02010600030101010101" pitchFamily="2" charset="-122"/>
              </a:rPr>
              <a:t>文  [美]罗隆·伦</a:t>
            </a:r>
            <a:endParaRPr lang="zh-CN" altLang="en-US" sz="2800" b="1">
              <a:latin typeface="Arial" panose="020B0604020202020204" pitchFamily="34" charset="0"/>
              <a:ea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3"/>
          <p:cNvPicPr>
            <a:picLocks noChangeAspect="1"/>
          </p:cNvPicPr>
          <p:nvPr/>
        </p:nvPicPr>
        <p:blipFill>
          <a:blip r:embed="rId1"/>
          <a:stretch>
            <a:fillRect/>
          </a:stretch>
        </p:blipFill>
        <p:spPr>
          <a:xfrm>
            <a:off x="1143000" y="5022056"/>
            <a:ext cx="6858000" cy="978694"/>
          </a:xfrm>
          <a:prstGeom prst="rect">
            <a:avLst/>
          </a:prstGeom>
          <a:noFill/>
          <a:ln w="9525">
            <a:noFill/>
          </a:ln>
        </p:spPr>
      </p:pic>
      <p:sp>
        <p:nvSpPr>
          <p:cNvPr id="5" name="矩形 4"/>
          <p:cNvSpPr/>
          <p:nvPr/>
        </p:nvSpPr>
        <p:spPr>
          <a:xfrm>
            <a:off x="1300163" y="1040606"/>
            <a:ext cx="4062413" cy="873919"/>
          </a:xfrm>
          <a:prstGeom prst="rect">
            <a:avLst/>
          </a:prstGeom>
          <a:noFill/>
          <a:ln w="28575" cmpd="sng">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300" b="0" i="0" u="none" strike="noStrike" kern="1200" cap="none" spc="0" normalizeH="0" baseline="0" noProof="1">
                <a:ln>
                  <a:noFill/>
                </a:ln>
                <a:solidFill>
                  <a:srgbClr val="557049"/>
                </a:solidFill>
                <a:effectLst/>
                <a:uLnTx/>
                <a:uFillTx/>
                <a:latin typeface="字体管家胖丫儿" charset="-122"/>
                <a:ea typeface="字体管家胖丫儿" charset="-122"/>
                <a:cs typeface="+mn-cs"/>
                <a:sym typeface="+mn-ea"/>
              </a:rPr>
              <a:t>需要家长配合的事项</a:t>
            </a:r>
            <a:endParaRPr kumimoji="0" lang="zh-CN" altLang="en-US" sz="3300" b="0" i="0" u="none" strike="noStrike" kern="1200" cap="none" spc="0" normalizeH="0" baseline="0" noProof="1">
              <a:ln>
                <a:noFill/>
              </a:ln>
              <a:solidFill>
                <a:srgbClr val="557049"/>
              </a:solidFill>
              <a:effectLst/>
              <a:uLnTx/>
              <a:uFillTx/>
              <a:latin typeface="字体管家胖丫儿" charset="-122"/>
              <a:ea typeface="字体管家胖丫儿" charset="-122"/>
              <a:cs typeface="+mn-cs"/>
              <a:sym typeface="+mn-ea"/>
            </a:endParaRPr>
          </a:p>
        </p:txBody>
      </p:sp>
      <p:sp>
        <p:nvSpPr>
          <p:cNvPr id="3" name="内容占位符 2"/>
          <p:cNvSpPr>
            <a:spLocks noGrp="1"/>
          </p:cNvSpPr>
          <p:nvPr>
            <p:ph idx="1"/>
          </p:nvPr>
        </p:nvSpPr>
        <p:spPr>
          <a:xfrm>
            <a:off x="1562100" y="2128838"/>
            <a:ext cx="6018610" cy="2893219"/>
          </a:xfrm>
          <a:solidFill>
            <a:schemeClr val="bg1">
              <a:alpha val="86000"/>
            </a:schemeClr>
          </a:solidFill>
        </p:spPr>
        <p:txBody>
          <a:bodyPr vert="horz" wrap="square" lIns="68580" tIns="34290" rIns="68580" bIns="34290" numCol="1" anchor="t" anchorCtr="0" compatLnSpc="1"/>
          <a:lstStyle/>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1.督促及陪伴孩子做作业</a:t>
            </a:r>
            <a:r>
              <a:rPr kumimoji="0" lang="zh-CN" altLang="en-US"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（预习单、拼读单、拉杆夹）</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a:t>
            </a:r>
            <a:endPar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2.督促睡前收拾好学习用品，分类放好，不让玩具和零食进校园。</a:t>
            </a:r>
            <a:endPar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3</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.早上要求8点到校，</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给孩子留</a:t>
            </a:r>
            <a:r>
              <a:rPr kumimoji="0" lang="en-US" altLang="zh-CN"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5</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分钟时间收拾书包</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a:t>
            </a:r>
            <a:endPar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4</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.及时查看班级群</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公告</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，知悉班级要求。</a:t>
            </a:r>
            <a:endPar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5.</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约见教师，请在门外等候。</a:t>
            </a:r>
            <a:endParaRPr kumimoji="0" lang="en-US" altLang="zh-CN"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6.</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帮孩子在校服、水杯等易混物品上写上名字</a:t>
            </a:r>
            <a:endParaRPr kumimoji="0"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99CC"/>
              </a:solidFill>
              <a:effectLst/>
              <a:uLnTx/>
              <a:uFillTx/>
              <a:latin typeface="+mn-lt"/>
              <a:ea typeface="+mn-ea"/>
              <a:cs typeface="+mn-cs"/>
            </a:endParaRPr>
          </a:p>
        </p:txBody>
      </p:sp>
      <p:sp>
        <p:nvSpPr>
          <p:cNvPr id="7" name="矩形 6"/>
          <p:cNvSpPr/>
          <p:nvPr/>
        </p:nvSpPr>
        <p:spPr>
          <a:xfrm>
            <a:off x="-635" y="-15240"/>
            <a:ext cx="9144000" cy="688848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43014" name="标题 1"/>
          <p:cNvSpPr>
            <a:spLocks noGrp="1"/>
          </p:cNvSpPr>
          <p:nvPr>
            <p:ph type="title"/>
          </p:nvPr>
        </p:nvSpPr>
        <p:spPr>
          <a:xfrm>
            <a:off x="245745" y="2618106"/>
            <a:ext cx="7886700" cy="1325563"/>
          </a:xfrm>
        </p:spPr>
        <p:txBody>
          <a:bodyPr vert="horz" wrap="square" lIns="68580" tIns="34290" rIns="68580" bIns="34290" anchor="ctr"/>
          <a:lstStyle/>
          <a:p>
            <a:pPr eaLnBrk="1" hangingPunct="1"/>
            <a:r>
              <a:rPr lang="zh-CN" altLang="en-US" b="1" dirty="0">
                <a:solidFill>
                  <a:schemeClr val="bg1"/>
                </a:solidFill>
                <a:latin typeface="幼圆" panose="02010509060101010101" charset="-122"/>
                <a:ea typeface="幼圆" panose="02010509060101010101" charset="-122"/>
              </a:rPr>
              <a:t>关于写话</a:t>
            </a:r>
            <a:br>
              <a:rPr lang="zh-CN" altLang="en-US" b="1" dirty="0">
                <a:solidFill>
                  <a:schemeClr val="bg1"/>
                </a:solidFill>
                <a:latin typeface="幼圆" panose="02010509060101010101" charset="-122"/>
                <a:ea typeface="幼圆" panose="02010509060101010101" charset="-122"/>
              </a:rPr>
            </a:br>
            <a:r>
              <a:rPr lang="zh-CN" altLang="en-US" b="1" dirty="0">
                <a:solidFill>
                  <a:schemeClr val="bg1"/>
                </a:solidFill>
                <a:latin typeface="幼圆" panose="02010509060101010101" charset="-122"/>
                <a:ea typeface="幼圆" panose="02010509060101010101" charset="-122"/>
              </a:rPr>
              <a:t>魏善哲妈妈的经验分享</a:t>
            </a:r>
            <a:endParaRPr lang="zh-CN" altLang="en-US" b="1" dirty="0">
              <a:solidFill>
                <a:schemeClr val="bg1"/>
              </a:solidFill>
              <a:latin typeface="幼圆" panose="02010509060101010101" charset="-122"/>
              <a:ea typeface="幼圆" panose="02010509060101010101" charset="-122"/>
            </a:endParaRPr>
          </a:p>
        </p:txBody>
      </p:sp>
      <p:pic>
        <p:nvPicPr>
          <p:cNvPr id="43016" name="图片 3"/>
          <p:cNvPicPr>
            <a:picLocks noChangeAspect="1"/>
          </p:cNvPicPr>
          <p:nvPr/>
        </p:nvPicPr>
        <p:blipFill>
          <a:blip r:embed="rId1"/>
          <a:stretch>
            <a:fillRect/>
          </a:stretch>
        </p:blipFill>
        <p:spPr>
          <a:xfrm>
            <a:off x="0" y="5908675"/>
            <a:ext cx="9144000" cy="97853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24205" y="923925"/>
          <a:ext cx="8064500" cy="5302250"/>
        </p:xfrm>
        <a:graphic>
          <a:graphicData uri="http://schemas.openxmlformats.org/drawingml/2006/table">
            <a:tbl>
              <a:tblPr firstRow="1" bandRow="1">
                <a:tableStyleId>{69CF1AB2-1976-4502-BF36-3FF5EA218861}</a:tableStyleId>
              </a:tblPr>
              <a:tblGrid>
                <a:gridCol w="4032250"/>
                <a:gridCol w="4032250"/>
              </a:tblGrid>
              <a:tr h="716280">
                <a:tc>
                  <a:txBody>
                    <a:bodyPr/>
                    <a:lstStyle/>
                    <a:p>
                      <a:r>
                        <a:rPr lang="zh-CN" altLang="en-US" sz="1800"/>
                        <a:t>课前准备按要求完成</a:t>
                      </a:r>
                      <a:endParaRPr lang="zh-CN" altLang="en-US" sz="1800"/>
                    </a:p>
                  </a:txBody>
                  <a:tcPr marL="91447" marR="91447" marT="45729" marB="45729"/>
                </a:tc>
                <a:tc>
                  <a:txBody>
                    <a:bodyPr/>
                    <a:lstStyle/>
                    <a:p>
                      <a:r>
                        <a:rPr lang="zh-CN" altLang="en-US" sz="1800"/>
                        <a:t>一本书一只笔盒</a:t>
                      </a:r>
                      <a:endParaRPr lang="zh-CN" altLang="en-US" sz="1800"/>
                    </a:p>
                  </a:txBody>
                  <a:tcPr marL="91447" marR="91447" marT="45729" marB="45729"/>
                </a:tc>
              </a:tr>
              <a:tr h="555625">
                <a:tc>
                  <a:txBody>
                    <a:bodyPr/>
                    <a:lstStyle/>
                    <a:p>
                      <a:r>
                        <a:rPr lang="zh-CN" altLang="en-US" sz="1800"/>
                        <a:t>佩戴红领巾</a:t>
                      </a:r>
                      <a:endParaRPr lang="zh-CN" altLang="en-US" sz="1800"/>
                    </a:p>
                  </a:txBody>
                  <a:tcPr marL="91447" marR="91447" marT="45729" marB="45729"/>
                </a:tc>
                <a:tc>
                  <a:txBody>
                    <a:bodyPr/>
                    <a:lstStyle/>
                    <a:p>
                      <a:r>
                        <a:rPr lang="zh-CN" altLang="en-US" sz="1800"/>
                        <a:t>不反戴、不打结，不轻易解开</a:t>
                      </a:r>
                      <a:endParaRPr lang="zh-CN" altLang="en-US" sz="1800"/>
                    </a:p>
                  </a:txBody>
                  <a:tcPr marL="91447" marR="91447" marT="45729" marB="45729"/>
                </a:tc>
              </a:tr>
              <a:tr h="640080">
                <a:tc>
                  <a:txBody>
                    <a:bodyPr/>
                    <a:lstStyle/>
                    <a:p>
                      <a:r>
                        <a:rPr lang="zh-CN" altLang="en-US" sz="1800"/>
                        <a:t>讲文明</a:t>
                      </a:r>
                      <a:endParaRPr lang="zh-CN" altLang="en-US" sz="1800"/>
                    </a:p>
                  </a:txBody>
                  <a:tcPr marL="91447" marR="91447" marT="45729" marB="45729"/>
                </a:tc>
                <a:tc>
                  <a:txBody>
                    <a:bodyPr/>
                    <a:lstStyle/>
                    <a:p>
                      <a:r>
                        <a:rPr lang="zh-CN" altLang="en-US" sz="1800"/>
                        <a:t>不说脏话、遇见老师主动打招呼、下课不和同学推搡、玩危险的游戏</a:t>
                      </a:r>
                      <a:endParaRPr lang="zh-CN" altLang="en-US" sz="1800"/>
                    </a:p>
                  </a:txBody>
                  <a:tcPr marL="91447" marR="91447" marT="45729" marB="45729"/>
                </a:tc>
              </a:tr>
              <a:tr h="914400">
                <a:tc>
                  <a:txBody>
                    <a:bodyPr/>
                    <a:lstStyle/>
                    <a:p>
                      <a:r>
                        <a:rPr lang="zh-CN" altLang="en-US" sz="1800"/>
                        <a:t>讲卫生</a:t>
                      </a:r>
                      <a:endParaRPr lang="zh-CN" altLang="en-US" sz="1800"/>
                    </a:p>
                  </a:txBody>
                  <a:tcPr marL="91447" marR="91447" marT="45729" marB="45729"/>
                </a:tc>
                <a:tc>
                  <a:txBody>
                    <a:bodyPr/>
                    <a:lstStyle/>
                    <a:p>
                      <a:r>
                        <a:rPr lang="zh-CN" altLang="en-US" sz="1800"/>
                        <a:t>清扫范围保持整洁、离开学校时抽屉整洁，携带餐巾纸、用餐完毕桌面没有菜汁。</a:t>
                      </a:r>
                      <a:endParaRPr lang="zh-CN" altLang="en-US" sz="1800"/>
                    </a:p>
                  </a:txBody>
                  <a:tcPr marL="91447" marR="91447" marT="45729" marB="45729"/>
                </a:tc>
              </a:tr>
              <a:tr h="640080">
                <a:tc>
                  <a:txBody>
                    <a:bodyPr/>
                    <a:lstStyle/>
                    <a:p>
                      <a:r>
                        <a:rPr lang="zh-CN" altLang="en-US" sz="1800"/>
                        <a:t>午间阅读认真</a:t>
                      </a:r>
                      <a:endParaRPr lang="zh-CN" altLang="en-US" sz="1800"/>
                    </a:p>
                  </a:txBody>
                  <a:tcPr marL="91447" marR="91447" marT="45729" marB="45729"/>
                </a:tc>
                <a:tc>
                  <a:txBody>
                    <a:bodyPr/>
                    <a:lstStyle/>
                    <a:p>
                      <a:r>
                        <a:rPr lang="zh-CN" altLang="en-US" sz="1800"/>
                        <a:t>坐姿端正、书本捧起，一本书阅读时间不少于</a:t>
                      </a:r>
                      <a:r>
                        <a:rPr lang="en-US" altLang="zh-CN" sz="1800"/>
                        <a:t>20</a:t>
                      </a:r>
                      <a:r>
                        <a:rPr lang="zh-CN" altLang="en-US" sz="1800"/>
                        <a:t>分钟，爱护书本</a:t>
                      </a:r>
                      <a:endParaRPr lang="zh-CN" altLang="en-US" sz="1800"/>
                    </a:p>
                  </a:txBody>
                  <a:tcPr marL="91447" marR="91447" marT="45729" marB="45729"/>
                </a:tc>
              </a:tr>
              <a:tr h="640080">
                <a:tc>
                  <a:txBody>
                    <a:bodyPr/>
                    <a:lstStyle/>
                    <a:p>
                      <a:r>
                        <a:rPr lang="zh-CN" altLang="en-US" sz="1800"/>
                        <a:t>书包整理</a:t>
                      </a:r>
                      <a:endParaRPr lang="zh-CN" altLang="en-US" sz="1800"/>
                    </a:p>
                  </a:txBody>
                  <a:tcPr marL="91447" marR="91447" marT="45729" marB="45729"/>
                </a:tc>
                <a:tc>
                  <a:txBody>
                    <a:bodyPr/>
                    <a:lstStyle/>
                    <a:p>
                      <a:r>
                        <a:rPr lang="zh-CN" altLang="en-US" sz="1800"/>
                        <a:t>迅速整洁，不需要的东西及时放入相应文件夹</a:t>
                      </a:r>
                      <a:endParaRPr lang="zh-CN" altLang="en-US" sz="1800"/>
                    </a:p>
                  </a:txBody>
                  <a:tcPr marL="91447" marR="91447" marT="45729" marB="45729"/>
                </a:tc>
              </a:tr>
              <a:tr h="640080">
                <a:tc>
                  <a:txBody>
                    <a:bodyPr/>
                    <a:lstStyle/>
                    <a:p>
                      <a:r>
                        <a:rPr lang="zh-CN" altLang="en-US" sz="1800"/>
                        <a:t>列队</a:t>
                      </a:r>
                      <a:endParaRPr lang="zh-CN" altLang="en-US" sz="1800"/>
                    </a:p>
                  </a:txBody>
                  <a:tcPr marL="91447" marR="91447" marT="45729" marB="45729"/>
                </a:tc>
                <a:tc>
                  <a:txBody>
                    <a:bodyPr/>
                    <a:lstStyle/>
                    <a:p>
                      <a:r>
                        <a:rPr lang="zh-CN" altLang="en-US" sz="1800"/>
                        <a:t>能够迅速看齐，注意力集中，站姿标准</a:t>
                      </a:r>
                      <a:endParaRPr lang="zh-CN" altLang="en-US" sz="1800"/>
                    </a:p>
                  </a:txBody>
                  <a:tcPr marL="91447" marR="91447" marT="45729" marB="45729"/>
                </a:tc>
              </a:tr>
              <a:tr h="555625">
                <a:tc>
                  <a:txBody>
                    <a:bodyPr/>
                    <a:lstStyle/>
                    <a:p>
                      <a:r>
                        <a:rPr lang="zh-CN" altLang="en-US" sz="1800"/>
                        <a:t>做操</a:t>
                      </a:r>
                      <a:endParaRPr lang="zh-CN" altLang="en-US" sz="1800"/>
                    </a:p>
                  </a:txBody>
                  <a:tcPr marL="91447" marR="91447" marT="45729" marB="45729"/>
                </a:tc>
                <a:tc>
                  <a:txBody>
                    <a:bodyPr/>
                    <a:lstStyle/>
                    <a:p>
                      <a:r>
                        <a:rPr lang="zh-CN" altLang="en-US" sz="1800"/>
                        <a:t>早晨大课间、下午大课间、眼保健操</a:t>
                      </a:r>
                      <a:endParaRPr lang="zh-CN" altLang="en-US" sz="1800"/>
                    </a:p>
                  </a:txBody>
                  <a:tcPr marL="91447" marR="91447" marT="45729" marB="45729"/>
                </a:tc>
              </a:tr>
            </a:tbl>
          </a:graphicData>
        </a:graphic>
      </p:graphicFrame>
      <p:sp>
        <p:nvSpPr>
          <p:cNvPr id="60446" name="文本框 3"/>
          <p:cNvSpPr txBox="1"/>
          <p:nvPr/>
        </p:nvSpPr>
        <p:spPr>
          <a:xfrm>
            <a:off x="455295" y="176530"/>
            <a:ext cx="3979863" cy="646113"/>
          </a:xfrm>
          <a:prstGeom prst="rect">
            <a:avLst/>
          </a:prstGeom>
          <a:noFill/>
          <a:ln w="9525">
            <a:noFill/>
          </a:ln>
        </p:spPr>
        <p:txBody>
          <a:bodyPr wrap="square" anchor="t">
            <a:spAutoFit/>
          </a:bodyPr>
          <a:lstStyle/>
          <a:p>
            <a:pPr eaLnBrk="0" hangingPunct="0"/>
            <a:r>
              <a:rPr lang="zh-CN" altLang="en-US" sz="3600">
                <a:latin typeface="华文琥珀" panose="02010800040101010101" charset="-122"/>
                <a:ea typeface="华文琥珀" panose="02010800040101010101" charset="-122"/>
              </a:rPr>
              <a:t>常规加分项：</a:t>
            </a:r>
            <a:endParaRPr lang="zh-CN" altLang="en-US" sz="3600">
              <a:latin typeface="华文琥珀" panose="02010800040101010101" charset="-122"/>
              <a:ea typeface="华文琥珀" panose="0201080004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857250"/>
            <a:ext cx="9144000" cy="5143500"/>
          </a:xfrm>
          <a:prstGeom prst="rect">
            <a:avLst/>
          </a:prstGeom>
          <a:solidFill>
            <a:srgbClr val="A6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pPr fontAlgn="auto"/>
            <a:endParaRPr lang="zh-CN" altLang="en-US" sz="1350" strike="noStrike" noProof="1"/>
          </a:p>
        </p:txBody>
      </p:sp>
      <p:pic>
        <p:nvPicPr>
          <p:cNvPr id="14338" name="图片 46"/>
          <p:cNvPicPr>
            <a:picLocks noChangeAspect="1"/>
          </p:cNvPicPr>
          <p:nvPr/>
        </p:nvPicPr>
        <p:blipFill>
          <a:blip r:embed="rId1"/>
          <a:stretch>
            <a:fillRect/>
          </a:stretch>
        </p:blipFill>
        <p:spPr>
          <a:xfrm>
            <a:off x="422275" y="1065213"/>
            <a:ext cx="8364538" cy="2743200"/>
          </a:xfrm>
          <a:prstGeom prst="rect">
            <a:avLst/>
          </a:prstGeom>
          <a:noFill/>
          <a:ln w="9525">
            <a:noFill/>
          </a:ln>
        </p:spPr>
      </p:pic>
      <p:sp>
        <p:nvSpPr>
          <p:cNvPr id="48" name="Freeform 5"/>
          <p:cNvSpPr>
            <a:spLocks noEditPoints="1"/>
          </p:cNvSpPr>
          <p:nvPr/>
        </p:nvSpPr>
        <p:spPr bwMode="auto">
          <a:xfrm>
            <a:off x="487998" y="1065530"/>
            <a:ext cx="8232775" cy="4638675"/>
          </a:xfrm>
          <a:custGeom>
            <a:avLst/>
            <a:gdLst>
              <a:gd name="T0" fmla="*/ 5995 w 6021"/>
              <a:gd name="T1" fmla="*/ 2925 h 4063"/>
              <a:gd name="T2" fmla="*/ 5862 w 6021"/>
              <a:gd name="T3" fmla="*/ 2482 h 4063"/>
              <a:gd name="T4" fmla="*/ 5803 w 6021"/>
              <a:gd name="T5" fmla="*/ 2440 h 4063"/>
              <a:gd name="T6" fmla="*/ 5694 w 6021"/>
              <a:gd name="T7" fmla="*/ 2388 h 4063"/>
              <a:gd name="T8" fmla="*/ 5697 w 6021"/>
              <a:gd name="T9" fmla="*/ 2270 h 4063"/>
              <a:gd name="T10" fmla="*/ 5739 w 6021"/>
              <a:gd name="T11" fmla="*/ 2096 h 4063"/>
              <a:gd name="T12" fmla="*/ 5441 w 6021"/>
              <a:gd name="T13" fmla="*/ 1401 h 4063"/>
              <a:gd name="T14" fmla="*/ 5210 w 6021"/>
              <a:gd name="T15" fmla="*/ 1227 h 4063"/>
              <a:gd name="T16" fmla="*/ 4985 w 6021"/>
              <a:gd name="T17" fmla="*/ 1176 h 4063"/>
              <a:gd name="T18" fmla="*/ 4694 w 6021"/>
              <a:gd name="T19" fmla="*/ 432 h 4063"/>
              <a:gd name="T20" fmla="*/ 4607 w 6021"/>
              <a:gd name="T21" fmla="*/ 409 h 4063"/>
              <a:gd name="T22" fmla="*/ 4412 w 6021"/>
              <a:gd name="T23" fmla="*/ 380 h 4063"/>
              <a:gd name="T24" fmla="*/ 4266 w 6021"/>
              <a:gd name="T25" fmla="*/ 597 h 4063"/>
              <a:gd name="T26" fmla="*/ 3401 w 6021"/>
              <a:gd name="T27" fmla="*/ 410 h 4063"/>
              <a:gd name="T28" fmla="*/ 2404 w 6021"/>
              <a:gd name="T29" fmla="*/ 18 h 4063"/>
              <a:gd name="T30" fmla="*/ 2024 w 6021"/>
              <a:gd name="T31" fmla="*/ 25 h 4063"/>
              <a:gd name="T32" fmla="*/ 1906 w 6021"/>
              <a:gd name="T33" fmla="*/ 301 h 4063"/>
              <a:gd name="T34" fmla="*/ 1698 w 6021"/>
              <a:gd name="T35" fmla="*/ 629 h 4063"/>
              <a:gd name="T36" fmla="*/ 1686 w 6021"/>
              <a:gd name="T37" fmla="*/ 636 h 4063"/>
              <a:gd name="T38" fmla="*/ 1612 w 6021"/>
              <a:gd name="T39" fmla="*/ 672 h 4063"/>
              <a:gd name="T40" fmla="*/ 1614 w 6021"/>
              <a:gd name="T41" fmla="*/ 800 h 4063"/>
              <a:gd name="T42" fmla="*/ 1371 w 6021"/>
              <a:gd name="T43" fmla="*/ 1075 h 4063"/>
              <a:gd name="T44" fmla="*/ 1228 w 6021"/>
              <a:gd name="T45" fmla="*/ 1029 h 4063"/>
              <a:gd name="T46" fmla="*/ 827 w 6021"/>
              <a:gd name="T47" fmla="*/ 1038 h 4063"/>
              <a:gd name="T48" fmla="*/ 765 w 6021"/>
              <a:gd name="T49" fmla="*/ 1090 h 4063"/>
              <a:gd name="T50" fmla="*/ 478 w 6021"/>
              <a:gd name="T51" fmla="*/ 1520 h 4063"/>
              <a:gd name="T52" fmla="*/ 453 w 6021"/>
              <a:gd name="T53" fmla="*/ 1633 h 4063"/>
              <a:gd name="T54" fmla="*/ 347 w 6021"/>
              <a:gd name="T55" fmla="*/ 1918 h 4063"/>
              <a:gd name="T56" fmla="*/ 114 w 6021"/>
              <a:gd name="T57" fmla="*/ 2236 h 4063"/>
              <a:gd name="T58" fmla="*/ 391 w 6021"/>
              <a:gd name="T59" fmla="*/ 2098 h 4063"/>
              <a:gd name="T60" fmla="*/ 334 w 6021"/>
              <a:gd name="T61" fmla="*/ 2415 h 4063"/>
              <a:gd name="T62" fmla="*/ 206 w 6021"/>
              <a:gd name="T63" fmla="*/ 2560 h 4063"/>
              <a:gd name="T64" fmla="*/ 52 w 6021"/>
              <a:gd name="T65" fmla="*/ 2947 h 4063"/>
              <a:gd name="T66" fmla="*/ 335 w 6021"/>
              <a:gd name="T67" fmla="*/ 2624 h 4063"/>
              <a:gd name="T68" fmla="*/ 381 w 6021"/>
              <a:gd name="T69" fmla="*/ 2630 h 4063"/>
              <a:gd name="T70" fmla="*/ 75 w 6021"/>
              <a:gd name="T71" fmla="*/ 2952 h 4063"/>
              <a:gd name="T72" fmla="*/ 173 w 6021"/>
              <a:gd name="T73" fmla="*/ 3255 h 4063"/>
              <a:gd name="T74" fmla="*/ 767 w 6021"/>
              <a:gd name="T75" fmla="*/ 3517 h 4063"/>
              <a:gd name="T76" fmla="*/ 1241 w 6021"/>
              <a:gd name="T77" fmla="*/ 3658 h 4063"/>
              <a:gd name="T78" fmla="*/ 1880 w 6021"/>
              <a:gd name="T79" fmla="*/ 3639 h 4063"/>
              <a:gd name="T80" fmla="*/ 2151 w 6021"/>
              <a:gd name="T81" fmla="*/ 3612 h 4063"/>
              <a:gd name="T82" fmla="*/ 1960 w 6021"/>
              <a:gd name="T83" fmla="*/ 3737 h 4063"/>
              <a:gd name="T84" fmla="*/ 1707 w 6021"/>
              <a:gd name="T85" fmla="*/ 3856 h 4063"/>
              <a:gd name="T86" fmla="*/ 1962 w 6021"/>
              <a:gd name="T87" fmla="*/ 3862 h 4063"/>
              <a:gd name="T88" fmla="*/ 1850 w 6021"/>
              <a:gd name="T89" fmla="*/ 3986 h 4063"/>
              <a:gd name="T90" fmla="*/ 1776 w 6021"/>
              <a:gd name="T91" fmla="*/ 4033 h 4063"/>
              <a:gd name="T92" fmla="*/ 1783 w 6021"/>
              <a:gd name="T93" fmla="*/ 4042 h 4063"/>
              <a:gd name="T94" fmla="*/ 1915 w 6021"/>
              <a:gd name="T95" fmla="*/ 3985 h 4063"/>
              <a:gd name="T96" fmla="*/ 2575 w 6021"/>
              <a:gd name="T97" fmla="*/ 4050 h 4063"/>
              <a:gd name="T98" fmla="*/ 3129 w 6021"/>
              <a:gd name="T99" fmla="*/ 4040 h 4063"/>
              <a:gd name="T100" fmla="*/ 3447 w 6021"/>
              <a:gd name="T101" fmla="*/ 4014 h 4063"/>
              <a:gd name="T102" fmla="*/ 3813 w 6021"/>
              <a:gd name="T103" fmla="*/ 3920 h 4063"/>
              <a:gd name="T104" fmla="*/ 4005 w 6021"/>
              <a:gd name="T105" fmla="*/ 3888 h 4063"/>
              <a:gd name="T106" fmla="*/ 4143 w 6021"/>
              <a:gd name="T107" fmla="*/ 3887 h 4063"/>
              <a:gd name="T108" fmla="*/ 5112 w 6021"/>
              <a:gd name="T109" fmla="*/ 3874 h 4063"/>
              <a:gd name="T110" fmla="*/ 5121 w 6021"/>
              <a:gd name="T111" fmla="*/ 3504 h 4063"/>
              <a:gd name="T112" fmla="*/ 5211 w 6021"/>
              <a:gd name="T113" fmla="*/ 3552 h 4063"/>
              <a:gd name="T114" fmla="*/ 5583 w 6021"/>
              <a:gd name="T115" fmla="*/ 3427 h 4063"/>
              <a:gd name="T116" fmla="*/ 5859 w 6021"/>
              <a:gd name="T117" fmla="*/ 3023 h 4063"/>
              <a:gd name="T118" fmla="*/ 5865 w 6021"/>
              <a:gd name="T119" fmla="*/ 3119 h 4063"/>
              <a:gd name="T120" fmla="*/ 5991 w 6021"/>
              <a:gd name="T121" fmla="*/ 3141 h 4063"/>
              <a:gd name="T122" fmla="*/ 5038 w 6021"/>
              <a:gd name="T123" fmla="*/ 1208 h 4063"/>
              <a:gd name="T124" fmla="*/ 4341 w 6021"/>
              <a:gd name="T125" fmla="*/ 710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1" h="4063">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fontAlgn="auto"/>
            <a:endParaRPr lang="zh-CN" altLang="en-US" sz="1350" strike="noStrike" noProof="1"/>
          </a:p>
        </p:txBody>
      </p:sp>
      <p:pic>
        <p:nvPicPr>
          <p:cNvPr id="14340" name="图片 48"/>
          <p:cNvPicPr>
            <a:picLocks noChangeAspect="1"/>
          </p:cNvPicPr>
          <p:nvPr/>
        </p:nvPicPr>
        <p:blipFill>
          <a:blip r:embed="rId2"/>
          <a:stretch>
            <a:fillRect/>
          </a:stretch>
        </p:blipFill>
        <p:spPr>
          <a:xfrm>
            <a:off x="7743825" y="1101725"/>
            <a:ext cx="1020763" cy="973138"/>
          </a:xfrm>
          <a:prstGeom prst="rect">
            <a:avLst/>
          </a:prstGeom>
          <a:noFill/>
          <a:ln w="9525">
            <a:noFill/>
          </a:ln>
        </p:spPr>
      </p:pic>
      <p:pic>
        <p:nvPicPr>
          <p:cNvPr id="14341" name="图形 1"/>
          <p:cNvPicPr>
            <a:picLocks noChangeAspect="1"/>
          </p:cNvPicPr>
          <p:nvPr/>
        </p:nvPicPr>
        <p:blipFill>
          <a:blip r:embed="rId3" cstate="print"/>
          <a:stretch>
            <a:fillRect/>
          </a:stretch>
        </p:blipFill>
        <p:spPr>
          <a:xfrm>
            <a:off x="66675" y="1479550"/>
            <a:ext cx="2185988" cy="5072063"/>
          </a:xfrm>
          <a:prstGeom prst="rect">
            <a:avLst/>
          </a:prstGeom>
          <a:noFill/>
          <a:ln w="9525">
            <a:noFill/>
          </a:ln>
        </p:spPr>
      </p:pic>
      <p:pic>
        <p:nvPicPr>
          <p:cNvPr id="14342" name="图形 2"/>
          <p:cNvPicPr>
            <a:picLocks noChangeAspect="1"/>
          </p:cNvPicPr>
          <p:nvPr/>
        </p:nvPicPr>
        <p:blipFill>
          <a:blip r:embed="rId4" cstate="print"/>
          <a:stretch>
            <a:fillRect/>
          </a:stretch>
        </p:blipFill>
        <p:spPr>
          <a:xfrm>
            <a:off x="2252663" y="2889250"/>
            <a:ext cx="1276350" cy="3309938"/>
          </a:xfrm>
          <a:prstGeom prst="rect">
            <a:avLst/>
          </a:prstGeom>
          <a:noFill/>
          <a:ln w="9525">
            <a:noFill/>
          </a:ln>
        </p:spPr>
      </p:pic>
      <p:grpSp>
        <p:nvGrpSpPr>
          <p:cNvPr id="14343" name="组合 6"/>
          <p:cNvGrpSpPr/>
          <p:nvPr/>
        </p:nvGrpSpPr>
        <p:grpSpPr>
          <a:xfrm>
            <a:off x="4179888" y="1579563"/>
            <a:ext cx="2576512" cy="504825"/>
            <a:chOff x="5544458" y="2264229"/>
            <a:chExt cx="3436202" cy="673206"/>
          </a:xfrm>
        </p:grpSpPr>
        <p:sp>
          <p:nvSpPr>
            <p:cNvPr id="5" name="矩形 4"/>
            <p:cNvSpPr/>
            <p:nvPr/>
          </p:nvSpPr>
          <p:spPr>
            <a:xfrm>
              <a:off x="5544458" y="2264229"/>
              <a:ext cx="609600" cy="673206"/>
            </a:xfrm>
            <a:prstGeom prst="rect">
              <a:avLst/>
            </a:prstGeom>
            <a:solidFill>
              <a:srgbClr val="E95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altLang="zh-CN" strike="noStrike" noProof="1">
                  <a:latin typeface="微软雅黑" panose="020B0503020204020204" charset="-122"/>
                  <a:ea typeface="微软雅黑" panose="020B0503020204020204" charset="-122"/>
                </a:rPr>
                <a:t>01</a:t>
              </a:r>
              <a:endParaRPr lang="zh-CN" altLang="en-US" strike="noStrike" noProof="1">
                <a:latin typeface="微软雅黑" panose="020B0503020204020204" charset="-122"/>
                <a:ea typeface="微软雅黑" panose="020B0503020204020204" charset="-122"/>
              </a:endParaRPr>
            </a:p>
          </p:txBody>
        </p:sp>
        <p:sp>
          <p:nvSpPr>
            <p:cNvPr id="14345" name="文本框 5"/>
            <p:cNvSpPr txBox="1"/>
            <p:nvPr/>
          </p:nvSpPr>
          <p:spPr>
            <a:xfrm>
              <a:off x="6469689" y="2339222"/>
              <a:ext cx="2510971" cy="552114"/>
            </a:xfrm>
            <a:prstGeom prst="rect">
              <a:avLst/>
            </a:prstGeom>
            <a:noFill/>
            <a:ln w="9525">
              <a:noFill/>
            </a:ln>
          </p:spPr>
          <p:txBody>
            <a:bodyPr wrap="square" anchor="t">
              <a:spAutoFit/>
            </a:bodyPr>
            <a:lstStyle/>
            <a:p>
              <a:r>
                <a:rPr lang="zh-CN" altLang="en-US" sz="2100">
                  <a:solidFill>
                    <a:srgbClr val="595959"/>
                  </a:solidFill>
                  <a:latin typeface="微软雅黑" panose="020B0503020204020204" charset="-122"/>
                  <a:ea typeface="微软雅黑" panose="020B0503020204020204" charset="-122"/>
                </a:rPr>
                <a:t>考试分析</a:t>
              </a:r>
              <a:endParaRPr lang="zh-CN" altLang="en-US" sz="2100">
                <a:solidFill>
                  <a:srgbClr val="595959"/>
                </a:solidFill>
                <a:latin typeface="微软雅黑" panose="020B0503020204020204" charset="-122"/>
                <a:ea typeface="微软雅黑" panose="020B0503020204020204" charset="-122"/>
              </a:endParaRPr>
            </a:p>
          </p:txBody>
        </p:sp>
      </p:grpSp>
      <p:grpSp>
        <p:nvGrpSpPr>
          <p:cNvPr id="14346" name="组合 20"/>
          <p:cNvGrpSpPr/>
          <p:nvPr/>
        </p:nvGrpSpPr>
        <p:grpSpPr>
          <a:xfrm>
            <a:off x="4179888" y="2627948"/>
            <a:ext cx="2576512" cy="504825"/>
            <a:chOff x="5544458" y="2264229"/>
            <a:chExt cx="3436202" cy="673206"/>
          </a:xfrm>
        </p:grpSpPr>
        <p:sp>
          <p:nvSpPr>
            <p:cNvPr id="22" name="矩形 21"/>
            <p:cNvSpPr/>
            <p:nvPr/>
          </p:nvSpPr>
          <p:spPr>
            <a:xfrm>
              <a:off x="5544458" y="2264229"/>
              <a:ext cx="609600" cy="673206"/>
            </a:xfrm>
            <a:prstGeom prst="rect">
              <a:avLst/>
            </a:prstGeom>
            <a:solidFill>
              <a:srgbClr val="F59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altLang="zh-CN" strike="noStrike" noProof="1">
                  <a:latin typeface="微软雅黑" panose="020B0503020204020204" charset="-122"/>
                  <a:ea typeface="微软雅黑" panose="020B0503020204020204" charset="-122"/>
                </a:rPr>
                <a:t>02</a:t>
              </a:r>
              <a:endParaRPr lang="zh-CN" altLang="en-US" strike="noStrike" noProof="1">
                <a:latin typeface="微软雅黑" panose="020B0503020204020204" charset="-122"/>
                <a:ea typeface="微软雅黑" panose="020B0503020204020204" charset="-122"/>
              </a:endParaRPr>
            </a:p>
          </p:txBody>
        </p:sp>
        <p:sp>
          <p:nvSpPr>
            <p:cNvPr id="14348" name="文本框 22"/>
            <p:cNvSpPr txBox="1"/>
            <p:nvPr/>
          </p:nvSpPr>
          <p:spPr>
            <a:xfrm>
              <a:off x="6469689" y="2324826"/>
              <a:ext cx="2510971" cy="552114"/>
            </a:xfrm>
            <a:prstGeom prst="rect">
              <a:avLst/>
            </a:prstGeom>
            <a:noFill/>
            <a:ln w="9525">
              <a:noFill/>
            </a:ln>
          </p:spPr>
          <p:txBody>
            <a:bodyPr wrap="square" anchor="t">
              <a:spAutoFit/>
            </a:bodyPr>
            <a:lstStyle/>
            <a:p>
              <a:r>
                <a:rPr lang="zh-CN" altLang="en-US" sz="2100">
                  <a:solidFill>
                    <a:srgbClr val="595959"/>
                  </a:solidFill>
                  <a:latin typeface="微软雅黑" panose="020B0503020204020204" charset="-122"/>
                  <a:ea typeface="微软雅黑" panose="020B0503020204020204" charset="-122"/>
                </a:rPr>
                <a:t>学期总结</a:t>
              </a:r>
              <a:endParaRPr lang="zh-CN" altLang="en-US" sz="2100">
                <a:solidFill>
                  <a:srgbClr val="595959"/>
                </a:solidFill>
                <a:latin typeface="微软雅黑" panose="020B0503020204020204" charset="-122"/>
                <a:ea typeface="微软雅黑" panose="020B0503020204020204" charset="-122"/>
              </a:endParaRPr>
            </a:p>
          </p:txBody>
        </p:sp>
      </p:grpSp>
      <p:grpSp>
        <p:nvGrpSpPr>
          <p:cNvPr id="14349" name="组合 23"/>
          <p:cNvGrpSpPr/>
          <p:nvPr/>
        </p:nvGrpSpPr>
        <p:grpSpPr>
          <a:xfrm>
            <a:off x="4096703" y="3577273"/>
            <a:ext cx="3062287" cy="534987"/>
            <a:chOff x="5544458" y="2264229"/>
            <a:chExt cx="3414248" cy="573623"/>
          </a:xfrm>
        </p:grpSpPr>
        <p:sp>
          <p:nvSpPr>
            <p:cNvPr id="25" name="矩形 24"/>
            <p:cNvSpPr/>
            <p:nvPr/>
          </p:nvSpPr>
          <p:spPr>
            <a:xfrm>
              <a:off x="5544458" y="2264229"/>
              <a:ext cx="510615" cy="573623"/>
            </a:xfrm>
            <a:prstGeom prst="rect">
              <a:avLst/>
            </a:prstGeom>
            <a:solidFill>
              <a:srgbClr val="37A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altLang="zh-CN" strike="noStrike" noProof="1">
                  <a:latin typeface="微软雅黑" panose="020B0503020204020204" charset="-122"/>
                  <a:ea typeface="微软雅黑" panose="020B0503020204020204" charset="-122"/>
                </a:rPr>
                <a:t>03</a:t>
              </a:r>
              <a:endParaRPr lang="zh-CN" altLang="en-US" strike="noStrike" noProof="1">
                <a:latin typeface="微软雅黑" panose="020B0503020204020204" charset="-122"/>
                <a:ea typeface="微软雅黑" panose="020B0503020204020204" charset="-122"/>
              </a:endParaRPr>
            </a:p>
          </p:txBody>
        </p:sp>
        <p:sp>
          <p:nvSpPr>
            <p:cNvPr id="14351" name="文本框 25"/>
            <p:cNvSpPr txBox="1"/>
            <p:nvPr/>
          </p:nvSpPr>
          <p:spPr>
            <a:xfrm>
              <a:off x="6339771" y="2322206"/>
              <a:ext cx="2618935" cy="443920"/>
            </a:xfrm>
            <a:prstGeom prst="rect">
              <a:avLst/>
            </a:prstGeom>
            <a:noFill/>
            <a:ln w="9525">
              <a:noFill/>
            </a:ln>
          </p:spPr>
          <p:txBody>
            <a:bodyPr wrap="square" anchor="t">
              <a:spAutoFit/>
            </a:bodyPr>
            <a:lstStyle/>
            <a:p>
              <a:r>
                <a:rPr lang="zh-CN" altLang="en-US" sz="2100">
                  <a:solidFill>
                    <a:srgbClr val="595959"/>
                  </a:solidFill>
                  <a:latin typeface="微软雅黑" panose="020B0503020204020204" charset="-122"/>
                  <a:ea typeface="微软雅黑" panose="020B0503020204020204" charset="-122"/>
                </a:rPr>
                <a:t>家长教育经验分享</a:t>
              </a:r>
              <a:endParaRPr lang="zh-CN" altLang="en-US" sz="2100">
                <a:solidFill>
                  <a:srgbClr val="595959"/>
                </a:solidFill>
                <a:latin typeface="微软雅黑" panose="020B0503020204020204" charset="-122"/>
                <a:ea typeface="微软雅黑" panose="020B0503020204020204" charset="-122"/>
              </a:endParaRPr>
            </a:p>
          </p:txBody>
        </p:sp>
      </p:grpSp>
      <p:grpSp>
        <p:nvGrpSpPr>
          <p:cNvPr id="14352" name="组合 26"/>
          <p:cNvGrpSpPr/>
          <p:nvPr/>
        </p:nvGrpSpPr>
        <p:grpSpPr>
          <a:xfrm>
            <a:off x="4179888" y="4630103"/>
            <a:ext cx="2843212" cy="468312"/>
            <a:chOff x="5544458" y="2264229"/>
            <a:chExt cx="3436202" cy="673662"/>
          </a:xfrm>
        </p:grpSpPr>
        <p:sp>
          <p:nvSpPr>
            <p:cNvPr id="28" name="矩形 27"/>
            <p:cNvSpPr/>
            <p:nvPr/>
          </p:nvSpPr>
          <p:spPr>
            <a:xfrm>
              <a:off x="5544458" y="2264229"/>
              <a:ext cx="553323" cy="673662"/>
            </a:xfrm>
            <a:prstGeom prst="rect">
              <a:avLst/>
            </a:prstGeom>
            <a:solidFill>
              <a:srgbClr val="C66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en-US" altLang="zh-CN" strike="noStrike" noProof="1">
                  <a:latin typeface="微软雅黑" panose="020B0503020204020204" charset="-122"/>
                  <a:ea typeface="微软雅黑" panose="020B0503020204020204" charset="-122"/>
                </a:rPr>
                <a:t>04</a:t>
              </a:r>
              <a:endParaRPr lang="zh-CN" altLang="en-US" strike="noStrike" noProof="1">
                <a:latin typeface="微软雅黑" panose="020B0503020204020204" charset="-122"/>
                <a:ea typeface="微软雅黑" panose="020B0503020204020204" charset="-122"/>
              </a:endParaRPr>
            </a:p>
          </p:txBody>
        </p:sp>
        <p:sp>
          <p:nvSpPr>
            <p:cNvPr id="14354" name="文本框 28"/>
            <p:cNvSpPr txBox="1"/>
            <p:nvPr/>
          </p:nvSpPr>
          <p:spPr>
            <a:xfrm>
              <a:off x="6469689" y="2339222"/>
              <a:ext cx="2510971" cy="594757"/>
            </a:xfrm>
            <a:prstGeom prst="rect">
              <a:avLst/>
            </a:prstGeom>
            <a:noFill/>
            <a:ln w="9525">
              <a:noFill/>
            </a:ln>
          </p:spPr>
          <p:txBody>
            <a:bodyPr wrap="square" anchor="t">
              <a:spAutoFit/>
            </a:bodyPr>
            <a:lstStyle/>
            <a:p>
              <a:r>
                <a:rPr lang="zh-CN" altLang="en-US" sz="2100">
                  <a:solidFill>
                    <a:srgbClr val="595959"/>
                  </a:solidFill>
                  <a:latin typeface="微软雅黑" panose="020B0503020204020204" charset="-122"/>
                  <a:ea typeface="微软雅黑" panose="020B0503020204020204" charset="-122"/>
                </a:rPr>
                <a:t>家长配合事项</a:t>
              </a:r>
              <a:endParaRPr lang="zh-CN" altLang="en-US" sz="2100">
                <a:solidFill>
                  <a:srgbClr val="595959"/>
                </a:solidFill>
                <a:latin typeface="微软雅黑" panose="020B0503020204020204" charset="-122"/>
                <a:ea typeface="微软雅黑" panose="020B0503020204020204" charset="-122"/>
              </a:endParaRPr>
            </a:p>
          </p:txBody>
        </p:sp>
      </p:grpSp>
      <p:grpSp>
        <p:nvGrpSpPr>
          <p:cNvPr id="14355" name="组合 44"/>
          <p:cNvGrpSpPr/>
          <p:nvPr/>
        </p:nvGrpSpPr>
        <p:grpSpPr>
          <a:xfrm rot="1845734">
            <a:off x="571500" y="1501775"/>
            <a:ext cx="1270000" cy="938213"/>
            <a:chOff x="467955" y="825830"/>
            <a:chExt cx="1688486" cy="1246918"/>
          </a:xfrm>
        </p:grpSpPr>
        <p:sp>
          <p:nvSpPr>
            <p:cNvPr id="46" name="梯形 96"/>
            <p:cNvSpPr/>
            <p:nvPr/>
          </p:nvSpPr>
          <p:spPr>
            <a:xfrm rot="4183552">
              <a:off x="753339" y="835804"/>
              <a:ext cx="949429" cy="1525970"/>
            </a:xfrm>
            <a:custGeom>
              <a:avLst/>
              <a:gdLst/>
              <a:ahLst/>
              <a:cxnLst/>
              <a:rect l="l" t="t" r="r" b="b"/>
              <a:pathLst>
                <a:path w="1638954" h="2632273">
                  <a:moveTo>
                    <a:pt x="460131" y="0"/>
                  </a:moveTo>
                  <a:lnTo>
                    <a:pt x="985333" y="24657"/>
                  </a:lnTo>
                  <a:cubicBezTo>
                    <a:pt x="904127" y="674964"/>
                    <a:pt x="987214" y="1517335"/>
                    <a:pt x="1638954" y="2440233"/>
                  </a:cubicBezTo>
                  <a:lnTo>
                    <a:pt x="1063128" y="2071125"/>
                  </a:lnTo>
                  <a:lnTo>
                    <a:pt x="678579" y="2632273"/>
                  </a:lnTo>
                  <a:lnTo>
                    <a:pt x="262163" y="2020459"/>
                  </a:lnTo>
                  <a:cubicBezTo>
                    <a:pt x="141403" y="2335233"/>
                    <a:pt x="143936" y="2337566"/>
                    <a:pt x="68760" y="2596304"/>
                  </a:cubicBezTo>
                  <a:cubicBezTo>
                    <a:pt x="-118888" y="1450551"/>
                    <a:pt x="99284" y="691656"/>
                    <a:pt x="460131" y="0"/>
                  </a:cubicBezTo>
                  <a:close/>
                </a:path>
              </a:pathLst>
            </a:custGeom>
            <a:solidFill>
              <a:srgbClr val="19B4C9"/>
            </a:solidFill>
            <a:ln w="38100">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7" name="梯形 96"/>
            <p:cNvSpPr/>
            <p:nvPr/>
          </p:nvSpPr>
          <p:spPr>
            <a:xfrm rot="4183552">
              <a:off x="1233261" y="1195247"/>
              <a:ext cx="198325" cy="840022"/>
            </a:xfrm>
            <a:custGeom>
              <a:avLst/>
              <a:gdLst/>
              <a:ahLst/>
              <a:cxnLst/>
              <a:rect l="l" t="t" r="r" b="b"/>
              <a:pathLst>
                <a:path w="420536" h="1778648">
                  <a:moveTo>
                    <a:pt x="21975" y="0"/>
                  </a:moveTo>
                  <a:lnTo>
                    <a:pt x="139673" y="5525"/>
                  </a:lnTo>
                  <a:cubicBezTo>
                    <a:pt x="77745" y="501457"/>
                    <a:pt x="111365" y="1109088"/>
                    <a:pt x="420536" y="1778648"/>
                  </a:cubicBezTo>
                  <a:lnTo>
                    <a:pt x="279766" y="1771733"/>
                  </a:lnTo>
                  <a:cubicBezTo>
                    <a:pt x="2200" y="1106360"/>
                    <a:pt x="-33067" y="500890"/>
                    <a:pt x="21975" y="0"/>
                  </a:cubicBezTo>
                  <a:close/>
                </a:path>
              </a:pathLst>
            </a:custGeom>
            <a:solidFill>
              <a:srgbClr val="73E0E3"/>
            </a:solidFill>
            <a:ln>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4358" name="组合 47"/>
            <p:cNvGrpSpPr/>
            <p:nvPr/>
          </p:nvGrpSpPr>
          <p:grpSpPr>
            <a:xfrm rot="-264783">
              <a:off x="1363234" y="825830"/>
              <a:ext cx="793207" cy="804046"/>
              <a:chOff x="7973454" y="5027358"/>
              <a:chExt cx="1573288" cy="1594782"/>
            </a:xfrm>
          </p:grpSpPr>
          <p:sp>
            <p:nvSpPr>
              <p:cNvPr id="50" name="五角星 2"/>
              <p:cNvSpPr/>
              <p:nvPr/>
            </p:nvSpPr>
            <p:spPr>
              <a:xfrm rot="20480842">
                <a:off x="7897016" y="5021085"/>
                <a:ext cx="1574045" cy="158183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1" name="五角星 2"/>
              <p:cNvSpPr/>
              <p:nvPr/>
            </p:nvSpPr>
            <p:spPr>
              <a:xfrm rot="20480842">
                <a:off x="7901190" y="5040054"/>
                <a:ext cx="1582417" cy="157765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A3C4"/>
              </a:solidFill>
              <a:ln w="666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14361" name="组合 44"/>
          <p:cNvGrpSpPr/>
          <p:nvPr/>
        </p:nvGrpSpPr>
        <p:grpSpPr>
          <a:xfrm rot="-2174266">
            <a:off x="2644775" y="4364038"/>
            <a:ext cx="739775" cy="538162"/>
            <a:chOff x="467955" y="825830"/>
            <a:chExt cx="1688486" cy="1246918"/>
          </a:xfrm>
        </p:grpSpPr>
        <p:sp>
          <p:nvSpPr>
            <p:cNvPr id="3" name="梯形 96"/>
            <p:cNvSpPr/>
            <p:nvPr/>
          </p:nvSpPr>
          <p:spPr>
            <a:xfrm rot="4183552">
              <a:off x="753339" y="835804"/>
              <a:ext cx="949429" cy="1525970"/>
            </a:xfrm>
            <a:custGeom>
              <a:avLst/>
              <a:gdLst/>
              <a:ahLst/>
              <a:cxnLst/>
              <a:rect l="l" t="t" r="r" b="b"/>
              <a:pathLst>
                <a:path w="1638954" h="2632273">
                  <a:moveTo>
                    <a:pt x="460131" y="0"/>
                  </a:moveTo>
                  <a:lnTo>
                    <a:pt x="985333" y="24657"/>
                  </a:lnTo>
                  <a:cubicBezTo>
                    <a:pt x="904127" y="674964"/>
                    <a:pt x="987214" y="1517335"/>
                    <a:pt x="1638954" y="2440233"/>
                  </a:cubicBezTo>
                  <a:lnTo>
                    <a:pt x="1063128" y="2071125"/>
                  </a:lnTo>
                  <a:lnTo>
                    <a:pt x="678579" y="2632273"/>
                  </a:lnTo>
                  <a:lnTo>
                    <a:pt x="262163" y="2020459"/>
                  </a:lnTo>
                  <a:cubicBezTo>
                    <a:pt x="141403" y="2335233"/>
                    <a:pt x="143936" y="2337566"/>
                    <a:pt x="68760" y="2596304"/>
                  </a:cubicBezTo>
                  <a:cubicBezTo>
                    <a:pt x="-118888" y="1450551"/>
                    <a:pt x="99284" y="691656"/>
                    <a:pt x="460131" y="0"/>
                  </a:cubicBezTo>
                  <a:close/>
                </a:path>
              </a:pathLst>
            </a:custGeom>
            <a:solidFill>
              <a:srgbClr val="19B4C9"/>
            </a:solidFill>
            <a:ln w="38100">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梯形 96"/>
            <p:cNvSpPr/>
            <p:nvPr/>
          </p:nvSpPr>
          <p:spPr>
            <a:xfrm rot="4183552">
              <a:off x="1233261" y="1195247"/>
              <a:ext cx="198325" cy="840022"/>
            </a:xfrm>
            <a:custGeom>
              <a:avLst/>
              <a:gdLst/>
              <a:ahLst/>
              <a:cxnLst/>
              <a:rect l="l" t="t" r="r" b="b"/>
              <a:pathLst>
                <a:path w="420536" h="1778648">
                  <a:moveTo>
                    <a:pt x="21975" y="0"/>
                  </a:moveTo>
                  <a:lnTo>
                    <a:pt x="139673" y="5525"/>
                  </a:lnTo>
                  <a:cubicBezTo>
                    <a:pt x="77745" y="501457"/>
                    <a:pt x="111365" y="1109088"/>
                    <a:pt x="420536" y="1778648"/>
                  </a:cubicBezTo>
                  <a:lnTo>
                    <a:pt x="279766" y="1771733"/>
                  </a:lnTo>
                  <a:cubicBezTo>
                    <a:pt x="2200" y="1106360"/>
                    <a:pt x="-33067" y="500890"/>
                    <a:pt x="21975" y="0"/>
                  </a:cubicBezTo>
                  <a:close/>
                </a:path>
              </a:pathLst>
            </a:custGeom>
            <a:solidFill>
              <a:srgbClr val="73E0E3"/>
            </a:solidFill>
            <a:ln>
              <a:solidFill>
                <a:srgbClr val="73E0E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4364" name="组合 47"/>
            <p:cNvGrpSpPr/>
            <p:nvPr/>
          </p:nvGrpSpPr>
          <p:grpSpPr>
            <a:xfrm rot="-264783">
              <a:off x="1363234" y="825830"/>
              <a:ext cx="793207" cy="804046"/>
              <a:chOff x="7973454" y="5027358"/>
              <a:chExt cx="1573288" cy="1594782"/>
            </a:xfrm>
          </p:grpSpPr>
          <p:sp>
            <p:nvSpPr>
              <p:cNvPr id="8" name="五角星 2"/>
              <p:cNvSpPr/>
              <p:nvPr/>
            </p:nvSpPr>
            <p:spPr>
              <a:xfrm rot="20480842">
                <a:off x="7897016" y="5021085"/>
                <a:ext cx="1574045" cy="158183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五角星 2"/>
              <p:cNvSpPr/>
              <p:nvPr/>
            </p:nvSpPr>
            <p:spPr>
              <a:xfrm rot="20480842">
                <a:off x="7901190" y="5040054"/>
                <a:ext cx="1582417" cy="157765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A3C4"/>
              </a:solidFill>
              <a:ln w="666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3"/>
          <p:cNvPicPr>
            <a:picLocks noChangeAspect="1"/>
          </p:cNvPicPr>
          <p:nvPr/>
        </p:nvPicPr>
        <p:blipFill>
          <a:blip r:embed="rId1"/>
          <a:stretch>
            <a:fillRect/>
          </a:stretch>
        </p:blipFill>
        <p:spPr>
          <a:xfrm>
            <a:off x="-5715" y="5915660"/>
            <a:ext cx="9119235" cy="978535"/>
          </a:xfrm>
          <a:prstGeom prst="rect">
            <a:avLst/>
          </a:prstGeom>
          <a:noFill/>
          <a:ln w="9525">
            <a:noFill/>
          </a:ln>
        </p:spPr>
      </p:pic>
      <p:pic>
        <p:nvPicPr>
          <p:cNvPr id="40963" name="图片 11"/>
          <p:cNvPicPr>
            <a:picLocks noChangeAspect="1"/>
          </p:cNvPicPr>
          <p:nvPr/>
        </p:nvPicPr>
        <p:blipFill>
          <a:blip r:embed="rId2"/>
          <a:stretch>
            <a:fillRect/>
          </a:stretch>
        </p:blipFill>
        <p:spPr>
          <a:xfrm>
            <a:off x="1958420" y="5022454"/>
            <a:ext cx="4795838" cy="1651397"/>
          </a:xfrm>
          <a:prstGeom prst="rect">
            <a:avLst/>
          </a:prstGeom>
          <a:noFill/>
          <a:ln w="9525">
            <a:noFill/>
          </a:ln>
        </p:spPr>
      </p:pic>
      <p:sp>
        <p:nvSpPr>
          <p:cNvPr id="6146" name="标题 4097"/>
          <p:cNvSpPr>
            <a:spLocks noGrp="1"/>
          </p:cNvSpPr>
          <p:nvPr/>
        </p:nvSpPr>
        <p:spPr>
          <a:xfrm>
            <a:off x="2113280" y="1943100"/>
            <a:ext cx="5142865" cy="2512060"/>
          </a:xfrm>
          <a:prstGeom prst="rect">
            <a:avLst/>
          </a:prstGeom>
          <a:noFill/>
          <a:ln w="9525">
            <a:noFill/>
          </a:ln>
        </p:spPr>
        <p:txBody>
          <a:bodyPr anchor="ctr"/>
          <a:lstStyle>
            <a:lvl1pPr lvl="0" algn="r" rtl="0" eaLnBrk="0" fontAlgn="base" hangingPunct="0">
              <a:spcBef>
                <a:spcPct val="0"/>
              </a:spcBef>
              <a:spcAft>
                <a:spcPct val="0"/>
              </a:spcAft>
              <a:buFont typeface="Arial" panose="020B0604020202020204" pitchFamily="34" charset="0"/>
              <a:defRPr sz="3200" b="1" kern="1200">
                <a:solidFill>
                  <a:srgbClr val="0099CC"/>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2pPr>
            <a:lvl3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3pPr>
            <a:lvl4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4pPr>
            <a:lvl5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5pPr>
            <a:lvl6pPr marL="4572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6pPr>
            <a:lvl7pPr marL="9144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7pPr>
            <a:lvl8pPr marL="13716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8pPr>
            <a:lvl9pPr marL="18288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600" i="0" u="none" strike="noStrike" kern="1200" cap="none" spc="0" normalizeH="0" baseline="0" noProof="1">
                <a:ln>
                  <a:noFill/>
                </a:ln>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常规方面表现优异</a:t>
            </a:r>
            <a:r>
              <a:rPr kumimoji="0" lang="zh-CN" altLang="en-US" sz="36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sym typeface="+mn-ea"/>
              </a:rPr>
              <a:t>的孩子：</a:t>
            </a:r>
            <a:endParaRPr kumimoji="0" lang="zh-CN" altLang="en-US" sz="36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sym typeface="+mn-ea"/>
            </a:endParaRPr>
          </a:p>
          <a:p>
            <a:pPr marL="0" marR="0" lvl="0" indent="0" algn="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1">
                <a:ln>
                  <a:noFill/>
                </a:ln>
                <a:solidFill>
                  <a:schemeClr val="accent6">
                    <a:lumMod val="75000"/>
                  </a:schemeClr>
                </a:solidFill>
                <a:effectLst/>
                <a:uLnTx/>
                <a:uFillTx/>
                <a:latin typeface="微软雅黑" panose="020B0503020204020204" charset="-122"/>
                <a:ea typeface="微软雅黑" panose="020B0503020204020204" charset="-122"/>
                <a:cs typeface="+mj-cs"/>
              </a:rPr>
              <a:t> </a:t>
            </a:r>
            <a:endParaRPr kumimoji="0" lang="zh-CN" altLang="en-US" sz="2400" b="1" i="0" u="none" strike="noStrike" kern="1200" cap="none" spc="0" normalizeH="0" baseline="0" noProof="1">
              <a:ln>
                <a:noFill/>
              </a:ln>
              <a:solidFill>
                <a:schemeClr val="accent6">
                  <a:lumMod val="75000"/>
                </a:schemeClr>
              </a:solidFill>
              <a:effectLst/>
              <a:uLnTx/>
              <a:uFillTx/>
              <a:latin typeface="微软雅黑" panose="020B0503020204020204" charset="-122"/>
              <a:ea typeface="微软雅黑" panose="020B0503020204020204" charset="-122"/>
              <a:cs typeface="+mj-cs"/>
            </a:endParaRPr>
          </a:p>
          <a:p>
            <a:pPr marL="0" marR="0" lvl="0" indent="0" algn="r" defTabSz="914400" rtl="0" eaLnBrk="1" fontAlgn="base" latinLnBrk="0" hangingPunct="1">
              <a:lnSpc>
                <a:spcPct val="200000"/>
              </a:lnSpc>
              <a:spcBef>
                <a:spcPct val="0"/>
              </a:spcBef>
              <a:spcAft>
                <a:spcPct val="0"/>
              </a:spcAft>
              <a:buClrTx/>
              <a:buSzTx/>
              <a:buFont typeface="Arial" panose="020B0604020202020204" pitchFamily="34" charset="0"/>
              <a:buNone/>
              <a:defRPr/>
            </a:pPr>
            <a:endParaRPr kumimoji="0" lang="zh-CN" altLang="en-US" sz="2400" b="1" i="0" u="none" strike="noStrike" kern="1200" cap="none" spc="0" normalizeH="0" baseline="0" noProof="1">
              <a:ln>
                <a:noFill/>
              </a:ln>
              <a:solidFill>
                <a:schemeClr val="accent6">
                  <a:lumMod val="75000"/>
                </a:schemeClr>
              </a:solidFill>
              <a:effectLst/>
              <a:uLnTx/>
              <a:uFillTx/>
              <a:latin typeface="微软雅黑" panose="020B0503020204020204" charset="-122"/>
              <a:ea typeface="微软雅黑" panose="020B0503020204020204" charset="-122"/>
              <a:cs typeface="+mj-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3"/>
          <p:cNvPicPr>
            <a:picLocks noChangeAspect="1"/>
          </p:cNvPicPr>
          <p:nvPr/>
        </p:nvPicPr>
        <p:blipFill>
          <a:blip r:embed="rId1"/>
          <a:stretch>
            <a:fillRect/>
          </a:stretch>
        </p:blipFill>
        <p:spPr>
          <a:xfrm>
            <a:off x="1143000" y="5022056"/>
            <a:ext cx="6858000" cy="978694"/>
          </a:xfrm>
          <a:prstGeom prst="rect">
            <a:avLst/>
          </a:prstGeom>
          <a:noFill/>
          <a:ln w="9525">
            <a:noFill/>
          </a:ln>
        </p:spPr>
      </p:pic>
      <p:sp>
        <p:nvSpPr>
          <p:cNvPr id="5" name="矩形 4"/>
          <p:cNvSpPr/>
          <p:nvPr/>
        </p:nvSpPr>
        <p:spPr>
          <a:xfrm>
            <a:off x="1300163" y="1040606"/>
            <a:ext cx="4062413" cy="873919"/>
          </a:xfrm>
          <a:prstGeom prst="rect">
            <a:avLst/>
          </a:prstGeom>
          <a:noFill/>
          <a:ln w="28575" cmpd="sng">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3300" b="0" i="0" u="none" strike="noStrike" kern="1200" cap="none" spc="0" normalizeH="0" baseline="0" noProof="1">
                <a:ln>
                  <a:noFill/>
                </a:ln>
                <a:solidFill>
                  <a:srgbClr val="557049"/>
                </a:solidFill>
                <a:effectLst/>
                <a:uLnTx/>
                <a:uFillTx/>
                <a:latin typeface="字体管家胖丫儿" charset="-122"/>
                <a:ea typeface="字体管家胖丫儿" charset="-122"/>
                <a:cs typeface="+mn-cs"/>
                <a:sym typeface="+mn-ea"/>
              </a:rPr>
              <a:t>需要家长配合的事项</a:t>
            </a:r>
            <a:endParaRPr kumimoji="0" lang="zh-CN" altLang="en-US" sz="3300" b="0" i="0" u="none" strike="noStrike" kern="1200" cap="none" spc="0" normalizeH="0" baseline="0" noProof="1">
              <a:ln>
                <a:noFill/>
              </a:ln>
              <a:solidFill>
                <a:srgbClr val="557049"/>
              </a:solidFill>
              <a:effectLst/>
              <a:uLnTx/>
              <a:uFillTx/>
              <a:latin typeface="字体管家胖丫儿" charset="-122"/>
              <a:ea typeface="字体管家胖丫儿" charset="-122"/>
              <a:cs typeface="+mn-cs"/>
              <a:sym typeface="+mn-ea"/>
            </a:endParaRPr>
          </a:p>
        </p:txBody>
      </p:sp>
      <p:sp>
        <p:nvSpPr>
          <p:cNvPr id="3" name="内容占位符 2"/>
          <p:cNvSpPr>
            <a:spLocks noGrp="1"/>
          </p:cNvSpPr>
          <p:nvPr>
            <p:ph idx="1"/>
          </p:nvPr>
        </p:nvSpPr>
        <p:spPr>
          <a:xfrm>
            <a:off x="1562100" y="2128838"/>
            <a:ext cx="6018610" cy="2893219"/>
          </a:xfrm>
          <a:solidFill>
            <a:schemeClr val="bg1">
              <a:alpha val="86000"/>
            </a:schemeClr>
          </a:solidFill>
        </p:spPr>
        <p:txBody>
          <a:bodyPr vert="horz" wrap="square" lIns="68580" tIns="34290" rIns="68580" bIns="34290" numCol="1" anchor="t" anchorCtr="0" compatLnSpc="1"/>
          <a:lstStyle/>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1.督促及陪伴孩子做作业</a:t>
            </a:r>
            <a:r>
              <a:rPr kumimoji="0" lang="zh-CN" altLang="en-US"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（预习单、拼读单、拉杆夹）</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a:t>
            </a:r>
            <a:endPar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2.督促睡前收拾好学习用品，分类放好，不让玩具和零食进校园。</a:t>
            </a:r>
            <a:endPar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3</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.早上要求8点到校，</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给孩子留</a:t>
            </a:r>
            <a:r>
              <a:rPr kumimoji="0" lang="en-US" altLang="zh-CN"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5</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分钟时间收拾书包</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a:t>
            </a:r>
            <a:endPar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4</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.及时查看班级群</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公告</a:t>
            </a:r>
            <a:r>
              <a:rPr kumimoji="0"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，知悉班级要求。</a:t>
            </a:r>
            <a:endPar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5.</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约见教师，请在门外等候。</a:t>
            </a:r>
            <a:endParaRPr kumimoji="0" lang="en-US" altLang="zh-CN"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r>
              <a:rPr kumimoji="0" lang="en-US" altLang="zh-CN" sz="18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6.</a:t>
            </a:r>
            <a:r>
              <a:rPr kumimoji="0" lang="zh-CN" altLang="en-US"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rPr>
              <a:t>帮孩子在校服、水杯等易混物品上写上名字</a:t>
            </a:r>
            <a:endParaRPr kumimoji="0" sz="1800" b="1"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rgbClr val="0099CC"/>
              </a:solidFill>
              <a:effectLst/>
              <a:uLnTx/>
              <a:uFillTx/>
              <a:latin typeface="+mn-lt"/>
              <a:ea typeface="+mn-ea"/>
              <a:cs typeface="+mn-cs"/>
            </a:endParaRPr>
          </a:p>
        </p:txBody>
      </p:sp>
      <p:sp>
        <p:nvSpPr>
          <p:cNvPr id="7" name="矩形 6"/>
          <p:cNvSpPr/>
          <p:nvPr/>
        </p:nvSpPr>
        <p:spPr>
          <a:xfrm>
            <a:off x="-635" y="-15240"/>
            <a:ext cx="9144000" cy="6888480"/>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43014" name="标题 1"/>
          <p:cNvSpPr>
            <a:spLocks noGrp="1"/>
          </p:cNvSpPr>
          <p:nvPr>
            <p:ph type="title"/>
          </p:nvPr>
        </p:nvSpPr>
        <p:spPr/>
        <p:txBody>
          <a:bodyPr vert="horz" wrap="square" lIns="68580" tIns="34290" rIns="68580" bIns="34290" anchor="ctr"/>
          <a:lstStyle/>
          <a:p>
            <a:pPr eaLnBrk="1" hangingPunct="1"/>
            <a:r>
              <a:rPr lang="zh-CN" altLang="en-US" b="1" dirty="0">
                <a:solidFill>
                  <a:schemeClr val="bg1"/>
                </a:solidFill>
                <a:latin typeface="幼圆" panose="02010509060101010101" charset="-122"/>
                <a:ea typeface="幼圆" panose="02010509060101010101" charset="-122"/>
              </a:rPr>
              <a:t>老师的好帮手</a:t>
            </a:r>
            <a:endParaRPr lang="zh-CN" altLang="en-US" b="1" dirty="0">
              <a:solidFill>
                <a:schemeClr val="bg1"/>
              </a:solidFill>
              <a:latin typeface="幼圆" panose="02010509060101010101" charset="-122"/>
              <a:ea typeface="幼圆" panose="02010509060101010101" charset="-122"/>
            </a:endParaRPr>
          </a:p>
        </p:txBody>
      </p:sp>
      <p:sp>
        <p:nvSpPr>
          <p:cNvPr id="43015" name="内容占位符 2"/>
          <p:cNvSpPr txBox="1"/>
          <p:nvPr/>
        </p:nvSpPr>
        <p:spPr>
          <a:xfrm>
            <a:off x="628015" y="1914525"/>
            <a:ext cx="8189595" cy="3263265"/>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50000"/>
              </a:lnSpc>
              <a:buNone/>
            </a:pPr>
            <a:r>
              <a:rPr lang="zh-CN" altLang="en-US" sz="2100" b="1" dirty="0">
                <a:solidFill>
                  <a:schemeClr val="bg1"/>
                </a:solidFill>
              </a:rPr>
              <a:t>小组长：朱子剑 毛文玉 曾彦博  闫欣玉</a:t>
            </a:r>
            <a:endParaRPr lang="zh-CN" altLang="en-US" sz="2100" b="1" dirty="0">
              <a:solidFill>
                <a:schemeClr val="bg1"/>
              </a:solidFill>
            </a:endParaRPr>
          </a:p>
          <a:p>
            <a:pPr marL="0" lvl="0" indent="0" eaLnBrk="1" hangingPunct="1">
              <a:lnSpc>
                <a:spcPct val="150000"/>
              </a:lnSpc>
              <a:buNone/>
            </a:pPr>
            <a:r>
              <a:rPr lang="zh-CN" altLang="en-US" sz="2100" b="1" dirty="0">
                <a:solidFill>
                  <a:schemeClr val="bg1"/>
                </a:solidFill>
              </a:rPr>
              <a:t>牛奶快递员：刘子昕</a:t>
            </a:r>
            <a:endParaRPr lang="zh-CN" altLang="en-US" sz="2100" b="1" dirty="0">
              <a:solidFill>
                <a:schemeClr val="bg1"/>
              </a:solidFill>
            </a:endParaRPr>
          </a:p>
          <a:p>
            <a:pPr marL="0" lvl="0" indent="0" eaLnBrk="1" hangingPunct="1">
              <a:lnSpc>
                <a:spcPct val="150000"/>
              </a:lnSpc>
              <a:buNone/>
            </a:pPr>
            <a:r>
              <a:rPr lang="zh-CN" altLang="en-US" sz="2100" b="1" dirty="0">
                <a:solidFill>
                  <a:schemeClr val="bg1"/>
                </a:solidFill>
              </a:rPr>
              <a:t>图书角管理员：朱铭煊  何智雅</a:t>
            </a:r>
            <a:endParaRPr lang="zh-CN" altLang="en-US" sz="2100" dirty="0"/>
          </a:p>
        </p:txBody>
      </p:sp>
      <p:pic>
        <p:nvPicPr>
          <p:cNvPr id="43016" name="图片 3"/>
          <p:cNvPicPr>
            <a:picLocks noChangeAspect="1"/>
          </p:cNvPicPr>
          <p:nvPr/>
        </p:nvPicPr>
        <p:blipFill>
          <a:blip r:embed="rId1"/>
          <a:stretch>
            <a:fillRect/>
          </a:stretch>
        </p:blipFill>
        <p:spPr>
          <a:xfrm>
            <a:off x="0" y="5908675"/>
            <a:ext cx="9144000" cy="978535"/>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4" name="矩形 63"/>
          <p:cNvSpPr/>
          <p:nvPr/>
        </p:nvSpPr>
        <p:spPr>
          <a:xfrm>
            <a:off x="2778125" y="857250"/>
            <a:ext cx="6350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29699" name="组合 92"/>
          <p:cNvGrpSpPr/>
          <p:nvPr/>
        </p:nvGrpSpPr>
        <p:grpSpPr>
          <a:xfrm>
            <a:off x="844550" y="1530350"/>
            <a:ext cx="5157788" cy="3994150"/>
            <a:chOff x="3051715" y="1629522"/>
            <a:chExt cx="7107908" cy="7107908"/>
          </a:xfrm>
        </p:grpSpPr>
        <p:sp>
          <p:nvSpPr>
            <p:cNvPr id="94" name="弧形 93"/>
            <p:cNvSpPr/>
            <p:nvPr/>
          </p:nvSpPr>
          <p:spPr>
            <a:xfrm>
              <a:off x="3648919" y="2170520"/>
              <a:ext cx="5852608" cy="5852606"/>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5" name="弧形 94"/>
            <p:cNvSpPr/>
            <p:nvPr/>
          </p:nvSpPr>
          <p:spPr>
            <a:xfrm>
              <a:off x="3473271" y="2022975"/>
              <a:ext cx="6199220" cy="6199220"/>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6" name="弧形 95"/>
            <p:cNvSpPr/>
            <p:nvPr/>
          </p:nvSpPr>
          <p:spPr>
            <a:xfrm>
              <a:off x="3321042" y="1894166"/>
              <a:ext cx="6527098" cy="652709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7" name="弧形 96"/>
            <p:cNvSpPr/>
            <p:nvPr/>
          </p:nvSpPr>
          <p:spPr>
            <a:xfrm>
              <a:off x="3168814" y="1765357"/>
              <a:ext cx="6819845" cy="6819844"/>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8" name="弧形 97"/>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grpSp>
      <p:sp>
        <p:nvSpPr>
          <p:cNvPr id="83" name="任意多边形 82"/>
          <p:cNvSpPr/>
          <p:nvPr/>
        </p:nvSpPr>
        <p:spPr>
          <a:xfrm rot="5400000">
            <a:off x="1273969" y="1561306"/>
            <a:ext cx="1682750" cy="4249738"/>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4" name="五角星 2"/>
          <p:cNvSpPr/>
          <p:nvPr/>
        </p:nvSpPr>
        <p:spPr bwMode="auto">
          <a:xfrm rot="1013228">
            <a:off x="2724785" y="3162935"/>
            <a:ext cx="1229995" cy="104838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BEEF9"/>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6" name="椭圆 5"/>
          <p:cNvSpPr/>
          <p:nvPr/>
        </p:nvSpPr>
        <p:spPr>
          <a:xfrm>
            <a:off x="2654300" y="3133725"/>
            <a:ext cx="1233488" cy="1233488"/>
          </a:xfrm>
          <a:prstGeom prst="ellipse">
            <a:avLst/>
          </a:prstGeom>
          <a:noFill/>
          <a:ln>
            <a:solidFill>
              <a:srgbClr val="22F1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rot="20953261">
            <a:off x="3798888" y="1373188"/>
            <a:ext cx="425450" cy="425450"/>
          </a:xfrm>
          <a:prstGeom prst="star4">
            <a:avLst/>
          </a:prstGeom>
          <a:solidFill>
            <a:srgbClr val="06E5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29709" name="组合 8"/>
          <p:cNvGrpSpPr/>
          <p:nvPr/>
        </p:nvGrpSpPr>
        <p:grpSpPr>
          <a:xfrm flipH="1">
            <a:off x="3992563" y="3248025"/>
            <a:ext cx="3101975" cy="1552575"/>
            <a:chOff x="594424" y="1153191"/>
            <a:chExt cx="2605976" cy="1634460"/>
          </a:xfrm>
        </p:grpSpPr>
        <p:sp>
          <p:nvSpPr>
            <p:cNvPr id="10" name="任意多边形 9"/>
            <p:cNvSpPr/>
            <p:nvPr/>
          </p:nvSpPr>
          <p:spPr>
            <a:xfrm>
              <a:off x="616697" y="1175464"/>
              <a:ext cx="2583703" cy="161218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 name="任意多边形 10"/>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9712" name="组合 102"/>
          <p:cNvGrpSpPr/>
          <p:nvPr/>
        </p:nvGrpSpPr>
        <p:grpSpPr>
          <a:xfrm>
            <a:off x="7281863" y="5157788"/>
            <a:ext cx="1609725" cy="1544637"/>
            <a:chOff x="9886950" y="4535871"/>
            <a:chExt cx="1834461" cy="2005899"/>
          </a:xfrm>
        </p:grpSpPr>
        <p:sp>
          <p:nvSpPr>
            <p:cNvPr id="104" name="圆角矩形 103"/>
            <p:cNvSpPr/>
            <p:nvPr/>
          </p:nvSpPr>
          <p:spPr>
            <a:xfrm>
              <a:off x="10527337" y="5428477"/>
              <a:ext cx="327090" cy="13398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05" name="圆角矩形 104"/>
            <p:cNvSpPr/>
            <p:nvPr/>
          </p:nvSpPr>
          <p:spPr>
            <a:xfrm rot="1452078">
              <a:off x="10594331" y="5006805"/>
              <a:ext cx="285710" cy="488667"/>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8" name="组合 105"/>
            <p:cNvGrpSpPr/>
            <p:nvPr/>
          </p:nvGrpSpPr>
          <p:grpSpPr>
            <a:xfrm rot="17559220">
              <a:off x="10526211" y="4117280"/>
              <a:ext cx="611597" cy="1772498"/>
              <a:chOff x="2994660" y="1680210"/>
              <a:chExt cx="1234440" cy="3577590"/>
            </a:xfrm>
            <a:solidFill>
              <a:srgbClr val="FFC000"/>
            </a:solidFill>
          </p:grpSpPr>
          <p:sp>
            <p:nvSpPr>
              <p:cNvPr id="118" name="椭圆 117"/>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9" name="矩形 118"/>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0" name="矩形 119"/>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1" name="矩形 120"/>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2" name="梯形 121"/>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107" name="椭圆 106"/>
            <p:cNvSpPr/>
            <p:nvPr/>
          </p:nvSpPr>
          <p:spPr>
            <a:xfrm>
              <a:off x="10643591" y="5276753"/>
              <a:ext cx="102462" cy="1004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cxnSp>
          <p:nvCxnSpPr>
            <p:cNvPr id="108" name="直接连接符 107"/>
            <p:cNvCxnSpPr>
              <a:stCxn id="104" idx="2"/>
            </p:cNvCxnSpPr>
            <p:nvPr/>
          </p:nvCxnSpPr>
          <p:spPr>
            <a:xfrm flipH="1">
              <a:off x="10686940" y="5562466"/>
              <a:ext cx="3941" cy="9517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104" idx="2"/>
            </p:cNvCxnSpPr>
            <p:nvPr/>
          </p:nvCxnSpPr>
          <p:spPr>
            <a:xfrm flipH="1">
              <a:off x="10273152" y="5566407"/>
              <a:ext cx="293593" cy="9556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04" idx="2"/>
            </p:cNvCxnSpPr>
            <p:nvPr/>
          </p:nvCxnSpPr>
          <p:spPr>
            <a:xfrm>
              <a:off x="10807136" y="5550644"/>
              <a:ext cx="293592" cy="957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104" idx="2"/>
            </p:cNvCxnSpPr>
            <p:nvPr/>
          </p:nvCxnSpPr>
          <p:spPr>
            <a:xfrm>
              <a:off x="10080051" y="6529947"/>
              <a:ext cx="1489637"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104" idx="2"/>
            </p:cNvCxnSpPr>
            <p:nvPr/>
          </p:nvCxnSpPr>
          <p:spPr>
            <a:xfrm>
              <a:off x="9886950" y="6541770"/>
              <a:ext cx="104433"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104" idx="2"/>
            </p:cNvCxnSpPr>
            <p:nvPr/>
          </p:nvCxnSpPr>
          <p:spPr>
            <a:xfrm>
              <a:off x="11666239" y="6527978"/>
              <a:ext cx="55172"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rot="17559220">
              <a:off x="10852451" y="4455083"/>
              <a:ext cx="80788" cy="825605"/>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5" name="矩形 114"/>
            <p:cNvSpPr/>
            <p:nvPr/>
          </p:nvSpPr>
          <p:spPr>
            <a:xfrm rot="17559220">
              <a:off x="10743091" y="4722074"/>
              <a:ext cx="78817" cy="825605"/>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6" name="矩形 115"/>
            <p:cNvSpPr/>
            <p:nvPr/>
          </p:nvSpPr>
          <p:spPr>
            <a:xfrm rot="17559220">
              <a:off x="10372655" y="4489563"/>
              <a:ext cx="84729" cy="17733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7" name="矩形 116"/>
            <p:cNvSpPr/>
            <p:nvPr/>
          </p:nvSpPr>
          <p:spPr>
            <a:xfrm rot="17559220">
              <a:off x="11189396" y="5156558"/>
              <a:ext cx="256156" cy="86698"/>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16414" name="TextBox 73"/>
          <p:cNvSpPr txBox="1"/>
          <p:nvPr/>
        </p:nvSpPr>
        <p:spPr>
          <a:xfrm>
            <a:off x="53975" y="3271838"/>
            <a:ext cx="2724150" cy="830263"/>
          </a:xfrm>
          <a:prstGeom prst="rect">
            <a:avLst/>
          </a:prstGeom>
          <a:noFill/>
          <a:ln w="9525">
            <a:noFill/>
          </a:ln>
        </p:spPr>
        <p:txBody>
          <a:bodyPr wrap="square" anchor="t">
            <a:spAutoFit/>
          </a:bodyPr>
          <a:lstStyle/>
          <a:p>
            <a:r>
              <a:rPr lang="zh-CN" altLang="en-US" sz="4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班级活动</a:t>
            </a:r>
            <a:endParaRPr lang="zh-CN" altLang="en-US" sz="4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3"/>
          <p:cNvPicPr>
            <a:picLocks noChangeAspect="1"/>
          </p:cNvPicPr>
          <p:nvPr/>
        </p:nvPicPr>
        <p:blipFill>
          <a:blip r:embed="rId1"/>
          <a:stretch>
            <a:fillRect/>
          </a:stretch>
        </p:blipFill>
        <p:spPr>
          <a:xfrm>
            <a:off x="0" y="5628005"/>
            <a:ext cx="9144000" cy="1304925"/>
          </a:xfrm>
          <a:prstGeom prst="rect">
            <a:avLst/>
          </a:prstGeom>
          <a:noFill/>
          <a:ln w="9525">
            <a:noFill/>
          </a:ln>
        </p:spPr>
      </p:pic>
      <p:sp>
        <p:nvSpPr>
          <p:cNvPr id="9" name="矩形 8"/>
          <p:cNvSpPr/>
          <p:nvPr/>
        </p:nvSpPr>
        <p:spPr>
          <a:xfrm>
            <a:off x="255270" y="858520"/>
            <a:ext cx="2767013" cy="4106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endParaRPr lang="zh-CN" altLang="en-US" sz="1400" strike="noStrike" noProof="1">
              <a:solidFill>
                <a:schemeClr val="tx1"/>
              </a:solidFill>
            </a:endParaRPr>
          </a:p>
        </p:txBody>
      </p:sp>
      <p:pic>
        <p:nvPicPr>
          <p:cNvPr id="3" name="图片 2" descr="IMG_20181218_133148"/>
          <p:cNvPicPr>
            <a:picLocks noChangeAspect="1"/>
          </p:cNvPicPr>
          <p:nvPr/>
        </p:nvPicPr>
        <p:blipFill>
          <a:blip r:embed="rId2"/>
          <a:stretch>
            <a:fillRect/>
          </a:stretch>
        </p:blipFill>
        <p:spPr>
          <a:xfrm>
            <a:off x="398780" y="168275"/>
            <a:ext cx="4091305" cy="3068955"/>
          </a:xfrm>
          <a:prstGeom prst="rect">
            <a:avLst/>
          </a:prstGeom>
        </p:spPr>
      </p:pic>
      <p:pic>
        <p:nvPicPr>
          <p:cNvPr id="4" name="图片 3" descr="IMG_20181218_132857"/>
          <p:cNvPicPr>
            <a:picLocks noChangeAspect="1"/>
          </p:cNvPicPr>
          <p:nvPr/>
        </p:nvPicPr>
        <p:blipFill>
          <a:blip r:embed="rId3"/>
          <a:stretch>
            <a:fillRect/>
          </a:stretch>
        </p:blipFill>
        <p:spPr>
          <a:xfrm>
            <a:off x="398780" y="3415030"/>
            <a:ext cx="4189095" cy="3142615"/>
          </a:xfrm>
          <a:prstGeom prst="rect">
            <a:avLst/>
          </a:prstGeom>
        </p:spPr>
      </p:pic>
      <p:pic>
        <p:nvPicPr>
          <p:cNvPr id="5" name="图片 4" descr="IMG_20181218_133738"/>
          <p:cNvPicPr>
            <a:picLocks noChangeAspect="1"/>
          </p:cNvPicPr>
          <p:nvPr/>
        </p:nvPicPr>
        <p:blipFill>
          <a:blip r:embed="rId4"/>
          <a:stretch>
            <a:fillRect/>
          </a:stretch>
        </p:blipFill>
        <p:spPr>
          <a:xfrm>
            <a:off x="4587875" y="1295400"/>
            <a:ext cx="4462145" cy="3499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图片20190118123841"/>
          <p:cNvPicPr>
            <a:picLocks noChangeAspect="1"/>
          </p:cNvPicPr>
          <p:nvPr>
            <p:ph idx="1"/>
          </p:nvPr>
        </p:nvPicPr>
        <p:blipFill>
          <a:blip r:embed="rId1"/>
          <a:stretch>
            <a:fillRect/>
          </a:stretch>
        </p:blipFill>
        <p:spPr>
          <a:xfrm>
            <a:off x="702945" y="1825625"/>
            <a:ext cx="7737475" cy="4351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图片20190118131136"/>
          <p:cNvPicPr>
            <a:picLocks noChangeAspect="1"/>
          </p:cNvPicPr>
          <p:nvPr>
            <p:ph idx="1"/>
          </p:nvPr>
        </p:nvPicPr>
        <p:blipFill>
          <a:blip r:embed="rId1"/>
          <a:stretch>
            <a:fillRect/>
          </a:stretch>
        </p:blipFill>
        <p:spPr>
          <a:xfrm>
            <a:off x="628650" y="470535"/>
            <a:ext cx="3803015" cy="5563235"/>
          </a:xfrm>
          <a:prstGeom prst="rect">
            <a:avLst/>
          </a:prstGeom>
        </p:spPr>
      </p:pic>
      <p:pic>
        <p:nvPicPr>
          <p:cNvPr id="5" name="图片 4" descr="QQ图片20190118131143"/>
          <p:cNvPicPr>
            <a:picLocks noChangeAspect="1"/>
          </p:cNvPicPr>
          <p:nvPr/>
        </p:nvPicPr>
        <p:blipFill>
          <a:blip r:embed="rId2"/>
          <a:stretch>
            <a:fillRect/>
          </a:stretch>
        </p:blipFill>
        <p:spPr>
          <a:xfrm>
            <a:off x="4750435" y="470535"/>
            <a:ext cx="4424045" cy="5563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图片20190118131147"/>
          <p:cNvPicPr>
            <a:picLocks noChangeAspect="1"/>
          </p:cNvPicPr>
          <p:nvPr>
            <p:ph idx="1"/>
          </p:nvPr>
        </p:nvPicPr>
        <p:blipFill>
          <a:blip r:embed="rId1"/>
          <a:stretch>
            <a:fillRect/>
          </a:stretch>
        </p:blipFill>
        <p:spPr>
          <a:xfrm>
            <a:off x="228600" y="1026795"/>
            <a:ext cx="9146540" cy="5150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内容占位符 4" descr="QQ图片20190118124349"/>
          <p:cNvPicPr>
            <a:picLocks noChangeAspect="1"/>
          </p:cNvPicPr>
          <p:nvPr>
            <p:ph idx="1"/>
          </p:nvPr>
        </p:nvPicPr>
        <p:blipFill>
          <a:blip r:embed="rId1"/>
          <a:stretch>
            <a:fillRect/>
          </a:stretch>
        </p:blipFill>
        <p:spPr>
          <a:xfrm>
            <a:off x="1230630" y="-157480"/>
            <a:ext cx="2520315" cy="3360420"/>
          </a:xfrm>
          <a:prstGeom prst="rect">
            <a:avLst/>
          </a:prstGeom>
        </p:spPr>
      </p:pic>
      <p:pic>
        <p:nvPicPr>
          <p:cNvPr id="6" name="图片 5" descr="QQ图片20190118124335"/>
          <p:cNvPicPr>
            <a:picLocks noChangeAspect="1"/>
          </p:cNvPicPr>
          <p:nvPr/>
        </p:nvPicPr>
        <p:blipFill>
          <a:blip r:embed="rId2"/>
          <a:stretch>
            <a:fillRect/>
          </a:stretch>
        </p:blipFill>
        <p:spPr>
          <a:xfrm>
            <a:off x="4220845" y="-157480"/>
            <a:ext cx="4420235" cy="3836035"/>
          </a:xfrm>
          <a:prstGeom prst="rect">
            <a:avLst/>
          </a:prstGeom>
        </p:spPr>
      </p:pic>
      <p:pic>
        <p:nvPicPr>
          <p:cNvPr id="7" name="图片 6" descr="QQ图片20190118124323"/>
          <p:cNvPicPr>
            <a:picLocks noChangeAspect="1"/>
          </p:cNvPicPr>
          <p:nvPr/>
        </p:nvPicPr>
        <p:blipFill>
          <a:blip r:embed="rId3"/>
          <a:stretch>
            <a:fillRect/>
          </a:stretch>
        </p:blipFill>
        <p:spPr>
          <a:xfrm>
            <a:off x="530860" y="3500120"/>
            <a:ext cx="3432175" cy="3525520"/>
          </a:xfrm>
          <a:prstGeom prst="rect">
            <a:avLst/>
          </a:prstGeom>
        </p:spPr>
      </p:pic>
      <p:pic>
        <p:nvPicPr>
          <p:cNvPr id="8" name="图片 7" descr="QQ图片20190118124239"/>
          <p:cNvPicPr>
            <a:picLocks noChangeAspect="1"/>
          </p:cNvPicPr>
          <p:nvPr/>
        </p:nvPicPr>
        <p:blipFill>
          <a:blip r:embed="rId4"/>
          <a:stretch>
            <a:fillRect/>
          </a:stretch>
        </p:blipFill>
        <p:spPr>
          <a:xfrm>
            <a:off x="5067300" y="3546475"/>
            <a:ext cx="3315335" cy="384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图片20190118124030"/>
          <p:cNvPicPr>
            <a:picLocks noChangeAspect="1"/>
          </p:cNvPicPr>
          <p:nvPr>
            <p:ph idx="1"/>
          </p:nvPr>
        </p:nvPicPr>
        <p:blipFill>
          <a:blip r:embed="rId1"/>
          <a:stretch>
            <a:fillRect/>
          </a:stretch>
        </p:blipFill>
        <p:spPr>
          <a:xfrm>
            <a:off x="628650" y="26035"/>
            <a:ext cx="3358515" cy="3353435"/>
          </a:xfrm>
          <a:prstGeom prst="rect">
            <a:avLst/>
          </a:prstGeom>
        </p:spPr>
      </p:pic>
      <p:pic>
        <p:nvPicPr>
          <p:cNvPr id="5" name="图片 4" descr="QQ图片20190118124133"/>
          <p:cNvPicPr>
            <a:picLocks noChangeAspect="1"/>
          </p:cNvPicPr>
          <p:nvPr/>
        </p:nvPicPr>
        <p:blipFill>
          <a:blip r:embed="rId2"/>
          <a:stretch>
            <a:fillRect/>
          </a:stretch>
        </p:blipFill>
        <p:spPr>
          <a:xfrm>
            <a:off x="4290060" y="26035"/>
            <a:ext cx="3625850" cy="3353435"/>
          </a:xfrm>
          <a:prstGeom prst="rect">
            <a:avLst/>
          </a:prstGeom>
        </p:spPr>
      </p:pic>
      <p:pic>
        <p:nvPicPr>
          <p:cNvPr id="6" name="图片 5" descr="QQ图片20190118124158"/>
          <p:cNvPicPr>
            <a:picLocks noChangeAspect="1"/>
          </p:cNvPicPr>
          <p:nvPr/>
        </p:nvPicPr>
        <p:blipFill>
          <a:blip r:embed="rId3"/>
          <a:stretch>
            <a:fillRect/>
          </a:stretch>
        </p:blipFill>
        <p:spPr>
          <a:xfrm>
            <a:off x="628650" y="3456305"/>
            <a:ext cx="2997200" cy="3350260"/>
          </a:xfrm>
          <a:prstGeom prst="rect">
            <a:avLst/>
          </a:prstGeom>
        </p:spPr>
      </p:pic>
      <p:pic>
        <p:nvPicPr>
          <p:cNvPr id="8" name="图片 7" descr="QQ图片20190118123949"/>
          <p:cNvPicPr>
            <a:picLocks noChangeAspect="1"/>
          </p:cNvPicPr>
          <p:nvPr/>
        </p:nvPicPr>
        <p:blipFill>
          <a:blip r:embed="rId4"/>
          <a:stretch>
            <a:fillRect/>
          </a:stretch>
        </p:blipFill>
        <p:spPr>
          <a:xfrm>
            <a:off x="3987165" y="3456305"/>
            <a:ext cx="4521835" cy="3392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图片20190118124218"/>
          <p:cNvPicPr>
            <a:picLocks noChangeAspect="1"/>
          </p:cNvPicPr>
          <p:nvPr>
            <p:ph idx="1"/>
          </p:nvPr>
        </p:nvPicPr>
        <p:blipFill>
          <a:blip r:embed="rId1"/>
          <a:stretch>
            <a:fillRect/>
          </a:stretch>
        </p:blipFill>
        <p:spPr>
          <a:xfrm>
            <a:off x="628650" y="-1760855"/>
            <a:ext cx="3906520" cy="5207635"/>
          </a:xfrm>
          <a:prstGeom prst="rect">
            <a:avLst/>
          </a:prstGeom>
        </p:spPr>
      </p:pic>
      <p:pic>
        <p:nvPicPr>
          <p:cNvPr id="7" name="图片 6" descr="QQ图片20190118124323"/>
          <p:cNvPicPr>
            <a:picLocks noChangeAspect="1"/>
          </p:cNvPicPr>
          <p:nvPr/>
        </p:nvPicPr>
        <p:blipFill>
          <a:blip r:embed="rId2"/>
          <a:stretch>
            <a:fillRect/>
          </a:stretch>
        </p:blipFill>
        <p:spPr>
          <a:xfrm>
            <a:off x="5509260" y="-12396470"/>
            <a:ext cx="3363595" cy="5314950"/>
          </a:xfrm>
          <a:prstGeom prst="rect">
            <a:avLst/>
          </a:prstGeom>
        </p:spPr>
      </p:pic>
      <p:pic>
        <p:nvPicPr>
          <p:cNvPr id="9" name="图片 8" descr="QQ图片20190118124018"/>
          <p:cNvPicPr>
            <a:picLocks noChangeAspect="1"/>
          </p:cNvPicPr>
          <p:nvPr/>
        </p:nvPicPr>
        <p:blipFill>
          <a:blip r:embed="rId3"/>
          <a:stretch>
            <a:fillRect/>
          </a:stretch>
        </p:blipFill>
        <p:spPr>
          <a:xfrm>
            <a:off x="4690110" y="-2005330"/>
            <a:ext cx="4177829" cy="5421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4" name="矩形 63"/>
          <p:cNvSpPr/>
          <p:nvPr/>
        </p:nvSpPr>
        <p:spPr>
          <a:xfrm>
            <a:off x="2778125" y="857250"/>
            <a:ext cx="6350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15363" name="组合 92"/>
          <p:cNvGrpSpPr/>
          <p:nvPr/>
        </p:nvGrpSpPr>
        <p:grpSpPr>
          <a:xfrm>
            <a:off x="844550" y="1530350"/>
            <a:ext cx="5157788" cy="3994150"/>
            <a:chOff x="3051715" y="1629522"/>
            <a:chExt cx="7107908" cy="7107908"/>
          </a:xfrm>
        </p:grpSpPr>
        <p:sp>
          <p:nvSpPr>
            <p:cNvPr id="94" name="弧形 93"/>
            <p:cNvSpPr/>
            <p:nvPr/>
          </p:nvSpPr>
          <p:spPr>
            <a:xfrm>
              <a:off x="3648919" y="2170520"/>
              <a:ext cx="5852608" cy="5852606"/>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5" name="弧形 94"/>
            <p:cNvSpPr/>
            <p:nvPr/>
          </p:nvSpPr>
          <p:spPr>
            <a:xfrm>
              <a:off x="3473271" y="2022975"/>
              <a:ext cx="6199220" cy="6199220"/>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6" name="弧形 95"/>
            <p:cNvSpPr/>
            <p:nvPr/>
          </p:nvSpPr>
          <p:spPr>
            <a:xfrm>
              <a:off x="3321042" y="1894166"/>
              <a:ext cx="6527098" cy="652709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7" name="弧形 96"/>
            <p:cNvSpPr/>
            <p:nvPr/>
          </p:nvSpPr>
          <p:spPr>
            <a:xfrm>
              <a:off x="3168814" y="1765357"/>
              <a:ext cx="6819845" cy="6819844"/>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8" name="弧形 97"/>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grpSp>
      <p:sp>
        <p:nvSpPr>
          <p:cNvPr id="83" name="任意多边形 82"/>
          <p:cNvSpPr/>
          <p:nvPr/>
        </p:nvSpPr>
        <p:spPr>
          <a:xfrm rot="5400000">
            <a:off x="1273969" y="1561306"/>
            <a:ext cx="1682750" cy="4249738"/>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4" name="五角星 2"/>
          <p:cNvSpPr/>
          <p:nvPr/>
        </p:nvSpPr>
        <p:spPr bwMode="auto">
          <a:xfrm rot="1013228">
            <a:off x="2724785" y="3162935"/>
            <a:ext cx="1229995" cy="104838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BEEF9"/>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6" name="椭圆 5"/>
          <p:cNvSpPr/>
          <p:nvPr/>
        </p:nvSpPr>
        <p:spPr>
          <a:xfrm>
            <a:off x="2654300" y="3133725"/>
            <a:ext cx="1233488" cy="1233488"/>
          </a:xfrm>
          <a:prstGeom prst="ellipse">
            <a:avLst/>
          </a:prstGeom>
          <a:noFill/>
          <a:ln>
            <a:solidFill>
              <a:srgbClr val="22F1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rot="20953261">
            <a:off x="3798888" y="1373188"/>
            <a:ext cx="425450" cy="425450"/>
          </a:xfrm>
          <a:prstGeom prst="star4">
            <a:avLst/>
          </a:prstGeom>
          <a:solidFill>
            <a:srgbClr val="06E5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15373" name="组合 8"/>
          <p:cNvGrpSpPr/>
          <p:nvPr/>
        </p:nvGrpSpPr>
        <p:grpSpPr>
          <a:xfrm flipH="1">
            <a:off x="3992563" y="3248025"/>
            <a:ext cx="3101975" cy="1552575"/>
            <a:chOff x="594424" y="1153191"/>
            <a:chExt cx="2605976" cy="1634460"/>
          </a:xfrm>
        </p:grpSpPr>
        <p:sp>
          <p:nvSpPr>
            <p:cNvPr id="10" name="任意多边形 9"/>
            <p:cNvSpPr/>
            <p:nvPr/>
          </p:nvSpPr>
          <p:spPr>
            <a:xfrm>
              <a:off x="616697" y="1175464"/>
              <a:ext cx="2583703" cy="161218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 name="任意多边形 10"/>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5376" name="组合 102"/>
          <p:cNvGrpSpPr/>
          <p:nvPr/>
        </p:nvGrpSpPr>
        <p:grpSpPr>
          <a:xfrm>
            <a:off x="7281863" y="5157788"/>
            <a:ext cx="1609725" cy="1544637"/>
            <a:chOff x="9886950" y="4535871"/>
            <a:chExt cx="1834461" cy="2005899"/>
          </a:xfrm>
        </p:grpSpPr>
        <p:sp>
          <p:nvSpPr>
            <p:cNvPr id="104" name="圆角矩形 103"/>
            <p:cNvSpPr/>
            <p:nvPr/>
          </p:nvSpPr>
          <p:spPr>
            <a:xfrm>
              <a:off x="10527337" y="5428477"/>
              <a:ext cx="327090" cy="13398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05" name="圆角矩形 104"/>
            <p:cNvSpPr/>
            <p:nvPr/>
          </p:nvSpPr>
          <p:spPr>
            <a:xfrm rot="1452078">
              <a:off x="10594331" y="5006805"/>
              <a:ext cx="285710" cy="488667"/>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8" name="组合 105"/>
            <p:cNvGrpSpPr/>
            <p:nvPr/>
          </p:nvGrpSpPr>
          <p:grpSpPr>
            <a:xfrm rot="17559220">
              <a:off x="10526211" y="4117280"/>
              <a:ext cx="611597" cy="1772498"/>
              <a:chOff x="2994660" y="1680210"/>
              <a:chExt cx="1234440" cy="3577590"/>
            </a:xfrm>
            <a:solidFill>
              <a:srgbClr val="FFC000"/>
            </a:solidFill>
          </p:grpSpPr>
          <p:sp>
            <p:nvSpPr>
              <p:cNvPr id="118" name="椭圆 117"/>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9" name="矩形 118"/>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0" name="矩形 119"/>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1" name="矩形 120"/>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2" name="梯形 121"/>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107" name="椭圆 106"/>
            <p:cNvSpPr/>
            <p:nvPr/>
          </p:nvSpPr>
          <p:spPr>
            <a:xfrm>
              <a:off x="10643591" y="5276753"/>
              <a:ext cx="102462" cy="1004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cxnSp>
          <p:nvCxnSpPr>
            <p:cNvPr id="108" name="直接连接符 107"/>
            <p:cNvCxnSpPr>
              <a:stCxn id="104" idx="2"/>
            </p:cNvCxnSpPr>
            <p:nvPr/>
          </p:nvCxnSpPr>
          <p:spPr>
            <a:xfrm flipH="1">
              <a:off x="10686940" y="5562466"/>
              <a:ext cx="3941" cy="9517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104" idx="2"/>
            </p:cNvCxnSpPr>
            <p:nvPr/>
          </p:nvCxnSpPr>
          <p:spPr>
            <a:xfrm flipH="1">
              <a:off x="10273152" y="5566407"/>
              <a:ext cx="293593" cy="9556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04" idx="2"/>
            </p:cNvCxnSpPr>
            <p:nvPr/>
          </p:nvCxnSpPr>
          <p:spPr>
            <a:xfrm>
              <a:off x="10807136" y="5550644"/>
              <a:ext cx="293592" cy="957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104" idx="2"/>
            </p:cNvCxnSpPr>
            <p:nvPr/>
          </p:nvCxnSpPr>
          <p:spPr>
            <a:xfrm>
              <a:off x="10080051" y="6529947"/>
              <a:ext cx="1489637"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104" idx="2"/>
            </p:cNvCxnSpPr>
            <p:nvPr/>
          </p:nvCxnSpPr>
          <p:spPr>
            <a:xfrm>
              <a:off x="9886950" y="6541770"/>
              <a:ext cx="104433"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104" idx="2"/>
            </p:cNvCxnSpPr>
            <p:nvPr/>
          </p:nvCxnSpPr>
          <p:spPr>
            <a:xfrm>
              <a:off x="11666239" y="6527978"/>
              <a:ext cx="55172"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rot="17559220">
              <a:off x="10852451" y="4455083"/>
              <a:ext cx="80788" cy="825605"/>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5" name="矩形 114"/>
            <p:cNvSpPr/>
            <p:nvPr/>
          </p:nvSpPr>
          <p:spPr>
            <a:xfrm rot="17559220">
              <a:off x="10743091" y="4722074"/>
              <a:ext cx="78817" cy="825605"/>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6" name="矩形 115"/>
            <p:cNvSpPr/>
            <p:nvPr/>
          </p:nvSpPr>
          <p:spPr>
            <a:xfrm rot="17559220">
              <a:off x="10372655" y="4489563"/>
              <a:ext cx="84729" cy="17733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7" name="矩形 116"/>
            <p:cNvSpPr/>
            <p:nvPr/>
          </p:nvSpPr>
          <p:spPr>
            <a:xfrm rot="17559220">
              <a:off x="11189396" y="5156558"/>
              <a:ext cx="256156" cy="86698"/>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16414" name="TextBox 73"/>
          <p:cNvSpPr txBox="1"/>
          <p:nvPr/>
        </p:nvSpPr>
        <p:spPr>
          <a:xfrm>
            <a:off x="53975" y="3271838"/>
            <a:ext cx="2724150" cy="830263"/>
          </a:xfrm>
          <a:prstGeom prst="rect">
            <a:avLst/>
          </a:prstGeom>
          <a:noFill/>
          <a:ln w="9525">
            <a:noFill/>
          </a:ln>
        </p:spPr>
        <p:txBody>
          <a:bodyPr wrap="square" anchor="t">
            <a:spAutoFit/>
          </a:bodyPr>
          <a:lstStyle/>
          <a:p>
            <a:r>
              <a:rPr lang="zh-CN" altLang="en-US" sz="4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认识老师</a:t>
            </a:r>
            <a:endParaRPr lang="zh-CN" altLang="en-US" sz="4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图片20190118124254"/>
          <p:cNvPicPr>
            <a:picLocks noChangeAspect="1"/>
          </p:cNvPicPr>
          <p:nvPr>
            <p:ph idx="1"/>
          </p:nvPr>
        </p:nvPicPr>
        <p:blipFill>
          <a:blip r:embed="rId1"/>
          <a:stretch>
            <a:fillRect/>
          </a:stretch>
        </p:blipFill>
        <p:spPr>
          <a:xfrm>
            <a:off x="628650" y="58420"/>
            <a:ext cx="6118860" cy="611886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QQ图片20190118124307"/>
          <p:cNvPicPr>
            <a:picLocks noChangeAspect="1"/>
          </p:cNvPicPr>
          <p:nvPr>
            <p:ph idx="1"/>
          </p:nvPr>
        </p:nvPicPr>
        <p:blipFill>
          <a:blip r:embed="rId1"/>
          <a:stretch>
            <a:fillRect/>
          </a:stretch>
        </p:blipFill>
        <p:spPr>
          <a:xfrm>
            <a:off x="746125" y="86360"/>
            <a:ext cx="4023995" cy="5363845"/>
          </a:xfrm>
          <a:prstGeom prst="rect">
            <a:avLst/>
          </a:prstGeom>
        </p:spPr>
      </p:pic>
      <p:pic>
        <p:nvPicPr>
          <p:cNvPr id="5" name="图片 4" descr="QQ图片20190118124323"/>
          <p:cNvPicPr>
            <a:picLocks noChangeAspect="1"/>
          </p:cNvPicPr>
          <p:nvPr/>
        </p:nvPicPr>
        <p:blipFill>
          <a:blip r:embed="rId2"/>
          <a:stretch>
            <a:fillRect/>
          </a:stretch>
        </p:blipFill>
        <p:spPr>
          <a:xfrm>
            <a:off x="4961255" y="86360"/>
            <a:ext cx="4022725" cy="536384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3"/>
          <p:cNvPicPr>
            <a:picLocks noChangeAspect="1"/>
          </p:cNvPicPr>
          <p:nvPr/>
        </p:nvPicPr>
        <p:blipFill>
          <a:blip r:embed="rId1"/>
          <a:stretch>
            <a:fillRect/>
          </a:stretch>
        </p:blipFill>
        <p:spPr>
          <a:xfrm>
            <a:off x="0" y="5553075"/>
            <a:ext cx="9144000" cy="1304925"/>
          </a:xfrm>
          <a:prstGeom prst="rect">
            <a:avLst/>
          </a:prstGeom>
          <a:noFill/>
          <a:ln w="9525">
            <a:noFill/>
          </a:ln>
        </p:spPr>
      </p:pic>
      <p:sp>
        <p:nvSpPr>
          <p:cNvPr id="5" name="矩形 4"/>
          <p:cNvSpPr/>
          <p:nvPr/>
        </p:nvSpPr>
        <p:spPr>
          <a:xfrm>
            <a:off x="209550" y="244475"/>
            <a:ext cx="5416550" cy="1165225"/>
          </a:xfrm>
          <a:prstGeom prst="rect">
            <a:avLst/>
          </a:prstGeom>
          <a:noFill/>
          <a:ln w="28575" cmpd="sng">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r>
              <a:rPr lang="zh-CN" altLang="en-US" sz="4400" strike="noStrike" noProof="1" smtClean="0">
                <a:solidFill>
                  <a:srgbClr val="557049"/>
                </a:solidFill>
                <a:latin typeface="字体管家胖丫儿" charset="-122"/>
                <a:ea typeface="字体管家胖丫儿" charset="-122"/>
                <a:sym typeface="+mn-ea"/>
              </a:rPr>
              <a:t>需要家长配合的事项</a:t>
            </a:r>
            <a:endParaRPr lang="zh-CN" altLang="en-US" sz="4400" strike="noStrike" noProof="1" smtClean="0">
              <a:solidFill>
                <a:srgbClr val="557049"/>
              </a:solidFill>
              <a:latin typeface="字体管家胖丫儿" charset="-122"/>
              <a:ea typeface="字体管家胖丫儿" charset="-122"/>
              <a:sym typeface="+mn-ea"/>
            </a:endParaRPr>
          </a:p>
        </p:txBody>
      </p:sp>
      <p:sp>
        <p:nvSpPr>
          <p:cNvPr id="3" name="内容占位符 2"/>
          <p:cNvSpPr>
            <a:spLocks noGrp="1"/>
          </p:cNvSpPr>
          <p:nvPr>
            <p:ph idx="1"/>
          </p:nvPr>
        </p:nvSpPr>
        <p:spPr>
          <a:xfrm>
            <a:off x="741680" y="1473835"/>
            <a:ext cx="8025130" cy="3910965"/>
          </a:xfrm>
          <a:solidFill>
            <a:schemeClr val="bg1">
              <a:alpha val="86000"/>
            </a:schemeClr>
          </a:solidFill>
        </p:spPr>
        <p:txBody>
          <a:bodyPr vert="horz" wrap="square" lIns="91440" tIns="45720" rIns="91440" bIns="45720" numCol="1" anchor="t" anchorCtr="0" compatLnSpc="1"/>
          <a:lstStyle/>
          <a:p>
            <a:pPr marL="0" marR="0" lvl="0" indent="0" algn="l" defTabSz="914400" rtl="0" eaLnBrk="1" fontAlgn="base" latinLnBrk="0" hangingPunct="1">
              <a:lnSpc>
                <a:spcPct val="200000"/>
              </a:lnSpc>
              <a:spcBef>
                <a:spcPts val="0"/>
              </a:spcBef>
              <a:spcAft>
                <a:spcPct val="0"/>
              </a:spcAft>
              <a:buClrTx/>
              <a:buSzTx/>
              <a:buNone/>
              <a:defRPr/>
            </a:pPr>
            <a:r>
              <a:rPr kumimoji="0" lang="en-US"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1.</a:t>
            </a:r>
            <a:r>
              <a:rPr sz="2400" b="1">
                <a:ln>
                  <a:noFill/>
                </a:ln>
                <a:solidFill>
                  <a:srgbClr val="FF0000"/>
                </a:solidFill>
                <a:effectLst>
                  <a:outerShdw blurRad="38100" dist="19050" dir="2700000" algn="tl" rotWithShape="0">
                    <a:schemeClr val="dk1">
                      <a:alpha val="40000"/>
                    </a:schemeClr>
                  </a:outerShdw>
                </a:effectLst>
                <a:uLnTx/>
                <a:uFillTx/>
                <a:sym typeface="+mn-ea"/>
              </a:rPr>
              <a:t>及时查看班级群</a:t>
            </a:r>
            <a:r>
              <a:rPr lang="zh-CN" sz="2400" b="1">
                <a:ln>
                  <a:noFill/>
                </a:ln>
                <a:solidFill>
                  <a:srgbClr val="FF0000"/>
                </a:solidFill>
                <a:effectLst>
                  <a:outerShdw blurRad="38100" dist="19050" dir="2700000" algn="tl" rotWithShape="0">
                    <a:schemeClr val="dk1">
                      <a:alpha val="40000"/>
                    </a:schemeClr>
                  </a:outerShdw>
                </a:effectLst>
                <a:uLnTx/>
                <a:uFillTx/>
                <a:sym typeface="+mn-ea"/>
              </a:rPr>
              <a:t>消息</a:t>
            </a:r>
            <a:r>
              <a:rPr sz="2400" b="1">
                <a:ln>
                  <a:noFill/>
                </a:ln>
                <a:solidFill>
                  <a:srgbClr val="FF0000"/>
                </a:solidFill>
                <a:effectLst>
                  <a:outerShdw blurRad="38100" dist="19050" dir="2700000" algn="tl" rotWithShape="0">
                    <a:schemeClr val="dk1">
                      <a:alpha val="40000"/>
                    </a:schemeClr>
                  </a:outerShdw>
                </a:effectLst>
                <a:uLnTx/>
                <a:uFillTx/>
                <a:sym typeface="+mn-ea"/>
              </a:rPr>
              <a:t>，知悉班级要求</a:t>
            </a:r>
            <a:r>
              <a:rPr lang="zh-CN" sz="2400" b="1">
                <a:ln>
                  <a:noFill/>
                </a:ln>
                <a:solidFill>
                  <a:srgbClr val="FF0000"/>
                </a:solidFill>
                <a:effectLst>
                  <a:outerShdw blurRad="38100" dist="19050" dir="2700000" algn="tl" rotWithShape="0">
                    <a:schemeClr val="dk1">
                      <a:alpha val="40000"/>
                    </a:schemeClr>
                  </a:outerShdw>
                </a:effectLst>
                <a:uLnTx/>
                <a:uFillTx/>
                <a:sym typeface="+mn-ea"/>
              </a:rPr>
              <a:t>。</a:t>
            </a:r>
            <a:endParaRPr lang="zh-CN" sz="2400" b="1">
              <a:ln>
                <a:noFill/>
              </a:ln>
              <a:solidFill>
                <a:srgbClr val="FF0000"/>
              </a:solidFill>
              <a:effectLst>
                <a:outerShdw blurRad="38100" dist="19050" dir="2700000" algn="tl" rotWithShape="0">
                  <a:schemeClr val="dk1">
                    <a:alpha val="40000"/>
                  </a:schemeClr>
                </a:outerShdw>
              </a:effectLst>
              <a:uLnTx/>
              <a:uFillTx/>
              <a:sym typeface="+mn-ea"/>
            </a:endParaRPr>
          </a:p>
          <a:p>
            <a:pPr marL="0" marR="0" lvl="0" indent="0" algn="l" defTabSz="914400" rtl="0" eaLnBrk="1" fontAlgn="base" latinLnBrk="0" hangingPunct="1">
              <a:lnSpc>
                <a:spcPct val="200000"/>
              </a:lnSpc>
              <a:spcBef>
                <a:spcPts val="0"/>
              </a:spcBef>
              <a:spcAft>
                <a:spcPct val="0"/>
              </a:spcAft>
              <a:buClrTx/>
              <a:buSzTx/>
              <a:buNone/>
              <a:defRPr/>
            </a:pPr>
            <a:r>
              <a:rPr kumimoji="0" 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2.</a:t>
            </a:r>
            <a:r>
              <a:rPr kumimoji="0"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督促及陪伴孩子做作业</a:t>
            </a:r>
            <a:r>
              <a:rPr kumimoji="0" 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，检查孩子当天的功课听懂了没有，而不是代替孩子学习。</a:t>
            </a:r>
            <a:endParaRPr lang="zh-CN" sz="2400">
              <a:effectLst>
                <a:outerShdw blurRad="38100" dist="19050" dir="2700000" algn="tl" rotWithShape="0">
                  <a:schemeClr val="dk1">
                    <a:alpha val="40000"/>
                  </a:schemeClr>
                </a:outerShdw>
              </a:effectLst>
              <a:uLnTx/>
              <a:uFillTx/>
              <a:sym typeface="+mn-ea"/>
            </a:endParaRPr>
          </a:p>
          <a:p>
            <a:pPr marL="0" marR="0" lvl="0" indent="0" algn="l" defTabSz="914400" rtl="0" eaLnBrk="1" fontAlgn="base" latinLnBrk="0" hangingPunct="1">
              <a:lnSpc>
                <a:spcPct val="200000"/>
              </a:lnSpc>
              <a:spcBef>
                <a:spcPts val="0"/>
              </a:spcBef>
              <a:spcAft>
                <a:spcPct val="0"/>
              </a:spcAft>
              <a:buClrTx/>
              <a:buSzTx/>
              <a:buNone/>
              <a:defRPr/>
            </a:pP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3.</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在家督促</a:t>
            </a:r>
            <a:r>
              <a:rPr kumimoji="0" 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孩子</a:t>
            </a:r>
            <a:r>
              <a:rPr kumimoji="0" lang="zh-CN"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写好名字</a:t>
            </a:r>
            <a:r>
              <a:rPr kumimoji="0" 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，大小适中，工整美观。注意训练孩子端正的坐姿和正确的握笔姿势。</a:t>
            </a:r>
            <a:endParaRPr kumimoji="0" 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200000"/>
              </a:lnSpc>
              <a:spcBef>
                <a:spcPts val="0"/>
              </a:spcBef>
              <a:spcAft>
                <a:spcPct val="0"/>
              </a:spcAft>
              <a:buClrTx/>
              <a:buSzTx/>
              <a:buNone/>
              <a:defRPr/>
            </a:pP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4.</a:t>
            </a:r>
            <a:r>
              <a:rPr kumimoji="0" 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在孩子校服、水杯等</a:t>
            </a:r>
            <a:r>
              <a:rPr kumimoji="0" lang="zh-CN"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易混品上贴好名字</a:t>
            </a:r>
            <a:r>
              <a:rPr kumimoji="0" 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a:t>
            </a:r>
            <a:endPar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None/>
              <a:defRPr/>
            </a:pPr>
            <a:endPar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342900" marR="0" lvl="0" indent="-342900" algn="l" defTabSz="914400" rtl="0" eaLnBrk="1" fontAlgn="base" latinLnBrk="0" hangingPunct="1">
              <a:lnSpc>
                <a:spcPct val="150000"/>
              </a:lnSpc>
              <a:spcBef>
                <a:spcPts val="0"/>
              </a:spcBef>
              <a:spcAft>
                <a:spcPct val="0"/>
              </a:spcAft>
              <a:buClrTx/>
              <a:buSzTx/>
              <a:buFontTx/>
              <a:buChar char="•"/>
              <a:defRPr/>
            </a:pPr>
            <a:endParaRPr kumimoji="0" lang="zh-CN" altLang="en-US" sz="2400" b="0" i="0" u="none" strike="noStrike" kern="1200" cap="none" spc="0" normalizeH="0" baseline="0" noProof="1">
              <a:ln>
                <a:noFill/>
              </a:ln>
              <a:solidFill>
                <a:srgbClr val="0099CC"/>
              </a:solidFill>
              <a:effectLst/>
              <a:uLnTx/>
              <a:uFillTx/>
              <a:latin typeface="+mn-lt"/>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9550" y="244475"/>
            <a:ext cx="5416550" cy="1165225"/>
          </a:xfrm>
          <a:prstGeom prst="rect">
            <a:avLst/>
          </a:prstGeom>
          <a:noFill/>
          <a:ln w="28575" cmpd="sng">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r>
              <a:rPr lang="zh-CN" altLang="en-US" sz="4400" strike="noStrike" noProof="1" smtClean="0">
                <a:solidFill>
                  <a:srgbClr val="557049"/>
                </a:solidFill>
                <a:latin typeface="字体管家胖丫儿" charset="-122"/>
                <a:ea typeface="字体管家胖丫儿" charset="-122"/>
                <a:sym typeface="+mn-ea"/>
              </a:rPr>
              <a:t>需要家长配合的事项</a:t>
            </a:r>
            <a:endParaRPr lang="zh-CN" altLang="en-US" sz="4400" strike="noStrike" noProof="1" smtClean="0">
              <a:solidFill>
                <a:srgbClr val="557049"/>
              </a:solidFill>
              <a:latin typeface="字体管家胖丫儿" charset="-122"/>
              <a:ea typeface="字体管家胖丫儿" charset="-122"/>
              <a:sym typeface="+mn-ea"/>
            </a:endParaRPr>
          </a:p>
        </p:txBody>
      </p:sp>
      <p:sp>
        <p:nvSpPr>
          <p:cNvPr id="3" name="内容占位符 2"/>
          <p:cNvSpPr>
            <a:spLocks noGrp="1"/>
          </p:cNvSpPr>
          <p:nvPr>
            <p:ph idx="1"/>
          </p:nvPr>
        </p:nvSpPr>
        <p:spPr>
          <a:xfrm>
            <a:off x="711835" y="1536700"/>
            <a:ext cx="8025130" cy="4815205"/>
          </a:xfrm>
          <a:solidFill>
            <a:schemeClr val="bg1">
              <a:alpha val="86000"/>
            </a:schemeClr>
          </a:solidFill>
        </p:spPr>
        <p:txBody>
          <a:bodyPr vert="horz" wrap="square" lIns="91440" tIns="45720" rIns="91440" bIns="45720" numCol="1" anchor="t" anchorCtr="0" compatLnSpc="1"/>
          <a:lstStyle/>
          <a:p>
            <a:pPr marL="0" marR="0" lvl="0" indent="0" algn="l" defTabSz="914400" rtl="0" eaLnBrk="1" fontAlgn="base" latinLnBrk="0" hangingPunct="1">
              <a:lnSpc>
                <a:spcPct val="150000"/>
              </a:lnSpc>
              <a:spcBef>
                <a:spcPts val="0"/>
              </a:spcBef>
              <a:spcAft>
                <a:spcPct val="0"/>
              </a:spcAft>
              <a:buClrTx/>
              <a:buSzTx/>
              <a:buNone/>
              <a:defRPr/>
            </a:pPr>
            <a:r>
              <a:rPr lang="en-US" sz="2400">
                <a:ln>
                  <a:noFill/>
                </a:ln>
                <a:effectLst>
                  <a:outerShdw blurRad="38100" dist="19050" dir="2700000" algn="tl" rotWithShape="0">
                    <a:schemeClr val="dk1">
                      <a:alpha val="40000"/>
                    </a:schemeClr>
                  </a:outerShdw>
                </a:effectLst>
                <a:uLnTx/>
                <a:uFillTx/>
                <a:sym typeface="+mn-ea"/>
              </a:rPr>
              <a:t>5.</a:t>
            </a:r>
            <a:r>
              <a:rPr sz="2400">
                <a:ln>
                  <a:noFill/>
                </a:ln>
                <a:effectLst>
                  <a:outerShdw blurRad="38100" dist="19050" dir="2700000" algn="tl" rotWithShape="0">
                    <a:schemeClr val="dk1">
                      <a:alpha val="40000"/>
                    </a:schemeClr>
                  </a:outerShdw>
                </a:effectLst>
                <a:uLnTx/>
                <a:uFillTx/>
                <a:sym typeface="+mn-ea"/>
              </a:rPr>
              <a:t>督促</a:t>
            </a:r>
            <a:r>
              <a:rPr lang="zh-CN" altLang="en-US" sz="2400" b="1">
                <a:ln>
                  <a:noFill/>
                </a:ln>
                <a:effectLst>
                  <a:outerShdw blurRad="38100" dist="19050" dir="2700000" algn="tl" rotWithShape="0">
                    <a:schemeClr val="dk1">
                      <a:alpha val="40000"/>
                    </a:schemeClr>
                  </a:outerShdw>
                </a:effectLst>
                <a:uLnTx/>
                <a:uFillTx/>
                <a:sym typeface="+mn-ea"/>
              </a:rPr>
              <a:t>孩子</a:t>
            </a:r>
            <a:r>
              <a:rPr sz="2400">
                <a:ln>
                  <a:noFill/>
                </a:ln>
                <a:effectLst>
                  <a:outerShdw blurRad="38100" dist="19050" dir="2700000" algn="tl" rotWithShape="0">
                    <a:schemeClr val="dk1">
                      <a:alpha val="40000"/>
                    </a:schemeClr>
                  </a:outerShdw>
                </a:effectLst>
                <a:uLnTx/>
                <a:uFillTx/>
                <a:sym typeface="+mn-ea"/>
              </a:rPr>
              <a:t>睡前</a:t>
            </a:r>
            <a:r>
              <a:rPr sz="2400" b="1">
                <a:ln>
                  <a:noFill/>
                </a:ln>
                <a:solidFill>
                  <a:srgbClr val="FF0000"/>
                </a:solidFill>
                <a:effectLst>
                  <a:outerShdw blurRad="38100" dist="19050" dir="2700000" algn="tl" rotWithShape="0">
                    <a:schemeClr val="dk1">
                      <a:alpha val="40000"/>
                    </a:schemeClr>
                  </a:outerShdw>
                </a:effectLst>
                <a:uLnTx/>
                <a:uFillTx/>
                <a:sym typeface="+mn-ea"/>
              </a:rPr>
              <a:t>收拾好学习用品</a:t>
            </a:r>
            <a:r>
              <a:rPr sz="2400">
                <a:ln>
                  <a:noFill/>
                </a:ln>
                <a:effectLst>
                  <a:outerShdw blurRad="38100" dist="19050" dir="2700000" algn="tl" rotWithShape="0">
                    <a:schemeClr val="dk1">
                      <a:alpha val="40000"/>
                    </a:schemeClr>
                  </a:outerShdw>
                </a:effectLst>
                <a:uLnTx/>
                <a:uFillTx/>
                <a:sym typeface="+mn-ea"/>
              </a:rPr>
              <a:t>，分类放好</a:t>
            </a:r>
            <a:r>
              <a:rPr lang="zh-CN" sz="2400">
                <a:ln>
                  <a:noFill/>
                </a:ln>
                <a:effectLst>
                  <a:outerShdw blurRad="38100" dist="19050" dir="2700000" algn="tl" rotWithShape="0">
                    <a:schemeClr val="dk1">
                      <a:alpha val="40000"/>
                    </a:schemeClr>
                  </a:outerShdw>
                </a:effectLst>
                <a:uLnTx/>
                <a:uFillTx/>
                <a:sym typeface="+mn-ea"/>
              </a:rPr>
              <a:t>，学会整理和分类。</a:t>
            </a:r>
            <a:endParaRPr kumimoji="0" lang="zh-CN" sz="2400" b="0" i="0" u="none" strike="noStrike" kern="1200" cap="none" spc="0" normalizeH="0" baseline="0" noProof="1">
              <a:ln>
                <a:noFill/>
              </a:ln>
              <a:solidFill>
                <a:schemeClr val="tx1"/>
              </a:solidFill>
              <a:effectLst>
                <a:outerShdw blurRad="38100" dist="19050" dir="2700000" algn="tl" rotWithShape="0">
                  <a:schemeClr val="dk1">
                    <a:alpha val="40000"/>
                  </a:schemeClr>
                </a:outerShdw>
              </a:effectLst>
              <a:uLnTx/>
              <a:uFillTx/>
              <a:latin typeface="+mn-lt"/>
              <a:ea typeface="+mn-ea"/>
              <a:cs typeface="+mn-cs"/>
              <a:sym typeface="+mn-ea"/>
            </a:endParaRPr>
          </a:p>
          <a:p>
            <a:pPr marL="0" marR="0" lvl="0" indent="0" algn="l" defTabSz="914400" rtl="0" eaLnBrk="1" fontAlgn="base" latinLnBrk="0" hangingPunct="1">
              <a:lnSpc>
                <a:spcPct val="150000"/>
              </a:lnSpc>
              <a:spcBef>
                <a:spcPts val="0"/>
              </a:spcBef>
              <a:spcAft>
                <a:spcPct val="0"/>
              </a:spcAft>
              <a:buClrTx/>
              <a:buSzTx/>
              <a:buNone/>
              <a:defRPr/>
            </a:pPr>
            <a:r>
              <a:rPr lang="en-US" sz="2400">
                <a:effectLst>
                  <a:outerShdw blurRad="38100" dist="19050" dir="2700000" algn="tl" rotWithShape="0">
                    <a:schemeClr val="dk1">
                      <a:alpha val="40000"/>
                    </a:schemeClr>
                  </a:outerShdw>
                </a:effectLst>
                <a:uLnTx/>
                <a:uFillTx/>
                <a:sym typeface="+mn-ea"/>
              </a:rPr>
              <a:t>6</a:t>
            </a:r>
            <a:r>
              <a:rPr sz="2400">
                <a:effectLst>
                  <a:outerShdw blurRad="38100" dist="19050" dir="2700000" algn="tl" rotWithShape="0">
                    <a:schemeClr val="dk1">
                      <a:alpha val="40000"/>
                    </a:schemeClr>
                  </a:outerShdw>
                </a:effectLst>
                <a:uLnTx/>
                <a:uFillTx/>
                <a:sym typeface="+mn-ea"/>
              </a:rPr>
              <a:t>.</a:t>
            </a:r>
            <a:r>
              <a:rPr lang="zh-CN" sz="2400">
                <a:effectLst>
                  <a:outerShdw blurRad="38100" dist="19050" dir="2700000" algn="tl" rotWithShape="0">
                    <a:schemeClr val="dk1">
                      <a:alpha val="40000"/>
                    </a:schemeClr>
                  </a:outerShdw>
                </a:effectLst>
                <a:uLnTx/>
                <a:uFillTx/>
                <a:sym typeface="+mn-ea"/>
              </a:rPr>
              <a:t>创造安静的</a:t>
            </a:r>
            <a:r>
              <a:rPr lang="zh-CN" sz="2400" b="1">
                <a:solidFill>
                  <a:srgbClr val="FF0000"/>
                </a:solidFill>
                <a:effectLst>
                  <a:outerShdw blurRad="38100" dist="19050" dir="2700000" algn="tl" rotWithShape="0">
                    <a:schemeClr val="dk1">
                      <a:alpha val="40000"/>
                    </a:schemeClr>
                  </a:outerShdw>
                </a:effectLst>
                <a:uLnTx/>
                <a:uFillTx/>
                <a:sym typeface="+mn-ea"/>
              </a:rPr>
              <a:t>学习环境</a:t>
            </a:r>
            <a:r>
              <a:rPr lang="zh-CN" sz="2400">
                <a:effectLst>
                  <a:outerShdw blurRad="38100" dist="19050" dir="2700000" algn="tl" rotWithShape="0">
                    <a:schemeClr val="dk1">
                      <a:alpha val="40000"/>
                    </a:schemeClr>
                  </a:outerShdw>
                </a:effectLst>
                <a:uLnTx/>
                <a:uFillTx/>
                <a:sym typeface="+mn-ea"/>
              </a:rPr>
              <a:t>，坚持</a:t>
            </a:r>
            <a:r>
              <a:rPr lang="zh-CN" sz="2400" b="1">
                <a:solidFill>
                  <a:srgbClr val="FF0000"/>
                </a:solidFill>
                <a:effectLst>
                  <a:outerShdw blurRad="38100" dist="19050" dir="2700000" algn="tl" rotWithShape="0">
                    <a:schemeClr val="dk1">
                      <a:alpha val="40000"/>
                    </a:schemeClr>
                  </a:outerShdw>
                </a:effectLst>
                <a:uLnTx/>
                <a:uFillTx/>
                <a:sym typeface="+mn-ea"/>
              </a:rPr>
              <a:t>亲子阅读</a:t>
            </a:r>
            <a:r>
              <a:rPr lang="zh-CN" sz="2400">
                <a:effectLst>
                  <a:outerShdw blurRad="38100" dist="19050" dir="2700000" algn="tl" rotWithShape="0">
                    <a:schemeClr val="dk1">
                      <a:alpha val="40000"/>
                    </a:schemeClr>
                  </a:outerShdw>
                </a:effectLst>
                <a:uLnTx/>
                <a:uFillTx/>
                <a:sym typeface="+mn-ea"/>
              </a:rPr>
              <a:t>，</a:t>
            </a:r>
            <a:r>
              <a:rPr lang="en-US" altLang="zh-CN" sz="2400">
                <a:effectLst>
                  <a:outerShdw blurRad="38100" dist="19050" dir="2700000" algn="tl" rotWithShape="0">
                    <a:schemeClr val="dk1">
                      <a:alpha val="40000"/>
                    </a:schemeClr>
                  </a:outerShdw>
                </a:effectLst>
                <a:uLnTx/>
                <a:uFillTx/>
                <a:sym typeface="+mn-ea"/>
              </a:rPr>
              <a:t>“</a:t>
            </a:r>
            <a:r>
              <a:rPr lang="zh-CN" altLang="en-US" sz="2400">
                <a:effectLst>
                  <a:outerShdw blurRad="38100" dist="19050" dir="2700000" algn="tl" rotWithShape="0">
                    <a:schemeClr val="dk1">
                      <a:alpha val="40000"/>
                    </a:schemeClr>
                  </a:outerShdw>
                </a:effectLst>
                <a:uLnTx/>
                <a:uFillTx/>
                <a:sym typeface="+mn-ea"/>
              </a:rPr>
              <a:t>一本书反复读</a:t>
            </a:r>
            <a:r>
              <a:rPr lang="en-US" altLang="zh-CN" sz="2400">
                <a:effectLst>
                  <a:outerShdw blurRad="38100" dist="19050" dir="2700000" algn="tl" rotWithShape="0">
                    <a:schemeClr val="dk1">
                      <a:alpha val="40000"/>
                    </a:schemeClr>
                  </a:outerShdw>
                </a:effectLst>
                <a:uLnTx/>
                <a:uFillTx/>
                <a:sym typeface="+mn-ea"/>
              </a:rPr>
              <a:t>”</a:t>
            </a:r>
            <a:r>
              <a:rPr lang="zh-CN" altLang="en-US" sz="2400">
                <a:effectLst>
                  <a:outerShdw blurRad="38100" dist="19050" dir="2700000" algn="tl" rotWithShape="0">
                    <a:schemeClr val="dk1">
                      <a:alpha val="40000"/>
                    </a:schemeClr>
                  </a:outerShdw>
                </a:effectLst>
                <a:uLnTx/>
                <a:uFillTx/>
                <a:sym typeface="+mn-ea"/>
              </a:rPr>
              <a:t>。</a:t>
            </a:r>
            <a:endPar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None/>
              <a:defRPr/>
            </a:pP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7</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、记好作息时间，按时接送孩子上下学。</a:t>
            </a:r>
            <a:r>
              <a:rPr kumimoji="0" lang="zh-CN" altLang="en-US"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早晨</a:t>
            </a:r>
            <a:r>
              <a:rPr kumimoji="0" lang="en-US" altLang="zh-CN"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8</a:t>
            </a:r>
            <a:r>
              <a:rPr kumimoji="0" lang="zh-CN" altLang="en-US"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点到校</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，给孩子</a:t>
            </a:r>
            <a:r>
              <a:rPr kumimoji="0" lang="zh-CN" altLang="en-US"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预留</a:t>
            </a:r>
            <a:r>
              <a:rPr kumimoji="0" lang="en-US" altLang="zh-CN"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5</a:t>
            </a:r>
            <a:r>
              <a:rPr kumimoji="0" lang="zh-CN" altLang="en-US"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分钟</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收拾书包的时间，这样才能静下心来开始第一节课的学习。如果孩子不能按时到校，请第一时间联系我。如果孩子生病，也请在</a:t>
            </a: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8</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点前告知我孩子的身体状况。</a:t>
            </a:r>
            <a:endPar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None/>
              <a:defRPr/>
            </a:pP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8</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、少批评，多鼓励，培养孩子自信心，</a:t>
            </a: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好孩子都是夸出来的。</a:t>
            </a: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a:t>
            </a:r>
            <a:endPar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None/>
              <a:defRPr/>
            </a:pPr>
            <a:endPar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9550" y="244475"/>
            <a:ext cx="5416550" cy="1165225"/>
          </a:xfrm>
          <a:prstGeom prst="rect">
            <a:avLst/>
          </a:prstGeom>
          <a:noFill/>
          <a:ln w="28575" cmpd="sng">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r>
              <a:rPr lang="zh-CN" altLang="en-US" sz="4400" strike="noStrike" noProof="1" smtClean="0">
                <a:solidFill>
                  <a:srgbClr val="557049"/>
                </a:solidFill>
                <a:latin typeface="字体管家胖丫儿" charset="-122"/>
                <a:ea typeface="字体管家胖丫儿" charset="-122"/>
                <a:sym typeface="+mn-ea"/>
              </a:rPr>
              <a:t>需要家长配合的事项</a:t>
            </a:r>
            <a:endParaRPr lang="zh-CN" altLang="en-US" sz="4400" strike="noStrike" noProof="1" smtClean="0">
              <a:solidFill>
                <a:srgbClr val="557049"/>
              </a:solidFill>
              <a:latin typeface="字体管家胖丫儿" charset="-122"/>
              <a:ea typeface="字体管家胖丫儿" charset="-122"/>
              <a:sym typeface="+mn-ea"/>
            </a:endParaRPr>
          </a:p>
        </p:txBody>
      </p:sp>
      <p:sp>
        <p:nvSpPr>
          <p:cNvPr id="3" name="内容占位符 2"/>
          <p:cNvSpPr>
            <a:spLocks noGrp="1"/>
          </p:cNvSpPr>
          <p:nvPr>
            <p:ph idx="1"/>
          </p:nvPr>
        </p:nvSpPr>
        <p:spPr>
          <a:xfrm>
            <a:off x="768350" y="1641475"/>
            <a:ext cx="8024813" cy="3857625"/>
          </a:xfrm>
          <a:solidFill>
            <a:schemeClr val="bg1">
              <a:alpha val="86000"/>
            </a:schemeClr>
          </a:solidFill>
        </p:spPr>
        <p:txBody>
          <a:bodyPr vert="horz" wrap="square" lIns="91440" tIns="45720" rIns="91440" bIns="45720" numCol="1" anchor="t" anchorCtr="0" compatLnSpc="1"/>
          <a:lstStyle/>
          <a:p>
            <a:pPr marL="0" marR="0" lvl="0" indent="0" algn="l" defTabSz="914400" rtl="0" eaLnBrk="1" fontAlgn="base" latinLnBrk="0" hangingPunct="1">
              <a:lnSpc>
                <a:spcPct val="150000"/>
              </a:lnSpc>
              <a:spcBef>
                <a:spcPts val="0"/>
              </a:spcBef>
              <a:spcAft>
                <a:spcPct val="0"/>
              </a:spcAft>
              <a:buClrTx/>
              <a:buSzTx/>
              <a:buNone/>
              <a:defRPr/>
            </a:pPr>
            <a:r>
              <a:rPr kumimoji="0" lang="en-US" altLang="zh-CN"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9</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.孩子身体不适</a:t>
            </a:r>
            <a:r>
              <a:rPr kumimoji="0" lang="zh-CN" altLang="en-US"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不能参加跑操请在</a:t>
            </a:r>
            <a:r>
              <a:rPr kumimoji="0" lang="en-US" altLang="zh-CN"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8</a:t>
            </a:r>
            <a:r>
              <a:rPr kumimoji="0" lang="zh-CN" altLang="en-US" sz="2400" b="1" i="0" u="none" strike="noStrike" kern="1200" cap="none" spc="0" normalizeH="0" baseline="0" noProof="1">
                <a:solidFill>
                  <a:srgbClr val="FF0000"/>
                </a:solidFill>
                <a:effectLst>
                  <a:outerShdw blurRad="38100" dist="19050" dir="2700000" algn="tl" rotWithShape="0">
                    <a:schemeClr val="dk1">
                      <a:alpha val="40000"/>
                    </a:schemeClr>
                  </a:outerShdw>
                </a:effectLst>
                <a:uLnTx/>
                <a:uFillTx/>
                <a:latin typeface="+mn-lt"/>
                <a:ea typeface="+mn-ea"/>
                <a:cs typeface="+mn-cs"/>
              </a:rPr>
              <a:t>点之前私信告知</a:t>
            </a:r>
            <a:r>
              <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rPr>
              <a:t>。</a:t>
            </a:r>
            <a:endPar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None/>
              <a:defRPr/>
            </a:pPr>
            <a:endPar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a:p>
            <a:pPr marL="0" marR="0" lvl="0" indent="0" algn="l" defTabSz="914400" rtl="0" eaLnBrk="1" fontAlgn="base" latinLnBrk="0" hangingPunct="1">
              <a:lnSpc>
                <a:spcPct val="150000"/>
              </a:lnSpc>
              <a:spcBef>
                <a:spcPts val="0"/>
              </a:spcBef>
              <a:spcAft>
                <a:spcPct val="0"/>
              </a:spcAft>
              <a:buClrTx/>
              <a:buSzTx/>
              <a:buNone/>
              <a:defRPr/>
            </a:pPr>
            <a:endParaRPr kumimoji="0" lang="zh-CN" altLang="en-US" sz="2400" b="0" i="0" u="none" strike="noStrike" kern="1200" cap="none" spc="0" normalizeH="0" baseline="0" noProof="1">
              <a:solidFill>
                <a:schemeClr val="tx1"/>
              </a:solidFill>
              <a:effectLst>
                <a:outerShdw blurRad="38100" dist="19050" dir="2700000" algn="tl" rotWithShape="0">
                  <a:schemeClr val="dk1">
                    <a:alpha val="40000"/>
                  </a:schemeClr>
                </a:outerShdw>
              </a:effectLst>
              <a:uLnTx/>
              <a:uFillTx/>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矩形 132"/>
          <p:cNvSpPr/>
          <p:nvPr/>
        </p:nvSpPr>
        <p:spPr>
          <a:xfrm>
            <a:off x="198438" y="5222875"/>
            <a:ext cx="1609725" cy="884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39" name="任意多边形 38"/>
          <p:cNvSpPr/>
          <p:nvPr/>
        </p:nvSpPr>
        <p:spPr>
          <a:xfrm>
            <a:off x="-39687" y="4648200"/>
            <a:ext cx="9223375" cy="2209800"/>
          </a:xfrm>
          <a:custGeom>
            <a:avLst/>
            <a:gdLst>
              <a:gd name="connsiteX0" fmla="*/ 284873 w 12192000"/>
              <a:gd name="connsiteY0" fmla="*/ 442 h 3750841"/>
              <a:gd name="connsiteX1" fmla="*/ 5550878 w 12192000"/>
              <a:gd name="connsiteY1" fmla="*/ 1842978 h 3750841"/>
              <a:gd name="connsiteX2" fmla="*/ 12081561 w 12192000"/>
              <a:gd name="connsiteY2" fmla="*/ 1801114 h 3750841"/>
              <a:gd name="connsiteX3" fmla="*/ 12192000 w 12192000"/>
              <a:gd name="connsiteY3" fmla="*/ 1747221 h 3750841"/>
              <a:gd name="connsiteX4" fmla="*/ 12192000 w 12192000"/>
              <a:gd name="connsiteY4" fmla="*/ 2550059 h 3750841"/>
              <a:gd name="connsiteX5" fmla="*/ 12138352 w 12192000"/>
              <a:gd name="connsiteY5" fmla="*/ 2633905 h 3750841"/>
              <a:gd name="connsiteX6" fmla="*/ 5975843 w 12192000"/>
              <a:gd name="connsiteY6" fmla="*/ 3715748 h 3750841"/>
              <a:gd name="connsiteX7" fmla="*/ 576023 w 12192000"/>
              <a:gd name="connsiteY7" fmla="*/ 1348423 h 3750841"/>
              <a:gd name="connsiteX8" fmla="*/ 11829 w 12192000"/>
              <a:gd name="connsiteY8" fmla="*/ 1186252 h 3750841"/>
              <a:gd name="connsiteX9" fmla="*/ 0 w 12192000"/>
              <a:gd name="connsiteY9" fmla="*/ 1185199 h 3750841"/>
              <a:gd name="connsiteX10" fmla="*/ 0 w 12192000"/>
              <a:gd name="connsiteY10" fmla="*/ 52838 h 3750841"/>
              <a:gd name="connsiteX11" fmla="*/ 13926 w 12192000"/>
              <a:gd name="connsiteY11" fmla="*/ 49091 h 3750841"/>
              <a:gd name="connsiteX12" fmla="*/ 284873 w 12192000"/>
              <a:gd name="connsiteY12" fmla="*/ 442 h 3750841"/>
              <a:gd name="connsiteX0-1" fmla="*/ 336528 w 12243655"/>
              <a:gd name="connsiteY0-2" fmla="*/ 442 h 2793586"/>
              <a:gd name="connsiteX1-3" fmla="*/ 5602533 w 12243655"/>
              <a:gd name="connsiteY1-4" fmla="*/ 1842978 h 2793586"/>
              <a:gd name="connsiteX2-5" fmla="*/ 12133216 w 12243655"/>
              <a:gd name="connsiteY2-6" fmla="*/ 1801114 h 2793586"/>
              <a:gd name="connsiteX3-7" fmla="*/ 12243655 w 12243655"/>
              <a:gd name="connsiteY3-8" fmla="*/ 1747221 h 2793586"/>
              <a:gd name="connsiteX4-9" fmla="*/ 12243655 w 12243655"/>
              <a:gd name="connsiteY4-10" fmla="*/ 2550059 h 2793586"/>
              <a:gd name="connsiteX5-11" fmla="*/ 12190007 w 12243655"/>
              <a:gd name="connsiteY5-12" fmla="*/ 2633905 h 2793586"/>
              <a:gd name="connsiteX6-13" fmla="*/ 6326436 w 12243655"/>
              <a:gd name="connsiteY6-14" fmla="*/ 2168302 h 2793586"/>
              <a:gd name="connsiteX7-15" fmla="*/ 627678 w 12243655"/>
              <a:gd name="connsiteY7-16" fmla="*/ 1348423 h 2793586"/>
              <a:gd name="connsiteX8-17" fmla="*/ 63484 w 12243655"/>
              <a:gd name="connsiteY8-18" fmla="*/ 1186252 h 2793586"/>
              <a:gd name="connsiteX9-19" fmla="*/ 51655 w 12243655"/>
              <a:gd name="connsiteY9-20" fmla="*/ 1185199 h 2793586"/>
              <a:gd name="connsiteX10-21" fmla="*/ 51655 w 12243655"/>
              <a:gd name="connsiteY10-22" fmla="*/ 52838 h 2793586"/>
              <a:gd name="connsiteX11-23" fmla="*/ 65581 w 12243655"/>
              <a:gd name="connsiteY11-24" fmla="*/ 49091 h 2793586"/>
              <a:gd name="connsiteX12-25" fmla="*/ 336528 w 12243655"/>
              <a:gd name="connsiteY12-26" fmla="*/ 442 h 2793586"/>
              <a:gd name="connsiteX0-27" fmla="*/ 336528 w 12243655"/>
              <a:gd name="connsiteY0-28" fmla="*/ 442 h 2709994"/>
              <a:gd name="connsiteX1-29" fmla="*/ 5602533 w 12243655"/>
              <a:gd name="connsiteY1-30" fmla="*/ 1842978 h 2709994"/>
              <a:gd name="connsiteX2-31" fmla="*/ 12133216 w 12243655"/>
              <a:gd name="connsiteY2-32" fmla="*/ 1801114 h 2709994"/>
              <a:gd name="connsiteX3-33" fmla="*/ 12243655 w 12243655"/>
              <a:gd name="connsiteY3-34" fmla="*/ 1747221 h 2709994"/>
              <a:gd name="connsiteX4-35" fmla="*/ 12243655 w 12243655"/>
              <a:gd name="connsiteY4-36" fmla="*/ 2550059 h 2709994"/>
              <a:gd name="connsiteX5-37" fmla="*/ 12190007 w 12243655"/>
              <a:gd name="connsiteY5-38" fmla="*/ 2633905 h 2709994"/>
              <a:gd name="connsiteX6-39" fmla="*/ 6326436 w 12243655"/>
              <a:gd name="connsiteY6-40" fmla="*/ 2168302 h 2709994"/>
              <a:gd name="connsiteX7-41" fmla="*/ 627678 w 12243655"/>
              <a:gd name="connsiteY7-42" fmla="*/ 1348423 h 2709994"/>
              <a:gd name="connsiteX8-43" fmla="*/ 63484 w 12243655"/>
              <a:gd name="connsiteY8-44" fmla="*/ 1186252 h 2709994"/>
              <a:gd name="connsiteX9-45" fmla="*/ 51655 w 12243655"/>
              <a:gd name="connsiteY9-46" fmla="*/ 1185199 h 2709994"/>
              <a:gd name="connsiteX10-47" fmla="*/ 51655 w 12243655"/>
              <a:gd name="connsiteY10-48" fmla="*/ 52838 h 2709994"/>
              <a:gd name="connsiteX11-49" fmla="*/ 65581 w 12243655"/>
              <a:gd name="connsiteY11-50" fmla="*/ 49091 h 2709994"/>
              <a:gd name="connsiteX12-51" fmla="*/ 336528 w 12243655"/>
              <a:gd name="connsiteY12-52" fmla="*/ 442 h 2709994"/>
              <a:gd name="connsiteX0-53" fmla="*/ 336528 w 12243655"/>
              <a:gd name="connsiteY0-54" fmla="*/ 442 h 2746355"/>
              <a:gd name="connsiteX1-55" fmla="*/ 5602533 w 12243655"/>
              <a:gd name="connsiteY1-56" fmla="*/ 1842978 h 2746355"/>
              <a:gd name="connsiteX2-57" fmla="*/ 12133216 w 12243655"/>
              <a:gd name="connsiteY2-58" fmla="*/ 1801114 h 2746355"/>
              <a:gd name="connsiteX3-59" fmla="*/ 12243655 w 12243655"/>
              <a:gd name="connsiteY3-60" fmla="*/ 1747221 h 2746355"/>
              <a:gd name="connsiteX4-61" fmla="*/ 12243655 w 12243655"/>
              <a:gd name="connsiteY4-62" fmla="*/ 2550059 h 2746355"/>
              <a:gd name="connsiteX5-63" fmla="*/ 12190007 w 12243655"/>
              <a:gd name="connsiteY5-64" fmla="*/ 2633905 h 2746355"/>
              <a:gd name="connsiteX6-65" fmla="*/ 6326436 w 12243655"/>
              <a:gd name="connsiteY6-66" fmla="*/ 2168302 h 2746355"/>
              <a:gd name="connsiteX7-67" fmla="*/ 627678 w 12243655"/>
              <a:gd name="connsiteY7-68" fmla="*/ 1348423 h 2746355"/>
              <a:gd name="connsiteX8-69" fmla="*/ 63484 w 12243655"/>
              <a:gd name="connsiteY8-70" fmla="*/ 1186252 h 2746355"/>
              <a:gd name="connsiteX9-71" fmla="*/ 51655 w 12243655"/>
              <a:gd name="connsiteY9-72" fmla="*/ 1185199 h 2746355"/>
              <a:gd name="connsiteX10-73" fmla="*/ 51655 w 12243655"/>
              <a:gd name="connsiteY10-74" fmla="*/ 52838 h 2746355"/>
              <a:gd name="connsiteX11-75" fmla="*/ 65581 w 12243655"/>
              <a:gd name="connsiteY11-76" fmla="*/ 49091 h 2746355"/>
              <a:gd name="connsiteX12-77" fmla="*/ 336528 w 12243655"/>
              <a:gd name="connsiteY12-78" fmla="*/ 442 h 2746355"/>
              <a:gd name="connsiteX0-79" fmla="*/ 336528 w 12243655"/>
              <a:gd name="connsiteY0-80" fmla="*/ 442 h 3062767"/>
              <a:gd name="connsiteX1-81" fmla="*/ 5602533 w 12243655"/>
              <a:gd name="connsiteY1-82" fmla="*/ 1842978 h 3062767"/>
              <a:gd name="connsiteX2-83" fmla="*/ 12133216 w 12243655"/>
              <a:gd name="connsiteY2-84" fmla="*/ 1801114 h 3062767"/>
              <a:gd name="connsiteX3-85" fmla="*/ 12243655 w 12243655"/>
              <a:gd name="connsiteY3-86" fmla="*/ 1747221 h 3062767"/>
              <a:gd name="connsiteX4-87" fmla="*/ 12243655 w 12243655"/>
              <a:gd name="connsiteY4-88" fmla="*/ 2550059 h 3062767"/>
              <a:gd name="connsiteX5-89" fmla="*/ 12190007 w 12243655"/>
              <a:gd name="connsiteY5-90" fmla="*/ 2932843 h 3062767"/>
              <a:gd name="connsiteX6-91" fmla="*/ 6326436 w 12243655"/>
              <a:gd name="connsiteY6-92" fmla="*/ 2168302 h 3062767"/>
              <a:gd name="connsiteX7-93" fmla="*/ 627678 w 12243655"/>
              <a:gd name="connsiteY7-94" fmla="*/ 1348423 h 3062767"/>
              <a:gd name="connsiteX8-95" fmla="*/ 63484 w 12243655"/>
              <a:gd name="connsiteY8-96" fmla="*/ 1186252 h 3062767"/>
              <a:gd name="connsiteX9-97" fmla="*/ 51655 w 12243655"/>
              <a:gd name="connsiteY9-98" fmla="*/ 1185199 h 3062767"/>
              <a:gd name="connsiteX10-99" fmla="*/ 51655 w 12243655"/>
              <a:gd name="connsiteY10-100" fmla="*/ 52838 h 3062767"/>
              <a:gd name="connsiteX11-101" fmla="*/ 65581 w 12243655"/>
              <a:gd name="connsiteY11-102" fmla="*/ 49091 h 3062767"/>
              <a:gd name="connsiteX12-103" fmla="*/ 336528 w 12243655"/>
              <a:gd name="connsiteY12-104" fmla="*/ 442 h 3062767"/>
              <a:gd name="connsiteX0-105" fmla="*/ 336528 w 12243655"/>
              <a:gd name="connsiteY0-106" fmla="*/ 442 h 2945862"/>
              <a:gd name="connsiteX1-107" fmla="*/ 5602533 w 12243655"/>
              <a:gd name="connsiteY1-108" fmla="*/ 1842978 h 2945862"/>
              <a:gd name="connsiteX2-109" fmla="*/ 12133216 w 12243655"/>
              <a:gd name="connsiteY2-110" fmla="*/ 1801114 h 2945862"/>
              <a:gd name="connsiteX3-111" fmla="*/ 12243655 w 12243655"/>
              <a:gd name="connsiteY3-112" fmla="*/ 1747221 h 2945862"/>
              <a:gd name="connsiteX4-113" fmla="*/ 12243655 w 12243655"/>
              <a:gd name="connsiteY4-114" fmla="*/ 2550059 h 2945862"/>
              <a:gd name="connsiteX5-115" fmla="*/ 12190007 w 12243655"/>
              <a:gd name="connsiteY5-116" fmla="*/ 2932843 h 2945862"/>
              <a:gd name="connsiteX6-117" fmla="*/ 6326436 w 12243655"/>
              <a:gd name="connsiteY6-118" fmla="*/ 2168302 h 2945862"/>
              <a:gd name="connsiteX7-119" fmla="*/ 627678 w 12243655"/>
              <a:gd name="connsiteY7-120" fmla="*/ 1348423 h 2945862"/>
              <a:gd name="connsiteX8-121" fmla="*/ 63484 w 12243655"/>
              <a:gd name="connsiteY8-122" fmla="*/ 1186252 h 2945862"/>
              <a:gd name="connsiteX9-123" fmla="*/ 51655 w 12243655"/>
              <a:gd name="connsiteY9-124" fmla="*/ 1185199 h 2945862"/>
              <a:gd name="connsiteX10-125" fmla="*/ 51655 w 12243655"/>
              <a:gd name="connsiteY10-126" fmla="*/ 52838 h 2945862"/>
              <a:gd name="connsiteX11-127" fmla="*/ 65581 w 12243655"/>
              <a:gd name="connsiteY11-128" fmla="*/ 49091 h 2945862"/>
              <a:gd name="connsiteX12-129" fmla="*/ 336528 w 12243655"/>
              <a:gd name="connsiteY12-130" fmla="*/ 442 h 2945862"/>
              <a:gd name="connsiteX0-131" fmla="*/ 284873 w 12192000"/>
              <a:gd name="connsiteY0-132" fmla="*/ 442 h 3033575"/>
              <a:gd name="connsiteX1-133" fmla="*/ 5550878 w 12192000"/>
              <a:gd name="connsiteY1-134" fmla="*/ 1842978 h 3033575"/>
              <a:gd name="connsiteX2-135" fmla="*/ 12081561 w 12192000"/>
              <a:gd name="connsiteY2-136" fmla="*/ 1801114 h 3033575"/>
              <a:gd name="connsiteX3-137" fmla="*/ 12192000 w 12192000"/>
              <a:gd name="connsiteY3-138" fmla="*/ 1747221 h 3033575"/>
              <a:gd name="connsiteX4-139" fmla="*/ 12192000 w 12192000"/>
              <a:gd name="connsiteY4-140" fmla="*/ 2550059 h 3033575"/>
              <a:gd name="connsiteX5-141" fmla="*/ 12138352 w 12192000"/>
              <a:gd name="connsiteY5-142" fmla="*/ 2932843 h 3033575"/>
              <a:gd name="connsiteX6-143" fmla="*/ 4006366 w 12192000"/>
              <a:gd name="connsiteY6-144" fmla="*/ 2854102 h 3033575"/>
              <a:gd name="connsiteX7-145" fmla="*/ 576023 w 12192000"/>
              <a:gd name="connsiteY7-146" fmla="*/ 1348423 h 3033575"/>
              <a:gd name="connsiteX8-147" fmla="*/ 11829 w 12192000"/>
              <a:gd name="connsiteY8-148" fmla="*/ 1186252 h 3033575"/>
              <a:gd name="connsiteX9-149" fmla="*/ 0 w 12192000"/>
              <a:gd name="connsiteY9-150" fmla="*/ 1185199 h 3033575"/>
              <a:gd name="connsiteX10-151" fmla="*/ 0 w 12192000"/>
              <a:gd name="connsiteY10-152" fmla="*/ 52838 h 3033575"/>
              <a:gd name="connsiteX11-153" fmla="*/ 13926 w 12192000"/>
              <a:gd name="connsiteY11-154" fmla="*/ 49091 h 3033575"/>
              <a:gd name="connsiteX12-155" fmla="*/ 284873 w 12192000"/>
              <a:gd name="connsiteY12-156" fmla="*/ 442 h 3033575"/>
              <a:gd name="connsiteX0-157" fmla="*/ 284873 w 12192000"/>
              <a:gd name="connsiteY0-158" fmla="*/ 442 h 3157480"/>
              <a:gd name="connsiteX1-159" fmla="*/ 5550878 w 12192000"/>
              <a:gd name="connsiteY1-160" fmla="*/ 1842978 h 3157480"/>
              <a:gd name="connsiteX2-161" fmla="*/ 12081561 w 12192000"/>
              <a:gd name="connsiteY2-162" fmla="*/ 1801114 h 3157480"/>
              <a:gd name="connsiteX3-163" fmla="*/ 12192000 w 12192000"/>
              <a:gd name="connsiteY3-164" fmla="*/ 1747221 h 3157480"/>
              <a:gd name="connsiteX4-165" fmla="*/ 12192000 w 12192000"/>
              <a:gd name="connsiteY4-166" fmla="*/ 2550059 h 3157480"/>
              <a:gd name="connsiteX5-167" fmla="*/ 12138352 w 12192000"/>
              <a:gd name="connsiteY5-168" fmla="*/ 2932843 h 3157480"/>
              <a:gd name="connsiteX6-169" fmla="*/ 4006366 w 12192000"/>
              <a:gd name="connsiteY6-170" fmla="*/ 2854102 h 3157480"/>
              <a:gd name="connsiteX7-171" fmla="*/ 576023 w 12192000"/>
              <a:gd name="connsiteY7-172" fmla="*/ 1348423 h 3157480"/>
              <a:gd name="connsiteX8-173" fmla="*/ 11829 w 12192000"/>
              <a:gd name="connsiteY8-174" fmla="*/ 1186252 h 3157480"/>
              <a:gd name="connsiteX9-175" fmla="*/ 0 w 12192000"/>
              <a:gd name="connsiteY9-176" fmla="*/ 1185199 h 3157480"/>
              <a:gd name="connsiteX10-177" fmla="*/ 0 w 12192000"/>
              <a:gd name="connsiteY10-178" fmla="*/ 52838 h 3157480"/>
              <a:gd name="connsiteX11-179" fmla="*/ 13926 w 12192000"/>
              <a:gd name="connsiteY11-180" fmla="*/ 49091 h 3157480"/>
              <a:gd name="connsiteX12-181" fmla="*/ 284873 w 12192000"/>
              <a:gd name="connsiteY12-182" fmla="*/ 442 h 3157480"/>
              <a:gd name="connsiteX0-183" fmla="*/ 284873 w 12192000"/>
              <a:gd name="connsiteY0-184" fmla="*/ 442 h 3218445"/>
              <a:gd name="connsiteX1-185" fmla="*/ 5550878 w 12192000"/>
              <a:gd name="connsiteY1-186" fmla="*/ 1842978 h 3218445"/>
              <a:gd name="connsiteX2-187" fmla="*/ 12081561 w 12192000"/>
              <a:gd name="connsiteY2-188" fmla="*/ 1801114 h 3218445"/>
              <a:gd name="connsiteX3-189" fmla="*/ 12192000 w 12192000"/>
              <a:gd name="connsiteY3-190" fmla="*/ 1747221 h 3218445"/>
              <a:gd name="connsiteX4-191" fmla="*/ 12192000 w 12192000"/>
              <a:gd name="connsiteY4-192" fmla="*/ 2550059 h 3218445"/>
              <a:gd name="connsiteX5-193" fmla="*/ 12138352 w 12192000"/>
              <a:gd name="connsiteY5-194" fmla="*/ 2932843 h 3218445"/>
              <a:gd name="connsiteX6-195" fmla="*/ 5290043 w 12192000"/>
              <a:gd name="connsiteY6-196" fmla="*/ 2942025 h 3218445"/>
              <a:gd name="connsiteX7-197" fmla="*/ 576023 w 12192000"/>
              <a:gd name="connsiteY7-198" fmla="*/ 1348423 h 3218445"/>
              <a:gd name="connsiteX8-199" fmla="*/ 11829 w 12192000"/>
              <a:gd name="connsiteY8-200" fmla="*/ 1186252 h 3218445"/>
              <a:gd name="connsiteX9-201" fmla="*/ 0 w 12192000"/>
              <a:gd name="connsiteY9-202" fmla="*/ 1185199 h 3218445"/>
              <a:gd name="connsiteX10-203" fmla="*/ 0 w 12192000"/>
              <a:gd name="connsiteY10-204" fmla="*/ 52838 h 3218445"/>
              <a:gd name="connsiteX11-205" fmla="*/ 13926 w 12192000"/>
              <a:gd name="connsiteY11-206" fmla="*/ 49091 h 3218445"/>
              <a:gd name="connsiteX12-207" fmla="*/ 284873 w 12192000"/>
              <a:gd name="connsiteY12-208" fmla="*/ 442 h 3218445"/>
              <a:gd name="connsiteX0-209" fmla="*/ 328444 w 12235571"/>
              <a:gd name="connsiteY0-210" fmla="*/ 442 h 3040734"/>
              <a:gd name="connsiteX1-211" fmla="*/ 5594449 w 12235571"/>
              <a:gd name="connsiteY1-212" fmla="*/ 1842978 h 3040734"/>
              <a:gd name="connsiteX2-213" fmla="*/ 12125132 w 12235571"/>
              <a:gd name="connsiteY2-214" fmla="*/ 1801114 h 3040734"/>
              <a:gd name="connsiteX3-215" fmla="*/ 12235571 w 12235571"/>
              <a:gd name="connsiteY3-216" fmla="*/ 1747221 h 3040734"/>
              <a:gd name="connsiteX4-217" fmla="*/ 12235571 w 12235571"/>
              <a:gd name="connsiteY4-218" fmla="*/ 2550059 h 3040734"/>
              <a:gd name="connsiteX5-219" fmla="*/ 12181923 w 12235571"/>
              <a:gd name="connsiteY5-220" fmla="*/ 2932843 h 3040734"/>
              <a:gd name="connsiteX6-221" fmla="*/ 5333614 w 12235571"/>
              <a:gd name="connsiteY6-222" fmla="*/ 2942025 h 3040734"/>
              <a:gd name="connsiteX7-223" fmla="*/ 514086 w 12235571"/>
              <a:gd name="connsiteY7-224" fmla="*/ 1963884 h 3040734"/>
              <a:gd name="connsiteX8-225" fmla="*/ 55400 w 12235571"/>
              <a:gd name="connsiteY8-226" fmla="*/ 1186252 h 3040734"/>
              <a:gd name="connsiteX9-227" fmla="*/ 43571 w 12235571"/>
              <a:gd name="connsiteY9-228" fmla="*/ 1185199 h 3040734"/>
              <a:gd name="connsiteX10-229" fmla="*/ 43571 w 12235571"/>
              <a:gd name="connsiteY10-230" fmla="*/ 52838 h 3040734"/>
              <a:gd name="connsiteX11-231" fmla="*/ 57497 w 12235571"/>
              <a:gd name="connsiteY11-232" fmla="*/ 49091 h 3040734"/>
              <a:gd name="connsiteX12-233" fmla="*/ 328444 w 12235571"/>
              <a:gd name="connsiteY12-234" fmla="*/ 442 h 3040734"/>
              <a:gd name="connsiteX0-235" fmla="*/ 328444 w 12235571"/>
              <a:gd name="connsiteY0-236" fmla="*/ 442 h 3298259"/>
              <a:gd name="connsiteX1-237" fmla="*/ 5594449 w 12235571"/>
              <a:gd name="connsiteY1-238" fmla="*/ 1842978 h 3298259"/>
              <a:gd name="connsiteX2-239" fmla="*/ 12125132 w 12235571"/>
              <a:gd name="connsiteY2-240" fmla="*/ 1801114 h 3298259"/>
              <a:gd name="connsiteX3-241" fmla="*/ 12235571 w 12235571"/>
              <a:gd name="connsiteY3-242" fmla="*/ 1747221 h 3298259"/>
              <a:gd name="connsiteX4-243" fmla="*/ 12235571 w 12235571"/>
              <a:gd name="connsiteY4-244" fmla="*/ 2550059 h 3298259"/>
              <a:gd name="connsiteX5-245" fmla="*/ 12181923 w 12235571"/>
              <a:gd name="connsiteY5-246" fmla="*/ 2932843 h 3298259"/>
              <a:gd name="connsiteX6-247" fmla="*/ 5333614 w 12235571"/>
              <a:gd name="connsiteY6-248" fmla="*/ 2942025 h 3298259"/>
              <a:gd name="connsiteX7-249" fmla="*/ 514086 w 12235571"/>
              <a:gd name="connsiteY7-250" fmla="*/ 1963884 h 3298259"/>
              <a:gd name="connsiteX8-251" fmla="*/ 55400 w 12235571"/>
              <a:gd name="connsiteY8-252" fmla="*/ 1186252 h 3298259"/>
              <a:gd name="connsiteX9-253" fmla="*/ 43571 w 12235571"/>
              <a:gd name="connsiteY9-254" fmla="*/ 1185199 h 3298259"/>
              <a:gd name="connsiteX10-255" fmla="*/ 43571 w 12235571"/>
              <a:gd name="connsiteY10-256" fmla="*/ 52838 h 3298259"/>
              <a:gd name="connsiteX11-257" fmla="*/ 57497 w 12235571"/>
              <a:gd name="connsiteY11-258" fmla="*/ 49091 h 3298259"/>
              <a:gd name="connsiteX12-259" fmla="*/ 328444 w 12235571"/>
              <a:gd name="connsiteY12-260" fmla="*/ 442 h 3298259"/>
              <a:gd name="connsiteX0-261" fmla="*/ 391194 w 12298321"/>
              <a:gd name="connsiteY0-262" fmla="*/ 442 h 3052589"/>
              <a:gd name="connsiteX1-263" fmla="*/ 5657199 w 12298321"/>
              <a:gd name="connsiteY1-264" fmla="*/ 1842978 h 3052589"/>
              <a:gd name="connsiteX2-265" fmla="*/ 12187882 w 12298321"/>
              <a:gd name="connsiteY2-266" fmla="*/ 1801114 h 3052589"/>
              <a:gd name="connsiteX3-267" fmla="*/ 12298321 w 12298321"/>
              <a:gd name="connsiteY3-268" fmla="*/ 1747221 h 3052589"/>
              <a:gd name="connsiteX4-269" fmla="*/ 12298321 w 12298321"/>
              <a:gd name="connsiteY4-270" fmla="*/ 2550059 h 3052589"/>
              <a:gd name="connsiteX5-271" fmla="*/ 12244673 w 12298321"/>
              <a:gd name="connsiteY5-272" fmla="*/ 2932843 h 3052589"/>
              <a:gd name="connsiteX6-273" fmla="*/ 6328349 w 12298321"/>
              <a:gd name="connsiteY6-274" fmla="*/ 2660672 h 3052589"/>
              <a:gd name="connsiteX7-275" fmla="*/ 576836 w 12298321"/>
              <a:gd name="connsiteY7-276" fmla="*/ 1963884 h 3052589"/>
              <a:gd name="connsiteX8-277" fmla="*/ 118150 w 12298321"/>
              <a:gd name="connsiteY8-278" fmla="*/ 1186252 h 3052589"/>
              <a:gd name="connsiteX9-279" fmla="*/ 106321 w 12298321"/>
              <a:gd name="connsiteY9-280" fmla="*/ 1185199 h 3052589"/>
              <a:gd name="connsiteX10-281" fmla="*/ 106321 w 12298321"/>
              <a:gd name="connsiteY10-282" fmla="*/ 52838 h 3052589"/>
              <a:gd name="connsiteX11-283" fmla="*/ 120247 w 12298321"/>
              <a:gd name="connsiteY11-284" fmla="*/ 49091 h 3052589"/>
              <a:gd name="connsiteX12-285" fmla="*/ 391194 w 12298321"/>
              <a:gd name="connsiteY12-286" fmla="*/ 442 h 3052589"/>
              <a:gd name="connsiteX0-287" fmla="*/ 391194 w 12298321"/>
              <a:gd name="connsiteY0-288" fmla="*/ 442 h 2948803"/>
              <a:gd name="connsiteX1-289" fmla="*/ 5657199 w 12298321"/>
              <a:gd name="connsiteY1-290" fmla="*/ 1842978 h 2948803"/>
              <a:gd name="connsiteX2-291" fmla="*/ 12187882 w 12298321"/>
              <a:gd name="connsiteY2-292" fmla="*/ 1801114 h 2948803"/>
              <a:gd name="connsiteX3-293" fmla="*/ 12298321 w 12298321"/>
              <a:gd name="connsiteY3-294" fmla="*/ 1747221 h 2948803"/>
              <a:gd name="connsiteX4-295" fmla="*/ 12298321 w 12298321"/>
              <a:gd name="connsiteY4-296" fmla="*/ 2550059 h 2948803"/>
              <a:gd name="connsiteX5-297" fmla="*/ 12244673 w 12298321"/>
              <a:gd name="connsiteY5-298" fmla="*/ 2932843 h 2948803"/>
              <a:gd name="connsiteX6-299" fmla="*/ 6328349 w 12298321"/>
              <a:gd name="connsiteY6-300" fmla="*/ 2660672 h 2948803"/>
              <a:gd name="connsiteX7-301" fmla="*/ 576836 w 12298321"/>
              <a:gd name="connsiteY7-302" fmla="*/ 1963884 h 2948803"/>
              <a:gd name="connsiteX8-303" fmla="*/ 118150 w 12298321"/>
              <a:gd name="connsiteY8-304" fmla="*/ 1186252 h 2948803"/>
              <a:gd name="connsiteX9-305" fmla="*/ 106321 w 12298321"/>
              <a:gd name="connsiteY9-306" fmla="*/ 1185199 h 2948803"/>
              <a:gd name="connsiteX10-307" fmla="*/ 106321 w 12298321"/>
              <a:gd name="connsiteY10-308" fmla="*/ 52838 h 2948803"/>
              <a:gd name="connsiteX11-309" fmla="*/ 120247 w 12298321"/>
              <a:gd name="connsiteY11-310" fmla="*/ 49091 h 2948803"/>
              <a:gd name="connsiteX12-311" fmla="*/ 391194 w 12298321"/>
              <a:gd name="connsiteY12-312" fmla="*/ 442 h 2948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2298321" h="2948803">
                <a:moveTo>
                  <a:pt x="391194" y="442"/>
                </a:moveTo>
                <a:cubicBezTo>
                  <a:pt x="2776687" y="-30437"/>
                  <a:pt x="3645324" y="1565196"/>
                  <a:pt x="5657199" y="1842978"/>
                </a:cubicBezTo>
                <a:cubicBezTo>
                  <a:pt x="7543330" y="2103399"/>
                  <a:pt x="10699538" y="2408738"/>
                  <a:pt x="12187882" y="1801114"/>
                </a:cubicBezTo>
                <a:lnTo>
                  <a:pt x="12298321" y="1747221"/>
                </a:lnTo>
                <a:lnTo>
                  <a:pt x="12298321" y="2550059"/>
                </a:lnTo>
                <a:lnTo>
                  <a:pt x="12244673" y="2932843"/>
                </a:lnTo>
                <a:cubicBezTo>
                  <a:pt x="10437671" y="3042375"/>
                  <a:pt x="7938881" y="1802257"/>
                  <a:pt x="6328349" y="2660672"/>
                </a:cubicBezTo>
                <a:cubicBezTo>
                  <a:pt x="4717817" y="3519087"/>
                  <a:pt x="1611869" y="2209621"/>
                  <a:pt x="576836" y="1963884"/>
                </a:cubicBezTo>
                <a:cubicBezTo>
                  <a:pt x="-458197" y="1718147"/>
                  <a:pt x="240812" y="1203357"/>
                  <a:pt x="118150" y="1186252"/>
                </a:cubicBezTo>
                <a:lnTo>
                  <a:pt x="106321" y="1185199"/>
                </a:lnTo>
                <a:lnTo>
                  <a:pt x="106321" y="52838"/>
                </a:lnTo>
                <a:lnTo>
                  <a:pt x="120247" y="49091"/>
                </a:lnTo>
                <a:cubicBezTo>
                  <a:pt x="217013" y="23452"/>
                  <a:pt x="311678" y="1472"/>
                  <a:pt x="391194" y="442"/>
                </a:cubicBezTo>
                <a:close/>
              </a:path>
            </a:pathLst>
          </a:custGeom>
          <a:solidFill>
            <a:srgbClr val="20B6BE">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34843" name="组合 66"/>
          <p:cNvGrpSpPr/>
          <p:nvPr/>
        </p:nvGrpSpPr>
        <p:grpSpPr>
          <a:xfrm rot="2224307">
            <a:off x="8382318" y="6196648"/>
            <a:ext cx="444500" cy="436562"/>
            <a:chOff x="10646778" y="4753862"/>
            <a:chExt cx="751521" cy="737702"/>
          </a:xfrm>
        </p:grpSpPr>
        <p:sp>
          <p:nvSpPr>
            <p:cNvPr id="41" name="五角星 2"/>
            <p:cNvSpPr/>
            <p:nvPr/>
          </p:nvSpPr>
          <p:spPr>
            <a:xfrm rot="20227648" flipH="1">
              <a:off x="10621747" y="4738123"/>
              <a:ext cx="751521" cy="72965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nvGrpSpPr>
            <p:cNvPr id="34845" name="组合 68"/>
            <p:cNvGrpSpPr/>
            <p:nvPr/>
          </p:nvGrpSpPr>
          <p:grpSpPr>
            <a:xfrm>
              <a:off x="10646778" y="4762829"/>
              <a:ext cx="749726" cy="728735"/>
              <a:chOff x="11012539" y="4493889"/>
              <a:chExt cx="749726" cy="728735"/>
            </a:xfrm>
          </p:grpSpPr>
          <p:sp>
            <p:nvSpPr>
              <p:cNvPr id="48"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49" name="五角星 2"/>
              <p:cNvSpPr/>
              <p:nvPr/>
            </p:nvSpPr>
            <p:spPr>
              <a:xfrm rot="20424262">
                <a:off x="10973445" y="4616781"/>
                <a:ext cx="289873" cy="22265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50" name="五角星 2"/>
              <p:cNvSpPr/>
              <p:nvPr/>
            </p:nvSpPr>
            <p:spPr>
              <a:xfrm rot="6997346">
                <a:off x="11517454" y="4862439"/>
                <a:ext cx="128763" cy="14761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grpSp>
      <p:grpSp>
        <p:nvGrpSpPr>
          <p:cNvPr id="34817" name="组合 92"/>
          <p:cNvGrpSpPr/>
          <p:nvPr/>
        </p:nvGrpSpPr>
        <p:grpSpPr>
          <a:xfrm>
            <a:off x="188278" y="4670425"/>
            <a:ext cx="1231900" cy="2009775"/>
            <a:chOff x="2216634" y="1360170"/>
            <a:chExt cx="2583966" cy="4217670"/>
          </a:xfrm>
        </p:grpSpPr>
        <p:sp>
          <p:nvSpPr>
            <p:cNvPr id="98" name="矩形 97"/>
            <p:cNvSpPr/>
            <p:nvPr/>
          </p:nvSpPr>
          <p:spPr>
            <a:xfrm>
              <a:off x="2216634" y="4321866"/>
              <a:ext cx="1085532" cy="1255974"/>
            </a:xfrm>
            <a:prstGeom prst="rect">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99" name="任意多边形 98"/>
            <p:cNvSpPr/>
            <p:nvPr/>
          </p:nvSpPr>
          <p:spPr>
            <a:xfrm>
              <a:off x="2216634" y="3772171"/>
              <a:ext cx="1082201" cy="543032"/>
            </a:xfrm>
            <a:custGeom>
              <a:avLst/>
              <a:gdLst>
                <a:gd name="connsiteX0" fmla="*/ 480060 w 960120"/>
                <a:gd name="connsiteY0" fmla="*/ 0 h 480060"/>
                <a:gd name="connsiteX1" fmla="*/ 960120 w 960120"/>
                <a:gd name="connsiteY1" fmla="*/ 480060 h 480060"/>
                <a:gd name="connsiteX2" fmla="*/ 0 w 960120"/>
                <a:gd name="connsiteY2" fmla="*/ 480060 h 480060"/>
                <a:gd name="connsiteX3" fmla="*/ 480060 w 960120"/>
                <a:gd name="connsiteY3" fmla="*/ 0 h 480060"/>
              </a:gdLst>
              <a:ahLst/>
              <a:cxnLst>
                <a:cxn ang="0">
                  <a:pos x="connsiteX0" y="connsiteY0"/>
                </a:cxn>
                <a:cxn ang="0">
                  <a:pos x="connsiteX1" y="connsiteY1"/>
                </a:cxn>
                <a:cxn ang="0">
                  <a:pos x="connsiteX2" y="connsiteY2"/>
                </a:cxn>
                <a:cxn ang="0">
                  <a:pos x="connsiteX3" y="connsiteY3"/>
                </a:cxn>
              </a:cxnLst>
              <a:rect l="l" t="t" r="r" b="b"/>
              <a:pathLst>
                <a:path w="960120" h="480060">
                  <a:moveTo>
                    <a:pt x="480060" y="0"/>
                  </a:moveTo>
                  <a:cubicBezTo>
                    <a:pt x="745190" y="0"/>
                    <a:pt x="960120" y="214930"/>
                    <a:pt x="960120" y="480060"/>
                  </a:cubicBezTo>
                  <a:lnTo>
                    <a:pt x="0" y="480060"/>
                  </a:lnTo>
                  <a:cubicBezTo>
                    <a:pt x="0" y="214930"/>
                    <a:pt x="214930" y="0"/>
                    <a:pt x="480060" y="0"/>
                  </a:cubicBezTo>
                  <a:close/>
                </a:path>
              </a:pathLst>
            </a:cu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0" name="圆角矩形 99"/>
            <p:cNvSpPr/>
            <p:nvPr/>
          </p:nvSpPr>
          <p:spPr>
            <a:xfrm>
              <a:off x="2622876" y="4471784"/>
              <a:ext cx="226430" cy="549695"/>
            </a:xfrm>
            <a:prstGeom prst="roundRect">
              <a:avLst>
                <a:gd name="adj" fmla="val 455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1" name="梯形 100"/>
            <p:cNvSpPr/>
            <p:nvPr/>
          </p:nvSpPr>
          <p:spPr>
            <a:xfrm>
              <a:off x="3042438" y="3132524"/>
              <a:ext cx="1758162" cy="2445316"/>
            </a:xfrm>
            <a:prstGeom prst="trapezoid">
              <a:avLst>
                <a:gd name="adj" fmla="val 25000"/>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2" name="矩形 101"/>
            <p:cNvSpPr/>
            <p:nvPr/>
          </p:nvSpPr>
          <p:spPr>
            <a:xfrm>
              <a:off x="3488638" y="2532855"/>
              <a:ext cx="872422" cy="496391"/>
            </a:xfrm>
            <a:prstGeom prst="rect">
              <a:avLst/>
            </a:prstGeom>
            <a:solidFill>
              <a:srgbClr val="FDDF0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3" name="矩形 102"/>
            <p:cNvSpPr/>
            <p:nvPr/>
          </p:nvSpPr>
          <p:spPr>
            <a:xfrm>
              <a:off x="3525265" y="2506204"/>
              <a:ext cx="119875" cy="496391"/>
            </a:xfrm>
            <a:prstGeom prst="rect">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4" name="矩形 103"/>
            <p:cNvSpPr/>
            <p:nvPr/>
          </p:nvSpPr>
          <p:spPr>
            <a:xfrm>
              <a:off x="4011424" y="2549512"/>
              <a:ext cx="329657" cy="496393"/>
            </a:xfrm>
            <a:prstGeom prst="rect">
              <a:avLst/>
            </a:prstGeom>
            <a:solidFill>
              <a:srgbClr val="FFC0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5" name="任意多边形 104"/>
            <p:cNvSpPr/>
            <p:nvPr/>
          </p:nvSpPr>
          <p:spPr>
            <a:xfrm>
              <a:off x="3481978" y="1986491"/>
              <a:ext cx="879081" cy="439757"/>
            </a:xfrm>
            <a:custGeom>
              <a:avLst/>
              <a:gdLst>
                <a:gd name="connsiteX0" fmla="*/ 480060 w 960120"/>
                <a:gd name="connsiteY0" fmla="*/ 0 h 480060"/>
                <a:gd name="connsiteX1" fmla="*/ 960120 w 960120"/>
                <a:gd name="connsiteY1" fmla="*/ 480060 h 480060"/>
                <a:gd name="connsiteX2" fmla="*/ 0 w 960120"/>
                <a:gd name="connsiteY2" fmla="*/ 480060 h 480060"/>
                <a:gd name="connsiteX3" fmla="*/ 480060 w 960120"/>
                <a:gd name="connsiteY3" fmla="*/ 0 h 480060"/>
              </a:gdLst>
              <a:ahLst/>
              <a:cxnLst>
                <a:cxn ang="0">
                  <a:pos x="connsiteX0" y="connsiteY0"/>
                </a:cxn>
                <a:cxn ang="0">
                  <a:pos x="connsiteX1" y="connsiteY1"/>
                </a:cxn>
                <a:cxn ang="0">
                  <a:pos x="connsiteX2" y="connsiteY2"/>
                </a:cxn>
                <a:cxn ang="0">
                  <a:pos x="connsiteX3" y="connsiteY3"/>
                </a:cxn>
              </a:cxnLst>
              <a:rect l="l" t="t" r="r" b="b"/>
              <a:pathLst>
                <a:path w="960120" h="480060">
                  <a:moveTo>
                    <a:pt x="480060" y="0"/>
                  </a:moveTo>
                  <a:cubicBezTo>
                    <a:pt x="745190" y="0"/>
                    <a:pt x="960120" y="214930"/>
                    <a:pt x="960120" y="480060"/>
                  </a:cubicBezTo>
                  <a:lnTo>
                    <a:pt x="0" y="480060"/>
                  </a:lnTo>
                  <a:cubicBezTo>
                    <a:pt x="0" y="214930"/>
                    <a:pt x="214930" y="0"/>
                    <a:pt x="480060" y="0"/>
                  </a:cubicBezTo>
                  <a:close/>
                </a:path>
              </a:pathLst>
            </a:cu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6" name="圆角矩形 105"/>
            <p:cNvSpPr/>
            <p:nvPr/>
          </p:nvSpPr>
          <p:spPr>
            <a:xfrm>
              <a:off x="3425370" y="2382937"/>
              <a:ext cx="998956" cy="149918"/>
            </a:xfrm>
            <a:prstGeom prst="roundRect">
              <a:avLst>
                <a:gd name="adj" fmla="val 35186"/>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7" name="圆角矩形 106"/>
            <p:cNvSpPr/>
            <p:nvPr/>
          </p:nvSpPr>
          <p:spPr>
            <a:xfrm>
              <a:off x="3422041" y="2995932"/>
              <a:ext cx="995625" cy="149918"/>
            </a:xfrm>
            <a:prstGeom prst="roundRect">
              <a:avLst>
                <a:gd name="adj" fmla="val 35186"/>
              </a:avLst>
            </a:prstGeom>
            <a:solidFill>
              <a:srgbClr val="13CCD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8" name="任意多边形 107"/>
            <p:cNvSpPr/>
            <p:nvPr/>
          </p:nvSpPr>
          <p:spPr>
            <a:xfrm>
              <a:off x="3771674" y="5004823"/>
              <a:ext cx="309677" cy="573017"/>
            </a:xfrm>
            <a:custGeom>
              <a:avLst/>
              <a:gdLst>
                <a:gd name="connsiteX0" fmla="*/ 140458 w 308610"/>
                <a:gd name="connsiteY0" fmla="*/ 0 h 572021"/>
                <a:gd name="connsiteX1" fmla="*/ 168152 w 308610"/>
                <a:gd name="connsiteY1" fmla="*/ 0 h 572021"/>
                <a:gd name="connsiteX2" fmla="*/ 308610 w 308610"/>
                <a:gd name="connsiteY2" fmla="*/ 140458 h 572021"/>
                <a:gd name="connsiteX3" fmla="*/ 308610 w 308610"/>
                <a:gd name="connsiteY3" fmla="*/ 572021 h 572021"/>
                <a:gd name="connsiteX4" fmla="*/ 0 w 308610"/>
                <a:gd name="connsiteY4" fmla="*/ 572021 h 572021"/>
                <a:gd name="connsiteX5" fmla="*/ 0 w 308610"/>
                <a:gd name="connsiteY5" fmla="*/ 140458 h 572021"/>
                <a:gd name="connsiteX6" fmla="*/ 140458 w 308610"/>
                <a:gd name="connsiteY6" fmla="*/ 0 h 57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610" h="572021">
                  <a:moveTo>
                    <a:pt x="140458" y="0"/>
                  </a:moveTo>
                  <a:lnTo>
                    <a:pt x="168152" y="0"/>
                  </a:lnTo>
                  <a:cubicBezTo>
                    <a:pt x="245725" y="0"/>
                    <a:pt x="308610" y="62885"/>
                    <a:pt x="308610" y="140458"/>
                  </a:cubicBezTo>
                  <a:lnTo>
                    <a:pt x="308610" y="572021"/>
                  </a:lnTo>
                  <a:lnTo>
                    <a:pt x="0" y="572021"/>
                  </a:lnTo>
                  <a:lnTo>
                    <a:pt x="0" y="140458"/>
                  </a:lnTo>
                  <a:cubicBezTo>
                    <a:pt x="0" y="62885"/>
                    <a:pt x="62885" y="0"/>
                    <a:pt x="14045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09" name="圆角矩形 108"/>
            <p:cNvSpPr/>
            <p:nvPr/>
          </p:nvSpPr>
          <p:spPr>
            <a:xfrm>
              <a:off x="3804973" y="3312425"/>
              <a:ext cx="226430" cy="546365"/>
            </a:xfrm>
            <a:prstGeom prst="roundRect">
              <a:avLst>
                <a:gd name="adj" fmla="val 455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cxnSp>
          <p:nvCxnSpPr>
            <p:cNvPr id="110" name="直接连接符 109"/>
            <p:cNvCxnSpPr>
              <a:stCxn id="105" idx="0"/>
            </p:cNvCxnSpPr>
            <p:nvPr/>
          </p:nvCxnSpPr>
          <p:spPr>
            <a:xfrm flipH="1" flipV="1">
              <a:off x="3921519" y="1360170"/>
              <a:ext cx="0" cy="626321"/>
            </a:xfrm>
            <a:prstGeom prst="line">
              <a:avLst/>
            </a:prstGeom>
            <a:ln w="508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平行四边形 113"/>
            <p:cNvSpPr/>
            <p:nvPr/>
          </p:nvSpPr>
          <p:spPr>
            <a:xfrm>
              <a:off x="3062417" y="3165839"/>
              <a:ext cx="539436" cy="2378686"/>
            </a:xfrm>
            <a:prstGeom prst="parallelogram">
              <a:avLst>
                <a:gd name="adj" fmla="val 8333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15" name="任意多边形 114"/>
            <p:cNvSpPr/>
            <p:nvPr/>
          </p:nvSpPr>
          <p:spPr>
            <a:xfrm>
              <a:off x="3518606" y="2009810"/>
              <a:ext cx="366284" cy="373127"/>
            </a:xfrm>
            <a:custGeom>
              <a:avLst/>
              <a:gdLst>
                <a:gd name="connsiteX0" fmla="*/ 431292 w 431292"/>
                <a:gd name="connsiteY0" fmla="*/ 0 h 438702"/>
                <a:gd name="connsiteX1" fmla="*/ 377333 w 431292"/>
                <a:gd name="connsiteY1" fmla="*/ 16750 h 438702"/>
                <a:gd name="connsiteX2" fmla="*/ 82534 w 431292"/>
                <a:gd name="connsiteY2" fmla="*/ 376178 h 438702"/>
                <a:gd name="connsiteX3" fmla="*/ 76231 w 431292"/>
                <a:gd name="connsiteY3" fmla="*/ 438702 h 438702"/>
                <a:gd name="connsiteX4" fmla="*/ 0 w 431292"/>
                <a:gd name="connsiteY4" fmla="*/ 438702 h 438702"/>
                <a:gd name="connsiteX5" fmla="*/ 350952 w 431292"/>
                <a:gd name="connsiteY5" fmla="*/ 8099 h 43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292" h="438702">
                  <a:moveTo>
                    <a:pt x="431292" y="0"/>
                  </a:moveTo>
                  <a:lnTo>
                    <a:pt x="377333" y="16750"/>
                  </a:lnTo>
                  <a:cubicBezTo>
                    <a:pt x="227998" y="79913"/>
                    <a:pt x="115789" y="213665"/>
                    <a:pt x="82534" y="376178"/>
                  </a:cubicBezTo>
                  <a:lnTo>
                    <a:pt x="76231" y="438702"/>
                  </a:lnTo>
                  <a:lnTo>
                    <a:pt x="0" y="438702"/>
                  </a:lnTo>
                  <a:cubicBezTo>
                    <a:pt x="0" y="226298"/>
                    <a:pt x="150664" y="49084"/>
                    <a:pt x="350952" y="8099"/>
                  </a:cubicBezTo>
                  <a:close/>
                </a:path>
              </a:pathLst>
            </a:cu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16" name="矩形 115"/>
            <p:cNvSpPr/>
            <p:nvPr/>
          </p:nvSpPr>
          <p:spPr>
            <a:xfrm>
              <a:off x="2243273" y="4345188"/>
              <a:ext cx="99896" cy="1196005"/>
            </a:xfrm>
            <a:prstGeom prst="rect">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117" name="任意多边形 116"/>
            <p:cNvSpPr/>
            <p:nvPr/>
          </p:nvSpPr>
          <p:spPr>
            <a:xfrm>
              <a:off x="2243273" y="3805486"/>
              <a:ext cx="492818" cy="476402"/>
            </a:xfrm>
            <a:custGeom>
              <a:avLst/>
              <a:gdLst>
                <a:gd name="connsiteX0" fmla="*/ 492191 w 492191"/>
                <a:gd name="connsiteY0" fmla="*/ 0 h 536259"/>
                <a:gd name="connsiteX1" fmla="*/ 414360 w 492191"/>
                <a:gd name="connsiteY1" fmla="*/ 26542 h 536259"/>
                <a:gd name="connsiteX2" fmla="*/ 94815 w 492191"/>
                <a:gd name="connsiteY2" fmla="*/ 454539 h 536259"/>
                <a:gd name="connsiteX3" fmla="*/ 87316 w 492191"/>
                <a:gd name="connsiteY3" fmla="*/ 536259 h 536259"/>
                <a:gd name="connsiteX4" fmla="*/ 0 w 492191"/>
                <a:gd name="connsiteY4" fmla="*/ 536259 h 536259"/>
                <a:gd name="connsiteX5" fmla="*/ 432128 w 492191"/>
                <a:gd name="connsiteY5" fmla="*/ 6055 h 53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91" h="536259">
                  <a:moveTo>
                    <a:pt x="492191" y="0"/>
                  </a:moveTo>
                  <a:lnTo>
                    <a:pt x="414360" y="26542"/>
                  </a:lnTo>
                  <a:cubicBezTo>
                    <a:pt x="252489" y="101755"/>
                    <a:pt x="130862" y="261023"/>
                    <a:pt x="94815" y="454539"/>
                  </a:cubicBezTo>
                  <a:lnTo>
                    <a:pt x="87316" y="536259"/>
                  </a:lnTo>
                  <a:lnTo>
                    <a:pt x="0" y="536259"/>
                  </a:lnTo>
                  <a:cubicBezTo>
                    <a:pt x="0" y="274725"/>
                    <a:pt x="185513" y="56520"/>
                    <a:pt x="432128" y="6055"/>
                  </a:cubicBezTo>
                  <a:close/>
                </a:path>
              </a:pathLst>
            </a:cu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grpSp>
      <p:sp>
        <p:nvSpPr>
          <p:cNvPr id="2" name="矩形 1"/>
          <p:cNvSpPr/>
          <p:nvPr/>
        </p:nvSpPr>
        <p:spPr>
          <a:xfrm>
            <a:off x="248920" y="196215"/>
            <a:ext cx="4773930" cy="1198880"/>
          </a:xfrm>
          <a:prstGeom prst="rect">
            <a:avLst/>
          </a:prstGeom>
          <a:noFill/>
          <a:ln>
            <a:noFill/>
          </a:ln>
        </p:spPr>
        <p:txBody>
          <a:bodyPr wrap="none" rtlCol="0" anchor="t">
            <a:spAutoFit/>
          </a:bodyPr>
          <a:lstStyle/>
          <a:p>
            <a:pPr algn="ctr"/>
            <a:r>
              <a:rPr lang="zh-CN" altLang="en-US" sz="7200" b="1">
                <a:solidFill>
                  <a:schemeClr val="accent1"/>
                </a:solidFill>
                <a:effectLst>
                  <a:outerShdw blurRad="38100" dist="25400" dir="5400000" algn="ctr" rotWithShape="0">
                    <a:srgbClr val="6E747A">
                      <a:alpha val="43000"/>
                    </a:srgbClr>
                  </a:outerShdw>
                </a:effectLst>
              </a:rPr>
              <a:t>每天四问：</a:t>
            </a:r>
            <a:endParaRPr lang="zh-CN" altLang="en-US" sz="7200" b="1">
              <a:solidFill>
                <a:schemeClr val="accent1"/>
              </a:solidFill>
              <a:effectLst>
                <a:outerShdw blurRad="38100" dist="25400" dir="5400000" algn="ctr" rotWithShape="0">
                  <a:srgbClr val="6E747A">
                    <a:alpha val="43000"/>
                  </a:srgbClr>
                </a:outerShdw>
              </a:effectLst>
            </a:endParaRPr>
          </a:p>
        </p:txBody>
      </p:sp>
      <p:sp>
        <p:nvSpPr>
          <p:cNvPr id="3" name="文本框 2"/>
          <p:cNvSpPr txBox="1"/>
          <p:nvPr/>
        </p:nvSpPr>
        <p:spPr>
          <a:xfrm>
            <a:off x="1519555" y="1619250"/>
            <a:ext cx="6105525" cy="3538220"/>
          </a:xfrm>
          <a:prstGeom prst="rect">
            <a:avLst/>
          </a:prstGeom>
          <a:noFill/>
        </p:spPr>
        <p:txBody>
          <a:bodyPr wrap="square" rtlCol="0">
            <a:spAutoFit/>
          </a:bodyPr>
          <a:lstStyle/>
          <a:p>
            <a:pPr>
              <a:lnSpc>
                <a:spcPct val="200000"/>
              </a:lnSpc>
            </a:pPr>
            <a:r>
              <a:rPr lang="en-US" altLang="zh-CN" sz="2800" b="1">
                <a:solidFill>
                  <a:schemeClr val="tx1"/>
                </a:solidFill>
                <a:effectLst>
                  <a:outerShdw blurRad="38100" dist="19050" dir="2700000" algn="tl" rotWithShape="0">
                    <a:schemeClr val="dk1">
                      <a:alpha val="40000"/>
                    </a:schemeClr>
                  </a:outerShdw>
                </a:effectLst>
              </a:rPr>
              <a:t>1</a:t>
            </a:r>
            <a:r>
              <a:rPr lang="zh-CN" altLang="en-US" sz="2800" b="1">
                <a:solidFill>
                  <a:schemeClr val="tx1"/>
                </a:solidFill>
                <a:effectLst>
                  <a:outerShdw blurRad="38100" dist="19050" dir="2700000" algn="tl" rotWithShape="0">
                    <a:schemeClr val="dk1">
                      <a:alpha val="40000"/>
                    </a:schemeClr>
                  </a:outerShdw>
                </a:effectLst>
              </a:rPr>
              <a:t>、今天学校有什么有趣的事情发生吗？</a:t>
            </a:r>
            <a:endParaRPr lang="zh-CN" altLang="en-US" sz="2800" b="1">
              <a:solidFill>
                <a:schemeClr val="tx1"/>
              </a:solidFill>
              <a:effectLst>
                <a:outerShdw blurRad="38100" dist="19050" dir="2700000" algn="tl" rotWithShape="0">
                  <a:schemeClr val="dk1">
                    <a:alpha val="40000"/>
                  </a:schemeClr>
                </a:outerShdw>
              </a:effectLst>
            </a:endParaRPr>
          </a:p>
          <a:p>
            <a:pPr>
              <a:lnSpc>
                <a:spcPct val="200000"/>
              </a:lnSpc>
            </a:pPr>
            <a:r>
              <a:rPr lang="en-US" altLang="zh-CN" sz="2800" b="1">
                <a:solidFill>
                  <a:schemeClr val="tx1"/>
                </a:solidFill>
                <a:effectLst>
                  <a:outerShdw blurRad="38100" dist="19050" dir="2700000" algn="tl" rotWithShape="0">
                    <a:schemeClr val="dk1">
                      <a:alpha val="40000"/>
                    </a:schemeClr>
                  </a:outerShdw>
                </a:effectLst>
              </a:rPr>
              <a:t>2</a:t>
            </a:r>
            <a:r>
              <a:rPr lang="zh-CN" altLang="en-US" sz="2800" b="1">
                <a:solidFill>
                  <a:schemeClr val="tx1"/>
                </a:solidFill>
                <a:effectLst>
                  <a:outerShdw blurRad="38100" dist="19050" dir="2700000" algn="tl" rotWithShape="0">
                    <a:schemeClr val="dk1">
                      <a:alpha val="40000"/>
                    </a:schemeClr>
                  </a:outerShdw>
                </a:effectLst>
              </a:rPr>
              <a:t>、今天你的表现怎么样？</a:t>
            </a:r>
            <a:endParaRPr lang="zh-CN" altLang="en-US" sz="2800" b="1">
              <a:solidFill>
                <a:schemeClr val="tx1"/>
              </a:solidFill>
              <a:effectLst>
                <a:outerShdw blurRad="38100" dist="19050" dir="2700000" algn="tl" rotWithShape="0">
                  <a:schemeClr val="dk1">
                    <a:alpha val="40000"/>
                  </a:schemeClr>
                </a:outerShdw>
              </a:effectLst>
            </a:endParaRPr>
          </a:p>
          <a:p>
            <a:pPr>
              <a:lnSpc>
                <a:spcPct val="200000"/>
              </a:lnSpc>
            </a:pPr>
            <a:r>
              <a:rPr lang="en-US" altLang="zh-CN" sz="2800" b="1">
                <a:solidFill>
                  <a:schemeClr val="tx1"/>
                </a:solidFill>
                <a:effectLst>
                  <a:outerShdw blurRad="38100" dist="19050" dir="2700000" algn="tl" rotWithShape="0">
                    <a:schemeClr val="dk1">
                      <a:alpha val="40000"/>
                    </a:schemeClr>
                  </a:outerShdw>
                </a:effectLst>
              </a:rPr>
              <a:t>3</a:t>
            </a:r>
            <a:r>
              <a:rPr lang="zh-CN" altLang="en-US" sz="2800" b="1">
                <a:solidFill>
                  <a:schemeClr val="tx1"/>
                </a:solidFill>
                <a:effectLst>
                  <a:outerShdw blurRad="38100" dist="19050" dir="2700000" algn="tl" rotWithShape="0">
                    <a:schemeClr val="dk1">
                      <a:alpha val="40000"/>
                    </a:schemeClr>
                  </a:outerShdw>
                </a:effectLst>
              </a:rPr>
              <a:t>、今天你有哪些收获？</a:t>
            </a:r>
            <a:endParaRPr lang="zh-CN" altLang="en-US" sz="2800" b="1">
              <a:solidFill>
                <a:schemeClr val="tx1"/>
              </a:solidFill>
              <a:effectLst>
                <a:outerShdw blurRad="38100" dist="19050" dir="2700000" algn="tl" rotWithShape="0">
                  <a:schemeClr val="dk1">
                    <a:alpha val="40000"/>
                  </a:schemeClr>
                </a:outerShdw>
              </a:effectLst>
            </a:endParaRPr>
          </a:p>
          <a:p>
            <a:pPr>
              <a:lnSpc>
                <a:spcPct val="200000"/>
              </a:lnSpc>
            </a:pPr>
            <a:r>
              <a:rPr lang="en-US" altLang="zh-CN" sz="2800" b="1">
                <a:solidFill>
                  <a:schemeClr val="tx1"/>
                </a:solidFill>
                <a:effectLst>
                  <a:outerShdw blurRad="38100" dist="19050" dir="2700000" algn="tl" rotWithShape="0">
                    <a:schemeClr val="dk1">
                      <a:alpha val="40000"/>
                    </a:schemeClr>
                  </a:outerShdw>
                </a:effectLst>
              </a:rPr>
              <a:t>4</a:t>
            </a:r>
            <a:r>
              <a:rPr lang="zh-CN" altLang="en-US" sz="2800" b="1">
                <a:solidFill>
                  <a:schemeClr val="tx1"/>
                </a:solidFill>
                <a:effectLst>
                  <a:outerShdw blurRad="38100" dist="19050" dir="2700000" algn="tl" rotWithShape="0">
                    <a:schemeClr val="dk1">
                      <a:alpha val="40000"/>
                    </a:schemeClr>
                  </a:outerShdw>
                </a:effectLst>
              </a:rPr>
              <a:t>、有什么需要爸爸妈妈帮助的吗？</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4" name="矩形 3"/>
          <p:cNvSpPr/>
          <p:nvPr/>
        </p:nvSpPr>
        <p:spPr>
          <a:xfrm>
            <a:off x="3594735" y="479425"/>
            <a:ext cx="5125720" cy="829945"/>
          </a:xfrm>
          <a:prstGeom prst="rect">
            <a:avLst/>
          </a:prstGeom>
          <a:noFill/>
          <a:ln>
            <a:noFill/>
          </a:ln>
        </p:spPr>
        <p:txBody>
          <a:bodyPr wrap="square" rtlCol="0" anchor="t">
            <a:spAutoFit/>
          </a:bodyPr>
          <a:lstStyle/>
          <a:p>
            <a:pPr algn="ctr"/>
            <a:r>
              <a:rPr lang="en-US" altLang="zh-CN" sz="4800" b="1">
                <a:ln w="22225">
                  <a:solidFill>
                    <a:schemeClr val="accent2"/>
                  </a:solidFill>
                  <a:prstDash val="solid"/>
                </a:ln>
                <a:solidFill>
                  <a:schemeClr val="accent2">
                    <a:lumMod val="40000"/>
                    <a:lumOff val="60000"/>
                  </a:schemeClr>
                </a:solidFill>
                <a:effectLst/>
              </a:rPr>
              <a:t>10</a:t>
            </a:r>
            <a:r>
              <a:rPr lang="zh-CN" altLang="en-US" sz="4800" b="1">
                <a:ln w="22225">
                  <a:solidFill>
                    <a:schemeClr val="accent2"/>
                  </a:solidFill>
                  <a:prstDash val="solid"/>
                </a:ln>
                <a:solidFill>
                  <a:schemeClr val="accent2">
                    <a:lumMod val="40000"/>
                    <a:lumOff val="60000"/>
                  </a:schemeClr>
                </a:solidFill>
                <a:effectLst/>
              </a:rPr>
              <a:t>到</a:t>
            </a:r>
            <a:r>
              <a:rPr lang="en-US" altLang="zh-CN" sz="4800" b="1">
                <a:ln w="22225">
                  <a:solidFill>
                    <a:schemeClr val="accent2"/>
                  </a:solidFill>
                  <a:prstDash val="solid"/>
                </a:ln>
                <a:solidFill>
                  <a:schemeClr val="accent2">
                    <a:lumMod val="40000"/>
                    <a:lumOff val="60000"/>
                  </a:schemeClr>
                </a:solidFill>
                <a:effectLst/>
              </a:rPr>
              <a:t>15</a:t>
            </a:r>
            <a:r>
              <a:rPr lang="zh-CN" altLang="en-US" sz="4800" b="1">
                <a:ln w="22225">
                  <a:solidFill>
                    <a:schemeClr val="accent2"/>
                  </a:solidFill>
                  <a:prstDash val="solid"/>
                </a:ln>
                <a:solidFill>
                  <a:schemeClr val="accent2">
                    <a:lumMod val="40000"/>
                    <a:lumOff val="60000"/>
                  </a:schemeClr>
                </a:solidFill>
                <a:effectLst/>
              </a:rPr>
              <a:t>分钟</a:t>
            </a:r>
            <a:endParaRPr lang="zh-CN" altLang="en-US" sz="4800" b="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032000" y="1413510"/>
            <a:ext cx="5080000" cy="4030980"/>
          </a:xfrm>
          <a:prstGeom prst="rect">
            <a:avLst/>
          </a:prstGeom>
          <a:noFill/>
          <a:ln w="9525">
            <a:noFill/>
          </a:ln>
        </p:spPr>
        <p:txBody>
          <a:bodyPr>
            <a:spAutoFit/>
          </a:bodyPr>
          <a:p>
            <a:pPr algn="ctr"/>
            <a:r>
              <a:rPr lang="zh-CN" sz="1600" b="1">
                <a:solidFill>
                  <a:srgbClr val="000000"/>
                </a:solidFill>
                <a:ea typeface="宋体" panose="02010600030101010101" pitchFamily="2" charset="-122"/>
              </a:rPr>
              <a:t>二年级寒假作业指南</a:t>
            </a:r>
            <a:r>
              <a:rPr lang="zh-CN" sz="1200" b="1">
                <a:solidFill>
                  <a:srgbClr val="000000"/>
                </a:solidFill>
                <a:ea typeface="宋体" panose="02010600030101010101" pitchFamily="2" charset="-122"/>
              </a:rPr>
              <a:t>一、每日必做一二事</a:t>
            </a:r>
            <a:r>
              <a:rPr lang="en-US" sz="1200" b="0">
                <a:solidFill>
                  <a:srgbClr val="000000"/>
                </a:solidFill>
                <a:latin typeface="Times New Roman" panose="02020603050405020304" charset="0"/>
                <a:ea typeface="宋体" panose="02010600030101010101" pitchFamily="2" charset="-122"/>
              </a:rPr>
              <a:t>1. </a:t>
            </a:r>
            <a:r>
              <a:rPr lang="zh-CN" sz="1200" b="0">
                <a:solidFill>
                  <a:srgbClr val="000000"/>
                </a:solidFill>
                <a:ea typeface="宋体" panose="02010600030101010101" pitchFamily="2" charset="-122"/>
              </a:rPr>
              <a:t>每天完成</a:t>
            </a:r>
            <a:r>
              <a:rPr lang="en-US" sz="1200" b="0">
                <a:solidFill>
                  <a:srgbClr val="000000"/>
                </a:solidFill>
                <a:latin typeface="Times New Roman" panose="02020603050405020304" charset="0"/>
                <a:ea typeface="宋体" panose="02010600030101010101" pitchFamily="2" charset="-122"/>
              </a:rPr>
              <a:t>15</a:t>
            </a:r>
            <a:r>
              <a:rPr lang="zh-CN" sz="1200" b="0">
                <a:solidFill>
                  <a:srgbClr val="000000"/>
                </a:solidFill>
                <a:ea typeface="宋体" panose="02010600030101010101" pitchFamily="2" charset="-122"/>
              </a:rPr>
              <a:t>道口算（可以请爸爸妈妈帮你出题），至少完成</a:t>
            </a:r>
            <a:r>
              <a:rPr lang="zh-CN" sz="1200" b="0">
                <a:solidFill>
                  <a:srgbClr val="000000"/>
                </a:solidFill>
                <a:ea typeface="宋体" panose="02010600030101010101" pitchFamily="2" charset="-122"/>
                <a:cs typeface="Tahoma" panose="020B0604030504040204" charset="0"/>
              </a:rPr>
              <a:t>20天，自己批改或者请家长帮你批改。。</a:t>
            </a:r>
            <a:r>
              <a:rPr lang="en-US" sz="1200" b="0">
                <a:solidFill>
                  <a:srgbClr val="000000"/>
                </a:solidFill>
                <a:latin typeface="Times New Roman" panose="02020603050405020304" charset="0"/>
                <a:ea typeface="宋体" panose="02010600030101010101" pitchFamily="2" charset="-122"/>
              </a:rPr>
              <a:t>2.</a:t>
            </a:r>
            <a:r>
              <a:rPr lang="zh-CN" sz="1200" b="0">
                <a:solidFill>
                  <a:srgbClr val="000000"/>
                </a:solidFill>
                <a:ea typeface="宋体" panose="02010600030101010101" pitchFamily="2" charset="-122"/>
              </a:rPr>
              <a:t>每天坚持阅读课外书</a:t>
            </a:r>
            <a:r>
              <a:rPr lang="en-US" sz="1200" b="0">
                <a:solidFill>
                  <a:srgbClr val="000000"/>
                </a:solidFill>
                <a:latin typeface="Times New Roman" panose="02020603050405020304" charset="0"/>
                <a:ea typeface="宋体" panose="02010600030101010101" pitchFamily="2" charset="-122"/>
              </a:rPr>
              <a:t>30</a:t>
            </a:r>
            <a:r>
              <a:rPr lang="zh-CN" sz="1200" b="0">
                <a:solidFill>
                  <a:srgbClr val="000000"/>
                </a:solidFill>
                <a:ea typeface="宋体" panose="02010600030101010101" pitchFamily="2" charset="-122"/>
              </a:rPr>
              <a:t>分钟，寒假期间建议读一至两本书。</a:t>
            </a:r>
            <a:r>
              <a:rPr lang="en-US" sz="1200" b="0">
                <a:solidFill>
                  <a:srgbClr val="000000"/>
                </a:solidFill>
                <a:latin typeface="Times New Roman" panose="02020603050405020304" charset="0"/>
                <a:ea typeface="宋体" panose="02010600030101010101" pitchFamily="2" charset="-122"/>
              </a:rPr>
              <a:t>3.</a:t>
            </a:r>
            <a:r>
              <a:rPr lang="zh-CN" sz="1200" b="0">
                <a:solidFill>
                  <a:srgbClr val="000000"/>
                </a:solidFill>
                <a:ea typeface="宋体" panose="02010600030101010101" pitchFamily="2" charset="-122"/>
              </a:rPr>
              <a:t>坚持锻炼身体，每天能练习跳短绳、踢毽子，临睡前能在床上练习</a:t>
            </a:r>
            <a:r>
              <a:rPr lang="en-US" sz="1200" b="0">
                <a:solidFill>
                  <a:srgbClr val="000000"/>
                </a:solidFill>
                <a:latin typeface="Times New Roman" panose="02020603050405020304" charset="0"/>
                <a:ea typeface="宋体" panose="02010600030101010101" pitchFamily="2" charset="-122"/>
              </a:rPr>
              <a:t>30</a:t>
            </a:r>
            <a:r>
              <a:rPr lang="zh-CN" sz="1200" b="0">
                <a:solidFill>
                  <a:srgbClr val="000000"/>
                </a:solidFill>
                <a:ea typeface="宋体" panose="02010600030101010101" pitchFamily="2" charset="-122"/>
              </a:rPr>
              <a:t>秒坐位体前屈，膝盖绷直，不弯曲，双手尽量摸脚尖。</a:t>
            </a:r>
            <a:r>
              <a:rPr lang="zh-CN" sz="1200" b="0">
                <a:solidFill>
                  <a:srgbClr val="000000"/>
                </a:solidFill>
                <a:ea typeface="宋体" panose="02010600030101010101" pitchFamily="2" charset="-122"/>
                <a:cs typeface="Tahoma" panose="020B0604030504040204" charset="0"/>
              </a:rPr>
              <a:t>4.坚持每天练习</a:t>
            </a:r>
            <a:r>
              <a:rPr lang="en-US" sz="1200" b="0">
                <a:solidFill>
                  <a:srgbClr val="000000"/>
                </a:solidFill>
                <a:latin typeface="Times New Roman" panose="02020603050405020304" charset="0"/>
                <a:ea typeface="宋体" panose="02010600030101010101" pitchFamily="2" charset="-122"/>
              </a:rPr>
              <a:t>10</a:t>
            </a:r>
            <a:r>
              <a:rPr lang="zh-CN" sz="1200" b="0">
                <a:solidFill>
                  <a:srgbClr val="000000"/>
                </a:solidFill>
                <a:ea typeface="宋体" panose="02010600030101010101" pitchFamily="2" charset="-122"/>
              </a:rPr>
              <a:t>分钟硬笔字。</a:t>
            </a:r>
            <a:r>
              <a:rPr lang="en-US" sz="1200" b="0">
                <a:solidFill>
                  <a:srgbClr val="000000"/>
                </a:solidFill>
                <a:latin typeface="Times New Roman" panose="02020603050405020304" charset="0"/>
                <a:ea typeface="宋体" panose="02010600030101010101" pitchFamily="2" charset="-122"/>
                <a:cs typeface="Times New Roman" panose="02020603050405020304" charset="0"/>
              </a:rPr>
              <a:t>5</a:t>
            </a:r>
            <a:r>
              <a:rPr lang="zh-CN" sz="1200" b="0">
                <a:solidFill>
                  <a:srgbClr val="000000"/>
                </a:solidFill>
                <a:ea typeface="宋体" panose="02010600030101010101" pitchFamily="2" charset="-122"/>
              </a:rPr>
              <a:t>．在家里做一些力所能及的家务，练习扫地、擦桌椅、倒垃圾、收拾书桌、书包等生活技能。</a:t>
            </a:r>
            <a:r>
              <a:rPr lang="zh-CN" sz="1200" b="1">
                <a:solidFill>
                  <a:srgbClr val="000000"/>
                </a:solidFill>
                <a:ea typeface="宋体" panose="02010600030101010101" pitchFamily="2" charset="-122"/>
              </a:rPr>
              <a:t>二、了解新春乐趣多</a:t>
            </a:r>
            <a:r>
              <a:rPr lang="en-US" sz="1200" b="0">
                <a:solidFill>
                  <a:srgbClr val="000000"/>
                </a:solidFill>
                <a:latin typeface="Times New Roman" panose="02020603050405020304" charset="0"/>
                <a:ea typeface="宋体" panose="02010600030101010101" pitchFamily="2" charset="-122"/>
              </a:rPr>
              <a:t>1.</a:t>
            </a:r>
            <a:r>
              <a:rPr lang="zh-CN" sz="1200" b="0">
                <a:solidFill>
                  <a:srgbClr val="000000"/>
                </a:solidFill>
                <a:ea typeface="宋体" panose="02010600030101010101" pitchFamily="2" charset="-122"/>
              </a:rPr>
              <a:t>让我们了解春节（下面的两项作业只需要选做一项）</a:t>
            </a:r>
            <a:r>
              <a:rPr lang="zh-CN" sz="1200" b="0">
                <a:solidFill>
                  <a:srgbClr val="000000"/>
                </a:solidFill>
                <a:ea typeface="宋体" panose="02010600030101010101" pitchFamily="2" charset="-122"/>
                <a:cs typeface="Tahoma" panose="020B0604030504040204" charset="0"/>
              </a:rPr>
              <a:t>①了解关于春节的民俗，用</a:t>
            </a:r>
            <a:r>
              <a:rPr lang="en-US" sz="1200" b="0">
                <a:solidFill>
                  <a:srgbClr val="000000"/>
                </a:solidFill>
                <a:latin typeface="Times New Roman" panose="02020603050405020304" charset="0"/>
                <a:ea typeface="宋体" panose="02010600030101010101" pitchFamily="2" charset="-122"/>
              </a:rPr>
              <a:t>16k</a:t>
            </a:r>
            <a:r>
              <a:rPr lang="zh-CN" sz="1200" b="0">
                <a:solidFill>
                  <a:srgbClr val="000000"/>
                </a:solidFill>
                <a:ea typeface="宋体" panose="02010600030101010101" pitchFamily="2" charset="-122"/>
              </a:rPr>
              <a:t>纸出一份与春节有关的小报。</a:t>
            </a:r>
            <a:r>
              <a:rPr lang="zh-CN" sz="1200" b="0">
                <a:solidFill>
                  <a:srgbClr val="000000"/>
                </a:solidFill>
                <a:ea typeface="宋体" panose="02010600030101010101" pitchFamily="2" charset="-122"/>
                <a:cs typeface="Tahoma" panose="020B0604030504040204" charset="0"/>
              </a:rPr>
              <a:t>②学做节日糕点或菜式（比如包饺子、搓汤圆等等），并用照片、文字等形式将过程记录下来。</a:t>
            </a:r>
            <a:r>
              <a:rPr lang="zh-CN" sz="1200" b="1">
                <a:solidFill>
                  <a:srgbClr val="000000"/>
                </a:solidFill>
                <a:ea typeface="宋体" panose="02010600030101010101" pitchFamily="2" charset="-122"/>
              </a:rPr>
              <a:t>（此项作业开学后学校进行评比）</a:t>
            </a:r>
            <a:r>
              <a:rPr lang="en-US" sz="1200" b="0">
                <a:solidFill>
                  <a:srgbClr val="000000"/>
                </a:solidFill>
                <a:latin typeface="Times New Roman" panose="02020603050405020304" charset="0"/>
                <a:ea typeface="宋体" panose="02010600030101010101" pitchFamily="2" charset="-122"/>
              </a:rPr>
              <a:t>2. </a:t>
            </a:r>
            <a:r>
              <a:rPr lang="zh-CN" sz="1200" b="0">
                <a:solidFill>
                  <a:srgbClr val="000000"/>
                </a:solidFill>
                <a:ea typeface="宋体" panose="02010600030101010101" pitchFamily="2" charset="-122"/>
              </a:rPr>
              <a:t>自己找一首关于春天的歌曲并且学会唱这首歌，自己配上律动。（律动，简单的来说，就是根据音乐变化做动作，用丰富的肢体语言表达音乐）</a:t>
            </a:r>
            <a:r>
              <a:rPr lang="zh-CN" sz="1200" b="1">
                <a:solidFill>
                  <a:srgbClr val="000000"/>
                </a:solidFill>
                <a:ea typeface="宋体" panose="02010600030101010101" pitchFamily="2" charset="-122"/>
              </a:rPr>
              <a:t>三、童眼观察大世界</a:t>
            </a:r>
            <a:r>
              <a:rPr lang="en-US" sz="1200" b="0">
                <a:solidFill>
                  <a:srgbClr val="000000"/>
                </a:solidFill>
                <a:latin typeface="Times New Roman" panose="02020603050405020304" charset="0"/>
                <a:ea typeface="宋体" panose="02010600030101010101" pitchFamily="2" charset="-122"/>
              </a:rPr>
              <a:t>1.</a:t>
            </a:r>
            <a:r>
              <a:rPr lang="zh-CN" sz="1200" b="0">
                <a:solidFill>
                  <a:srgbClr val="000000"/>
                </a:solidFill>
                <a:ea typeface="宋体" panose="02010600030101010101" pitchFamily="2" charset="-122"/>
              </a:rPr>
              <a:t>在家长帮助下，了解至少三个国家的人们是怎样过新年的？各有怎样的风俗？</a:t>
            </a:r>
            <a:r>
              <a:rPr lang="en-US" sz="1200" b="1">
                <a:solidFill>
                  <a:srgbClr val="000000"/>
                </a:solidFill>
                <a:latin typeface="Times New Roman" panose="02020603050405020304" charset="0"/>
                <a:ea typeface="宋体" panose="02010600030101010101" pitchFamily="2" charset="-122"/>
              </a:rPr>
              <a:t>  </a:t>
            </a:r>
            <a:r>
              <a:rPr lang="zh-CN" sz="1200" b="1">
                <a:solidFill>
                  <a:srgbClr val="000000"/>
                </a:solidFill>
                <a:ea typeface="宋体" panose="02010600030101010101" pitchFamily="2" charset="-122"/>
              </a:rPr>
              <a:t>四</a:t>
            </a:r>
            <a:r>
              <a:rPr lang="zh-CN" sz="1200" b="1">
                <a:solidFill>
                  <a:srgbClr val="000000"/>
                </a:solidFill>
                <a:latin typeface="Times New Roman" panose="02020603050405020304" charset="0"/>
                <a:ea typeface="宋体" panose="02010600030101010101" pitchFamily="2" charset="-122"/>
              </a:rPr>
              <a:t>、</a:t>
            </a:r>
            <a:r>
              <a:rPr lang="zh-CN" sz="1200" b="1">
                <a:solidFill>
                  <a:srgbClr val="000000"/>
                </a:solidFill>
                <a:ea typeface="宋体" panose="02010600030101010101" pitchFamily="2" charset="-122"/>
              </a:rPr>
              <a:t>班级</a:t>
            </a:r>
            <a:r>
              <a:rPr lang="zh-CN" sz="1200" b="1">
                <a:solidFill>
                  <a:srgbClr val="000000"/>
                </a:solidFill>
                <a:latin typeface="Times New Roman" panose="02020603050405020304" charset="0"/>
                <a:ea typeface="宋体" panose="02010600030101010101" pitchFamily="2" charset="-122"/>
              </a:rPr>
              <a:t>补充</a:t>
            </a:r>
            <a:r>
              <a:rPr lang="zh-CN" sz="1200" b="1">
                <a:solidFill>
                  <a:srgbClr val="000000"/>
                </a:solidFill>
                <a:ea typeface="宋体" panose="02010600030101010101" pitchFamily="2" charset="-122"/>
              </a:rPr>
              <a:t>作业</a:t>
            </a:r>
            <a:r>
              <a:rPr lang="zh-CN" sz="1200" b="1">
                <a:solidFill>
                  <a:srgbClr val="000000"/>
                </a:solidFill>
                <a:latin typeface="Times New Roman" panose="02020603050405020304" charset="0"/>
                <a:ea typeface="宋体" panose="02010600030101010101" pitchFamily="2" charset="-122"/>
              </a:rPr>
              <a:t>：</a:t>
            </a: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图片 1" descr="e:\Users\Administrator\Desktop\2531170_132606631000_2.jpg2531170_132606631000_2"/>
          <p:cNvPicPr>
            <a:picLocks noChangeAspect="1"/>
          </p:cNvPicPr>
          <p:nvPr/>
        </p:nvPicPr>
        <p:blipFill>
          <a:blip r:embed="rId1"/>
          <a:stretch>
            <a:fillRect/>
          </a:stretch>
        </p:blipFill>
        <p:spPr>
          <a:xfrm>
            <a:off x="79375" y="2055813"/>
            <a:ext cx="8926513" cy="4781550"/>
          </a:xfrm>
          <a:prstGeom prst="rect">
            <a:avLst/>
          </a:prstGeom>
          <a:noFill/>
          <a:ln w="9525">
            <a:noFill/>
          </a:ln>
        </p:spPr>
      </p:pic>
      <p:sp>
        <p:nvSpPr>
          <p:cNvPr id="55298" name="文本框 2"/>
          <p:cNvSpPr txBox="1"/>
          <p:nvPr/>
        </p:nvSpPr>
        <p:spPr>
          <a:xfrm>
            <a:off x="2622550" y="749300"/>
            <a:ext cx="4654550" cy="1076325"/>
          </a:xfrm>
          <a:prstGeom prst="rect">
            <a:avLst/>
          </a:prstGeom>
          <a:noFill/>
          <a:ln w="9525">
            <a:noFill/>
          </a:ln>
        </p:spPr>
        <p:txBody>
          <a:bodyPr wrap="square" anchor="t">
            <a:spAutoFit/>
          </a:bodyPr>
          <a:lstStyle/>
          <a:p>
            <a:r>
              <a:rPr lang="en-US" altLang="zh-CN" sz="3200">
                <a:latin typeface="微软雅黑" panose="020B0503020204020204" charset="-122"/>
                <a:ea typeface="微软雅黑" panose="020B0503020204020204" charset="-122"/>
              </a:rPr>
              <a:t>“</a:t>
            </a:r>
            <a:r>
              <a:rPr lang="zh-CN" altLang="zh-CN" sz="3200">
                <a:latin typeface="微软雅黑" panose="020B0503020204020204" charset="-122"/>
                <a:ea typeface="微软雅黑" panose="020B0503020204020204" charset="-122"/>
              </a:rPr>
              <a:t>生活即教育</a:t>
            </a:r>
            <a:r>
              <a:rPr lang="en-US" altLang="zh-CN" sz="3200">
                <a:latin typeface="微软雅黑" panose="020B0503020204020204" charset="-122"/>
                <a:ea typeface="微软雅黑" panose="020B0503020204020204" charset="-122"/>
              </a:rPr>
              <a:t> ” </a:t>
            </a:r>
            <a:endParaRPr lang="en-US" altLang="zh-CN" sz="3200">
              <a:latin typeface="微软雅黑" panose="020B0503020204020204" charset="-122"/>
              <a:ea typeface="微软雅黑" panose="020B0503020204020204" charset="-122"/>
            </a:endParaRPr>
          </a:p>
          <a:p>
            <a:r>
              <a:rPr lang="en-US" altLang="zh-CN" sz="3200">
                <a:latin typeface="微软雅黑" panose="020B0503020204020204" charset="-122"/>
                <a:ea typeface="微软雅黑" panose="020B0503020204020204" charset="-122"/>
              </a:rPr>
              <a:t>                       </a:t>
            </a:r>
            <a:r>
              <a:rPr lang="en-US" altLang="zh-CN" sz="2400">
                <a:latin typeface="微软雅黑" panose="020B0503020204020204" charset="-122"/>
                <a:ea typeface="微软雅黑" panose="020B0503020204020204" charset="-122"/>
              </a:rPr>
              <a:t>——</a:t>
            </a:r>
            <a:r>
              <a:rPr lang="zh-CN" altLang="en-US" sz="2400">
                <a:latin typeface="微软雅黑" panose="020B0503020204020204" charset="-122"/>
                <a:ea typeface="微软雅黑" panose="020B0503020204020204" charset="-122"/>
              </a:rPr>
              <a:t>陶行知</a:t>
            </a:r>
            <a:endParaRPr lang="zh-CN" altLang="en-US" sz="2400">
              <a:latin typeface="微软雅黑" panose="020B0503020204020204" charset="-122"/>
              <a:ea typeface="微软雅黑" panose="020B0503020204020204"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4000" b="-34000"/>
          </a:stretch>
        </a:blipFill>
        <a:effectLst/>
      </p:bgPr>
    </p:bg>
    <p:spTree>
      <p:nvGrpSpPr>
        <p:cNvPr id="1" name=""/>
        <p:cNvGrpSpPr/>
        <p:nvPr/>
      </p:nvGrpSpPr>
      <p:grpSpPr>
        <a:xfrm>
          <a:off x="0" y="0"/>
          <a:ext cx="0" cy="0"/>
          <a:chOff x="0" y="0"/>
          <a:chExt cx="0" cy="0"/>
        </a:xfrm>
      </p:grpSpPr>
      <p:pic>
        <p:nvPicPr>
          <p:cNvPr id="56322" name="图片 3"/>
          <p:cNvPicPr>
            <a:picLocks noChangeAspect="1"/>
          </p:cNvPicPr>
          <p:nvPr/>
        </p:nvPicPr>
        <p:blipFill>
          <a:blip r:embed="rId2"/>
          <a:stretch>
            <a:fillRect/>
          </a:stretch>
        </p:blipFill>
        <p:spPr>
          <a:xfrm>
            <a:off x="0" y="5553075"/>
            <a:ext cx="9144000" cy="1304925"/>
          </a:xfrm>
          <a:prstGeom prst="rect">
            <a:avLst/>
          </a:prstGeom>
          <a:noFill/>
          <a:ln w="9525">
            <a:noFill/>
          </a:ln>
        </p:spPr>
      </p:pic>
      <p:pic>
        <p:nvPicPr>
          <p:cNvPr id="56323" name="图片 11"/>
          <p:cNvPicPr>
            <a:picLocks noChangeAspect="1"/>
          </p:cNvPicPr>
          <p:nvPr/>
        </p:nvPicPr>
        <p:blipFill>
          <a:blip r:embed="rId3"/>
          <a:stretch>
            <a:fillRect/>
          </a:stretch>
        </p:blipFill>
        <p:spPr>
          <a:xfrm>
            <a:off x="1333500" y="4527550"/>
            <a:ext cx="6481763" cy="2203450"/>
          </a:xfrm>
          <a:prstGeom prst="rect">
            <a:avLst/>
          </a:prstGeom>
          <a:noFill/>
          <a:ln w="9525">
            <a:noFill/>
          </a:ln>
        </p:spPr>
      </p:pic>
      <p:pic>
        <p:nvPicPr>
          <p:cNvPr id="56324" name="图片 1"/>
          <p:cNvPicPr>
            <a:picLocks noChangeAspect="1"/>
          </p:cNvPicPr>
          <p:nvPr/>
        </p:nvPicPr>
        <p:blipFill>
          <a:blip r:embed="rId4"/>
          <a:stretch>
            <a:fillRect/>
          </a:stretch>
        </p:blipFill>
        <p:spPr>
          <a:xfrm>
            <a:off x="1049338" y="3732213"/>
            <a:ext cx="1074737" cy="1820862"/>
          </a:xfrm>
          <a:prstGeom prst="rect">
            <a:avLst/>
          </a:prstGeom>
          <a:noFill/>
          <a:ln w="9525">
            <a:noFill/>
          </a:ln>
        </p:spPr>
      </p:pic>
      <p:sp>
        <p:nvSpPr>
          <p:cNvPr id="3" name="矩形 2"/>
          <p:cNvSpPr/>
          <p:nvPr/>
        </p:nvSpPr>
        <p:spPr>
          <a:xfrm>
            <a:off x="1201419" y="2138680"/>
            <a:ext cx="7325355" cy="1833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6000" b="1" strike="noStrike" noProof="1" smtClean="0">
                <a:ln w="22225">
                  <a:solidFill>
                    <a:schemeClr val="accent2"/>
                  </a:solidFill>
                  <a:prstDash val="solid"/>
                </a:ln>
                <a:solidFill>
                  <a:schemeClr val="accent2">
                    <a:lumMod val="40000"/>
                    <a:lumOff val="60000"/>
                  </a:schemeClr>
                </a:solidFill>
                <a:effectLst/>
                <a:latin typeface="字体管家胖丫儿" charset="-122"/>
                <a:ea typeface="字体管家胖丫儿" charset="-122"/>
              </a:rPr>
              <a:t>感谢各位家长的聆听</a:t>
            </a:r>
            <a:endParaRPr lang="zh-CN" altLang="en-US" sz="6000" b="1" strike="noStrike" noProof="1" smtClean="0">
              <a:ln w="22225">
                <a:solidFill>
                  <a:schemeClr val="accent2"/>
                </a:solidFill>
                <a:prstDash val="solid"/>
              </a:ln>
              <a:solidFill>
                <a:schemeClr val="accent2">
                  <a:lumMod val="40000"/>
                  <a:lumOff val="60000"/>
                </a:schemeClr>
              </a:solidFill>
              <a:effectLst/>
              <a:latin typeface="字体管家胖丫儿" charset="-122"/>
              <a:ea typeface="字体管家胖丫儿"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3"/>
          <p:cNvPicPr>
            <a:picLocks noChangeAspect="1"/>
          </p:cNvPicPr>
          <p:nvPr/>
        </p:nvPicPr>
        <p:blipFill>
          <a:blip r:embed="rId1"/>
          <a:stretch>
            <a:fillRect/>
          </a:stretch>
        </p:blipFill>
        <p:spPr>
          <a:xfrm>
            <a:off x="0" y="5553075"/>
            <a:ext cx="9144000" cy="1304925"/>
          </a:xfrm>
          <a:prstGeom prst="rect">
            <a:avLst/>
          </a:prstGeom>
          <a:noFill/>
          <a:ln w="9525">
            <a:noFill/>
          </a:ln>
        </p:spPr>
      </p:pic>
      <p:sp>
        <p:nvSpPr>
          <p:cNvPr id="7" name="矩形 6"/>
          <p:cNvSpPr/>
          <p:nvPr/>
        </p:nvSpPr>
        <p:spPr>
          <a:xfrm>
            <a:off x="1141730" y="1000760"/>
            <a:ext cx="6861175" cy="4552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r>
              <a:rPr lang="zh-CN" altLang="en-US" sz="3600" b="1" strike="noStrike" noProof="1" smtClean="0">
                <a:solidFill>
                  <a:srgbClr val="557049"/>
                </a:solidFill>
                <a:latin typeface="微软雅黑" panose="020B0503020204020204" charset="-122"/>
                <a:ea typeface="微软雅黑" panose="020B0503020204020204" charset="-122"/>
              </a:rPr>
              <a:t>班主任兼语文老师：范老师</a:t>
            </a:r>
            <a:endParaRPr lang="en-US" altLang="zh-CN" sz="3600" b="1" strike="noStrike" noProof="1" smtClean="0">
              <a:solidFill>
                <a:srgbClr val="557049"/>
              </a:solidFill>
              <a:latin typeface="微软雅黑" panose="020B0503020204020204" charset="-122"/>
              <a:ea typeface="微软雅黑" panose="020B0503020204020204" charset="-122"/>
            </a:endParaRPr>
          </a:p>
          <a:p>
            <a:pPr fontAlgn="auto"/>
            <a:r>
              <a:rPr lang="zh-CN" altLang="en-US" sz="3600" strike="noStrike" noProof="1" smtClean="0">
                <a:solidFill>
                  <a:schemeClr val="tx1"/>
                </a:solidFill>
                <a:latin typeface="微软雅黑" panose="020B0503020204020204" charset="-122"/>
                <a:ea typeface="微软雅黑" panose="020B0503020204020204" charset="-122"/>
              </a:rPr>
              <a:t>联系方式：</a:t>
            </a:r>
            <a:r>
              <a:rPr lang="en-US" altLang="zh-CN" sz="3600" strike="noStrike" noProof="1" smtClean="0">
                <a:solidFill>
                  <a:schemeClr val="tx1"/>
                </a:solidFill>
                <a:latin typeface="微软雅黑" panose="020B0503020204020204" charset="-122"/>
                <a:ea typeface="微软雅黑" panose="020B0503020204020204" charset="-122"/>
              </a:rPr>
              <a:t>18951989611</a:t>
            </a:r>
            <a:endParaRPr lang="en-US" altLang="zh-CN" sz="3600" strike="noStrike" noProof="1" smtClean="0">
              <a:solidFill>
                <a:schemeClr val="tx1"/>
              </a:solidFill>
              <a:latin typeface="微软雅黑" panose="020B0503020204020204" charset="-122"/>
              <a:ea typeface="微软雅黑" panose="020B0503020204020204" charset="-122"/>
            </a:endParaRPr>
          </a:p>
          <a:p>
            <a:pPr fontAlgn="auto"/>
            <a:r>
              <a:rPr lang="zh-CN" altLang="en-US" sz="3600" b="1" strike="noStrike" noProof="1" smtClean="0">
                <a:solidFill>
                  <a:srgbClr val="557049"/>
                </a:solidFill>
                <a:latin typeface="微软雅黑" panose="020B0503020204020204" charset="-122"/>
                <a:ea typeface="微软雅黑" panose="020B0503020204020204" charset="-122"/>
                <a:sym typeface="+mn-ea"/>
              </a:rPr>
              <a:t>副班主任兼数学老师：王老师</a:t>
            </a:r>
            <a:endParaRPr lang="en-US" altLang="zh-CN" sz="3600" b="1" strike="noStrike" noProof="1" smtClean="0">
              <a:solidFill>
                <a:srgbClr val="557049"/>
              </a:solidFill>
              <a:latin typeface="微软雅黑" panose="020B0503020204020204" charset="-122"/>
              <a:ea typeface="微软雅黑" panose="020B0503020204020204" charset="-122"/>
            </a:endParaRPr>
          </a:p>
          <a:p>
            <a:pPr fontAlgn="auto"/>
            <a:endParaRPr lang="en-US" altLang="zh-CN" sz="3600" strike="noStrike" noProof="1" smtClean="0">
              <a:solidFill>
                <a:schemeClr val="tx1"/>
              </a:solidFill>
              <a:latin typeface="微软雅黑" panose="020B0503020204020204" charset="-122"/>
              <a:ea typeface="微软雅黑" panose="020B0503020204020204" charset="-122"/>
              <a:sym typeface="+mn-ea"/>
            </a:endParaRPr>
          </a:p>
          <a:p>
            <a:pPr fontAlgn="auto"/>
            <a:endParaRPr lang="en-US" altLang="zh-CN" sz="3600" strike="noStrike" noProof="1" smtClean="0">
              <a:solidFill>
                <a:schemeClr val="tx1"/>
              </a:solidFill>
              <a:latin typeface="微软雅黑" panose="020B0503020204020204" charset="-122"/>
              <a:ea typeface="微软雅黑" panose="020B0503020204020204" charset="-122"/>
              <a:sym typeface="+mn-ea"/>
            </a:endParaRPr>
          </a:p>
          <a:p>
            <a:pPr algn="l" fontAlgn="auto"/>
            <a:endParaRPr lang="en-US" altLang="zh-CN" sz="3600" b="1" strike="noStrike" noProof="1" smtClean="0">
              <a:solidFill>
                <a:srgbClr val="557049"/>
              </a:solidFill>
              <a:latin typeface="微软雅黑" panose="020B0503020204020204" charset="-122"/>
              <a:ea typeface="微软雅黑" panose="020B0503020204020204" charset="-122"/>
              <a:sym typeface="+mn-ea"/>
            </a:endParaRPr>
          </a:p>
          <a:p>
            <a:pPr algn="l" fontAlgn="auto"/>
            <a:endParaRPr lang="en-US" altLang="zh-CN" sz="3600" b="1" strike="noStrike" noProof="1" smtClean="0">
              <a:solidFill>
                <a:schemeClr val="tx1"/>
              </a:solidFill>
              <a:latin typeface="微软雅黑" panose="020B0503020204020204" charset="-122"/>
              <a:ea typeface="微软雅黑" panose="020B0503020204020204" charset="-122"/>
              <a:sym typeface="+mn-ea"/>
            </a:endParaRPr>
          </a:p>
          <a:p>
            <a:pPr fontAlgn="auto"/>
            <a:endParaRPr lang="zh-CN" altLang="en-US" sz="1600" b="1" strike="noStrike" noProof="1">
              <a:solidFill>
                <a:srgbClr val="55704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4" name="矩形 63"/>
          <p:cNvSpPr/>
          <p:nvPr/>
        </p:nvSpPr>
        <p:spPr>
          <a:xfrm>
            <a:off x="2778125" y="857250"/>
            <a:ext cx="6350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18435" name="组合 92"/>
          <p:cNvGrpSpPr/>
          <p:nvPr/>
        </p:nvGrpSpPr>
        <p:grpSpPr>
          <a:xfrm>
            <a:off x="844550" y="1530350"/>
            <a:ext cx="5157788" cy="3994150"/>
            <a:chOff x="3051715" y="1629522"/>
            <a:chExt cx="7107908" cy="7107908"/>
          </a:xfrm>
        </p:grpSpPr>
        <p:sp>
          <p:nvSpPr>
            <p:cNvPr id="94" name="弧形 93"/>
            <p:cNvSpPr/>
            <p:nvPr/>
          </p:nvSpPr>
          <p:spPr>
            <a:xfrm>
              <a:off x="3648919" y="2170520"/>
              <a:ext cx="5852608" cy="5852606"/>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5" name="弧形 94"/>
            <p:cNvSpPr/>
            <p:nvPr/>
          </p:nvSpPr>
          <p:spPr>
            <a:xfrm>
              <a:off x="3473271" y="2022975"/>
              <a:ext cx="6199220" cy="6199220"/>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6" name="弧形 95"/>
            <p:cNvSpPr/>
            <p:nvPr/>
          </p:nvSpPr>
          <p:spPr>
            <a:xfrm>
              <a:off x="3321042" y="1894166"/>
              <a:ext cx="6527098" cy="652709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7" name="弧形 96"/>
            <p:cNvSpPr/>
            <p:nvPr/>
          </p:nvSpPr>
          <p:spPr>
            <a:xfrm>
              <a:off x="3168814" y="1765357"/>
              <a:ext cx="6819845" cy="6819844"/>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8" name="弧形 97"/>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mn-lt"/>
                <a:ea typeface="+mn-ea"/>
                <a:cs typeface="+mn-cs"/>
              </a:endParaRPr>
            </a:p>
          </p:txBody>
        </p:sp>
      </p:grpSp>
      <p:sp>
        <p:nvSpPr>
          <p:cNvPr id="83" name="任意多边形 82"/>
          <p:cNvSpPr/>
          <p:nvPr/>
        </p:nvSpPr>
        <p:spPr>
          <a:xfrm rot="5400000">
            <a:off x="1273969" y="1561306"/>
            <a:ext cx="1682750" cy="4249738"/>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4" name="五角星 2"/>
          <p:cNvSpPr/>
          <p:nvPr/>
        </p:nvSpPr>
        <p:spPr bwMode="auto">
          <a:xfrm rot="1013228">
            <a:off x="2724785" y="3162935"/>
            <a:ext cx="1229995" cy="104838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BEEF9"/>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6" name="椭圆 5"/>
          <p:cNvSpPr/>
          <p:nvPr/>
        </p:nvSpPr>
        <p:spPr>
          <a:xfrm>
            <a:off x="2654300" y="3133725"/>
            <a:ext cx="1233488" cy="1233488"/>
          </a:xfrm>
          <a:prstGeom prst="ellipse">
            <a:avLst/>
          </a:prstGeom>
          <a:noFill/>
          <a:ln>
            <a:solidFill>
              <a:srgbClr val="22F1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rot="20953261">
            <a:off x="3798888" y="1373188"/>
            <a:ext cx="425450" cy="425450"/>
          </a:xfrm>
          <a:prstGeom prst="star4">
            <a:avLst/>
          </a:prstGeom>
          <a:solidFill>
            <a:srgbClr val="06E5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18445" name="组合 8"/>
          <p:cNvGrpSpPr/>
          <p:nvPr/>
        </p:nvGrpSpPr>
        <p:grpSpPr>
          <a:xfrm flipH="1">
            <a:off x="3992563" y="3248025"/>
            <a:ext cx="3101975" cy="1552575"/>
            <a:chOff x="594424" y="1153191"/>
            <a:chExt cx="2605976" cy="1634460"/>
          </a:xfrm>
        </p:grpSpPr>
        <p:sp>
          <p:nvSpPr>
            <p:cNvPr id="10" name="任意多边形 9"/>
            <p:cNvSpPr/>
            <p:nvPr/>
          </p:nvSpPr>
          <p:spPr>
            <a:xfrm>
              <a:off x="616697" y="1175464"/>
              <a:ext cx="2583703" cy="161218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 name="任意多边形 10"/>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8448" name="组合 102"/>
          <p:cNvGrpSpPr/>
          <p:nvPr/>
        </p:nvGrpSpPr>
        <p:grpSpPr>
          <a:xfrm>
            <a:off x="7281863" y="5157788"/>
            <a:ext cx="1609725" cy="1544637"/>
            <a:chOff x="9886950" y="4535871"/>
            <a:chExt cx="1834461" cy="2005899"/>
          </a:xfrm>
        </p:grpSpPr>
        <p:sp>
          <p:nvSpPr>
            <p:cNvPr id="104" name="圆角矩形 103"/>
            <p:cNvSpPr/>
            <p:nvPr/>
          </p:nvSpPr>
          <p:spPr>
            <a:xfrm>
              <a:off x="10527337" y="5428477"/>
              <a:ext cx="327090" cy="13398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05" name="圆角矩形 104"/>
            <p:cNvSpPr/>
            <p:nvPr/>
          </p:nvSpPr>
          <p:spPr>
            <a:xfrm rot="1452078">
              <a:off x="10594331" y="5006805"/>
              <a:ext cx="285710" cy="488667"/>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8" name="组合 105"/>
            <p:cNvGrpSpPr/>
            <p:nvPr/>
          </p:nvGrpSpPr>
          <p:grpSpPr>
            <a:xfrm rot="17559220">
              <a:off x="10526211" y="4117280"/>
              <a:ext cx="611597" cy="1772498"/>
              <a:chOff x="2994660" y="1680210"/>
              <a:chExt cx="1234440" cy="3577590"/>
            </a:xfrm>
            <a:solidFill>
              <a:srgbClr val="FFC000"/>
            </a:solidFill>
          </p:grpSpPr>
          <p:sp>
            <p:nvSpPr>
              <p:cNvPr id="118" name="椭圆 117"/>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9" name="矩形 118"/>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0" name="矩形 119"/>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1" name="矩形 120"/>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22" name="梯形 121"/>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107" name="椭圆 106"/>
            <p:cNvSpPr/>
            <p:nvPr/>
          </p:nvSpPr>
          <p:spPr>
            <a:xfrm>
              <a:off x="10643591" y="5276753"/>
              <a:ext cx="102462" cy="1004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cxnSp>
          <p:nvCxnSpPr>
            <p:cNvPr id="108" name="直接连接符 107"/>
            <p:cNvCxnSpPr>
              <a:stCxn id="104" idx="2"/>
            </p:cNvCxnSpPr>
            <p:nvPr/>
          </p:nvCxnSpPr>
          <p:spPr>
            <a:xfrm flipH="1">
              <a:off x="10686940" y="5562466"/>
              <a:ext cx="3941" cy="95171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104" idx="2"/>
            </p:cNvCxnSpPr>
            <p:nvPr/>
          </p:nvCxnSpPr>
          <p:spPr>
            <a:xfrm flipH="1">
              <a:off x="10273152" y="5566407"/>
              <a:ext cx="293593" cy="95565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104" idx="2"/>
            </p:cNvCxnSpPr>
            <p:nvPr/>
          </p:nvCxnSpPr>
          <p:spPr>
            <a:xfrm>
              <a:off x="10807136" y="5550644"/>
              <a:ext cx="293592" cy="9576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104" idx="2"/>
            </p:cNvCxnSpPr>
            <p:nvPr/>
          </p:nvCxnSpPr>
          <p:spPr>
            <a:xfrm>
              <a:off x="10080051" y="6529947"/>
              <a:ext cx="1489637"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104" idx="2"/>
            </p:cNvCxnSpPr>
            <p:nvPr/>
          </p:nvCxnSpPr>
          <p:spPr>
            <a:xfrm>
              <a:off x="9886950" y="6541770"/>
              <a:ext cx="104433"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104" idx="2"/>
            </p:cNvCxnSpPr>
            <p:nvPr/>
          </p:nvCxnSpPr>
          <p:spPr>
            <a:xfrm>
              <a:off x="11666239" y="6527978"/>
              <a:ext cx="55172"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rot="17559220">
              <a:off x="10852451" y="4455083"/>
              <a:ext cx="80788" cy="825605"/>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5" name="矩形 114"/>
            <p:cNvSpPr/>
            <p:nvPr/>
          </p:nvSpPr>
          <p:spPr>
            <a:xfrm rot="17559220">
              <a:off x="10743091" y="4722074"/>
              <a:ext cx="78817" cy="825605"/>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6" name="矩形 115"/>
            <p:cNvSpPr/>
            <p:nvPr/>
          </p:nvSpPr>
          <p:spPr>
            <a:xfrm rot="17559220">
              <a:off x="10372655" y="4489563"/>
              <a:ext cx="84729" cy="17733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7" name="矩形 116"/>
            <p:cNvSpPr/>
            <p:nvPr/>
          </p:nvSpPr>
          <p:spPr>
            <a:xfrm rot="17559220">
              <a:off x="11189396" y="5156558"/>
              <a:ext cx="256156" cy="86698"/>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16414" name="TextBox 73"/>
          <p:cNvSpPr txBox="1"/>
          <p:nvPr/>
        </p:nvSpPr>
        <p:spPr>
          <a:xfrm>
            <a:off x="53975" y="3271838"/>
            <a:ext cx="2724150" cy="830263"/>
          </a:xfrm>
          <a:prstGeom prst="rect">
            <a:avLst/>
          </a:prstGeom>
          <a:noFill/>
          <a:ln w="9525">
            <a:noFill/>
          </a:ln>
        </p:spPr>
        <p:txBody>
          <a:bodyPr wrap="square" anchor="t">
            <a:spAutoFit/>
          </a:bodyPr>
          <a:lstStyle/>
          <a:p>
            <a:r>
              <a:rPr lang="zh-CN" altLang="en-US" sz="4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rPr>
              <a:t>班级情况</a:t>
            </a:r>
            <a:endParaRPr lang="zh-CN" altLang="en-US" sz="4800" b="1" noProof="1">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3"/>
          <p:cNvPicPr>
            <a:picLocks noChangeAspect="1"/>
          </p:cNvPicPr>
          <p:nvPr/>
        </p:nvPicPr>
        <p:blipFill>
          <a:blip r:embed="rId1"/>
          <a:stretch>
            <a:fillRect/>
          </a:stretch>
        </p:blipFill>
        <p:spPr>
          <a:xfrm>
            <a:off x="0" y="5553075"/>
            <a:ext cx="9144000" cy="1304925"/>
          </a:xfrm>
          <a:prstGeom prst="rect">
            <a:avLst/>
          </a:prstGeom>
          <a:noFill/>
          <a:ln w="9525">
            <a:noFill/>
          </a:ln>
        </p:spPr>
      </p:pic>
      <p:pic>
        <p:nvPicPr>
          <p:cNvPr id="22531" name="图片 7" descr="e:\Users\Administrator\Desktop\23159666_140633655001_2.jpg23159666_140633655001_2"/>
          <p:cNvPicPr>
            <a:picLocks noChangeAspect="1"/>
          </p:cNvPicPr>
          <p:nvPr/>
        </p:nvPicPr>
        <p:blipFill>
          <a:blip r:embed="rId2" cstate="print"/>
          <a:stretch>
            <a:fillRect/>
          </a:stretch>
        </p:blipFill>
        <p:spPr>
          <a:xfrm>
            <a:off x="6996113" y="79375"/>
            <a:ext cx="2027237" cy="2027238"/>
          </a:xfrm>
          <a:prstGeom prst="rect">
            <a:avLst/>
          </a:prstGeom>
          <a:noFill/>
          <a:ln w="9525">
            <a:noFill/>
          </a:ln>
        </p:spPr>
      </p:pic>
      <p:sp>
        <p:nvSpPr>
          <p:cNvPr id="5" name="矩形 4"/>
          <p:cNvSpPr/>
          <p:nvPr/>
        </p:nvSpPr>
        <p:spPr>
          <a:xfrm>
            <a:off x="207963" y="261938"/>
            <a:ext cx="3435350" cy="833438"/>
          </a:xfrm>
          <a:prstGeom prst="rect">
            <a:avLst/>
          </a:prstGeom>
          <a:noFill/>
          <a:ln w="28575" cmpd="sng">
            <a:solidFill>
              <a:schemeClr val="accent6">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4400" b="1" strike="noStrike" noProof="1" smtClean="0">
                <a:solidFill>
                  <a:srgbClr val="557049"/>
                </a:solidFill>
                <a:latin typeface="字体管家胖丫儿" charset="-122"/>
                <a:ea typeface="字体管家胖丫儿" charset="-122"/>
              </a:rPr>
              <a:t>班级介绍</a:t>
            </a:r>
            <a:endParaRPr lang="zh-CN" altLang="en-US" sz="4400" b="1" strike="noStrike" noProof="1" smtClean="0">
              <a:solidFill>
                <a:srgbClr val="557049"/>
              </a:solidFill>
              <a:latin typeface="字体管家胖丫儿" charset="-122"/>
              <a:ea typeface="字体管家胖丫儿" charset="-122"/>
            </a:endParaRPr>
          </a:p>
        </p:txBody>
      </p:sp>
      <p:sp>
        <p:nvSpPr>
          <p:cNvPr id="7" name="矩形 6"/>
          <p:cNvSpPr/>
          <p:nvPr/>
        </p:nvSpPr>
        <p:spPr>
          <a:xfrm>
            <a:off x="4851400" y="1473200"/>
            <a:ext cx="3921125" cy="633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endParaRPr lang="zh-CN" altLang="en-US" sz="2400" strike="noStrike" noProof="1" smtClean="0">
              <a:solidFill>
                <a:schemeClr val="tx1"/>
              </a:solidFill>
            </a:endParaRPr>
          </a:p>
          <a:p>
            <a:pPr fontAlgn="auto"/>
            <a:endParaRPr lang="en-US" altLang="zh-CN" sz="1400" strike="noStrike" noProof="1">
              <a:solidFill>
                <a:schemeClr val="tx1"/>
              </a:solidFill>
            </a:endParaRPr>
          </a:p>
          <a:p>
            <a:pPr fontAlgn="auto"/>
            <a:endParaRPr lang="zh-CN" altLang="en-US" sz="1600" b="1" strike="noStrike" noProof="1">
              <a:solidFill>
                <a:srgbClr val="557049"/>
              </a:solidFill>
            </a:endParaRPr>
          </a:p>
        </p:txBody>
      </p:sp>
      <p:sp>
        <p:nvSpPr>
          <p:cNvPr id="10" name="矩形 9"/>
          <p:cNvSpPr/>
          <p:nvPr/>
        </p:nvSpPr>
        <p:spPr>
          <a:xfrm>
            <a:off x="4851400" y="2643188"/>
            <a:ext cx="4110038" cy="1090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r>
              <a:rPr lang="zh-CN" altLang="en-US" sz="2400" b="1" strike="noStrike" noProof="1">
                <a:solidFill>
                  <a:srgbClr val="557049"/>
                </a:solidFill>
              </a:rPr>
              <a:t>班级目标</a:t>
            </a:r>
            <a:r>
              <a:rPr lang="zh-CN" altLang="en-US" sz="2800" strike="noStrike" noProof="1" smtClean="0">
                <a:solidFill>
                  <a:srgbClr val="557049"/>
                </a:solidFill>
              </a:rPr>
              <a:t>：</a:t>
            </a:r>
            <a:endParaRPr lang="zh-CN" altLang="en-US" sz="2800" strike="noStrike" noProof="1" smtClean="0">
              <a:solidFill>
                <a:srgbClr val="557049"/>
              </a:solidFill>
            </a:endParaRPr>
          </a:p>
          <a:p>
            <a:pPr fontAlgn="auto"/>
            <a:r>
              <a:rPr lang="zh-CN" altLang="en-US" sz="2000" strike="noStrike" noProof="1" smtClean="0">
                <a:solidFill>
                  <a:schemeClr val="tx1"/>
                </a:solidFill>
              </a:rPr>
              <a:t>班级营造出充满生机，勤奋好学，团结有爱的氛围。</a:t>
            </a:r>
            <a:endParaRPr lang="en-US" altLang="zh-CN" sz="2400" strike="noStrike" noProof="1" smtClean="0">
              <a:solidFill>
                <a:schemeClr val="tx1"/>
              </a:solidFill>
            </a:endParaRPr>
          </a:p>
          <a:p>
            <a:pPr fontAlgn="auto"/>
            <a:endParaRPr lang="zh-CN" altLang="en-US" sz="1600" b="1" strike="noStrike" noProof="1">
              <a:solidFill>
                <a:srgbClr val="557049"/>
              </a:solidFill>
            </a:endParaRPr>
          </a:p>
        </p:txBody>
      </p:sp>
      <p:sp>
        <p:nvSpPr>
          <p:cNvPr id="11" name="矩形 10"/>
          <p:cNvSpPr/>
          <p:nvPr/>
        </p:nvSpPr>
        <p:spPr>
          <a:xfrm>
            <a:off x="4851400" y="3951288"/>
            <a:ext cx="4014788" cy="758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r>
              <a:rPr lang="zh-CN" altLang="en-US" sz="2400" b="1" strike="noStrike" noProof="1">
                <a:solidFill>
                  <a:srgbClr val="557049"/>
                </a:solidFill>
              </a:rPr>
              <a:t>班级特色：</a:t>
            </a:r>
            <a:endParaRPr lang="en-US" altLang="zh-CN" sz="1600" b="1" strike="noStrike" noProof="1" smtClean="0">
              <a:solidFill>
                <a:srgbClr val="557049"/>
              </a:solidFill>
            </a:endParaRPr>
          </a:p>
          <a:p>
            <a:pPr fontAlgn="auto"/>
            <a:r>
              <a:rPr lang="zh-CN" altLang="en-US" sz="2000" strike="noStrike" noProof="1" smtClean="0">
                <a:solidFill>
                  <a:schemeClr val="tx1"/>
                </a:solidFill>
              </a:rPr>
              <a:t>让孩子"玩中学、学中乐、乐中长"</a:t>
            </a:r>
            <a:endParaRPr lang="en-US" altLang="zh-CN" sz="1400" strike="noStrike" noProof="1">
              <a:solidFill>
                <a:schemeClr val="tx1"/>
              </a:solidFill>
            </a:endParaRPr>
          </a:p>
          <a:p>
            <a:pPr fontAlgn="auto"/>
            <a:endParaRPr lang="zh-CN" altLang="en-US" sz="1600" b="1" strike="noStrike" noProof="1">
              <a:solidFill>
                <a:srgbClr val="557049"/>
              </a:solidFill>
            </a:endParaRPr>
          </a:p>
        </p:txBody>
      </p:sp>
      <p:sp>
        <p:nvSpPr>
          <p:cNvPr id="22536" name="文本框 1"/>
          <p:cNvSpPr txBox="1"/>
          <p:nvPr/>
        </p:nvSpPr>
        <p:spPr>
          <a:xfrm>
            <a:off x="4851400" y="1374775"/>
            <a:ext cx="2487295" cy="829945"/>
          </a:xfrm>
          <a:prstGeom prst="rect">
            <a:avLst/>
          </a:prstGeom>
          <a:noFill/>
          <a:ln w="9525">
            <a:noFill/>
          </a:ln>
        </p:spPr>
        <p:txBody>
          <a:bodyPr wrap="none" anchor="t">
            <a:spAutoFit/>
          </a:bodyPr>
          <a:lstStyle/>
          <a:p>
            <a:r>
              <a:rPr lang="zh-CN" altLang="en-US" sz="2400" b="1" dirty="0">
                <a:solidFill>
                  <a:srgbClr val="557049"/>
                </a:solidFill>
                <a:latin typeface="Calibri" panose="020F0502020204030204" charset="0"/>
                <a:ea typeface="宋体" panose="02010600030101010101" pitchFamily="2" charset="-122"/>
              </a:rPr>
              <a:t>班级理念：</a:t>
            </a:r>
            <a:endParaRPr lang="zh-CN" altLang="en-US" sz="2400" b="1" dirty="0">
              <a:solidFill>
                <a:srgbClr val="557049"/>
              </a:solidFill>
              <a:latin typeface="Calibri" panose="020F0502020204030204" charset="0"/>
              <a:ea typeface="宋体" panose="02010600030101010101" pitchFamily="2" charset="-122"/>
            </a:endParaRPr>
          </a:p>
          <a:p>
            <a:r>
              <a:rPr lang="zh-CN" altLang="en-US" sz="2400" dirty="0">
                <a:latin typeface="Calibri" panose="020F0502020204030204" charset="0"/>
                <a:ea typeface="宋体" panose="02010600030101010101" pitchFamily="2" charset="-122"/>
              </a:rPr>
              <a:t> </a:t>
            </a:r>
            <a:r>
              <a:rPr lang="zh-CN" altLang="en-US" sz="1800" dirty="0">
                <a:latin typeface="Calibri" panose="020F0502020204030204" charset="0"/>
                <a:ea typeface="宋体" panose="02010600030101010101" pitchFamily="2" charset="-122"/>
              </a:rPr>
              <a:t>向阳</a:t>
            </a:r>
            <a:r>
              <a:rPr lang="zh-CN" altLang="en-US" sz="2000" dirty="0">
                <a:latin typeface="Calibri" panose="020F0502020204030204" charset="0"/>
                <a:ea typeface="宋体" panose="02010600030101010101" pitchFamily="2" charset="-122"/>
              </a:rPr>
              <a:t>成长、全面发展</a:t>
            </a:r>
            <a:endParaRPr lang="zh-CN" altLang="en-US" sz="2400" dirty="0">
              <a:latin typeface="Calibri" panose="020F0502020204030204" charset="0"/>
              <a:ea typeface="宋体" panose="02010600030101010101" pitchFamily="2" charset="-122"/>
            </a:endParaRPr>
          </a:p>
        </p:txBody>
      </p:sp>
      <p:sp>
        <p:nvSpPr>
          <p:cNvPr id="2" name="文本框 1"/>
          <p:cNvSpPr txBox="1"/>
          <p:nvPr/>
        </p:nvSpPr>
        <p:spPr>
          <a:xfrm>
            <a:off x="867410" y="4909185"/>
            <a:ext cx="3224530" cy="1076325"/>
          </a:xfrm>
          <a:prstGeom prst="rect">
            <a:avLst/>
          </a:prstGeom>
          <a:noFill/>
        </p:spPr>
        <p:txBody>
          <a:bodyPr wrap="square" rtlCol="0">
            <a:spAutoFit/>
            <a:scene3d>
              <a:camera prst="orthographicFront"/>
              <a:lightRig rig="threePt" dir="t"/>
            </a:scene3d>
          </a:bodyPr>
          <a:lstStyle/>
          <a:p>
            <a:r>
              <a:rPr lang="zh-CN" altLang="en-US" sz="3200">
                <a:solidFill>
                  <a:schemeClr val="accent1"/>
                </a:solidFill>
                <a:effectLst>
                  <a:outerShdw blurRad="38100" dist="25400" dir="5400000" algn="ctr" rotWithShape="0">
                    <a:srgbClr val="6E747A">
                      <a:alpha val="43000"/>
                    </a:srgbClr>
                  </a:outerShdw>
                </a:effectLst>
              </a:rPr>
              <a:t>共</a:t>
            </a:r>
            <a:r>
              <a:rPr lang="en-US" altLang="zh-CN" sz="3200">
                <a:solidFill>
                  <a:schemeClr val="accent1"/>
                </a:solidFill>
                <a:effectLst>
                  <a:outerShdw blurRad="38100" dist="25400" dir="5400000" algn="ctr" rotWithShape="0">
                    <a:srgbClr val="6E747A">
                      <a:alpha val="43000"/>
                    </a:srgbClr>
                  </a:outerShdw>
                </a:effectLst>
              </a:rPr>
              <a:t>37</a:t>
            </a:r>
            <a:r>
              <a:rPr lang="zh-CN" altLang="en-US" sz="3200">
                <a:solidFill>
                  <a:schemeClr val="accent1"/>
                </a:solidFill>
                <a:effectLst>
                  <a:outerShdw blurRad="38100" dist="25400" dir="5400000" algn="ctr" rotWithShape="0">
                    <a:srgbClr val="6E747A">
                      <a:alpha val="43000"/>
                    </a:srgbClr>
                  </a:outerShdw>
                </a:effectLst>
              </a:rPr>
              <a:t>人，男生</a:t>
            </a:r>
            <a:r>
              <a:rPr lang="en-US" altLang="zh-CN" sz="3200">
                <a:solidFill>
                  <a:schemeClr val="accent1"/>
                </a:solidFill>
                <a:effectLst>
                  <a:outerShdw blurRad="38100" dist="25400" dir="5400000" algn="ctr" rotWithShape="0">
                    <a:srgbClr val="6E747A">
                      <a:alpha val="43000"/>
                    </a:srgbClr>
                  </a:outerShdw>
                </a:effectLst>
              </a:rPr>
              <a:t>20</a:t>
            </a:r>
            <a:r>
              <a:rPr lang="zh-CN" altLang="en-US" sz="3200">
                <a:solidFill>
                  <a:schemeClr val="accent1"/>
                </a:solidFill>
                <a:effectLst>
                  <a:outerShdw blurRad="38100" dist="25400" dir="5400000" algn="ctr" rotWithShape="0">
                    <a:srgbClr val="6E747A">
                      <a:alpha val="43000"/>
                    </a:srgbClr>
                  </a:outerShdw>
                </a:effectLst>
              </a:rPr>
              <a:t>人，女生</a:t>
            </a:r>
            <a:r>
              <a:rPr lang="en-US" altLang="zh-CN" sz="3200">
                <a:solidFill>
                  <a:schemeClr val="accent1"/>
                </a:solidFill>
                <a:effectLst>
                  <a:outerShdw blurRad="38100" dist="25400" dir="5400000" algn="ctr" rotWithShape="0">
                    <a:srgbClr val="6E747A">
                      <a:alpha val="43000"/>
                    </a:srgbClr>
                  </a:outerShdw>
                </a:effectLst>
              </a:rPr>
              <a:t>17</a:t>
            </a:r>
            <a:r>
              <a:rPr lang="zh-CN" altLang="en-US" sz="3200">
                <a:solidFill>
                  <a:schemeClr val="accent1"/>
                </a:solidFill>
                <a:effectLst>
                  <a:outerShdw blurRad="38100" dist="25400" dir="5400000" algn="ctr" rotWithShape="0">
                    <a:srgbClr val="6E747A">
                      <a:alpha val="43000"/>
                    </a:srgbClr>
                  </a:outerShdw>
                </a:effectLst>
              </a:rPr>
              <a:t>人</a:t>
            </a:r>
            <a:endParaRPr lang="zh-CN" altLang="en-US" sz="3200">
              <a:solidFill>
                <a:schemeClr val="accent1"/>
              </a:solidFill>
              <a:effectLst>
                <a:outerShdw blurRad="38100" dist="25400" dir="5400000" algn="ctr" rotWithShape="0">
                  <a:srgbClr val="6E747A">
                    <a:alpha val="43000"/>
                  </a:srgbClr>
                </a:outerShdw>
              </a:effectLst>
            </a:endParaRPr>
          </a:p>
        </p:txBody>
      </p:sp>
      <p:pic>
        <p:nvPicPr>
          <p:cNvPr id="4" name="图片 3" descr="QQ图片20190118103618"/>
          <p:cNvPicPr>
            <a:picLocks noChangeAspect="1"/>
          </p:cNvPicPr>
          <p:nvPr/>
        </p:nvPicPr>
        <p:blipFill>
          <a:blip r:embed="rId3"/>
          <a:stretch>
            <a:fillRect/>
          </a:stretch>
        </p:blipFill>
        <p:spPr>
          <a:xfrm>
            <a:off x="362585" y="1096010"/>
            <a:ext cx="4401820" cy="33013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矩形 100"/>
          <p:cNvSpPr/>
          <p:nvPr/>
        </p:nvSpPr>
        <p:spPr>
          <a:xfrm>
            <a:off x="1143000" y="1500188"/>
            <a:ext cx="3281363" cy="3857625"/>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2" name="椭圆 1"/>
          <p:cNvSpPr/>
          <p:nvPr/>
        </p:nvSpPr>
        <p:spPr>
          <a:xfrm>
            <a:off x="1766888" y="2190750"/>
            <a:ext cx="2318147" cy="2315766"/>
          </a:xfrm>
          <a:prstGeom prst="ellipse">
            <a:avLst/>
          </a:prstGeom>
          <a:solidFill>
            <a:schemeClr val="bg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102" name="椭圆 101"/>
          <p:cNvSpPr/>
          <p:nvPr/>
        </p:nvSpPr>
        <p:spPr>
          <a:xfrm>
            <a:off x="1707356" y="2137172"/>
            <a:ext cx="2438400" cy="2438400"/>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33796" name="矩形 54"/>
          <p:cNvSpPr>
            <a:spLocks noChangeArrowheads="1"/>
          </p:cNvSpPr>
          <p:nvPr/>
        </p:nvSpPr>
        <p:spPr bwMode="auto">
          <a:xfrm>
            <a:off x="2294335" y="2656285"/>
            <a:ext cx="14763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kumimoji="0" lang="zh-CN" altLang="en-US" sz="790" b="0" i="0" u="none" strike="noStrike" kern="1200" cap="none" spc="0" normalizeH="0" baseline="0" noProof="0" smtClean="0">
              <a:ln>
                <a:noFill/>
              </a:ln>
              <a:solidFill>
                <a:srgbClr val="000000"/>
              </a:solidFill>
              <a:effectLst/>
              <a:uLnTx/>
              <a:uFillTx/>
              <a:latin typeface="微软雅黑" panose="020B0503020204020204" charset="-122"/>
              <a:ea typeface="微软雅黑" panose="020B0503020204020204" charset="-122"/>
              <a:cs typeface="+mn-cs"/>
            </a:endParaRPr>
          </a:p>
        </p:txBody>
      </p:sp>
      <p:grpSp>
        <p:nvGrpSpPr>
          <p:cNvPr id="43013" name="组合 56"/>
          <p:cNvGrpSpPr/>
          <p:nvPr/>
        </p:nvGrpSpPr>
        <p:grpSpPr>
          <a:xfrm>
            <a:off x="1396604" y="3701654"/>
            <a:ext cx="1047750" cy="642938"/>
            <a:chOff x="8726219" y="-661205"/>
            <a:chExt cx="2154936" cy="1322409"/>
          </a:xfrm>
        </p:grpSpPr>
        <p:sp>
          <p:nvSpPr>
            <p:cNvPr id="58" name="任意多边形 57"/>
            <p:cNvSpPr/>
            <p:nvPr/>
          </p:nvSpPr>
          <p:spPr>
            <a:xfrm rot="21387068">
              <a:off x="8738462" y="-661205"/>
              <a:ext cx="2142693" cy="1322409"/>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59" name="任意多边形 58"/>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grpSp>
      <p:pic>
        <p:nvPicPr>
          <p:cNvPr id="43016" name="图片 59"/>
          <p:cNvPicPr>
            <a:picLocks noChangeAspect="1"/>
          </p:cNvPicPr>
          <p:nvPr/>
        </p:nvPicPr>
        <p:blipFill>
          <a:blip r:embed="rId1"/>
          <a:srcRect l="16487" t="38159" r="23315" b="42760"/>
          <a:stretch>
            <a:fillRect/>
          </a:stretch>
        </p:blipFill>
        <p:spPr>
          <a:xfrm>
            <a:off x="1010841" y="4750594"/>
            <a:ext cx="3406378" cy="607219"/>
          </a:xfrm>
          <a:prstGeom prst="rect">
            <a:avLst/>
          </a:prstGeom>
          <a:noFill/>
          <a:ln w="9525">
            <a:noFill/>
          </a:ln>
        </p:spPr>
      </p:pic>
      <p:grpSp>
        <p:nvGrpSpPr>
          <p:cNvPr id="43017" name="组合 76"/>
          <p:cNvGrpSpPr/>
          <p:nvPr/>
        </p:nvGrpSpPr>
        <p:grpSpPr>
          <a:xfrm rot="-1947207">
            <a:off x="3870722" y="2856310"/>
            <a:ext cx="339328" cy="344090"/>
            <a:chOff x="2817684" y="410418"/>
            <a:chExt cx="604235" cy="612489"/>
          </a:xfrm>
        </p:grpSpPr>
        <p:grpSp>
          <p:nvGrpSpPr>
            <p:cNvPr id="43018" name="组合 77"/>
            <p:cNvGrpSpPr/>
            <p:nvPr/>
          </p:nvGrpSpPr>
          <p:grpSpPr>
            <a:xfrm rot="-264783">
              <a:off x="2817684" y="410418"/>
              <a:ext cx="604235" cy="612489"/>
              <a:chOff x="7973451" y="5027358"/>
              <a:chExt cx="1573291" cy="1594779"/>
            </a:xfrm>
          </p:grpSpPr>
          <p:sp>
            <p:nvSpPr>
              <p:cNvPr id="80" name="五角星 2"/>
              <p:cNvSpPr/>
              <p:nvPr/>
            </p:nvSpPr>
            <p:spPr>
              <a:xfrm rot="20480842">
                <a:off x="7952473" y="4979901"/>
                <a:ext cx="1567772" cy="1578226"/>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25000" noProof="0">
                  <a:ln>
                    <a:noFill/>
                  </a:ln>
                  <a:solidFill>
                    <a:srgbClr val="FFFFFF"/>
                  </a:solidFill>
                  <a:effectLst/>
                  <a:uLnTx/>
                  <a:uFillTx/>
                  <a:latin typeface="+mn-lt"/>
                  <a:ea typeface="+mn-ea"/>
                  <a:cs typeface="+mn-cs"/>
                </a:endParaRPr>
              </a:p>
            </p:txBody>
          </p:sp>
          <p:sp>
            <p:nvSpPr>
              <p:cNvPr id="81"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8FA7"/>
              </a:solidFill>
              <a:ln w="25400">
                <a:solidFill>
                  <a:schemeClr val="bg1"/>
                </a:solidFill>
              </a:ln>
              <a:effectLst>
                <a:innerShdw blurRad="368300">
                  <a:srgbClr val="FF3B65"/>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25000" noProof="0">
                  <a:ln>
                    <a:noFill/>
                  </a:ln>
                  <a:solidFill>
                    <a:srgbClr val="FFFFFF"/>
                  </a:solidFill>
                  <a:effectLst/>
                  <a:uLnTx/>
                  <a:uFillTx/>
                  <a:latin typeface="+mn-lt"/>
                  <a:ea typeface="+mn-ea"/>
                  <a:cs typeface="+mn-cs"/>
                </a:endParaRPr>
              </a:p>
            </p:txBody>
          </p:sp>
        </p:grpSp>
        <p:sp>
          <p:nvSpPr>
            <p:cNvPr id="79" name="弧形 78"/>
            <p:cNvSpPr/>
            <p:nvPr/>
          </p:nvSpPr>
          <p:spPr>
            <a:xfrm rot="15881703">
              <a:off x="2980109" y="619547"/>
              <a:ext cx="197099" cy="197171"/>
            </a:xfrm>
            <a:prstGeom prst="arc">
              <a:avLst>
                <a:gd name="adj1" fmla="val 16200000"/>
                <a:gd name="adj2" fmla="val 20358260"/>
              </a:avLst>
            </a:prstGeom>
            <a:ln w="41275">
              <a:solidFill>
                <a:schemeClr val="bg1">
                  <a:alpha val="63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000000"/>
                </a:solidFill>
                <a:effectLst/>
                <a:uLnTx/>
                <a:uFillTx/>
                <a:latin typeface="+mn-lt"/>
                <a:ea typeface="+mn-ea"/>
                <a:cs typeface="+mn-cs"/>
              </a:endParaRPr>
            </a:p>
          </p:txBody>
        </p:sp>
      </p:grpSp>
      <p:grpSp>
        <p:nvGrpSpPr>
          <p:cNvPr id="43022" name="组合 81"/>
          <p:cNvGrpSpPr/>
          <p:nvPr/>
        </p:nvGrpSpPr>
        <p:grpSpPr>
          <a:xfrm rot="2224307">
            <a:off x="3476625" y="2237185"/>
            <a:ext cx="342900" cy="336947"/>
            <a:chOff x="10646778" y="4753862"/>
            <a:chExt cx="751521" cy="737702"/>
          </a:xfrm>
        </p:grpSpPr>
        <p:sp>
          <p:nvSpPr>
            <p:cNvPr id="83" name="五角星 2"/>
            <p:cNvSpPr/>
            <p:nvPr/>
          </p:nvSpPr>
          <p:spPr>
            <a:xfrm rot="20227648" flipH="1">
              <a:off x="10650419" y="4754374"/>
              <a:ext cx="748912" cy="72988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grpSp>
          <p:nvGrpSpPr>
            <p:cNvPr id="43024" name="组合 83"/>
            <p:cNvGrpSpPr/>
            <p:nvPr/>
          </p:nvGrpSpPr>
          <p:grpSpPr>
            <a:xfrm>
              <a:off x="10646778" y="4762829"/>
              <a:ext cx="749726" cy="728735"/>
              <a:chOff x="11012539" y="4493889"/>
              <a:chExt cx="749726" cy="728735"/>
            </a:xfrm>
          </p:grpSpPr>
          <p:sp>
            <p:nvSpPr>
              <p:cNvPr id="85"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86" name="五角星 2"/>
              <p:cNvSpPr/>
              <p:nvPr/>
            </p:nvSpPr>
            <p:spPr>
              <a:xfrm rot="20424262">
                <a:off x="11009361" y="4654395"/>
                <a:ext cx="292258" cy="224178"/>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87" name="五角星 2"/>
              <p:cNvSpPr/>
              <p:nvPr/>
            </p:nvSpPr>
            <p:spPr>
              <a:xfrm rot="6997346">
                <a:off x="11540857" y="4882645"/>
                <a:ext cx="130336" cy="14612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grpSp>
      </p:grpSp>
      <p:grpSp>
        <p:nvGrpSpPr>
          <p:cNvPr id="43028" name="组合 87"/>
          <p:cNvGrpSpPr/>
          <p:nvPr/>
        </p:nvGrpSpPr>
        <p:grpSpPr>
          <a:xfrm rot="1562261">
            <a:off x="3452813" y="4070747"/>
            <a:ext cx="358379" cy="351234"/>
            <a:chOff x="10646778" y="4753862"/>
            <a:chExt cx="751521" cy="737702"/>
          </a:xfrm>
        </p:grpSpPr>
        <p:sp>
          <p:nvSpPr>
            <p:cNvPr id="89" name="五角星 2"/>
            <p:cNvSpPr/>
            <p:nvPr/>
          </p:nvSpPr>
          <p:spPr>
            <a:xfrm rot="20227648" flipH="1">
              <a:off x="10643617" y="4752671"/>
              <a:ext cx="749023" cy="72770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grpSp>
          <p:nvGrpSpPr>
            <p:cNvPr id="43030" name="组合 89"/>
            <p:cNvGrpSpPr/>
            <p:nvPr/>
          </p:nvGrpSpPr>
          <p:grpSpPr>
            <a:xfrm>
              <a:off x="10646778" y="4762829"/>
              <a:ext cx="749726" cy="728735"/>
              <a:chOff x="11012539" y="4493889"/>
              <a:chExt cx="749726" cy="728735"/>
            </a:xfrm>
          </p:grpSpPr>
          <p:sp>
            <p:nvSpPr>
              <p:cNvPr id="91"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92" name="五角星 2"/>
              <p:cNvSpPr/>
              <p:nvPr/>
            </p:nvSpPr>
            <p:spPr>
              <a:xfrm rot="20424262">
                <a:off x="10995907" y="4649194"/>
                <a:ext cx="289622" cy="22006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93" name="五角星 2"/>
              <p:cNvSpPr/>
              <p:nvPr/>
            </p:nvSpPr>
            <p:spPr>
              <a:xfrm rot="6997346">
                <a:off x="11544718" y="4878329"/>
                <a:ext cx="127534" cy="147307"/>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grpSp>
      </p:grpSp>
      <p:grpSp>
        <p:nvGrpSpPr>
          <p:cNvPr id="43034" name="组合 93"/>
          <p:cNvGrpSpPr/>
          <p:nvPr/>
        </p:nvGrpSpPr>
        <p:grpSpPr>
          <a:xfrm rot="920444">
            <a:off x="3906441" y="3537347"/>
            <a:ext cx="325040" cy="319088"/>
            <a:chOff x="10646778" y="4753862"/>
            <a:chExt cx="751521" cy="737702"/>
          </a:xfrm>
        </p:grpSpPr>
        <p:sp>
          <p:nvSpPr>
            <p:cNvPr id="95" name="五角星 2"/>
            <p:cNvSpPr/>
            <p:nvPr/>
          </p:nvSpPr>
          <p:spPr>
            <a:xfrm rot="20227648" flipH="1">
              <a:off x="10617214" y="4733654"/>
              <a:ext cx="748769" cy="729443"/>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grpSp>
          <p:nvGrpSpPr>
            <p:cNvPr id="43036" name="组合 95"/>
            <p:cNvGrpSpPr/>
            <p:nvPr/>
          </p:nvGrpSpPr>
          <p:grpSpPr>
            <a:xfrm>
              <a:off x="10646778" y="4762829"/>
              <a:ext cx="749726" cy="728735"/>
              <a:chOff x="11012539" y="4493889"/>
              <a:chExt cx="749726" cy="728735"/>
            </a:xfrm>
          </p:grpSpPr>
          <p:sp>
            <p:nvSpPr>
              <p:cNvPr id="97"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98" name="五角星 2"/>
              <p:cNvSpPr/>
              <p:nvPr/>
            </p:nvSpPr>
            <p:spPr>
              <a:xfrm rot="20424262">
                <a:off x="11000092" y="4610864"/>
                <a:ext cx="289048" cy="228466"/>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99" name="五角星 2"/>
              <p:cNvSpPr/>
              <p:nvPr/>
            </p:nvSpPr>
            <p:spPr>
              <a:xfrm rot="6997346">
                <a:off x="11531935" y="4868867"/>
                <a:ext cx="132126" cy="14590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grpSp>
      </p:grpSp>
      <p:grpSp>
        <p:nvGrpSpPr>
          <p:cNvPr id="43040" name="组合 102"/>
          <p:cNvGrpSpPr/>
          <p:nvPr/>
        </p:nvGrpSpPr>
        <p:grpSpPr>
          <a:xfrm rot="-1067253">
            <a:off x="1543050" y="1684735"/>
            <a:ext cx="357188" cy="475059"/>
            <a:chOff x="517082" y="722140"/>
            <a:chExt cx="635853" cy="842784"/>
          </a:xfrm>
        </p:grpSpPr>
        <p:sp>
          <p:nvSpPr>
            <p:cNvPr id="104" name="椭圆 103"/>
            <p:cNvSpPr/>
            <p:nvPr/>
          </p:nvSpPr>
          <p:spPr>
            <a:xfrm flipV="1">
              <a:off x="1011496" y="1406665"/>
              <a:ext cx="139888" cy="141521"/>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105" name="椭圆 104"/>
            <p:cNvSpPr/>
            <p:nvPr/>
          </p:nvSpPr>
          <p:spPr>
            <a:xfrm flipV="1">
              <a:off x="518053" y="692448"/>
              <a:ext cx="142007" cy="141520"/>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cxnSp>
          <p:nvCxnSpPr>
            <p:cNvPr id="106" name="直接连接符 105"/>
            <p:cNvCxnSpPr>
              <a:stCxn id="105" idx="0"/>
              <a:endCxn id="104" idx="3"/>
            </p:cNvCxnSpPr>
            <p:nvPr/>
          </p:nvCxnSpPr>
          <p:spPr>
            <a:xfrm rot="1067253">
              <a:off x="505911" y="916360"/>
              <a:ext cx="593463" cy="420337"/>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044" name="组合 106"/>
          <p:cNvGrpSpPr/>
          <p:nvPr/>
        </p:nvGrpSpPr>
        <p:grpSpPr>
          <a:xfrm>
            <a:off x="3939779" y="1984772"/>
            <a:ext cx="298847" cy="677465"/>
            <a:chOff x="3019253" y="1093136"/>
            <a:chExt cx="530493" cy="1204586"/>
          </a:xfrm>
        </p:grpSpPr>
        <p:sp>
          <p:nvSpPr>
            <p:cNvPr id="108" name="椭圆 107"/>
            <p:cNvSpPr/>
            <p:nvPr/>
          </p:nvSpPr>
          <p:spPr>
            <a:xfrm flipV="1">
              <a:off x="3019253" y="1093136"/>
              <a:ext cx="141605" cy="141840"/>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109" name="椭圆 108"/>
            <p:cNvSpPr/>
            <p:nvPr/>
          </p:nvSpPr>
          <p:spPr>
            <a:xfrm flipV="1">
              <a:off x="3408141" y="1819275"/>
              <a:ext cx="141605" cy="139724"/>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110" name="椭圆 109"/>
            <p:cNvSpPr/>
            <p:nvPr/>
          </p:nvSpPr>
          <p:spPr>
            <a:xfrm flipV="1">
              <a:off x="3169312" y="2155882"/>
              <a:ext cx="141607" cy="141840"/>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cxnSp>
          <p:nvCxnSpPr>
            <p:cNvPr id="111" name="直接连接符 110"/>
            <p:cNvCxnSpPr>
              <a:stCxn id="108" idx="7"/>
              <a:endCxn id="109" idx="3"/>
            </p:cNvCxnSpPr>
            <p:nvPr/>
          </p:nvCxnSpPr>
          <p:spPr>
            <a:xfrm>
              <a:off x="3139723" y="1213806"/>
              <a:ext cx="289553" cy="626639"/>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109" idx="5"/>
              <a:endCxn id="110" idx="0"/>
            </p:cNvCxnSpPr>
            <p:nvPr/>
          </p:nvCxnSpPr>
          <p:spPr>
            <a:xfrm flipH="1">
              <a:off x="3239059" y="1840445"/>
              <a:ext cx="289552" cy="457277"/>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050" name="组合 112"/>
          <p:cNvGrpSpPr/>
          <p:nvPr/>
        </p:nvGrpSpPr>
        <p:grpSpPr>
          <a:xfrm rot="1255243">
            <a:off x="2568179" y="1584722"/>
            <a:ext cx="1350169" cy="588169"/>
            <a:chOff x="1529791" y="613025"/>
            <a:chExt cx="2400156" cy="1044411"/>
          </a:xfrm>
        </p:grpSpPr>
        <p:sp>
          <p:nvSpPr>
            <p:cNvPr id="114" name="椭圆 113"/>
            <p:cNvSpPr/>
            <p:nvPr/>
          </p:nvSpPr>
          <p:spPr>
            <a:xfrm flipV="1">
              <a:off x="1521003" y="1516318"/>
              <a:ext cx="139692" cy="141652"/>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sp>
          <p:nvSpPr>
            <p:cNvPr id="115" name="椭圆 114"/>
            <p:cNvSpPr/>
            <p:nvPr/>
          </p:nvSpPr>
          <p:spPr>
            <a:xfrm flipV="1">
              <a:off x="2051628" y="854227"/>
              <a:ext cx="139692" cy="141650"/>
            </a:xfrm>
            <a:prstGeom prst="ellipse">
              <a:avLst/>
            </a:prstGeom>
            <a:solidFill>
              <a:srgbClr val="13D6EB"/>
            </a:solidFill>
            <a:ln>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mn-lt"/>
                <a:ea typeface="+mn-ea"/>
                <a:cs typeface="+mn-cs"/>
              </a:endParaRPr>
            </a:p>
          </p:txBody>
        </p:sp>
        <p:cxnSp>
          <p:nvCxnSpPr>
            <p:cNvPr id="116" name="直接连接符 115"/>
            <p:cNvCxnSpPr>
              <a:stCxn id="114" idx="5"/>
              <a:endCxn id="115" idx="1"/>
            </p:cNvCxnSpPr>
            <p:nvPr/>
          </p:nvCxnSpPr>
          <p:spPr>
            <a:xfrm rot="20344757" flipV="1">
              <a:off x="1536355" y="1070153"/>
              <a:ext cx="613797" cy="363641"/>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108" idx="3"/>
              <a:endCxn id="115" idx="6"/>
            </p:cNvCxnSpPr>
            <p:nvPr/>
          </p:nvCxnSpPr>
          <p:spPr>
            <a:xfrm rot="20344757" flipH="1" flipV="1">
              <a:off x="2251255" y="610142"/>
              <a:ext cx="1669950" cy="585631"/>
            </a:xfrm>
            <a:prstGeom prst="line">
              <a:avLst/>
            </a:prstGeom>
            <a:ln>
              <a:solidFill>
                <a:srgbClr val="13D6EB"/>
              </a:solidFill>
              <a:prstDash val="sysDash"/>
            </a:ln>
          </p:spPr>
          <p:style>
            <a:lnRef idx="1">
              <a:schemeClr val="accent1"/>
            </a:lnRef>
            <a:fillRef idx="0">
              <a:schemeClr val="accent1"/>
            </a:fillRef>
            <a:effectRef idx="0">
              <a:schemeClr val="accent1"/>
            </a:effectRef>
            <a:fontRef idx="minor">
              <a:schemeClr val="tx1"/>
            </a:fontRef>
          </p:style>
        </p:cxnSp>
      </p:grpSp>
      <p:sp>
        <p:nvSpPr>
          <p:cNvPr id="94" name="矩形 93"/>
          <p:cNvSpPr/>
          <p:nvPr/>
        </p:nvSpPr>
        <p:spPr>
          <a:xfrm>
            <a:off x="2080077" y="2760344"/>
            <a:ext cx="1737544" cy="1875155"/>
          </a:xfrm>
          <a:prstGeom prst="rect">
            <a:avLst/>
          </a:prstGeo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40" b="1" i="0" u="none" strike="noStrike" kern="1200" cap="none" spc="38" normalizeH="0" baseline="0" noProof="0" dirty="0">
                <a:ln w="11430"/>
                <a:solidFill>
                  <a:srgbClr val="739A28"/>
                </a:solidFill>
                <a:effectLst>
                  <a:outerShdw blurRad="76200" dist="50800" dir="5400000" algn="tl" rotWithShape="0">
                    <a:srgbClr val="000000">
                      <a:alpha val="65000"/>
                    </a:srgbClr>
                  </a:outerShdw>
                </a:effectLst>
                <a:uLnTx/>
                <a:uFillTx/>
                <a:latin typeface="华康方圆体W7(P)" pitchFamily="82" charset="-122"/>
                <a:ea typeface="华康方圆体W7(P)" pitchFamily="82" charset="-122"/>
                <a:cs typeface="+mn-cs"/>
                <a:sym typeface="+mn-ea"/>
              </a:rPr>
              <a:t>语文学科情况分享</a:t>
            </a:r>
            <a:endParaRPr kumimoji="0" lang="zh-CN" altLang="en-US" sz="3040" b="1" i="0" u="none" strike="noStrike" kern="1200" cap="none" spc="38" normalizeH="0" baseline="0" noProof="0" dirty="0">
              <a:ln w="11430"/>
              <a:solidFill>
                <a:srgbClr val="739A28"/>
              </a:solidFill>
              <a:effectLst>
                <a:outerShdw blurRad="76200" dist="50800" dir="5400000" algn="tl" rotWithShape="0">
                  <a:srgbClr val="000000">
                    <a:alpha val="65000"/>
                  </a:srgbClr>
                </a:outerShdw>
              </a:effectLst>
              <a:uLnTx/>
              <a:uFillTx/>
              <a:latin typeface="华康方圆体W7(P)" pitchFamily="82" charset="-122"/>
              <a:ea typeface="华康方圆体W7(P)" pitchFamily="82"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75" b="1" i="0" u="none" strike="noStrike" kern="1200" cap="none" spc="38" normalizeH="0" baseline="0" noProof="0" dirty="0">
              <a:ln w="11430"/>
              <a:solidFill>
                <a:srgbClr val="739A28"/>
              </a:solidFill>
              <a:effectLst>
                <a:outerShdw blurRad="76200" dist="50800" dir="5400000" algn="tl" rotWithShape="0">
                  <a:srgbClr val="000000">
                    <a:alpha val="65000"/>
                  </a:srgbClr>
                </a:outerShdw>
              </a:effectLst>
              <a:uLnTx/>
              <a:uFillTx/>
              <a:latin typeface="华康方圆体W7(P)" pitchFamily="82" charset="-122"/>
              <a:ea typeface="华康方圆体W7(P)" pitchFamily="82" charset="-122"/>
              <a:cs typeface="+mn-cs"/>
              <a:sym typeface="+mn-ea"/>
            </a:endParaRPr>
          </a:p>
        </p:txBody>
      </p:sp>
      <p:grpSp>
        <p:nvGrpSpPr>
          <p:cNvPr id="43056" name="组合 95"/>
          <p:cNvGrpSpPr/>
          <p:nvPr/>
        </p:nvGrpSpPr>
        <p:grpSpPr>
          <a:xfrm>
            <a:off x="4635104" y="2056210"/>
            <a:ext cx="2475309" cy="435769"/>
            <a:chOff x="3429000" y="429282"/>
            <a:chExt cx="4400550" cy="774814"/>
          </a:xfrm>
        </p:grpSpPr>
        <p:pic>
          <p:nvPicPr>
            <p:cNvPr id="103" name="图片 102"/>
            <p:cNvPicPr>
              <a:picLocks noChangeAspect="1"/>
            </p:cNvPicPr>
            <p:nvPr/>
          </p:nvPicPr>
          <p:blipFill>
            <a:blip r:embed="rId2" cstate="print"/>
            <a:stretch>
              <a:fillRect/>
            </a:stretch>
          </p:blipFill>
          <p:spPr>
            <a:xfrm>
              <a:off x="3429000" y="429282"/>
              <a:ext cx="825500" cy="774814"/>
            </a:xfrm>
            <a:prstGeom prst="rect">
              <a:avLst/>
            </a:prstGeom>
            <a:effectLst>
              <a:outerShdw blurRad="50800" dist="38100" dir="5400000" algn="t" rotWithShape="0">
                <a:prstClr val="black">
                  <a:alpha val="40000"/>
                </a:prstClr>
              </a:outerShdw>
            </a:effectLst>
          </p:spPr>
        </p:pic>
        <p:cxnSp>
          <p:nvCxnSpPr>
            <p:cNvPr id="107" name="直接连接符 106"/>
            <p:cNvCxnSpPr>
              <a:stCxn id="108" idx="3"/>
              <a:endCxn id="115" idx="6"/>
            </p:cNvCxnSpPr>
            <p:nvPr/>
          </p:nvCxnSpPr>
          <p:spPr>
            <a:xfrm>
              <a:off x="4358216" y="1142703"/>
              <a:ext cx="3471334" cy="211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3059" name="组合 4"/>
          <p:cNvGrpSpPr/>
          <p:nvPr/>
        </p:nvGrpSpPr>
        <p:grpSpPr>
          <a:xfrm>
            <a:off x="4635104" y="2682479"/>
            <a:ext cx="2475309" cy="435769"/>
            <a:chOff x="9775" y="3310"/>
            <a:chExt cx="6929" cy="1220"/>
          </a:xfrm>
        </p:grpSpPr>
        <p:pic>
          <p:nvPicPr>
            <p:cNvPr id="3" name="图片 2"/>
            <p:cNvPicPr>
              <a:picLocks noChangeAspect="1"/>
            </p:cNvPicPr>
            <p:nvPr/>
          </p:nvPicPr>
          <p:blipFill>
            <a:blip r:embed="rId2" cstate="print"/>
            <a:stretch>
              <a:fillRect/>
            </a:stretch>
          </p:blipFill>
          <p:spPr>
            <a:xfrm>
              <a:off x="9775" y="3310"/>
              <a:ext cx="1300" cy="1220"/>
            </a:xfrm>
            <a:prstGeom prst="rect">
              <a:avLst/>
            </a:prstGeom>
            <a:effectLst>
              <a:outerShdw blurRad="50800" dist="38100" dir="5400000" algn="t" rotWithShape="0">
                <a:prstClr val="black">
                  <a:alpha val="40000"/>
                </a:prstClr>
              </a:outerShdw>
            </a:effectLst>
          </p:spPr>
        </p:pic>
        <p:cxnSp>
          <p:nvCxnSpPr>
            <p:cNvPr id="4" name="直接连接符 3"/>
            <p:cNvCxnSpPr>
              <a:stCxn id="108" idx="3"/>
              <a:endCxn id="115" idx="6"/>
            </p:cNvCxnSpPr>
            <p:nvPr/>
          </p:nvCxnSpPr>
          <p:spPr>
            <a:xfrm>
              <a:off x="11238" y="4473"/>
              <a:ext cx="5466" cy="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3062" name="组合 5"/>
          <p:cNvGrpSpPr/>
          <p:nvPr/>
        </p:nvGrpSpPr>
        <p:grpSpPr>
          <a:xfrm>
            <a:off x="4649391" y="3299222"/>
            <a:ext cx="2474119" cy="435769"/>
            <a:chOff x="9775" y="3310"/>
            <a:chExt cx="6929" cy="1220"/>
          </a:xfrm>
        </p:grpSpPr>
        <p:pic>
          <p:nvPicPr>
            <p:cNvPr id="7" name="图片 6"/>
            <p:cNvPicPr>
              <a:picLocks noChangeAspect="1"/>
            </p:cNvPicPr>
            <p:nvPr/>
          </p:nvPicPr>
          <p:blipFill>
            <a:blip r:embed="rId2" cstate="print"/>
            <a:stretch>
              <a:fillRect/>
            </a:stretch>
          </p:blipFill>
          <p:spPr>
            <a:xfrm>
              <a:off x="9775" y="3310"/>
              <a:ext cx="1300" cy="1220"/>
            </a:xfrm>
            <a:prstGeom prst="rect">
              <a:avLst/>
            </a:prstGeom>
            <a:effectLst>
              <a:outerShdw blurRad="50800" dist="38100" dir="5400000" algn="t" rotWithShape="0">
                <a:prstClr val="black">
                  <a:alpha val="40000"/>
                </a:prstClr>
              </a:outerShdw>
            </a:effectLst>
          </p:spPr>
        </p:pic>
        <p:cxnSp>
          <p:nvCxnSpPr>
            <p:cNvPr id="8" name="直接连接符 7"/>
            <p:cNvCxnSpPr>
              <a:stCxn id="108" idx="3"/>
              <a:endCxn id="115" idx="6"/>
            </p:cNvCxnSpPr>
            <p:nvPr/>
          </p:nvCxnSpPr>
          <p:spPr>
            <a:xfrm>
              <a:off x="11239" y="4473"/>
              <a:ext cx="5465" cy="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3065" name="组合 8"/>
          <p:cNvGrpSpPr/>
          <p:nvPr/>
        </p:nvGrpSpPr>
        <p:grpSpPr>
          <a:xfrm>
            <a:off x="4649391" y="3990975"/>
            <a:ext cx="2474119" cy="435769"/>
            <a:chOff x="9775" y="3310"/>
            <a:chExt cx="6929" cy="1220"/>
          </a:xfrm>
        </p:grpSpPr>
        <p:pic>
          <p:nvPicPr>
            <p:cNvPr id="10" name="图片 9"/>
            <p:cNvPicPr>
              <a:picLocks noChangeAspect="1"/>
            </p:cNvPicPr>
            <p:nvPr/>
          </p:nvPicPr>
          <p:blipFill>
            <a:blip r:embed="rId2" cstate="print"/>
            <a:stretch>
              <a:fillRect/>
            </a:stretch>
          </p:blipFill>
          <p:spPr>
            <a:xfrm>
              <a:off x="9775" y="3310"/>
              <a:ext cx="1300" cy="1220"/>
            </a:xfrm>
            <a:prstGeom prst="rect">
              <a:avLst/>
            </a:prstGeom>
            <a:effectLst>
              <a:outerShdw blurRad="50800" dist="38100" dir="5400000" algn="t" rotWithShape="0">
                <a:prstClr val="black">
                  <a:alpha val="40000"/>
                </a:prstClr>
              </a:outerShdw>
            </a:effectLst>
          </p:spPr>
        </p:pic>
        <p:cxnSp>
          <p:nvCxnSpPr>
            <p:cNvPr id="11" name="直接连接符 10"/>
            <p:cNvCxnSpPr>
              <a:stCxn id="108" idx="3"/>
              <a:endCxn id="115" idx="6"/>
            </p:cNvCxnSpPr>
            <p:nvPr/>
          </p:nvCxnSpPr>
          <p:spPr>
            <a:xfrm>
              <a:off x="11239" y="4473"/>
              <a:ext cx="5465" cy="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3068" name="组合 95"/>
          <p:cNvGrpSpPr/>
          <p:nvPr/>
        </p:nvGrpSpPr>
        <p:grpSpPr>
          <a:xfrm>
            <a:off x="4649391" y="4675585"/>
            <a:ext cx="2475309" cy="435769"/>
            <a:chOff x="3429000" y="429282"/>
            <a:chExt cx="4400550" cy="774814"/>
          </a:xfrm>
        </p:grpSpPr>
        <p:pic>
          <p:nvPicPr>
            <p:cNvPr id="6" name="图片 5"/>
            <p:cNvPicPr>
              <a:picLocks noChangeAspect="1"/>
            </p:cNvPicPr>
            <p:nvPr/>
          </p:nvPicPr>
          <p:blipFill>
            <a:blip r:embed="rId2" cstate="print"/>
            <a:stretch>
              <a:fillRect/>
            </a:stretch>
          </p:blipFill>
          <p:spPr>
            <a:xfrm>
              <a:off x="3429000" y="429282"/>
              <a:ext cx="825500" cy="774814"/>
            </a:xfrm>
            <a:prstGeom prst="rect">
              <a:avLst/>
            </a:prstGeom>
            <a:effectLst>
              <a:outerShdw blurRad="50800" dist="38100" dir="5400000" algn="t" rotWithShape="0">
                <a:prstClr val="black">
                  <a:alpha val="40000"/>
                </a:prstClr>
              </a:outerShdw>
            </a:effectLst>
          </p:spPr>
        </p:pic>
        <p:cxnSp>
          <p:nvCxnSpPr>
            <p:cNvPr id="9" name="直接连接符 8"/>
            <p:cNvCxnSpPr>
              <a:stCxn id="108" idx="3"/>
              <a:endCxn id="115" idx="6"/>
            </p:cNvCxnSpPr>
            <p:nvPr/>
          </p:nvCxnSpPr>
          <p:spPr>
            <a:xfrm>
              <a:off x="4358216" y="1142703"/>
              <a:ext cx="3471334" cy="211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矩形 12"/>
          <p:cNvSpPr/>
          <p:nvPr/>
        </p:nvSpPr>
        <p:spPr>
          <a:xfrm>
            <a:off x="975360" y="588963"/>
            <a:ext cx="2877741" cy="561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5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rPr>
              <a:t>上课表现</a:t>
            </a:r>
            <a:endParaRPr kumimoji="0" lang="zh-CN" altLang="en-US" sz="45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050" b="0" i="0" u="none" strike="noStrike" kern="1200" cap="none" spc="0" normalizeH="0" baseline="0" noProof="1">
              <a:ln>
                <a:noFill/>
              </a:ln>
              <a:solidFill>
                <a:schemeClr val="tx1"/>
              </a:solidFill>
              <a:effectLst/>
              <a:uLnTx/>
              <a:uFillTx/>
              <a:latin typeface="+mn-lt"/>
              <a:ea typeface="+mn-ea"/>
              <a:cs typeface="+mn-cs"/>
              <a:sym typeface="+mn-ea"/>
            </a:endParaRPr>
          </a:p>
        </p:txBody>
      </p:sp>
      <p:pic>
        <p:nvPicPr>
          <p:cNvPr id="43072" name="图片 13" descr="图片1">
            <a:hlinkClick r:id="rId3" action="ppaction://hlinksldjump"/>
          </p:cNvPr>
          <p:cNvPicPr>
            <a:picLocks noChangeAspect="1"/>
          </p:cNvPicPr>
          <p:nvPr/>
        </p:nvPicPr>
        <p:blipFill>
          <a:blip r:embed="rId4"/>
          <a:stretch>
            <a:fillRect/>
          </a:stretch>
        </p:blipFill>
        <p:spPr>
          <a:xfrm>
            <a:off x="5175647" y="1971675"/>
            <a:ext cx="1949053" cy="485775"/>
          </a:xfrm>
          <a:prstGeom prst="rect">
            <a:avLst/>
          </a:prstGeom>
          <a:noFill/>
          <a:ln w="9525">
            <a:noFill/>
          </a:ln>
        </p:spPr>
      </p:pic>
      <p:pic>
        <p:nvPicPr>
          <p:cNvPr id="43073" name="图片 14" descr="图片2">
            <a:hlinkClick r:id="rId5" action="ppaction://hlinksldjump"/>
          </p:cNvPr>
          <p:cNvPicPr>
            <a:picLocks noChangeAspect="1"/>
          </p:cNvPicPr>
          <p:nvPr/>
        </p:nvPicPr>
        <p:blipFill>
          <a:blip r:embed="rId6"/>
          <a:stretch>
            <a:fillRect/>
          </a:stretch>
        </p:blipFill>
        <p:spPr>
          <a:xfrm>
            <a:off x="5175647" y="2656285"/>
            <a:ext cx="1949053" cy="485775"/>
          </a:xfrm>
          <a:prstGeom prst="rect">
            <a:avLst/>
          </a:prstGeom>
          <a:noFill/>
          <a:ln w="9525">
            <a:noFill/>
          </a:ln>
        </p:spPr>
      </p:pic>
      <p:pic>
        <p:nvPicPr>
          <p:cNvPr id="43074" name="图片 15" descr="图片3">
            <a:hlinkClick r:id="rId7" action="ppaction://hlinksldjump"/>
          </p:cNvPr>
          <p:cNvPicPr>
            <a:picLocks noChangeAspect="1"/>
          </p:cNvPicPr>
          <p:nvPr/>
        </p:nvPicPr>
        <p:blipFill>
          <a:blip r:embed="rId8"/>
          <a:stretch>
            <a:fillRect/>
          </a:stretch>
        </p:blipFill>
        <p:spPr>
          <a:xfrm>
            <a:off x="5161360" y="3228975"/>
            <a:ext cx="2650331" cy="485775"/>
          </a:xfrm>
          <a:prstGeom prst="rect">
            <a:avLst/>
          </a:prstGeom>
          <a:noFill/>
          <a:ln w="9525">
            <a:noFill/>
          </a:ln>
        </p:spPr>
      </p:pic>
      <p:pic>
        <p:nvPicPr>
          <p:cNvPr id="43075" name="图片 16" descr="图片4">
            <a:hlinkClick r:id="rId9" action="ppaction://hlinksldjump"/>
          </p:cNvPr>
          <p:cNvPicPr>
            <a:picLocks noChangeAspect="1"/>
          </p:cNvPicPr>
          <p:nvPr/>
        </p:nvPicPr>
        <p:blipFill>
          <a:blip r:embed="rId10"/>
          <a:stretch>
            <a:fillRect/>
          </a:stretch>
        </p:blipFill>
        <p:spPr>
          <a:xfrm>
            <a:off x="5157788" y="3945731"/>
            <a:ext cx="1950244" cy="485775"/>
          </a:xfrm>
          <a:prstGeom prst="rect">
            <a:avLst/>
          </a:prstGeom>
          <a:noFill/>
          <a:ln w="9525">
            <a:noFill/>
          </a:ln>
        </p:spPr>
      </p:pic>
      <p:pic>
        <p:nvPicPr>
          <p:cNvPr id="43076" name="图片 17" descr="图片5">
            <a:hlinkClick r:id="rId7" action="ppaction://hlinksldjump"/>
          </p:cNvPr>
          <p:cNvPicPr>
            <a:picLocks noChangeAspect="1"/>
          </p:cNvPicPr>
          <p:nvPr/>
        </p:nvPicPr>
        <p:blipFill>
          <a:blip r:embed="rId11"/>
          <a:stretch>
            <a:fillRect/>
          </a:stretch>
        </p:blipFill>
        <p:spPr>
          <a:xfrm>
            <a:off x="5113735" y="4626769"/>
            <a:ext cx="1950244" cy="485775"/>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290">
                                          <p:stCondLst>
                                            <p:cond delay="0"/>
                                          </p:stCondLst>
                                        </p:cTn>
                                        <p:tgtEl>
                                          <p:spTgt spid="13"/>
                                        </p:tgtEl>
                                      </p:cBhvr>
                                    </p:animEffect>
                                    <p:anim calcmode="lin" valueType="num">
                                      <p:cBhvr>
                                        <p:cTn id="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3" dur="13">
                                          <p:stCondLst>
                                            <p:cond delay="325"/>
                                          </p:stCondLst>
                                        </p:cTn>
                                        <p:tgtEl>
                                          <p:spTgt spid="13"/>
                                        </p:tgtEl>
                                      </p:cBhvr>
                                      <p:to x="100000" y="60000"/>
                                    </p:animScale>
                                    <p:animScale>
                                      <p:cBhvr>
                                        <p:cTn id="14" dur="83" decel="50000">
                                          <p:stCondLst>
                                            <p:cond delay="338"/>
                                          </p:stCondLst>
                                        </p:cTn>
                                        <p:tgtEl>
                                          <p:spTgt spid="13"/>
                                        </p:tgtEl>
                                      </p:cBhvr>
                                      <p:to x="100000" y="100000"/>
                                    </p:animScale>
                                    <p:animScale>
                                      <p:cBhvr>
                                        <p:cTn id="15" dur="13">
                                          <p:stCondLst>
                                            <p:cond delay="656"/>
                                          </p:stCondLst>
                                        </p:cTn>
                                        <p:tgtEl>
                                          <p:spTgt spid="13"/>
                                        </p:tgtEl>
                                      </p:cBhvr>
                                      <p:to x="100000" y="80000"/>
                                    </p:animScale>
                                    <p:animScale>
                                      <p:cBhvr>
                                        <p:cTn id="16" dur="83" decel="50000">
                                          <p:stCondLst>
                                            <p:cond delay="669"/>
                                          </p:stCondLst>
                                        </p:cTn>
                                        <p:tgtEl>
                                          <p:spTgt spid="13"/>
                                        </p:tgtEl>
                                      </p:cBhvr>
                                      <p:to x="100000" y="100000"/>
                                    </p:animScale>
                                    <p:animScale>
                                      <p:cBhvr>
                                        <p:cTn id="17" dur="13">
                                          <p:stCondLst>
                                            <p:cond delay="821"/>
                                          </p:stCondLst>
                                        </p:cTn>
                                        <p:tgtEl>
                                          <p:spTgt spid="13"/>
                                        </p:tgtEl>
                                      </p:cBhvr>
                                      <p:to x="100000" y="90000"/>
                                    </p:animScale>
                                    <p:animScale>
                                      <p:cBhvr>
                                        <p:cTn id="18" dur="83" decel="50000">
                                          <p:stCondLst>
                                            <p:cond delay="834"/>
                                          </p:stCondLst>
                                        </p:cTn>
                                        <p:tgtEl>
                                          <p:spTgt spid="13"/>
                                        </p:tgtEl>
                                      </p:cBhvr>
                                      <p:to x="100000" y="100000"/>
                                    </p:animScale>
                                    <p:animScale>
                                      <p:cBhvr>
                                        <p:cTn id="19" dur="13">
                                          <p:stCondLst>
                                            <p:cond delay="904"/>
                                          </p:stCondLst>
                                        </p:cTn>
                                        <p:tgtEl>
                                          <p:spTgt spid="13"/>
                                        </p:tgtEl>
                                      </p:cBhvr>
                                      <p:to x="100000" y="95000"/>
                                    </p:animScale>
                                    <p:animScale>
                                      <p:cBhvr>
                                        <p:cTn id="20" dur="83" decel="50000">
                                          <p:stCondLst>
                                            <p:cond delay="917"/>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4000" b="-34000"/>
          </a:stretch>
        </a:blipFill>
        <a:effectLst/>
      </p:bgPr>
    </p:bg>
    <p:spTree>
      <p:nvGrpSpPr>
        <p:cNvPr id="1" name=""/>
        <p:cNvGrpSpPr/>
        <p:nvPr/>
      </p:nvGrpSpPr>
      <p:grpSpPr>
        <a:xfrm>
          <a:off x="0" y="0"/>
          <a:ext cx="0" cy="0"/>
          <a:chOff x="0" y="0"/>
          <a:chExt cx="0" cy="0"/>
        </a:xfrm>
      </p:grpSpPr>
      <p:pic>
        <p:nvPicPr>
          <p:cNvPr id="27650" name="图片 3"/>
          <p:cNvPicPr>
            <a:picLocks noChangeAspect="1"/>
          </p:cNvPicPr>
          <p:nvPr/>
        </p:nvPicPr>
        <p:blipFill>
          <a:blip r:embed="rId2"/>
          <a:stretch>
            <a:fillRect/>
          </a:stretch>
        </p:blipFill>
        <p:spPr>
          <a:xfrm>
            <a:off x="0" y="5553075"/>
            <a:ext cx="9144000" cy="1304925"/>
          </a:xfrm>
          <a:prstGeom prst="rect">
            <a:avLst/>
          </a:prstGeom>
          <a:noFill/>
          <a:ln w="9525">
            <a:noFill/>
          </a:ln>
        </p:spPr>
      </p:pic>
      <p:pic>
        <p:nvPicPr>
          <p:cNvPr id="27651" name="图片 11"/>
          <p:cNvPicPr>
            <a:picLocks noChangeAspect="1"/>
          </p:cNvPicPr>
          <p:nvPr/>
        </p:nvPicPr>
        <p:blipFill>
          <a:blip r:embed="rId3"/>
          <a:stretch>
            <a:fillRect/>
          </a:stretch>
        </p:blipFill>
        <p:spPr>
          <a:xfrm>
            <a:off x="1331913" y="4529138"/>
            <a:ext cx="6394450" cy="2201862"/>
          </a:xfrm>
          <a:prstGeom prst="rect">
            <a:avLst/>
          </a:prstGeom>
          <a:noFill/>
          <a:ln w="9525">
            <a:noFill/>
          </a:ln>
        </p:spPr>
      </p:pic>
      <p:sp>
        <p:nvSpPr>
          <p:cNvPr id="6146" name="标题 4097"/>
          <p:cNvSpPr>
            <a:spLocks noGrp="1"/>
          </p:cNvSpPr>
          <p:nvPr/>
        </p:nvSpPr>
        <p:spPr>
          <a:xfrm>
            <a:off x="934085" y="2949575"/>
            <a:ext cx="7521575" cy="1922780"/>
          </a:xfrm>
          <a:prstGeom prst="rect">
            <a:avLst/>
          </a:prstGeom>
          <a:noFill/>
          <a:ln w="9525">
            <a:noFill/>
          </a:ln>
        </p:spPr>
        <p:txBody>
          <a:bodyPr vert="horz" wrap="square" lIns="91440" tIns="45720" rIns="91440" bIns="45720" anchor="ctr"/>
          <a:lstStyle>
            <a:lvl1pPr lvl="0" algn="r" rtl="0" eaLnBrk="0" fontAlgn="base" hangingPunct="0">
              <a:spcBef>
                <a:spcPct val="0"/>
              </a:spcBef>
              <a:spcAft>
                <a:spcPct val="0"/>
              </a:spcAft>
              <a:buFont typeface="Arial" panose="020B0604020202020204" pitchFamily="34" charset="0"/>
              <a:defRPr sz="3200" b="1" kern="1200">
                <a:solidFill>
                  <a:srgbClr val="0099CC"/>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2pPr>
            <a:lvl3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3pPr>
            <a:lvl4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4pPr>
            <a:lvl5pPr algn="ctr" rtl="0" eaLnBrk="0" fontAlgn="base" hangingPunct="0">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5pPr>
            <a:lvl6pPr marL="4572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6pPr>
            <a:lvl7pPr marL="9144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7pPr>
            <a:lvl8pPr marL="13716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8pPr>
            <a:lvl9pPr marL="1828800" algn="ctr" rtl="0" fontAlgn="base">
              <a:spcBef>
                <a:spcPct val="0"/>
              </a:spcBef>
              <a:spcAft>
                <a:spcPct val="0"/>
              </a:spcAft>
              <a:buFont typeface="Arial" panose="020B0604020202020204" pitchFamily="34" charset="0"/>
              <a:defRPr sz="3200" b="1">
                <a:solidFill>
                  <a:srgbClr val="0099CC"/>
                </a:solidFill>
                <a:latin typeface="Arial" panose="020B0604020202020204" pitchFamily="34" charset="0"/>
                <a:ea typeface="微软雅黑" panose="020B0503020204020204" charset="-122"/>
              </a:defRPr>
            </a:lvl9pPr>
          </a:lstStyle>
          <a:p>
            <a:pPr eaLnBrk="1" fontAlgn="base" hangingPunct="1">
              <a:lnSpc>
                <a:spcPct val="150000"/>
              </a:lnSpc>
              <a:buFont typeface="Arial" panose="020B0604020202020204" pitchFamily="34" charset="0"/>
            </a:pPr>
            <a:r>
              <a:rPr lang="zh-CN" altLang="en-US" sz="4800" strike="noStrike" noProof="1">
                <a:solidFill>
                  <a:srgbClr val="FF0000"/>
                </a:solidFill>
                <a:effectLst>
                  <a:outerShdw blurRad="38100" dist="19050" dir="2700000" algn="tl" rotWithShape="0">
                    <a:schemeClr val="dk1">
                      <a:alpha val="40000"/>
                    </a:schemeClr>
                  </a:outerShdw>
                </a:effectLst>
                <a:uLnTx/>
                <a:uFillTx/>
                <a:latin typeface="+mn-lt"/>
                <a:ea typeface="+mn-ea"/>
                <a:cs typeface="+mn-cs"/>
                <a:sym typeface="+mn-ea"/>
              </a:rPr>
              <a:t>乐于倾听、善于合作</a:t>
            </a:r>
            <a:r>
              <a:rPr lang="zh-CN" altLang="en-US" sz="4800" b="0" strike="noStrike" noProof="1">
                <a:solidFill>
                  <a:schemeClr val="tx1"/>
                </a:solidFill>
                <a:effectLst>
                  <a:outerShdw blurRad="38100" dist="19050" dir="2700000" algn="tl" rotWithShape="0">
                    <a:schemeClr val="dk1">
                      <a:alpha val="40000"/>
                    </a:schemeClr>
                  </a:outerShdw>
                </a:effectLst>
                <a:uLnTx/>
                <a:uFillTx/>
                <a:latin typeface="+mn-lt"/>
                <a:ea typeface="+mn-ea"/>
                <a:cs typeface="+mn-cs"/>
                <a:sym typeface="+mn-ea"/>
              </a:rPr>
              <a:t>的孩子</a:t>
            </a:r>
            <a:r>
              <a:rPr lang="zh-CN" altLang="en-US" sz="4800" b="0" strike="noStrike" noProof="1" smtClean="0">
                <a:solidFill>
                  <a:schemeClr val="tx1"/>
                </a:solidFill>
                <a:effectLst>
                  <a:outerShdw blurRad="38100" dist="19050" dir="2700000" algn="tl" rotWithShape="0">
                    <a:schemeClr val="dk1">
                      <a:alpha val="40000"/>
                    </a:schemeClr>
                  </a:outerShdw>
                </a:effectLst>
                <a:uLnTx/>
                <a:uFillTx/>
                <a:latin typeface="+mn-lt"/>
                <a:ea typeface="+mn-ea"/>
                <a:cs typeface="+mn-cs"/>
                <a:sym typeface="+mn-ea"/>
              </a:rPr>
              <a:t>：</a:t>
            </a:r>
            <a:r>
              <a:rPr lang="zh-CN" altLang="en-US" strike="noStrike" kern="1200" noProof="1">
                <a:solidFill>
                  <a:schemeClr val="accent6">
                    <a:lumMod val="75000"/>
                  </a:schemeClr>
                </a:solidFill>
                <a:latin typeface="微软雅黑" panose="020B0503020204020204" charset="-122"/>
                <a:ea typeface="微软雅黑" panose="020B0503020204020204" charset="-122"/>
                <a:cs typeface="+mj-cs"/>
              </a:rPr>
              <a:t> </a:t>
            </a: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a:p>
            <a:pPr eaLnBrk="1" fontAlgn="base" hangingPunct="1">
              <a:lnSpc>
                <a:spcPct val="150000"/>
              </a:lnSpc>
              <a:buFont typeface="Arial" panose="020B0604020202020204" pitchFamily="34" charset="0"/>
            </a:pPr>
            <a:r>
              <a:rPr lang="zh-CN" altLang="en-US" strike="noStrike" kern="1200" noProof="1">
                <a:solidFill>
                  <a:schemeClr val="accent6">
                    <a:lumMod val="75000"/>
                  </a:schemeClr>
                </a:solidFill>
                <a:latin typeface="微软雅黑" panose="020B0503020204020204" charset="-122"/>
                <a:ea typeface="微软雅黑" panose="020B0503020204020204" charset="-122"/>
                <a:cs typeface="+mj-cs"/>
              </a:rPr>
              <a:t>朱铭煊、魏善哲、朱子剑、刘嘉鑫、石安娜、曾彦博、王子文、尹天艾、</a:t>
            </a:r>
            <a:endParaRPr lang="zh-CN" altLang="en-US" strike="noStrike" kern="1200" noProof="1">
              <a:solidFill>
                <a:schemeClr val="accent6">
                  <a:lumMod val="75000"/>
                </a:schemeClr>
              </a:solidFill>
              <a:latin typeface="微软雅黑" panose="020B0503020204020204" charset="-122"/>
              <a:ea typeface="微软雅黑" panose="020B0503020204020204" charset="-122"/>
              <a:cs typeface="+mj-cs"/>
            </a:endParaRPr>
          </a:p>
        </p:txBody>
      </p:sp>
      <p:sp>
        <p:nvSpPr>
          <p:cNvPr id="5" name="矩形 4"/>
          <p:cNvSpPr/>
          <p:nvPr/>
        </p:nvSpPr>
        <p:spPr>
          <a:xfrm>
            <a:off x="776605" y="550545"/>
            <a:ext cx="3836988" cy="74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60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rPr>
              <a:t>上课表现</a:t>
            </a:r>
            <a:endParaRPr kumimoji="0" lang="zh-CN" altLang="en-US" sz="6000" b="0" i="0" u="none" strike="noStrike" kern="1200" cap="none" spc="0" normalizeH="0" baseline="0" noProof="1">
              <a:ln>
                <a:noFill/>
              </a:ln>
              <a:solidFill>
                <a:schemeClr val="tx1"/>
              </a:solidFill>
              <a:effectLst/>
              <a:uLnTx/>
              <a:uFillTx/>
              <a:latin typeface="华文琥珀" panose="02010800040101010101" charset="-122"/>
              <a:ea typeface="华文琥珀" panose="02010800040101010101" charset="-122"/>
              <a:cs typeface="+mn-cs"/>
              <a:sym typeface="+mn-ea"/>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tx1"/>
              </a:solidFill>
              <a:effectLst/>
              <a:uLnTx/>
              <a:uFillTx/>
              <a:latin typeface="+mn-lt"/>
              <a:ea typeface="+mn-ea"/>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p="http://schemas.openxmlformats.org/presentationml/2006/main">
  <p:tag name="KSO_WM_BEAUTIFY_FLAG" val="#wm#"/>
  <p:tag name="KSO_WM_TEMPLATE_CATEGORY" val="custom"/>
  <p:tag name="KSO_WM_TEMPLATE_INDEX" val="20184553"/>
</p:tagLst>
</file>

<file path=ppt/tags/tag5.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xml><?xml version="1.0" encoding="utf-8"?>
<p:tagLst xmlns:p="http://schemas.openxmlformats.org/presentationml/2006/main">
  <p:tag name="KSO_WM_BEAUTIFY_FLAG" val="#wm#"/>
  <p:tag name="KSO_WM_TEMPLATE_CATEGORY" val="custom"/>
  <p:tag name="KSO_WM_TEMPLATE_INDEX" val="20184553"/>
</p:tagLst>
</file>

<file path=ppt/tags/tag7.xml><?xml version="1.0" encoding="utf-8"?>
<p:tagLst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2535</Words>
  <Application>WPS 演示</Application>
  <PresentationFormat>全屏显示(4:3)</PresentationFormat>
  <Paragraphs>261</Paragraphs>
  <Slides>48</Slides>
  <Notes>17</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48</vt:i4>
      </vt:variant>
    </vt:vector>
  </HeadingPairs>
  <TitlesOfParts>
    <vt:vector size="67" baseType="lpstr">
      <vt:lpstr>Arial</vt:lpstr>
      <vt:lpstr>宋体</vt:lpstr>
      <vt:lpstr>Wingdings</vt:lpstr>
      <vt:lpstr>Calibri</vt:lpstr>
      <vt:lpstr>微软雅黑</vt:lpstr>
      <vt:lpstr>幼圆</vt:lpstr>
      <vt:lpstr>字体管家胖丫儿</vt:lpstr>
      <vt:lpstr>华康方圆体W7(P)</vt:lpstr>
      <vt:lpstr>华文琥珀</vt:lpstr>
      <vt:lpstr>Arial Unicode MS</vt:lpstr>
      <vt:lpstr>Calibri Light</vt:lpstr>
      <vt:lpstr>楷体</vt:lpstr>
      <vt:lpstr>楷体_GB2312</vt:lpstr>
      <vt:lpstr>黑体</vt:lpstr>
      <vt:lpstr>隶书</vt:lpstr>
      <vt:lpstr>华文楷体</vt:lpstr>
      <vt:lpstr>Times New Roman</vt:lpstr>
      <vt:lpstr>Tahoma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老师的好帮手</vt:lpstr>
      <vt:lpstr>PowerPoint 演示文稿</vt:lpstr>
      <vt:lpstr>PowerPoint 演示文稿</vt:lpstr>
      <vt:lpstr>老师的好帮手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XZJD</dc:creator>
  <cp:lastModifiedBy>Administrator</cp:lastModifiedBy>
  <cp:revision>62</cp:revision>
  <dcterms:created xsi:type="dcterms:W3CDTF">2016-08-22T13:57:00Z</dcterms:created>
  <dcterms:modified xsi:type="dcterms:W3CDTF">2019-01-23T02:12:04Z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