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0" r:id="rId3"/>
    <p:sldMasterId id="2147483652" r:id="rId4"/>
  </p:sldMasterIdLst>
  <p:notesMasterIdLst>
    <p:notesMasterId r:id="rId22"/>
  </p:notesMasterIdLst>
  <p:handoutMasterIdLst>
    <p:handoutMasterId r:id="rId23"/>
  </p:handoutMasterIdLst>
  <p:sldIdLst>
    <p:sldId id="302" r:id="rId5"/>
    <p:sldId id="258" r:id="rId6"/>
    <p:sldId id="355" r:id="rId7"/>
    <p:sldId id="286" r:id="rId8"/>
    <p:sldId id="357" r:id="rId9"/>
    <p:sldId id="358" r:id="rId10"/>
    <p:sldId id="379" r:id="rId11"/>
    <p:sldId id="331" r:id="rId12"/>
    <p:sldId id="332" r:id="rId13"/>
    <p:sldId id="380" r:id="rId14"/>
    <p:sldId id="381" r:id="rId15"/>
    <p:sldId id="382" r:id="rId16"/>
    <p:sldId id="383" r:id="rId17"/>
    <p:sldId id="280" r:id="rId18"/>
    <p:sldId id="329" r:id="rId19"/>
    <p:sldId id="349" r:id="rId20"/>
    <p:sldId id="284" r:id="rId21"/>
  </p:sldIdLst>
  <p:sldSz cx="9144000" cy="51435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等线" panose="02010600030101010101" pitchFamily="2" charset="-122"/>
      <p:regular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黑体" panose="02010609060101010101" pitchFamily="49" charset="-122"/>
      <p:regular r:id="rId34"/>
    </p:embeddedFont>
    <p:embeddedFont>
      <p:font typeface="等线 Light" panose="02010600030101010101" charset="-122"/>
      <p:regular r:id="rId35"/>
    </p:embeddedFont>
    <p:embeddedFont>
      <p:font typeface="楷体" panose="02010609060101010101" pitchFamily="49" charset="-122"/>
      <p:regular r:id="rId36"/>
    </p:embeddedFont>
    <p:embeddedFont>
      <p:font typeface="微软雅黑" panose="020B0503020204020204" charset="-122"/>
      <p:regular r:id="rId37"/>
    </p:embeddedFont>
  </p:embeddedFontLst>
  <p:custDataLst>
    <p:tags r:id="rId38"/>
  </p:custDataLst>
  <p:defaultTextStyle>
    <a:defPPr>
      <a:defRPr lang="en-US"/>
    </a:defPPr>
    <a:lvl1pPr marL="0" lvl="0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None/>
      <a:defRPr b="0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FontTx/>
      <a:buNone/>
      <a:defRPr sz="1800" b="0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FontTx/>
      <a:buNone/>
      <a:defRPr sz="1800" b="0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FontTx/>
      <a:buNone/>
      <a:defRPr sz="1800" b="0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FontTx/>
      <a:buNone/>
      <a:defRPr sz="1800" b="0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ClrTx/>
      <a:buSzPct val="100000"/>
      <a:buFontTx/>
      <a:buNone/>
      <a:defRPr sz="1800" b="0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ClrTx/>
      <a:buSzPct val="100000"/>
      <a:buFontTx/>
      <a:buNone/>
      <a:defRPr sz="1800" b="0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ClrTx/>
      <a:buSzPct val="100000"/>
      <a:buFontTx/>
      <a:buNone/>
      <a:defRPr sz="1800" b="0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ClrTx/>
      <a:buSzPct val="100000"/>
      <a:buFontTx/>
      <a:buNone/>
      <a:defRPr sz="1800" b="0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9" userDrawn="1">
          <p15:clr>
            <a:srgbClr val="A4A3A4"/>
          </p15:clr>
        </p15:guide>
        <p15:guide id="2" pos="29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217"/>
    <p:restoredTop sz="96366"/>
  </p:normalViewPr>
  <p:slideViewPr>
    <p:cSldViewPr showGuides="1">
      <p:cViewPr varScale="1">
        <p:scale>
          <a:sx n="88" d="100"/>
          <a:sy n="88" d="100"/>
        </p:scale>
        <p:origin x="-102" y="-26"/>
      </p:cViewPr>
      <p:guideLst>
        <p:guide orient="horz" pos="2119"/>
        <p:guide pos="29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8" Type="http://schemas.openxmlformats.org/officeDocument/2006/relationships/tags" Target="tags/tag47.xml"/><Relationship Id="rId37" Type="http://schemas.openxmlformats.org/officeDocument/2006/relationships/font" Target="fonts/font11.fntdata"/><Relationship Id="rId36" Type="http://schemas.openxmlformats.org/officeDocument/2006/relationships/font" Target="fonts/font10.fntdata"/><Relationship Id="rId35" Type="http://schemas.openxmlformats.org/officeDocument/2006/relationships/font" Target="fonts/font9.fntdata"/><Relationship Id="rId34" Type="http://schemas.openxmlformats.org/officeDocument/2006/relationships/font" Target="fonts/font8.fntdata"/><Relationship Id="rId33" Type="http://schemas.openxmlformats.org/officeDocument/2006/relationships/font" Target="fonts/font7.fntdata"/><Relationship Id="rId32" Type="http://schemas.openxmlformats.org/officeDocument/2006/relationships/font" Target="fonts/font6.fntdata"/><Relationship Id="rId31" Type="http://schemas.openxmlformats.org/officeDocument/2006/relationships/font" Target="fonts/font5.fntdata"/><Relationship Id="rId30" Type="http://schemas.openxmlformats.org/officeDocument/2006/relationships/font" Target="fonts/font4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3.fntdata"/><Relationship Id="rId28" Type="http://schemas.openxmlformats.org/officeDocument/2006/relationships/font" Target="fonts/font2.fntdata"/><Relationship Id="rId27" Type="http://schemas.openxmlformats.org/officeDocument/2006/relationships/font" Target="fonts/font1.fntdata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301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/>
          <a:p>
            <a:pPr marL="0" lv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zh-CN" altLang="en-US" sz="1200">
              <a:ea typeface="等线" panose="02010600030101010101" pitchFamily="2" charset="-122"/>
            </a:endParaRPr>
          </a:p>
        </p:txBody>
      </p:sp>
      <p:sp>
        <p:nvSpPr>
          <p:cNvPr id="43011" name="日期占位符 2"/>
          <p:cNvSpPr>
            <a:spLocks noGrp="1"/>
          </p:cNvSpPr>
          <p:nvPr>
            <p:ph type="dt" sz="quarter" idx="2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/>
          <a:p>
            <a:pPr marL="0" lvl="0" indent="0" algn="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fld id="{BB962C8B-B14F-4D97-AF65-F5344CB8AC3E}" type="datetime1">
              <a:rPr lang="zh-CN" altLang="en-US" sz="1200">
                <a:ea typeface="等线" panose="02010600030101010101" pitchFamily="2" charset="-122"/>
              </a:rPr>
            </a:fld>
            <a:endParaRPr lang="zh-CN" altLang="en-US" sz="1200">
              <a:ea typeface="等线" panose="02010600030101010101" pitchFamily="2" charset="-122"/>
            </a:endParaRPr>
          </a:p>
        </p:txBody>
      </p:sp>
      <p:sp>
        <p:nvSpPr>
          <p:cNvPr id="43012" name="页脚占位符 3"/>
          <p:cNvSpPr>
            <a:spLocks noGrp="1"/>
          </p:cNvSpPr>
          <p:nvPr>
            <p:ph type="ftr" sz="quarter" idx="3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 anchorCtr="0"/>
          <a:p>
            <a:pPr marL="0" lv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zh-CN" altLang="en-US" sz="1200">
              <a:ea typeface="等线" panose="02010600030101010101" pitchFamily="2" charset="-122"/>
            </a:endParaRPr>
          </a:p>
        </p:txBody>
      </p:sp>
      <p:sp>
        <p:nvSpPr>
          <p:cNvPr id="43013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 anchorCtr="0"/>
          <a:p>
            <a:pPr marL="0" lvl="0" indent="0" algn="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fld id="{9A0DB2DC-4C9A-4742-B13C-FB6460FD3503}" type="slidenum">
              <a:rPr lang="zh-CN" altLang="en-US" sz="1200">
                <a:ea typeface="等线" panose="02010600030101010101" pitchFamily="2" charset="-122"/>
              </a:rPr>
            </a:fld>
            <a:endParaRPr lang="zh-CN" altLang="en-US" sz="1200">
              <a:ea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1986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/>
          <a:p>
            <a:pPr marL="0" lv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zh-CN" altLang="en-US" sz="1200">
              <a:ea typeface="等线" panose="02010600030101010101" pitchFamily="2" charset="-122"/>
            </a:endParaRPr>
          </a:p>
        </p:txBody>
      </p:sp>
      <p:sp>
        <p:nvSpPr>
          <p:cNvPr id="41987" name="日期占位符 2"/>
          <p:cNvSpPr>
            <a:spLocks noGrp="1"/>
          </p:cNvSpPr>
          <p:nvPr>
            <p:ph type="dt" idx="2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/>
          <a:p>
            <a:pPr marL="0" lvl="0" indent="0" algn="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fld id="{BB962C8B-B14F-4D97-AF65-F5344CB8AC3E}" type="datetime1">
              <a:rPr lang="zh-CN" altLang="en-US" sz="1200">
                <a:ea typeface="等线" panose="02010600030101010101" pitchFamily="2" charset="-122"/>
              </a:rPr>
            </a:fld>
            <a:endParaRPr lang="zh-CN" altLang="en-US" sz="1200">
              <a:ea typeface="等线" panose="02010600030101010101" pitchFamily="2" charset="-122"/>
            </a:endParaRPr>
          </a:p>
        </p:txBody>
      </p:sp>
      <p:sp>
        <p:nvSpPr>
          <p:cNvPr id="41988" name="幻灯片图像占位符 3"/>
          <p:cNvSpPr>
            <a:spLocks noGrp="1" noRot="1" noChangeAspect="1"/>
          </p:cNvSpPr>
          <p:nvPr>
            <p:ph type="sldImg" idx="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 anchorCtr="0"/>
          <a:p>
            <a:pPr marL="0" lv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zh-CN" altLang="en-US" sz="1200">
              <a:ea typeface="等线" panose="02010600030101010101" pitchFamily="2" charset="-122"/>
            </a:endParaRPr>
          </a:p>
        </p:txBody>
      </p:sp>
      <p:sp>
        <p:nvSpPr>
          <p:cNvPr id="41989" name="备注占位符 4"/>
          <p:cNvSpPr>
            <a:spLocks noGrp="1"/>
          </p:cNvSpPr>
          <p:nvPr>
            <p:ph type="body" sz="quarter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1990" name="页脚占位符 5"/>
          <p:cNvSpPr>
            <a:spLocks noGrp="1"/>
          </p:cNvSpPr>
          <p:nvPr>
            <p:ph type="ftr" sz="quarter" idx="3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 anchorCtr="0"/>
          <a:p>
            <a:pPr marL="0" lv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zh-CN" altLang="en-US" sz="1200">
              <a:ea typeface="等线" panose="02010600030101010101" pitchFamily="2" charset="-122"/>
            </a:endParaRPr>
          </a:p>
        </p:txBody>
      </p:sp>
      <p:sp>
        <p:nvSpPr>
          <p:cNvPr id="4199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 anchorCtr="0"/>
          <a:p>
            <a:pPr marL="0" lvl="0" indent="0" algn="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fld id="{9A0DB2DC-4C9A-4742-B13C-FB6460FD3503}" type="slidenum">
              <a:rPr lang="zh-CN" altLang="en-US" sz="1200">
                <a:ea typeface="等线" panose="02010600030101010101" pitchFamily="2" charset="-122"/>
              </a:rPr>
            </a:fld>
            <a:endParaRPr lang="zh-CN" altLang="en-US" sz="1200">
              <a:ea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等线 Light" panose="02010600030101010101" charset="-122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等线 Light" panose="02010600030101010101" charset="-122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等线 Light" panose="02010600030101010101" charset="-122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等线 Light" panose="02010600030101010101" charset="-122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等线 Light" panose="02010600030101010101" charset="-122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等线 Light" panose="02010600030101010101" charset="-122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等线 Light" panose="02010600030101010101" charset="-122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等线 Light" panose="02010600030101010101" charset="-122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等线 Light" panose="02010600030101010101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zh-CN" altLang="en-US" sz="1200" u="none" baseline="0">
              <a:solidFill>
                <a:srgbClr val="000000"/>
              </a:solidFill>
              <a:effectLst/>
              <a:ea typeface="等线" panose="02010600030101010101" pitchFamily="2" charset="-122"/>
            </a:endParaRPr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hangingPunct="1"/>
            <a:fld id="{9A0DB2DC-4C9A-4742-B13C-FB6460FD3503}" type="slidenum">
              <a:rPr lang="zh-CN" altLang="en-US" sz="1200">
                <a:ea typeface="等线" panose="02010600030101010101" pitchFamily="2" charset="-122"/>
              </a:rPr>
            </a:fld>
            <a:endParaRPr lang="zh-CN" altLang="en-US" sz="1200"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/>
          <a:lstStyle/>
          <a:p>
            <a:r>
              <a:rPr kumimoji="0" lang="zh-CN" altLang="en-US" sz="33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33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11273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657975" y="4735513"/>
            <a:ext cx="2025650" cy="2381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0" lv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fld id="{9A0DB2DC-4C9A-4742-B13C-FB6460FD3503}" type="slidenum">
              <a:rPr lang="zh-CN" altLang="en-US" sz="1300">
                <a:ea typeface="等线" panose="02010600030101010101" pitchFamily="2" charset="-122"/>
              </a:rPr>
            </a:fld>
            <a:endParaRPr lang="zh-CN" altLang="en-US" sz="1300">
              <a:ea typeface="等线" panose="02010600030101010101" pitchFamily="2" charset="-122"/>
            </a:endParaRPr>
          </a:p>
        </p:txBody>
      </p:sp>
      <p:sp>
        <p:nvSpPr>
          <p:cNvPr id="11274" name="日期占位符 2"/>
          <p:cNvSpPr>
            <a:spLocks noGrp="1"/>
          </p:cNvSpPr>
          <p:nvPr>
            <p:ph type="dt" sz="half" idx="2"/>
          </p:nvPr>
        </p:nvSpPr>
        <p:spPr>
          <a:xfrm>
            <a:off x="458788" y="4735513"/>
            <a:ext cx="2025650" cy="238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0" lv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fld id="{BB962C8B-B14F-4D97-AF65-F5344CB8AC3E}" type="datetime1">
              <a:rPr lang="zh-CN" altLang="en-US">
                <a:ea typeface="等线" panose="02010600030101010101" pitchFamily="2" charset="-122"/>
              </a:rPr>
            </a:fld>
            <a:endParaRPr lang="zh-CN" altLang="en-US">
              <a:ea typeface="等线" panose="02010600030101010101" pitchFamily="2" charset="-122"/>
            </a:endParaRPr>
          </a:p>
        </p:txBody>
      </p:sp>
      <p:sp>
        <p:nvSpPr>
          <p:cNvPr id="11275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87688" y="4735513"/>
            <a:ext cx="2968625" cy="238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0" lv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zh-CN" altLang="en-US">
              <a:ea typeface="等线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/>
          <a:lstStyle/>
          <a:p>
            <a:r>
              <a:rPr kumimoji="0" lang="zh-CN" altLang="en-US" sz="33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33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12297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657975" y="4735513"/>
            <a:ext cx="2025650" cy="2381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0" lv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fld id="{9A0DB2DC-4C9A-4742-B13C-FB6460FD3503}" type="slidenum">
              <a:rPr lang="zh-CN" altLang="en-US" sz="1300">
                <a:ea typeface="等线" panose="02010600030101010101" pitchFamily="2" charset="-122"/>
              </a:rPr>
            </a:fld>
            <a:endParaRPr lang="zh-CN" altLang="en-US" sz="1300">
              <a:ea typeface="等线" panose="02010600030101010101" pitchFamily="2" charset="-122"/>
            </a:endParaRPr>
          </a:p>
        </p:txBody>
      </p:sp>
      <p:sp>
        <p:nvSpPr>
          <p:cNvPr id="12298" name="日期占位符 2"/>
          <p:cNvSpPr>
            <a:spLocks noGrp="1"/>
          </p:cNvSpPr>
          <p:nvPr>
            <p:ph type="dt" sz="half" idx="2"/>
          </p:nvPr>
        </p:nvSpPr>
        <p:spPr>
          <a:xfrm>
            <a:off x="458788" y="4735513"/>
            <a:ext cx="2025650" cy="238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0" lv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fld id="{BB962C8B-B14F-4D97-AF65-F5344CB8AC3E}" type="datetime1">
              <a:rPr lang="zh-CN" altLang="en-US">
                <a:ea typeface="等线" panose="02010600030101010101" pitchFamily="2" charset="-122"/>
              </a:rPr>
            </a:fld>
            <a:endParaRPr lang="zh-CN" altLang="en-US">
              <a:ea typeface="等线" panose="02010600030101010101" pitchFamily="2" charset="-122"/>
            </a:endParaRPr>
          </a:p>
        </p:txBody>
      </p:sp>
      <p:sp>
        <p:nvSpPr>
          <p:cNvPr id="12299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87688" y="4735513"/>
            <a:ext cx="2968625" cy="238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0" lv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zh-CN" altLang="en-US">
              <a:ea typeface="等线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/>
          <a:lstStyle/>
          <a:p>
            <a:r>
              <a:rPr kumimoji="0" lang="zh-CN" altLang="en-US" sz="33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33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1332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657975" y="4735513"/>
            <a:ext cx="2025650" cy="2381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0" lv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fld id="{9A0DB2DC-4C9A-4742-B13C-FB6460FD3503}" type="slidenum">
              <a:rPr lang="zh-CN" altLang="en-US" sz="1300">
                <a:ea typeface="等线" panose="02010600030101010101" pitchFamily="2" charset="-122"/>
              </a:rPr>
            </a:fld>
            <a:endParaRPr lang="zh-CN" altLang="en-US" sz="1300">
              <a:ea typeface="等线" panose="02010600030101010101" pitchFamily="2" charset="-122"/>
            </a:endParaRPr>
          </a:p>
        </p:txBody>
      </p:sp>
      <p:sp>
        <p:nvSpPr>
          <p:cNvPr id="13322" name="日期占位符 2"/>
          <p:cNvSpPr>
            <a:spLocks noGrp="1"/>
          </p:cNvSpPr>
          <p:nvPr>
            <p:ph type="dt" sz="half" idx="2"/>
          </p:nvPr>
        </p:nvSpPr>
        <p:spPr>
          <a:xfrm>
            <a:off x="458788" y="4735513"/>
            <a:ext cx="2025650" cy="238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0" lv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fld id="{BB962C8B-B14F-4D97-AF65-F5344CB8AC3E}" type="datetime1">
              <a:rPr lang="zh-CN" altLang="en-US">
                <a:ea typeface="等线" panose="02010600030101010101" pitchFamily="2" charset="-122"/>
              </a:rPr>
            </a:fld>
            <a:endParaRPr lang="zh-CN" altLang="en-US">
              <a:ea typeface="等线" panose="02010600030101010101" pitchFamily="2" charset="-122"/>
            </a:endParaRPr>
          </a:p>
        </p:txBody>
      </p:sp>
      <p:sp>
        <p:nvSpPr>
          <p:cNvPr id="13323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87688" y="4735513"/>
            <a:ext cx="2968625" cy="238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0" lv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zh-CN" altLang="en-US">
              <a:ea typeface="等线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/>
          <a:lstStyle/>
          <a:p>
            <a:r>
              <a:rPr kumimoji="0" lang="zh-CN" altLang="en-US" sz="33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33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1434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657975" y="4735513"/>
            <a:ext cx="2025650" cy="2381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0" lv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fld id="{9A0DB2DC-4C9A-4742-B13C-FB6460FD3503}" type="slidenum">
              <a:rPr lang="zh-CN" altLang="en-US" sz="1300">
                <a:ea typeface="等线" panose="02010600030101010101" pitchFamily="2" charset="-122"/>
              </a:rPr>
            </a:fld>
            <a:endParaRPr lang="zh-CN" altLang="en-US" sz="1300">
              <a:ea typeface="等线" panose="02010600030101010101" pitchFamily="2" charset="-122"/>
            </a:endParaRPr>
          </a:p>
        </p:txBody>
      </p:sp>
      <p:sp>
        <p:nvSpPr>
          <p:cNvPr id="14346" name="日期占位符 2"/>
          <p:cNvSpPr>
            <a:spLocks noGrp="1"/>
          </p:cNvSpPr>
          <p:nvPr>
            <p:ph type="dt" sz="half" idx="2"/>
          </p:nvPr>
        </p:nvSpPr>
        <p:spPr>
          <a:xfrm>
            <a:off x="458788" y="4735513"/>
            <a:ext cx="2025650" cy="238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0" lv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fld id="{BB962C8B-B14F-4D97-AF65-F5344CB8AC3E}" type="datetime1">
              <a:rPr lang="zh-CN" altLang="en-US">
                <a:ea typeface="等线" panose="02010600030101010101" pitchFamily="2" charset="-122"/>
              </a:rPr>
            </a:fld>
            <a:endParaRPr lang="zh-CN" altLang="en-US">
              <a:ea typeface="等线" panose="02010600030101010101" pitchFamily="2" charset="-122"/>
            </a:endParaRPr>
          </a:p>
        </p:txBody>
      </p:sp>
      <p:sp>
        <p:nvSpPr>
          <p:cNvPr id="14347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87688" y="4735513"/>
            <a:ext cx="2968625" cy="238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0" lv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zh-CN" altLang="en-US">
              <a:ea typeface="等线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/>
          <a:lstStyle/>
          <a:p>
            <a:r>
              <a:rPr kumimoji="0" lang="zh-CN" altLang="en-US" sz="33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33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1536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657975" y="4735513"/>
            <a:ext cx="2025650" cy="2381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0" lv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fld id="{9A0DB2DC-4C9A-4742-B13C-FB6460FD3503}" type="slidenum">
              <a:rPr lang="zh-CN" altLang="en-US" sz="1300">
                <a:ea typeface="等线" panose="02010600030101010101" pitchFamily="2" charset="-122"/>
              </a:rPr>
            </a:fld>
            <a:endParaRPr lang="zh-CN" altLang="en-US" sz="1300">
              <a:ea typeface="等线" panose="02010600030101010101" pitchFamily="2" charset="-122"/>
            </a:endParaRPr>
          </a:p>
        </p:txBody>
      </p:sp>
      <p:sp>
        <p:nvSpPr>
          <p:cNvPr id="15370" name="日期占位符 2"/>
          <p:cNvSpPr>
            <a:spLocks noGrp="1"/>
          </p:cNvSpPr>
          <p:nvPr>
            <p:ph type="dt" sz="half" idx="2"/>
          </p:nvPr>
        </p:nvSpPr>
        <p:spPr>
          <a:xfrm>
            <a:off x="458788" y="4735513"/>
            <a:ext cx="2025650" cy="238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0" lv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fld id="{BB962C8B-B14F-4D97-AF65-F5344CB8AC3E}" type="datetime1">
              <a:rPr lang="zh-CN" altLang="en-US">
                <a:ea typeface="等线" panose="02010600030101010101" pitchFamily="2" charset="-122"/>
              </a:rPr>
            </a:fld>
            <a:endParaRPr lang="zh-CN" altLang="en-US">
              <a:ea typeface="等线" panose="02010600030101010101" pitchFamily="2" charset="-122"/>
            </a:endParaRPr>
          </a:p>
        </p:txBody>
      </p:sp>
      <p:sp>
        <p:nvSpPr>
          <p:cNvPr id="15371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87688" y="4735513"/>
            <a:ext cx="2968625" cy="238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0" lv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zh-CN" altLang="en-US">
              <a:ea typeface="等线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/>
          <a:lstStyle/>
          <a:p>
            <a:r>
              <a:rPr kumimoji="0" lang="zh-CN" altLang="en-US" sz="33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33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16393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657975" y="4735513"/>
            <a:ext cx="2025650" cy="2381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0" lv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fld id="{9A0DB2DC-4C9A-4742-B13C-FB6460FD3503}" type="slidenum">
              <a:rPr lang="zh-CN" altLang="en-US" sz="1300">
                <a:ea typeface="等线" panose="02010600030101010101" pitchFamily="2" charset="-122"/>
              </a:rPr>
            </a:fld>
            <a:endParaRPr lang="zh-CN" altLang="en-US" sz="1300">
              <a:ea typeface="等线" panose="02010600030101010101" pitchFamily="2" charset="-122"/>
            </a:endParaRPr>
          </a:p>
        </p:txBody>
      </p:sp>
      <p:sp>
        <p:nvSpPr>
          <p:cNvPr id="16394" name="日期占位符 2"/>
          <p:cNvSpPr>
            <a:spLocks noGrp="1"/>
          </p:cNvSpPr>
          <p:nvPr>
            <p:ph type="dt" sz="half" idx="2"/>
          </p:nvPr>
        </p:nvSpPr>
        <p:spPr>
          <a:xfrm>
            <a:off x="458788" y="4735513"/>
            <a:ext cx="2025650" cy="238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0" lv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fld id="{BB962C8B-B14F-4D97-AF65-F5344CB8AC3E}" type="datetime1">
              <a:rPr lang="zh-CN" altLang="en-US">
                <a:ea typeface="等线" panose="02010600030101010101" pitchFamily="2" charset="-122"/>
              </a:rPr>
            </a:fld>
            <a:endParaRPr lang="zh-CN" altLang="en-US">
              <a:ea typeface="等线" panose="02010600030101010101" pitchFamily="2" charset="-122"/>
            </a:endParaRPr>
          </a:p>
        </p:txBody>
      </p:sp>
      <p:sp>
        <p:nvSpPr>
          <p:cNvPr id="16395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87688" y="4735513"/>
            <a:ext cx="2968625" cy="238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0" lv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zh-CN" altLang="en-US">
              <a:ea typeface="等线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情境导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4105" name="组合 10"/>
          <p:cNvGrpSpPr/>
          <p:nvPr/>
        </p:nvGrpSpPr>
        <p:grpSpPr>
          <a:xfrm>
            <a:off x="373063" y="355600"/>
            <a:ext cx="3046412" cy="584200"/>
            <a:chOff x="268288" y="512763"/>
            <a:chExt cx="3046412" cy="584200"/>
          </a:xfrm>
        </p:grpSpPr>
        <p:sp>
          <p:nvSpPr>
            <p:cNvPr id="4106" name="平行四边形 9"/>
            <p:cNvSpPr/>
            <p:nvPr/>
          </p:nvSpPr>
          <p:spPr>
            <a:xfrm>
              <a:off x="268288" y="593726"/>
              <a:ext cx="615950" cy="396875"/>
            </a:xfrm>
            <a:prstGeom prst="parallelogram">
              <a:avLst>
                <a:gd name="adj" fmla="val 24996"/>
              </a:avLst>
            </a:prstGeom>
            <a:solidFill>
              <a:srgbClr val="DEEBF7"/>
            </a:solidFill>
            <a:ln w="12700">
              <a:noFill/>
            </a:ln>
          </p:spPr>
          <p:txBody>
            <a:bodyPr anchor="ctr" anchorCtr="0"/>
            <a:p>
              <a:pPr marL="0" lvl="0" indent="0" algn="ctr" eaLnBrk="0" hangingPunct="0"/>
              <a:endParaRPr lang="zh-CN" altLang="en-US">
                <a:solidFill>
                  <a:srgbClr val="FFFFFF"/>
                </a:solidFill>
                <a:ea typeface="等线" panose="02010600030101010101" pitchFamily="2" charset="-122"/>
              </a:endParaRPr>
            </a:p>
          </p:txBody>
        </p:sp>
        <p:sp>
          <p:nvSpPr>
            <p:cNvPr id="4107" name="平行四边形 10"/>
            <p:cNvSpPr/>
            <p:nvPr/>
          </p:nvSpPr>
          <p:spPr>
            <a:xfrm>
              <a:off x="327025" y="644526"/>
              <a:ext cx="615950" cy="396875"/>
            </a:xfrm>
            <a:prstGeom prst="parallelogram">
              <a:avLst>
                <a:gd name="adj" fmla="val 24996"/>
              </a:avLst>
            </a:prstGeom>
            <a:solidFill>
              <a:srgbClr val="9DC3E6"/>
            </a:solidFill>
            <a:ln w="12700">
              <a:noFill/>
            </a:ln>
          </p:spPr>
          <p:txBody>
            <a:bodyPr anchor="ctr" anchorCtr="0"/>
            <a:p>
              <a:pPr marL="0" lvl="0" indent="0" algn="ctr" eaLnBrk="0" hangingPunct="0"/>
              <a:endParaRPr lang="zh-CN" altLang="en-US">
                <a:solidFill>
                  <a:srgbClr val="FFFFFF"/>
                </a:solidFill>
                <a:ea typeface="等线" panose="02010600030101010101" pitchFamily="2" charset="-122"/>
              </a:endParaRPr>
            </a:p>
          </p:txBody>
        </p:sp>
        <p:sp>
          <p:nvSpPr>
            <p:cNvPr id="4108" name="文本框 1"/>
            <p:cNvSpPr/>
            <p:nvPr/>
          </p:nvSpPr>
          <p:spPr>
            <a:xfrm>
              <a:off x="341313" y="512763"/>
              <a:ext cx="2973387" cy="5842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L="0" lvl="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</a:pPr>
              <a:r>
                <a:rPr lang="zh-CN" altLang="en-US" sz="3200" b="1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一  </a:t>
              </a:r>
              <a:r>
                <a:rPr lang="zh-CN" altLang="en-US" sz="3200" b="1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情境导入</a:t>
              </a:r>
              <a:endParaRPr lang="zh-CN" altLang="en-US" sz="32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109" name="平行四边形 12"/>
            <p:cNvSpPr/>
            <p:nvPr/>
          </p:nvSpPr>
          <p:spPr>
            <a:xfrm>
              <a:off x="1022350" y="539751"/>
              <a:ext cx="2071688" cy="557212"/>
            </a:xfrm>
            <a:prstGeom prst="parallelogram">
              <a:avLst>
                <a:gd name="adj" fmla="val 24992"/>
              </a:avLst>
            </a:prstGeom>
            <a:noFill/>
            <a:ln w="1905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marL="0" lvl="0" indent="0" algn="ctr" eaLnBrk="0" hangingPunct="0"/>
              <a:endParaRPr lang="zh-CN" altLang="en-US">
                <a:solidFill>
                  <a:srgbClr val="FFFFFF"/>
                </a:solidFill>
                <a:ea typeface="等线" panose="02010600030101010101" pitchFamily="2" charset="-122"/>
              </a:endParaRPr>
            </a:p>
          </p:txBody>
        </p:sp>
      </p:grp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复习回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5129" name="组合 40"/>
          <p:cNvGrpSpPr/>
          <p:nvPr/>
        </p:nvGrpSpPr>
        <p:grpSpPr>
          <a:xfrm>
            <a:off x="357188" y="355600"/>
            <a:ext cx="3046412" cy="584200"/>
            <a:chOff x="268288" y="512763"/>
            <a:chExt cx="3046412" cy="584200"/>
          </a:xfrm>
        </p:grpSpPr>
        <p:sp>
          <p:nvSpPr>
            <p:cNvPr id="5130" name="平行四边形 9"/>
            <p:cNvSpPr/>
            <p:nvPr/>
          </p:nvSpPr>
          <p:spPr>
            <a:xfrm>
              <a:off x="268288" y="593726"/>
              <a:ext cx="615950" cy="396875"/>
            </a:xfrm>
            <a:prstGeom prst="parallelogram">
              <a:avLst>
                <a:gd name="adj" fmla="val 24996"/>
              </a:avLst>
            </a:prstGeom>
            <a:solidFill>
              <a:srgbClr val="DEEBF7"/>
            </a:solidFill>
            <a:ln w="12700">
              <a:noFill/>
            </a:ln>
          </p:spPr>
          <p:txBody>
            <a:bodyPr anchor="ctr" anchorCtr="0"/>
            <a:p>
              <a:pPr marL="0" lvl="0" indent="0" algn="ctr" eaLnBrk="0" hangingPunct="0"/>
              <a:endParaRPr lang="zh-CN" altLang="en-US">
                <a:solidFill>
                  <a:srgbClr val="FFFFFF"/>
                </a:solidFill>
                <a:ea typeface="等线" panose="02010600030101010101" pitchFamily="2" charset="-122"/>
              </a:endParaRPr>
            </a:p>
          </p:txBody>
        </p:sp>
        <p:sp>
          <p:nvSpPr>
            <p:cNvPr id="5131" name="平行四边形 10"/>
            <p:cNvSpPr/>
            <p:nvPr/>
          </p:nvSpPr>
          <p:spPr>
            <a:xfrm>
              <a:off x="327025" y="644526"/>
              <a:ext cx="615950" cy="396875"/>
            </a:xfrm>
            <a:prstGeom prst="parallelogram">
              <a:avLst>
                <a:gd name="adj" fmla="val 24996"/>
              </a:avLst>
            </a:prstGeom>
            <a:solidFill>
              <a:srgbClr val="9DC3E6"/>
            </a:solidFill>
            <a:ln w="12700">
              <a:noFill/>
            </a:ln>
          </p:spPr>
          <p:txBody>
            <a:bodyPr anchor="ctr" anchorCtr="0"/>
            <a:p>
              <a:pPr marL="0" lvl="0" indent="0" algn="ctr" eaLnBrk="0" hangingPunct="0"/>
              <a:endParaRPr lang="zh-CN" altLang="en-US">
                <a:solidFill>
                  <a:srgbClr val="FFFFFF"/>
                </a:solidFill>
                <a:ea typeface="等线" panose="02010600030101010101" pitchFamily="2" charset="-122"/>
              </a:endParaRPr>
            </a:p>
          </p:txBody>
        </p:sp>
        <p:sp>
          <p:nvSpPr>
            <p:cNvPr id="5132" name="文本框 1"/>
            <p:cNvSpPr/>
            <p:nvPr/>
          </p:nvSpPr>
          <p:spPr>
            <a:xfrm>
              <a:off x="341313" y="512763"/>
              <a:ext cx="2973387" cy="5842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L="0" lvl="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</a:pPr>
              <a:r>
                <a:rPr lang="zh-CN" altLang="en-US" sz="3200" b="1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一  </a:t>
              </a:r>
              <a:r>
                <a:rPr lang="zh-CN" altLang="en-US" sz="3200" b="1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复习回顾</a:t>
              </a:r>
              <a:endParaRPr lang="zh-CN" altLang="en-US" sz="32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133" name="平行四边形 12"/>
            <p:cNvSpPr/>
            <p:nvPr/>
          </p:nvSpPr>
          <p:spPr>
            <a:xfrm>
              <a:off x="1022350" y="539751"/>
              <a:ext cx="2071688" cy="557212"/>
            </a:xfrm>
            <a:prstGeom prst="parallelogram">
              <a:avLst>
                <a:gd name="adj" fmla="val 24992"/>
              </a:avLst>
            </a:prstGeom>
            <a:noFill/>
            <a:ln w="1905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marL="0" lvl="0" indent="0" algn="ctr" eaLnBrk="0" hangingPunct="0"/>
              <a:endParaRPr lang="zh-CN" altLang="en-US">
                <a:solidFill>
                  <a:srgbClr val="FFFFFF"/>
                </a:solidFill>
                <a:ea typeface="等线" panose="02010600030101010101" pitchFamily="2" charset="-122"/>
              </a:endParaRPr>
            </a:p>
          </p:txBody>
        </p:sp>
      </p:grp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新课探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153" name="组合 17"/>
          <p:cNvGrpSpPr/>
          <p:nvPr/>
        </p:nvGrpSpPr>
        <p:grpSpPr>
          <a:xfrm>
            <a:off x="373063" y="368300"/>
            <a:ext cx="3046412" cy="584200"/>
            <a:chOff x="268288" y="512763"/>
            <a:chExt cx="3046412" cy="584200"/>
          </a:xfrm>
        </p:grpSpPr>
        <p:sp>
          <p:nvSpPr>
            <p:cNvPr id="6154" name="平行四边形 9"/>
            <p:cNvSpPr/>
            <p:nvPr/>
          </p:nvSpPr>
          <p:spPr>
            <a:xfrm>
              <a:off x="268288" y="593726"/>
              <a:ext cx="615950" cy="396875"/>
            </a:xfrm>
            <a:prstGeom prst="parallelogram">
              <a:avLst>
                <a:gd name="adj" fmla="val 24996"/>
              </a:avLst>
            </a:prstGeom>
            <a:solidFill>
              <a:srgbClr val="DEEBF7"/>
            </a:solidFill>
            <a:ln w="12700">
              <a:noFill/>
            </a:ln>
          </p:spPr>
          <p:txBody>
            <a:bodyPr anchor="ctr" anchorCtr="0"/>
            <a:p>
              <a:pPr marL="0" lvl="0" indent="0" algn="ctr" eaLnBrk="0" hangingPunct="0"/>
              <a:endParaRPr lang="zh-CN" altLang="en-US">
                <a:solidFill>
                  <a:srgbClr val="FFFFFF"/>
                </a:solidFill>
                <a:ea typeface="等线" panose="02010600030101010101" pitchFamily="2" charset="-122"/>
              </a:endParaRPr>
            </a:p>
          </p:txBody>
        </p:sp>
        <p:sp>
          <p:nvSpPr>
            <p:cNvPr id="6155" name="平行四边形 10"/>
            <p:cNvSpPr/>
            <p:nvPr/>
          </p:nvSpPr>
          <p:spPr>
            <a:xfrm>
              <a:off x="327025" y="644526"/>
              <a:ext cx="615950" cy="396875"/>
            </a:xfrm>
            <a:prstGeom prst="parallelogram">
              <a:avLst>
                <a:gd name="adj" fmla="val 24996"/>
              </a:avLst>
            </a:prstGeom>
            <a:solidFill>
              <a:srgbClr val="9DC3E6"/>
            </a:solidFill>
            <a:ln w="12700">
              <a:noFill/>
            </a:ln>
          </p:spPr>
          <p:txBody>
            <a:bodyPr anchor="ctr" anchorCtr="0"/>
            <a:p>
              <a:pPr marL="0" lvl="0" indent="0" algn="ctr" eaLnBrk="0" hangingPunct="0"/>
              <a:endParaRPr lang="zh-CN" altLang="en-US">
                <a:solidFill>
                  <a:srgbClr val="FFFFFF"/>
                </a:solidFill>
                <a:ea typeface="等线" panose="02010600030101010101" pitchFamily="2" charset="-122"/>
              </a:endParaRPr>
            </a:p>
          </p:txBody>
        </p:sp>
        <p:sp>
          <p:nvSpPr>
            <p:cNvPr id="6156" name="文本框 1"/>
            <p:cNvSpPr/>
            <p:nvPr/>
          </p:nvSpPr>
          <p:spPr>
            <a:xfrm>
              <a:off x="341313" y="512763"/>
              <a:ext cx="2973387" cy="5842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L="0" lvl="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</a:pPr>
              <a:r>
                <a:rPr lang="zh-CN" altLang="en-US" sz="3200" b="1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二  </a:t>
              </a:r>
              <a:r>
                <a:rPr lang="zh-CN" altLang="en-US" sz="3200" b="1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新课探究</a:t>
              </a:r>
              <a:endParaRPr lang="zh-CN" altLang="en-US" sz="32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157" name="平行四边形 12"/>
            <p:cNvSpPr/>
            <p:nvPr/>
          </p:nvSpPr>
          <p:spPr>
            <a:xfrm>
              <a:off x="1022350" y="539751"/>
              <a:ext cx="2071688" cy="557212"/>
            </a:xfrm>
            <a:prstGeom prst="parallelogram">
              <a:avLst>
                <a:gd name="adj" fmla="val 24992"/>
              </a:avLst>
            </a:prstGeom>
            <a:noFill/>
            <a:ln w="1905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marL="0" lvl="0" indent="0" algn="ctr" eaLnBrk="0" hangingPunct="0"/>
              <a:endParaRPr lang="zh-CN" altLang="en-US">
                <a:solidFill>
                  <a:srgbClr val="FFFFFF"/>
                </a:solidFill>
                <a:ea typeface="等线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强化巩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7177" name="组合 45"/>
          <p:cNvGrpSpPr/>
          <p:nvPr/>
        </p:nvGrpSpPr>
        <p:grpSpPr>
          <a:xfrm>
            <a:off x="363538" y="360363"/>
            <a:ext cx="3046412" cy="584200"/>
            <a:chOff x="268288" y="512763"/>
            <a:chExt cx="3046412" cy="584200"/>
          </a:xfrm>
        </p:grpSpPr>
        <p:sp>
          <p:nvSpPr>
            <p:cNvPr id="7178" name="平行四边形 9"/>
            <p:cNvSpPr/>
            <p:nvPr/>
          </p:nvSpPr>
          <p:spPr>
            <a:xfrm>
              <a:off x="268288" y="593725"/>
              <a:ext cx="615950" cy="396875"/>
            </a:xfrm>
            <a:prstGeom prst="parallelogram">
              <a:avLst>
                <a:gd name="adj" fmla="val 24996"/>
              </a:avLst>
            </a:prstGeom>
            <a:solidFill>
              <a:srgbClr val="DEEBF7"/>
            </a:solidFill>
            <a:ln w="12700">
              <a:noFill/>
            </a:ln>
          </p:spPr>
          <p:txBody>
            <a:bodyPr anchor="ctr" anchorCtr="0"/>
            <a:p>
              <a:pPr marL="0" lvl="0" indent="0" algn="ctr" eaLnBrk="0" hangingPunct="0"/>
              <a:endParaRPr lang="zh-CN" altLang="en-US">
                <a:solidFill>
                  <a:srgbClr val="FFFFFF"/>
                </a:solidFill>
                <a:ea typeface="等线" panose="02010600030101010101" pitchFamily="2" charset="-122"/>
              </a:endParaRPr>
            </a:p>
          </p:txBody>
        </p:sp>
        <p:sp>
          <p:nvSpPr>
            <p:cNvPr id="7179" name="平行四边形 10"/>
            <p:cNvSpPr/>
            <p:nvPr/>
          </p:nvSpPr>
          <p:spPr>
            <a:xfrm>
              <a:off x="327025" y="644525"/>
              <a:ext cx="615950" cy="396875"/>
            </a:xfrm>
            <a:prstGeom prst="parallelogram">
              <a:avLst>
                <a:gd name="adj" fmla="val 24996"/>
              </a:avLst>
            </a:prstGeom>
            <a:solidFill>
              <a:srgbClr val="9DC3E6"/>
            </a:solidFill>
            <a:ln w="12700">
              <a:noFill/>
            </a:ln>
          </p:spPr>
          <p:txBody>
            <a:bodyPr anchor="ctr" anchorCtr="0"/>
            <a:p>
              <a:pPr marL="0" lvl="0" indent="0" algn="ctr" eaLnBrk="0" hangingPunct="0"/>
              <a:endParaRPr lang="zh-CN" altLang="en-US">
                <a:solidFill>
                  <a:srgbClr val="FFFFFF"/>
                </a:solidFill>
                <a:ea typeface="等线" panose="02010600030101010101" pitchFamily="2" charset="-122"/>
              </a:endParaRPr>
            </a:p>
          </p:txBody>
        </p:sp>
        <p:sp>
          <p:nvSpPr>
            <p:cNvPr id="7180" name="文本框 1"/>
            <p:cNvSpPr/>
            <p:nvPr/>
          </p:nvSpPr>
          <p:spPr>
            <a:xfrm>
              <a:off x="341313" y="512763"/>
              <a:ext cx="2973387" cy="5842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L="0" lvl="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</a:pPr>
              <a:r>
                <a:rPr lang="zh-CN" altLang="en-US" sz="3200" b="1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二  </a:t>
              </a:r>
              <a:r>
                <a:rPr lang="zh-CN" altLang="en-US" sz="3200" b="1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强化巩固</a:t>
              </a:r>
              <a:endParaRPr lang="zh-CN" altLang="en-US" sz="32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181" name="平行四边形 12"/>
            <p:cNvSpPr/>
            <p:nvPr/>
          </p:nvSpPr>
          <p:spPr>
            <a:xfrm>
              <a:off x="1022350" y="539750"/>
              <a:ext cx="2071688" cy="557213"/>
            </a:xfrm>
            <a:prstGeom prst="parallelogram">
              <a:avLst>
                <a:gd name="adj" fmla="val 24992"/>
              </a:avLst>
            </a:prstGeom>
            <a:noFill/>
            <a:ln w="1905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marL="0" lvl="0" indent="0" algn="ctr" eaLnBrk="0" hangingPunct="0"/>
              <a:endParaRPr lang="zh-CN" altLang="en-US">
                <a:solidFill>
                  <a:srgbClr val="FFFFFF"/>
                </a:solidFill>
                <a:ea typeface="等线" panose="02010600030101010101" pitchFamily="2" charset="-122"/>
              </a:endParaRPr>
            </a:p>
          </p:txBody>
        </p:sp>
      </p:grp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随堂练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8201" name="组合 22"/>
          <p:cNvGrpSpPr/>
          <p:nvPr/>
        </p:nvGrpSpPr>
        <p:grpSpPr>
          <a:xfrm>
            <a:off x="373063" y="354013"/>
            <a:ext cx="3046412" cy="584200"/>
            <a:chOff x="268288" y="512763"/>
            <a:chExt cx="3046412" cy="584200"/>
          </a:xfrm>
        </p:grpSpPr>
        <p:sp>
          <p:nvSpPr>
            <p:cNvPr id="8202" name="平行四边形 9"/>
            <p:cNvSpPr/>
            <p:nvPr/>
          </p:nvSpPr>
          <p:spPr>
            <a:xfrm>
              <a:off x="268288" y="593725"/>
              <a:ext cx="615950" cy="396875"/>
            </a:xfrm>
            <a:prstGeom prst="parallelogram">
              <a:avLst>
                <a:gd name="adj" fmla="val 24996"/>
              </a:avLst>
            </a:prstGeom>
            <a:solidFill>
              <a:srgbClr val="DEEBF7"/>
            </a:solidFill>
            <a:ln w="12700">
              <a:noFill/>
            </a:ln>
          </p:spPr>
          <p:txBody>
            <a:bodyPr anchor="ctr" anchorCtr="0"/>
            <a:p>
              <a:pPr marL="0" lvl="0" indent="0" algn="ctr" eaLnBrk="0" hangingPunct="0"/>
              <a:endParaRPr lang="zh-CN" altLang="en-US">
                <a:solidFill>
                  <a:srgbClr val="FFFFFF"/>
                </a:solidFill>
                <a:ea typeface="等线" panose="02010600030101010101" pitchFamily="2" charset="-122"/>
              </a:endParaRPr>
            </a:p>
          </p:txBody>
        </p:sp>
        <p:sp>
          <p:nvSpPr>
            <p:cNvPr id="8203" name="平行四边形 10"/>
            <p:cNvSpPr/>
            <p:nvPr/>
          </p:nvSpPr>
          <p:spPr>
            <a:xfrm>
              <a:off x="327025" y="644525"/>
              <a:ext cx="615950" cy="396875"/>
            </a:xfrm>
            <a:prstGeom prst="parallelogram">
              <a:avLst>
                <a:gd name="adj" fmla="val 24996"/>
              </a:avLst>
            </a:prstGeom>
            <a:solidFill>
              <a:srgbClr val="9DC3E6"/>
            </a:solidFill>
            <a:ln w="12700">
              <a:noFill/>
            </a:ln>
          </p:spPr>
          <p:txBody>
            <a:bodyPr anchor="ctr" anchorCtr="0"/>
            <a:p>
              <a:pPr marL="0" lvl="0" indent="0" algn="ctr" eaLnBrk="0" hangingPunct="0"/>
              <a:endParaRPr lang="zh-CN" altLang="en-US">
                <a:solidFill>
                  <a:srgbClr val="FFFFFF"/>
                </a:solidFill>
                <a:ea typeface="等线" panose="02010600030101010101" pitchFamily="2" charset="-122"/>
              </a:endParaRPr>
            </a:p>
          </p:txBody>
        </p:sp>
        <p:sp>
          <p:nvSpPr>
            <p:cNvPr id="8204" name="文本框 1"/>
            <p:cNvSpPr/>
            <p:nvPr/>
          </p:nvSpPr>
          <p:spPr>
            <a:xfrm>
              <a:off x="341313" y="512763"/>
              <a:ext cx="2973387" cy="5842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L="0" lvl="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</a:pPr>
              <a:r>
                <a:rPr lang="zh-CN" altLang="en-US" sz="3200" b="1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三  </a:t>
              </a:r>
              <a:r>
                <a:rPr lang="zh-CN" altLang="en-US" sz="3200" b="1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随堂练习</a:t>
              </a:r>
              <a:endParaRPr lang="zh-CN" altLang="en-US" sz="32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205" name="平行四边形 12"/>
            <p:cNvSpPr/>
            <p:nvPr/>
          </p:nvSpPr>
          <p:spPr>
            <a:xfrm>
              <a:off x="1022350" y="539750"/>
              <a:ext cx="2071688" cy="557213"/>
            </a:xfrm>
            <a:prstGeom prst="parallelogram">
              <a:avLst>
                <a:gd name="adj" fmla="val 24992"/>
              </a:avLst>
            </a:prstGeom>
            <a:noFill/>
            <a:ln w="1905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marL="0" lvl="0" indent="0" algn="ctr" eaLnBrk="0" hangingPunct="0"/>
              <a:endParaRPr lang="zh-CN" altLang="en-US">
                <a:solidFill>
                  <a:srgbClr val="FFFFFF"/>
                </a:solidFill>
                <a:ea typeface="等线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培优训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225" name="组合 27"/>
          <p:cNvGrpSpPr/>
          <p:nvPr/>
        </p:nvGrpSpPr>
        <p:grpSpPr>
          <a:xfrm>
            <a:off x="366713" y="358775"/>
            <a:ext cx="3046412" cy="584200"/>
            <a:chOff x="268288" y="512763"/>
            <a:chExt cx="3046412" cy="584200"/>
          </a:xfrm>
        </p:grpSpPr>
        <p:sp>
          <p:nvSpPr>
            <p:cNvPr id="9226" name="平行四边形 9"/>
            <p:cNvSpPr/>
            <p:nvPr/>
          </p:nvSpPr>
          <p:spPr>
            <a:xfrm>
              <a:off x="268288" y="593726"/>
              <a:ext cx="615950" cy="396875"/>
            </a:xfrm>
            <a:prstGeom prst="parallelogram">
              <a:avLst>
                <a:gd name="adj" fmla="val 24996"/>
              </a:avLst>
            </a:prstGeom>
            <a:solidFill>
              <a:srgbClr val="DEEBF7"/>
            </a:solidFill>
            <a:ln w="12700">
              <a:noFill/>
            </a:ln>
          </p:spPr>
          <p:txBody>
            <a:bodyPr anchor="ctr" anchorCtr="0"/>
            <a:p>
              <a:pPr marL="0" lvl="0" indent="0" algn="ctr" eaLnBrk="0" hangingPunct="0"/>
              <a:endParaRPr lang="zh-CN" altLang="en-US">
                <a:solidFill>
                  <a:srgbClr val="FFFFFF"/>
                </a:solidFill>
                <a:ea typeface="等线" panose="02010600030101010101" pitchFamily="2" charset="-122"/>
              </a:endParaRPr>
            </a:p>
          </p:txBody>
        </p:sp>
        <p:sp>
          <p:nvSpPr>
            <p:cNvPr id="9227" name="平行四边形 10"/>
            <p:cNvSpPr/>
            <p:nvPr/>
          </p:nvSpPr>
          <p:spPr>
            <a:xfrm>
              <a:off x="327025" y="644526"/>
              <a:ext cx="615950" cy="396875"/>
            </a:xfrm>
            <a:prstGeom prst="parallelogram">
              <a:avLst>
                <a:gd name="adj" fmla="val 24996"/>
              </a:avLst>
            </a:prstGeom>
            <a:solidFill>
              <a:srgbClr val="9DC3E6"/>
            </a:solidFill>
            <a:ln w="12700">
              <a:noFill/>
            </a:ln>
          </p:spPr>
          <p:txBody>
            <a:bodyPr anchor="ctr" anchorCtr="0"/>
            <a:p>
              <a:pPr marL="0" lvl="0" indent="0" algn="ctr" eaLnBrk="0" hangingPunct="0"/>
              <a:endParaRPr lang="zh-CN" altLang="en-US">
                <a:solidFill>
                  <a:srgbClr val="FFFFFF"/>
                </a:solidFill>
                <a:ea typeface="等线" panose="02010600030101010101" pitchFamily="2" charset="-122"/>
              </a:endParaRPr>
            </a:p>
          </p:txBody>
        </p:sp>
        <p:sp>
          <p:nvSpPr>
            <p:cNvPr id="9228" name="文本框 1"/>
            <p:cNvSpPr/>
            <p:nvPr/>
          </p:nvSpPr>
          <p:spPr>
            <a:xfrm>
              <a:off x="341313" y="512763"/>
              <a:ext cx="2973387" cy="5842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L="0" lvl="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</a:pPr>
              <a:r>
                <a:rPr lang="zh-CN" altLang="en-US" sz="3200" b="1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四  </a:t>
              </a:r>
              <a:r>
                <a:rPr lang="zh-CN" altLang="en-US" sz="3200" b="1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培优训练</a:t>
              </a:r>
              <a:endParaRPr lang="zh-CN" altLang="en-US" sz="32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229" name="平行四边形 12"/>
            <p:cNvSpPr/>
            <p:nvPr/>
          </p:nvSpPr>
          <p:spPr>
            <a:xfrm>
              <a:off x="1022350" y="539751"/>
              <a:ext cx="2071688" cy="557212"/>
            </a:xfrm>
            <a:prstGeom prst="parallelogram">
              <a:avLst>
                <a:gd name="adj" fmla="val 24992"/>
              </a:avLst>
            </a:prstGeom>
            <a:noFill/>
            <a:ln w="1905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marL="0" lvl="0" indent="0" algn="ctr" eaLnBrk="0" hangingPunct="0"/>
              <a:endParaRPr lang="zh-CN" altLang="en-US">
                <a:solidFill>
                  <a:srgbClr val="FFFFFF"/>
                </a:solidFill>
                <a:ea typeface="等线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课堂小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49" name="组合 35"/>
          <p:cNvGrpSpPr/>
          <p:nvPr/>
        </p:nvGrpSpPr>
        <p:grpSpPr>
          <a:xfrm>
            <a:off x="373063" y="361950"/>
            <a:ext cx="3046412" cy="584200"/>
            <a:chOff x="268288" y="512763"/>
            <a:chExt cx="3046412" cy="584200"/>
          </a:xfrm>
        </p:grpSpPr>
        <p:sp>
          <p:nvSpPr>
            <p:cNvPr id="10250" name="平行四边形 9"/>
            <p:cNvSpPr/>
            <p:nvPr/>
          </p:nvSpPr>
          <p:spPr>
            <a:xfrm>
              <a:off x="268288" y="593726"/>
              <a:ext cx="615950" cy="396875"/>
            </a:xfrm>
            <a:prstGeom prst="parallelogram">
              <a:avLst>
                <a:gd name="adj" fmla="val 24996"/>
              </a:avLst>
            </a:prstGeom>
            <a:solidFill>
              <a:srgbClr val="DEEBF7"/>
            </a:solidFill>
            <a:ln w="12700">
              <a:noFill/>
            </a:ln>
          </p:spPr>
          <p:txBody>
            <a:bodyPr anchor="ctr" anchorCtr="0"/>
            <a:p>
              <a:pPr marL="0" lvl="0" indent="0" algn="ctr" eaLnBrk="0" hangingPunct="0"/>
              <a:endParaRPr lang="zh-CN" altLang="en-US">
                <a:solidFill>
                  <a:srgbClr val="FFFFFF"/>
                </a:solidFill>
                <a:ea typeface="等线" panose="02010600030101010101" pitchFamily="2" charset="-122"/>
              </a:endParaRPr>
            </a:p>
          </p:txBody>
        </p:sp>
        <p:sp>
          <p:nvSpPr>
            <p:cNvPr id="10251" name="平行四边形 10"/>
            <p:cNvSpPr/>
            <p:nvPr/>
          </p:nvSpPr>
          <p:spPr>
            <a:xfrm>
              <a:off x="327025" y="644526"/>
              <a:ext cx="615950" cy="396875"/>
            </a:xfrm>
            <a:prstGeom prst="parallelogram">
              <a:avLst>
                <a:gd name="adj" fmla="val 24996"/>
              </a:avLst>
            </a:prstGeom>
            <a:solidFill>
              <a:srgbClr val="9DC3E6"/>
            </a:solidFill>
            <a:ln w="12700">
              <a:noFill/>
            </a:ln>
          </p:spPr>
          <p:txBody>
            <a:bodyPr anchor="ctr" anchorCtr="0"/>
            <a:p>
              <a:pPr marL="0" lvl="0" indent="0" algn="ctr" eaLnBrk="0" hangingPunct="0"/>
              <a:endParaRPr lang="zh-CN" altLang="en-US">
                <a:solidFill>
                  <a:srgbClr val="FFFFFF"/>
                </a:solidFill>
                <a:ea typeface="等线" panose="02010600030101010101" pitchFamily="2" charset="-122"/>
              </a:endParaRPr>
            </a:p>
          </p:txBody>
        </p:sp>
        <p:sp>
          <p:nvSpPr>
            <p:cNvPr id="10252" name="文本框 1"/>
            <p:cNvSpPr/>
            <p:nvPr/>
          </p:nvSpPr>
          <p:spPr>
            <a:xfrm>
              <a:off x="341313" y="512763"/>
              <a:ext cx="2973387" cy="5842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L="0" lvl="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</a:pPr>
              <a:r>
                <a:rPr lang="zh-CN" altLang="en-US" sz="3200" b="1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五  </a:t>
              </a:r>
              <a:r>
                <a:rPr lang="zh-CN" altLang="en-US" sz="3200" b="1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课堂小结</a:t>
              </a:r>
              <a:endParaRPr lang="zh-CN" altLang="en-US" sz="32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253" name="平行四边形 12"/>
            <p:cNvSpPr/>
            <p:nvPr/>
          </p:nvSpPr>
          <p:spPr>
            <a:xfrm>
              <a:off x="1022350" y="539751"/>
              <a:ext cx="2071688" cy="557212"/>
            </a:xfrm>
            <a:prstGeom prst="parallelogram">
              <a:avLst>
                <a:gd name="adj" fmla="val 24992"/>
              </a:avLst>
            </a:prstGeom>
            <a:noFill/>
            <a:ln w="1905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marL="0" lvl="0" indent="0" algn="ctr" eaLnBrk="0" hangingPunct="0"/>
              <a:endParaRPr lang="zh-CN" altLang="en-US">
                <a:solidFill>
                  <a:srgbClr val="FFFFFF"/>
                </a:solidFill>
                <a:ea typeface="等线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0.xml"/><Relationship Id="rId7" Type="http://schemas.openxmlformats.org/officeDocument/2006/relationships/slideLayout" Target="../slideLayouts/slideLayout9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8" Type="http://schemas.openxmlformats.org/officeDocument/2006/relationships/theme" Target="../theme/theme3.xml"/><Relationship Id="rId17" Type="http://schemas.openxmlformats.org/officeDocument/2006/relationships/image" Target="../media/image4.png"/><Relationship Id="rId16" Type="http://schemas.openxmlformats.org/officeDocument/2006/relationships/image" Target="../media/image3.png"/><Relationship Id="rId15" Type="http://schemas.openxmlformats.org/officeDocument/2006/relationships/image" Target="../media/image2.png"/><Relationship Id="rId14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矩形 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anchor="ctr" anchorCtr="0"/>
          <a:p>
            <a:pPr marL="0" lvl="0" indent="0" algn="ct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zh-CN" altLang="en-US">
              <a:solidFill>
                <a:srgbClr val="FFFFFF"/>
              </a:solidFill>
              <a:ea typeface="等线" panose="02010600030101010101" pitchFamily="2" charset="-122"/>
            </a:endParaRPr>
          </a:p>
        </p:txBody>
      </p:sp>
      <p:sp>
        <p:nvSpPr>
          <p:cNvPr id="1027" name="矩形 15"/>
          <p:cNvSpPr/>
          <p:nvPr/>
        </p:nvSpPr>
        <p:spPr>
          <a:xfrm>
            <a:off x="0" y="463550"/>
            <a:ext cx="9144000" cy="421640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anchor="ctr" anchorCtr="0"/>
          <a:p>
            <a:pPr marL="0" lvl="0" indent="0" algn="ct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zh-CN" altLang="en-US">
              <a:solidFill>
                <a:srgbClr val="FFFFFF"/>
              </a:solidFill>
              <a:ea typeface="等线" panose="02010600030101010101" pitchFamily="2" charset="-122"/>
            </a:endParaRPr>
          </a:p>
        </p:txBody>
      </p:sp>
      <p:cxnSp>
        <p:nvCxnSpPr>
          <p:cNvPr id="1028" name="直接连接符 22"/>
          <p:cNvCxnSpPr/>
          <p:nvPr/>
        </p:nvCxnSpPr>
        <p:spPr>
          <a:xfrm>
            <a:off x="-4762" y="555625"/>
            <a:ext cx="9148762" cy="0"/>
          </a:xfrm>
          <a:prstGeom prst="line">
            <a:avLst/>
          </a:prstGeom>
          <a:ln w="76200" cap="flat" cmpd="sng">
            <a:solidFill>
              <a:srgbClr val="99CCFF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029" name="直接连接符 25"/>
          <p:cNvCxnSpPr/>
          <p:nvPr/>
        </p:nvCxnSpPr>
        <p:spPr>
          <a:xfrm>
            <a:off x="0" y="4587875"/>
            <a:ext cx="9148763" cy="0"/>
          </a:xfrm>
          <a:prstGeom prst="line">
            <a:avLst/>
          </a:prstGeom>
          <a:ln w="76200" cap="flat" cmpd="sng">
            <a:solidFill>
              <a:srgbClr val="99CCFF"/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1030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" y="4383088"/>
            <a:ext cx="1217612" cy="8128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indent="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300" b="0" i="0" u="none" kern="1200" baseline="0">
          <a:solidFill>
            <a:schemeClr val="tx1"/>
          </a:solidFill>
          <a:effectLst/>
          <a:latin typeface="Calibri Light" panose="020F0302020204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15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13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13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35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34290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35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68580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35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02870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35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37160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35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lvl1pPr marL="0" indent="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300" b="0" i="0" u="none" kern="1200" baseline="0">
          <a:solidFill>
            <a:schemeClr val="tx1"/>
          </a:solidFill>
          <a:effectLst/>
          <a:latin typeface="Calibri Light" panose="020F0302020204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15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13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13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35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34290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35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68580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35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02870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35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37160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35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流程图: 文档 48"/>
          <p:cNvSpPr/>
          <p:nvPr/>
        </p:nvSpPr>
        <p:spPr>
          <a:xfrm flipH="1" flipV="1">
            <a:off x="0" y="4881563"/>
            <a:ext cx="9144000" cy="265112"/>
          </a:xfrm>
          <a:prstGeom prst="flowChartDocument">
            <a:avLst/>
          </a:prstGeom>
          <a:solidFill>
            <a:srgbClr val="CCECFF"/>
          </a:solidFill>
          <a:ln w="9525">
            <a:noFill/>
          </a:ln>
        </p:spPr>
        <p:txBody>
          <a:bodyPr anchor="ctr" anchorCtr="0"/>
          <a:p>
            <a:pPr marL="0" lvl="0" indent="0" algn="ctr" eaLnBrk="0" hangingPunct="0"/>
            <a:endParaRPr lang="zh-CN" altLang="en-US">
              <a:solidFill>
                <a:srgbClr val="FFFFFF"/>
              </a:solidFill>
              <a:ea typeface="等线" panose="02010600030101010101" pitchFamily="2" charset="-122"/>
            </a:endParaRPr>
          </a:p>
        </p:txBody>
      </p:sp>
      <p:sp>
        <p:nvSpPr>
          <p:cNvPr id="3075" name="流程图: 文档 47"/>
          <p:cNvSpPr/>
          <p:nvPr/>
        </p:nvSpPr>
        <p:spPr>
          <a:xfrm rot="10800000">
            <a:off x="0" y="4943475"/>
            <a:ext cx="9144000" cy="200025"/>
          </a:xfrm>
          <a:prstGeom prst="flowChartDocument">
            <a:avLst/>
          </a:prstGeom>
          <a:solidFill>
            <a:srgbClr val="99CCFF"/>
          </a:solidFill>
          <a:ln w="9525">
            <a:noFill/>
          </a:ln>
        </p:spPr>
        <p:txBody>
          <a:bodyPr anchor="ctr" anchorCtr="0"/>
          <a:p>
            <a:pPr marL="0" lvl="0" indent="0" algn="ctr" eaLnBrk="0" hangingPunct="0"/>
            <a:endParaRPr lang="zh-CN" altLang="en-US">
              <a:solidFill>
                <a:srgbClr val="FFFFFF"/>
              </a:solidFill>
              <a:ea typeface="等线" panose="02010600030101010101" pitchFamily="2" charset="-122"/>
            </a:endParaRPr>
          </a:p>
        </p:txBody>
      </p:sp>
      <p:sp>
        <p:nvSpPr>
          <p:cNvPr id="3076" name="流程图: 文档 40"/>
          <p:cNvSpPr/>
          <p:nvPr/>
        </p:nvSpPr>
        <p:spPr>
          <a:xfrm>
            <a:off x="0" y="30163"/>
            <a:ext cx="9144000" cy="263525"/>
          </a:xfrm>
          <a:prstGeom prst="flowChartDocument">
            <a:avLst/>
          </a:prstGeom>
          <a:solidFill>
            <a:srgbClr val="CCECFF"/>
          </a:solidFill>
          <a:ln w="9525">
            <a:noFill/>
          </a:ln>
        </p:spPr>
        <p:txBody>
          <a:bodyPr anchor="ctr" anchorCtr="0"/>
          <a:p>
            <a:pPr marL="0" lvl="0" indent="0" algn="ctr" eaLnBrk="0" hangingPunct="0"/>
            <a:endParaRPr lang="zh-CN" altLang="en-US">
              <a:solidFill>
                <a:srgbClr val="FFFFFF"/>
              </a:solidFill>
              <a:ea typeface="等线" panose="02010600030101010101" pitchFamily="2" charset="-122"/>
            </a:endParaRPr>
          </a:p>
        </p:txBody>
      </p:sp>
      <p:sp>
        <p:nvSpPr>
          <p:cNvPr id="3077" name="流程图: 文档 39"/>
          <p:cNvSpPr/>
          <p:nvPr/>
        </p:nvSpPr>
        <p:spPr>
          <a:xfrm>
            <a:off x="0" y="0"/>
            <a:ext cx="9144000" cy="200025"/>
          </a:xfrm>
          <a:prstGeom prst="flowChartDocument">
            <a:avLst/>
          </a:prstGeom>
          <a:solidFill>
            <a:srgbClr val="99CCFF"/>
          </a:solidFill>
          <a:ln w="9525">
            <a:noFill/>
          </a:ln>
        </p:spPr>
        <p:txBody>
          <a:bodyPr anchor="ctr" anchorCtr="0"/>
          <a:p>
            <a:pPr marL="0" lvl="0" indent="0" algn="ctr" eaLnBrk="0" hangingPunct="0"/>
            <a:endParaRPr lang="zh-CN" altLang="en-US">
              <a:solidFill>
                <a:srgbClr val="FFFFFF"/>
              </a:solidFill>
              <a:ea typeface="等线" panose="02010600030101010101" pitchFamily="2" charset="-122"/>
            </a:endParaRPr>
          </a:p>
        </p:txBody>
      </p:sp>
      <p:pic>
        <p:nvPicPr>
          <p:cNvPr id="3078" name="图片 6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8720000">
            <a:off x="120650" y="-26987"/>
            <a:ext cx="268288" cy="382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图片 307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38" y="4659313"/>
            <a:ext cx="593725" cy="59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图片 307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82025" y="4573588"/>
            <a:ext cx="565150" cy="5651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</p:sldLayoutIdLst>
  <p:hf sldNum="0" hdr="0" ftr="0" dt="0"/>
  <p:txStyles>
    <p:titleStyle>
      <a:lvl1pPr marL="0" indent="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300" b="0" i="0" u="none" kern="1200" baseline="0">
          <a:solidFill>
            <a:schemeClr val="tx1"/>
          </a:solidFill>
          <a:effectLst/>
          <a:latin typeface="Calibri Light" panose="020F0302020204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15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13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13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35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34290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35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68580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35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02870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35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37160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35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" Target="slide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2" Type="http://schemas.openxmlformats.org/officeDocument/2006/relationships/slideLayout" Target="../slideLayouts/slideLayout10.xml"/><Relationship Id="rId11" Type="http://schemas.openxmlformats.org/officeDocument/2006/relationships/image" Target="../media/image13.jpeg"/><Relationship Id="rId10" Type="http://schemas.openxmlformats.org/officeDocument/2006/relationships/tags" Target="../tags/tag9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8" Type="http://schemas.openxmlformats.org/officeDocument/2006/relationships/slideLayout" Target="../slideLayouts/slideLayout10.xml"/><Relationship Id="rId37" Type="http://schemas.openxmlformats.org/officeDocument/2006/relationships/image" Target="../media/image13.jpeg"/><Relationship Id="rId36" Type="http://schemas.openxmlformats.org/officeDocument/2006/relationships/tags" Target="../tags/tag44.xml"/><Relationship Id="rId35" Type="http://schemas.openxmlformats.org/officeDocument/2006/relationships/slide" Target="slide9.xml"/><Relationship Id="rId34" Type="http://schemas.openxmlformats.org/officeDocument/2006/relationships/tags" Target="../tags/tag43.xml"/><Relationship Id="rId33" Type="http://schemas.openxmlformats.org/officeDocument/2006/relationships/tags" Target="../tags/tag42.xml"/><Relationship Id="rId32" Type="http://schemas.openxmlformats.org/officeDocument/2006/relationships/tags" Target="../tags/tag41.xml"/><Relationship Id="rId31" Type="http://schemas.openxmlformats.org/officeDocument/2006/relationships/tags" Target="../tags/tag40.xml"/><Relationship Id="rId30" Type="http://schemas.openxmlformats.org/officeDocument/2006/relationships/tags" Target="../tags/tag39.xml"/><Relationship Id="rId3" Type="http://schemas.openxmlformats.org/officeDocument/2006/relationships/tags" Target="../tags/tag12.xml"/><Relationship Id="rId29" Type="http://schemas.openxmlformats.org/officeDocument/2006/relationships/tags" Target="../tags/tag38.xml"/><Relationship Id="rId28" Type="http://schemas.openxmlformats.org/officeDocument/2006/relationships/tags" Target="../tags/tag37.xml"/><Relationship Id="rId27" Type="http://schemas.openxmlformats.org/officeDocument/2006/relationships/tags" Target="../tags/tag36.xml"/><Relationship Id="rId26" Type="http://schemas.openxmlformats.org/officeDocument/2006/relationships/tags" Target="../tags/tag35.xml"/><Relationship Id="rId25" Type="http://schemas.openxmlformats.org/officeDocument/2006/relationships/tags" Target="../tags/tag34.xml"/><Relationship Id="rId24" Type="http://schemas.openxmlformats.org/officeDocument/2006/relationships/tags" Target="../tags/tag33.xml"/><Relationship Id="rId23" Type="http://schemas.openxmlformats.org/officeDocument/2006/relationships/tags" Target="../tags/tag32.xml"/><Relationship Id="rId22" Type="http://schemas.openxmlformats.org/officeDocument/2006/relationships/tags" Target="../tags/tag31.xml"/><Relationship Id="rId21" Type="http://schemas.openxmlformats.org/officeDocument/2006/relationships/tags" Target="../tags/tag30.xml"/><Relationship Id="rId20" Type="http://schemas.openxmlformats.org/officeDocument/2006/relationships/tags" Target="../tags/tag29.xml"/><Relationship Id="rId2" Type="http://schemas.openxmlformats.org/officeDocument/2006/relationships/tags" Target="../tags/tag11.xml"/><Relationship Id="rId19" Type="http://schemas.openxmlformats.org/officeDocument/2006/relationships/tags" Target="../tags/tag28.xml"/><Relationship Id="rId18" Type="http://schemas.openxmlformats.org/officeDocument/2006/relationships/tags" Target="../tags/tag27.xml"/><Relationship Id="rId17" Type="http://schemas.openxmlformats.org/officeDocument/2006/relationships/tags" Target="../tags/tag26.xml"/><Relationship Id="rId16" Type="http://schemas.openxmlformats.org/officeDocument/2006/relationships/tags" Target="../tags/tag25.xml"/><Relationship Id="rId15" Type="http://schemas.openxmlformats.org/officeDocument/2006/relationships/tags" Target="../tags/tag24.xml"/><Relationship Id="rId14" Type="http://schemas.openxmlformats.org/officeDocument/2006/relationships/tags" Target="../tags/tag23.xml"/><Relationship Id="rId13" Type="http://schemas.openxmlformats.org/officeDocument/2006/relationships/tags" Target="../tags/tag22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3.jpeg"/><Relationship Id="rId2" Type="http://schemas.openxmlformats.org/officeDocument/2006/relationships/tags" Target="../tags/tag45.xml"/><Relationship Id="rId1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9.xml"/><Relationship Id="rId2" Type="http://schemas.openxmlformats.org/officeDocument/2006/relationships/tags" Target="../tags/tag46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3" name="Rectangle 7"/>
          <p:cNvSpPr/>
          <p:nvPr/>
        </p:nvSpPr>
        <p:spPr>
          <a:xfrm>
            <a:off x="2195830" y="1347470"/>
            <a:ext cx="4942840" cy="93408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zh-CN" altLang="en-US" sz="4600" b="1">
                <a:latin typeface="黑体" panose="02010609060101010101" pitchFamily="49" charset="-122"/>
                <a:ea typeface="黑体" panose="02010609060101010101" pitchFamily="49" charset="-122"/>
              </a:rPr>
              <a:t>解决问题的策略</a:t>
            </a:r>
            <a:endParaRPr lang="zh-CN" altLang="en-US" sz="4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07990" y="2355850"/>
            <a:ext cx="21069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 b="1">
                <a:latin typeface="宋体" panose="02010600030101010101" pitchFamily="2" charset="-122"/>
                <a:ea typeface="宋体" panose="02010600030101010101" pitchFamily="2" charset="-122"/>
              </a:rPr>
              <a:t>-----</a:t>
            </a:r>
            <a:endParaRPr lang="en-US" altLang="zh-CN" sz="4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780155" y="411480"/>
            <a:ext cx="1014730" cy="82994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r>
              <a:rPr lang="en-US" altLang="zh-CN" sz="4800" b="1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endParaRPr lang="en-US" altLang="zh-CN" sz="4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3347720" y="1059180"/>
            <a:ext cx="837565" cy="648335"/>
          </a:xfrm>
          <a:prstGeom prst="line">
            <a:avLst/>
          </a:prstGeom>
          <a:ln w="31750" cap="rnd">
            <a:solidFill>
              <a:prstClr val="black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连接符 3"/>
          <p:cNvCxnSpPr>
            <a:endCxn id="7" idx="0"/>
          </p:cNvCxnSpPr>
          <p:nvPr/>
        </p:nvCxnSpPr>
        <p:spPr>
          <a:xfrm>
            <a:off x="4356100" y="1081405"/>
            <a:ext cx="880110" cy="626110"/>
          </a:xfrm>
          <a:prstGeom prst="line">
            <a:avLst/>
          </a:prstGeom>
          <a:ln w="31750" cap="rnd">
            <a:solidFill>
              <a:prstClr val="black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131820" y="1707515"/>
            <a:ext cx="464185" cy="5835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en-US" altLang="zh-CN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03800" y="1707515"/>
            <a:ext cx="464185" cy="5835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9</a:t>
            </a:r>
            <a:endParaRPr lang="en-US" altLang="zh-CN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3131820" y="2211705"/>
            <a:ext cx="464185" cy="5835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endParaRPr lang="en-US" altLang="zh-CN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5003800" y="2211705"/>
            <a:ext cx="464185" cy="5835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endParaRPr lang="en-US" altLang="zh-CN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3131820" y="2795270"/>
            <a:ext cx="464185" cy="5835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endParaRPr lang="en-US" altLang="zh-CN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5003800" y="2795270"/>
            <a:ext cx="464185" cy="5835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endParaRPr lang="en-US" altLang="zh-CN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3131820" y="3363595"/>
            <a:ext cx="464185" cy="5835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endParaRPr lang="en-US" altLang="zh-CN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5003800" y="3363595"/>
            <a:ext cx="464185" cy="5835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endParaRPr lang="en-US" altLang="zh-CN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3131820" y="3946525"/>
            <a:ext cx="464185" cy="5835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endParaRPr lang="en-US" altLang="zh-CN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8"/>
            </p:custDataLst>
          </p:nvPr>
        </p:nvSpPr>
        <p:spPr>
          <a:xfrm>
            <a:off x="5003800" y="3933825"/>
            <a:ext cx="464185" cy="5835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endParaRPr lang="en-US" altLang="zh-CN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5560" y="1923415"/>
            <a:ext cx="3131820" cy="5835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r>
              <a:rPr lang="zh-CN" altLang="en-US" sz="3200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列举求数的拆分</a:t>
            </a:r>
            <a:endParaRPr lang="zh-CN" altLang="en-US" sz="3200" b="1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2" name="图片 101">
            <a:hlinkClick r:id="rId9" action="ppaction://hlinksldjump"/>
          </p:cNvPr>
          <p:cNvPicPr/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7364095" y="3202940"/>
            <a:ext cx="1691640" cy="1696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5795645" y="1827530"/>
            <a:ext cx="24415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结果不重复、不遗漏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7" name="组合 36"/>
          <p:cNvGrpSpPr/>
          <p:nvPr/>
        </p:nvGrpSpPr>
        <p:grpSpPr>
          <a:xfrm>
            <a:off x="730885" y="771525"/>
            <a:ext cx="7228840" cy="647700"/>
            <a:chOff x="1151" y="1215"/>
            <a:chExt cx="11384" cy="1020"/>
          </a:xfrm>
        </p:grpSpPr>
        <p:grpSp>
          <p:nvGrpSpPr>
            <p:cNvPr id="20" name="组合 19"/>
            <p:cNvGrpSpPr/>
            <p:nvPr/>
          </p:nvGrpSpPr>
          <p:grpSpPr>
            <a:xfrm>
              <a:off x="1151" y="1215"/>
              <a:ext cx="5709" cy="1020"/>
              <a:chOff x="4478" y="1555"/>
              <a:chExt cx="5709" cy="1020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4478" y="1555"/>
                <a:ext cx="946" cy="102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>
                <p:custDataLst>
                  <p:tags r:id="rId1"/>
                </p:custDataLst>
              </p:nvPr>
            </p:nvSpPr>
            <p:spPr>
              <a:xfrm>
                <a:off x="5424" y="1555"/>
                <a:ext cx="946" cy="102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" name="矩形 4"/>
              <p:cNvSpPr/>
              <p:nvPr>
                <p:custDataLst>
                  <p:tags r:id="rId2"/>
                </p:custDataLst>
              </p:nvPr>
            </p:nvSpPr>
            <p:spPr>
              <a:xfrm>
                <a:off x="6370" y="1555"/>
                <a:ext cx="946" cy="102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>
                <p:custDataLst>
                  <p:tags r:id="rId3"/>
                </p:custDataLst>
              </p:nvPr>
            </p:nvSpPr>
            <p:spPr>
              <a:xfrm>
                <a:off x="7316" y="1555"/>
                <a:ext cx="946" cy="102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>
                <p:custDataLst>
                  <p:tags r:id="rId4"/>
                </p:custDataLst>
              </p:nvPr>
            </p:nvSpPr>
            <p:spPr>
              <a:xfrm>
                <a:off x="8262" y="1555"/>
                <a:ext cx="946" cy="102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>
                <p:custDataLst>
                  <p:tags r:id="rId5"/>
                </p:custDataLst>
              </p:nvPr>
            </p:nvSpPr>
            <p:spPr>
              <a:xfrm>
                <a:off x="9241" y="1555"/>
                <a:ext cx="946" cy="102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6827" y="1215"/>
              <a:ext cx="5709" cy="1020"/>
              <a:chOff x="4478" y="1555"/>
              <a:chExt cx="5709" cy="1020"/>
            </a:xfrm>
          </p:grpSpPr>
          <p:sp>
            <p:nvSpPr>
              <p:cNvPr id="24" name="矩形 23"/>
              <p:cNvSpPr/>
              <p:nvPr>
                <p:custDataLst>
                  <p:tags r:id="rId6"/>
                </p:custDataLst>
              </p:nvPr>
            </p:nvSpPr>
            <p:spPr>
              <a:xfrm>
                <a:off x="4478" y="1555"/>
                <a:ext cx="946" cy="102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5" name="矩形 24"/>
              <p:cNvSpPr/>
              <p:nvPr>
                <p:custDataLst>
                  <p:tags r:id="rId7"/>
                </p:custDataLst>
              </p:nvPr>
            </p:nvSpPr>
            <p:spPr>
              <a:xfrm>
                <a:off x="5424" y="1555"/>
                <a:ext cx="946" cy="102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>
                <p:custDataLst>
                  <p:tags r:id="rId8"/>
                </p:custDataLst>
              </p:nvPr>
            </p:nvSpPr>
            <p:spPr>
              <a:xfrm>
                <a:off x="6370" y="1555"/>
                <a:ext cx="946" cy="102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7" name="矩形 26"/>
              <p:cNvSpPr/>
              <p:nvPr>
                <p:custDataLst>
                  <p:tags r:id="rId9"/>
                </p:custDataLst>
              </p:nvPr>
            </p:nvSpPr>
            <p:spPr>
              <a:xfrm>
                <a:off x="7316" y="1555"/>
                <a:ext cx="946" cy="102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8" name="矩形 27"/>
              <p:cNvSpPr/>
              <p:nvPr>
                <p:custDataLst>
                  <p:tags r:id="rId10"/>
                </p:custDataLst>
              </p:nvPr>
            </p:nvSpPr>
            <p:spPr>
              <a:xfrm>
                <a:off x="8262" y="1555"/>
                <a:ext cx="946" cy="102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>
                <p:custDataLst>
                  <p:tags r:id="rId11"/>
                </p:custDataLst>
              </p:nvPr>
            </p:nvSpPr>
            <p:spPr>
              <a:xfrm>
                <a:off x="9241" y="1555"/>
                <a:ext cx="946" cy="102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2471420" y="1600835"/>
            <a:ext cx="3608705" cy="1296035"/>
            <a:chOff x="3049" y="3029"/>
            <a:chExt cx="5683" cy="2041"/>
          </a:xfrm>
        </p:grpSpPr>
        <p:grpSp>
          <p:nvGrpSpPr>
            <p:cNvPr id="18" name="组合 17"/>
            <p:cNvGrpSpPr/>
            <p:nvPr/>
          </p:nvGrpSpPr>
          <p:grpSpPr>
            <a:xfrm>
              <a:off x="3049" y="3030"/>
              <a:ext cx="2839" cy="2041"/>
              <a:chOff x="4459" y="3029"/>
              <a:chExt cx="2839" cy="2041"/>
            </a:xfrm>
          </p:grpSpPr>
          <p:sp>
            <p:nvSpPr>
              <p:cNvPr id="12" name="矩形 11"/>
              <p:cNvSpPr/>
              <p:nvPr>
                <p:custDataLst>
                  <p:tags r:id="rId12"/>
                </p:custDataLst>
              </p:nvPr>
            </p:nvSpPr>
            <p:spPr>
              <a:xfrm>
                <a:off x="4459" y="3029"/>
                <a:ext cx="946" cy="102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>
                <p:custDataLst>
                  <p:tags r:id="rId13"/>
                </p:custDataLst>
              </p:nvPr>
            </p:nvSpPr>
            <p:spPr>
              <a:xfrm>
                <a:off x="4459" y="4049"/>
                <a:ext cx="946" cy="102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>
                <p:custDataLst>
                  <p:tags r:id="rId14"/>
                </p:custDataLst>
              </p:nvPr>
            </p:nvSpPr>
            <p:spPr>
              <a:xfrm>
                <a:off x="5386" y="3029"/>
                <a:ext cx="946" cy="102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>
                <p:custDataLst>
                  <p:tags r:id="rId15"/>
                </p:custDataLst>
              </p:nvPr>
            </p:nvSpPr>
            <p:spPr>
              <a:xfrm>
                <a:off x="5386" y="4049"/>
                <a:ext cx="946" cy="102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>
                <p:custDataLst>
                  <p:tags r:id="rId16"/>
                </p:custDataLst>
              </p:nvPr>
            </p:nvSpPr>
            <p:spPr>
              <a:xfrm>
                <a:off x="6332" y="3029"/>
                <a:ext cx="946" cy="102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>
                <p:custDataLst>
                  <p:tags r:id="rId17"/>
                </p:custDataLst>
              </p:nvPr>
            </p:nvSpPr>
            <p:spPr>
              <a:xfrm>
                <a:off x="6352" y="4050"/>
                <a:ext cx="946" cy="102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5894" y="3029"/>
              <a:ext cx="2839" cy="2041"/>
              <a:chOff x="4459" y="3029"/>
              <a:chExt cx="2839" cy="2041"/>
            </a:xfrm>
          </p:grpSpPr>
          <p:sp>
            <p:nvSpPr>
              <p:cNvPr id="31" name="矩形 30"/>
              <p:cNvSpPr/>
              <p:nvPr>
                <p:custDataLst>
                  <p:tags r:id="rId18"/>
                </p:custDataLst>
              </p:nvPr>
            </p:nvSpPr>
            <p:spPr>
              <a:xfrm>
                <a:off x="4459" y="3029"/>
                <a:ext cx="946" cy="102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19"/>
                </p:custDataLst>
              </p:nvPr>
            </p:nvSpPr>
            <p:spPr>
              <a:xfrm>
                <a:off x="4459" y="4049"/>
                <a:ext cx="946" cy="102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3" name="矩形 32"/>
              <p:cNvSpPr/>
              <p:nvPr>
                <p:custDataLst>
                  <p:tags r:id="rId20"/>
                </p:custDataLst>
              </p:nvPr>
            </p:nvSpPr>
            <p:spPr>
              <a:xfrm>
                <a:off x="5386" y="3029"/>
                <a:ext cx="946" cy="102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4" name="矩形 33"/>
              <p:cNvSpPr/>
              <p:nvPr>
                <p:custDataLst>
                  <p:tags r:id="rId21"/>
                </p:custDataLst>
              </p:nvPr>
            </p:nvSpPr>
            <p:spPr>
              <a:xfrm>
                <a:off x="5386" y="4049"/>
                <a:ext cx="946" cy="102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5" name="矩形 34"/>
              <p:cNvSpPr/>
              <p:nvPr>
                <p:custDataLst>
                  <p:tags r:id="rId22"/>
                </p:custDataLst>
              </p:nvPr>
            </p:nvSpPr>
            <p:spPr>
              <a:xfrm>
                <a:off x="6332" y="3029"/>
                <a:ext cx="946" cy="102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6" name="矩形 35"/>
              <p:cNvSpPr/>
              <p:nvPr>
                <p:custDataLst>
                  <p:tags r:id="rId23"/>
                </p:custDataLst>
              </p:nvPr>
            </p:nvSpPr>
            <p:spPr>
              <a:xfrm>
                <a:off x="6352" y="4050"/>
                <a:ext cx="946" cy="102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3068955" y="3121025"/>
            <a:ext cx="2414270" cy="1816100"/>
            <a:chOff x="4833" y="4915"/>
            <a:chExt cx="3802" cy="2860"/>
          </a:xfrm>
        </p:grpSpPr>
        <p:grpSp>
          <p:nvGrpSpPr>
            <p:cNvPr id="47" name="组合 46"/>
            <p:cNvGrpSpPr/>
            <p:nvPr/>
          </p:nvGrpSpPr>
          <p:grpSpPr>
            <a:xfrm>
              <a:off x="4833" y="4919"/>
              <a:ext cx="1904" cy="2856"/>
              <a:chOff x="2664" y="5275"/>
              <a:chExt cx="1904" cy="2856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2664" y="5275"/>
                <a:ext cx="952" cy="2856"/>
                <a:chOff x="2664" y="5275"/>
                <a:chExt cx="952" cy="2856"/>
              </a:xfrm>
            </p:grpSpPr>
            <p:sp>
              <p:nvSpPr>
                <p:cNvPr id="39" name="矩形 38"/>
                <p:cNvSpPr/>
                <p:nvPr/>
              </p:nvSpPr>
              <p:spPr>
                <a:xfrm>
                  <a:off x="2664" y="5275"/>
                  <a:ext cx="952" cy="952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0" name="矩形 39"/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2664" y="6227"/>
                  <a:ext cx="952" cy="952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1" name="矩形 40"/>
                <p:cNvSpPr/>
                <p:nvPr>
                  <p:custDataLst>
                    <p:tags r:id="rId25"/>
                  </p:custDataLst>
                </p:nvPr>
              </p:nvSpPr>
              <p:spPr>
                <a:xfrm>
                  <a:off x="2664" y="7179"/>
                  <a:ext cx="952" cy="952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3" name="组合 42"/>
              <p:cNvGrpSpPr/>
              <p:nvPr/>
            </p:nvGrpSpPr>
            <p:grpSpPr>
              <a:xfrm>
                <a:off x="3616" y="5275"/>
                <a:ext cx="952" cy="2856"/>
                <a:chOff x="2664" y="5275"/>
                <a:chExt cx="952" cy="2856"/>
              </a:xfrm>
            </p:grpSpPr>
            <p:sp>
              <p:nvSpPr>
                <p:cNvPr id="44" name="矩形 43"/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2664" y="5275"/>
                  <a:ext cx="952" cy="952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5" name="矩形 44"/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2664" y="6227"/>
                  <a:ext cx="952" cy="952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6" name="矩形 45"/>
                <p:cNvSpPr/>
                <p:nvPr>
                  <p:custDataLst>
                    <p:tags r:id="rId28"/>
                  </p:custDataLst>
                </p:nvPr>
              </p:nvSpPr>
              <p:spPr>
                <a:xfrm>
                  <a:off x="2664" y="7179"/>
                  <a:ext cx="952" cy="952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48" name="组合 47"/>
            <p:cNvGrpSpPr/>
            <p:nvPr/>
          </p:nvGrpSpPr>
          <p:grpSpPr>
            <a:xfrm>
              <a:off x="6731" y="4915"/>
              <a:ext cx="1904" cy="2856"/>
              <a:chOff x="2664" y="5275"/>
              <a:chExt cx="1904" cy="2856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2664" y="5275"/>
                <a:ext cx="952" cy="2856"/>
                <a:chOff x="2664" y="5275"/>
                <a:chExt cx="952" cy="2856"/>
              </a:xfrm>
            </p:grpSpPr>
            <p:sp>
              <p:nvSpPr>
                <p:cNvPr id="50" name="矩形 49"/>
                <p:cNvSpPr/>
                <p:nvPr>
                  <p:custDataLst>
                    <p:tags r:id="rId29"/>
                  </p:custDataLst>
                </p:nvPr>
              </p:nvSpPr>
              <p:spPr>
                <a:xfrm>
                  <a:off x="2664" y="5275"/>
                  <a:ext cx="952" cy="952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1" name="矩形 50"/>
                <p:cNvSpPr/>
                <p:nvPr>
                  <p:custDataLst>
                    <p:tags r:id="rId30"/>
                  </p:custDataLst>
                </p:nvPr>
              </p:nvSpPr>
              <p:spPr>
                <a:xfrm>
                  <a:off x="2664" y="6227"/>
                  <a:ext cx="952" cy="952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2" name="矩形 51"/>
                <p:cNvSpPr/>
                <p:nvPr>
                  <p:custDataLst>
                    <p:tags r:id="rId31"/>
                  </p:custDataLst>
                </p:nvPr>
              </p:nvSpPr>
              <p:spPr>
                <a:xfrm>
                  <a:off x="2664" y="7179"/>
                  <a:ext cx="952" cy="952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3" name="组合 52"/>
              <p:cNvGrpSpPr/>
              <p:nvPr/>
            </p:nvGrpSpPr>
            <p:grpSpPr>
              <a:xfrm>
                <a:off x="3616" y="5275"/>
                <a:ext cx="952" cy="2856"/>
                <a:chOff x="2664" y="5275"/>
                <a:chExt cx="952" cy="2856"/>
              </a:xfrm>
            </p:grpSpPr>
            <p:sp>
              <p:nvSpPr>
                <p:cNvPr id="54" name="矩形 53"/>
                <p:cNvSpPr/>
                <p:nvPr>
                  <p:custDataLst>
                    <p:tags r:id="rId32"/>
                  </p:custDataLst>
                </p:nvPr>
              </p:nvSpPr>
              <p:spPr>
                <a:xfrm>
                  <a:off x="2664" y="5275"/>
                  <a:ext cx="952" cy="952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5" name="矩形 54"/>
                <p:cNvSpPr/>
                <p:nvPr>
                  <p:custDataLst>
                    <p:tags r:id="rId33"/>
                  </p:custDataLst>
                </p:nvPr>
              </p:nvSpPr>
              <p:spPr>
                <a:xfrm>
                  <a:off x="2664" y="6227"/>
                  <a:ext cx="952" cy="952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6" name="矩形 55"/>
                <p:cNvSpPr/>
                <p:nvPr>
                  <p:custDataLst>
                    <p:tags r:id="rId34"/>
                  </p:custDataLst>
                </p:nvPr>
              </p:nvSpPr>
              <p:spPr>
                <a:xfrm>
                  <a:off x="2664" y="7179"/>
                  <a:ext cx="952" cy="952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58" name="文本框 57"/>
          <p:cNvSpPr txBox="1"/>
          <p:nvPr/>
        </p:nvSpPr>
        <p:spPr>
          <a:xfrm>
            <a:off x="107315" y="3076575"/>
            <a:ext cx="3131820" cy="107632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r>
              <a:rPr lang="zh-CN" altLang="en-US" sz="3200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列举小正方形拼成大长方形</a:t>
            </a:r>
            <a:endParaRPr lang="zh-CN" altLang="en-US" sz="3200" b="1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1" name="图片 100">
            <a:hlinkClick r:id="rId35" action="ppaction://hlinksldjump"/>
          </p:cNvPr>
          <p:cNvPicPr/>
          <p:nvPr>
            <p:custDataLst>
              <p:tags r:id="rId36"/>
            </p:custDataLst>
          </p:nvPr>
        </p:nvPicPr>
        <p:blipFill>
          <a:blip r:embed="rId37"/>
          <a:stretch>
            <a:fillRect/>
          </a:stretch>
        </p:blipFill>
        <p:spPr>
          <a:xfrm>
            <a:off x="7452360" y="3003550"/>
            <a:ext cx="1587500" cy="1787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611505" y="699135"/>
            <a:ext cx="8199120" cy="132207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r>
              <a:rPr lang="zh-CN" altLang="en-US" sz="40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用</a:t>
            </a:r>
            <a:r>
              <a:rPr lang="en-US" altLang="zh-CN" sz="40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40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40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40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40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40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可以组成哪些不同的三位数？</a:t>
            </a:r>
            <a:endParaRPr lang="zh-CN" altLang="en-US" sz="40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0" name="图片 99">
            <a:hlinkClick r:id="rId1" action="ppaction://hlinksldjump"/>
          </p:cNvPr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380605" y="3363595"/>
            <a:ext cx="1296035" cy="1317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651760" y="1972310"/>
            <a:ext cx="38404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挑战自我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文本框 1"/>
          <p:cNvSpPr/>
          <p:nvPr/>
        </p:nvSpPr>
        <p:spPr>
          <a:xfrm>
            <a:off x="414338" y="593725"/>
            <a:ext cx="8277225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457200">
              <a:lnSpc>
                <a:spcPct val="120000"/>
              </a:lnSpc>
              <a:buClrTx/>
              <a:buSzPct val="100000"/>
              <a:buFontTx/>
              <a:buNone/>
            </a:pPr>
            <a:r>
              <a:rPr lang="en-US" altLang="zh-CN" sz="30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 </a:t>
            </a:r>
            <a:r>
              <a:rPr lang="zh-CN" altLang="en-US" sz="30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学校食堂中午供应的荤菜有</a:t>
            </a:r>
            <a:r>
              <a:rPr lang="en-US" altLang="zh-CN" sz="30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0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种，素菜有</a:t>
            </a:r>
            <a:endParaRPr lang="en-US" altLang="zh-CN" sz="30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defTabSz="457200">
              <a:lnSpc>
                <a:spcPct val="120000"/>
              </a:lnSpc>
              <a:buClrTx/>
              <a:buSzPct val="100000"/>
              <a:buFontTx/>
              <a:buNone/>
            </a:pPr>
            <a:r>
              <a:rPr lang="en-US" altLang="zh-CN" sz="30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4</a:t>
            </a:r>
            <a:r>
              <a:rPr lang="zh-CN" altLang="en-US" sz="30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种。选</a:t>
            </a:r>
            <a:r>
              <a:rPr lang="en-US" altLang="zh-CN" sz="30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0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种荤菜和</a:t>
            </a:r>
            <a:r>
              <a:rPr lang="en-US" altLang="zh-CN" sz="30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0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种素菜，一共有多少  </a:t>
            </a:r>
            <a:endParaRPr lang="en-US" altLang="zh-CN" sz="30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defTabSz="457200">
              <a:lnSpc>
                <a:spcPct val="120000"/>
              </a:lnSpc>
              <a:buClrTx/>
              <a:buSzPct val="100000"/>
              <a:buFontTx/>
              <a:buNone/>
            </a:pPr>
            <a:r>
              <a:rPr lang="en-US" altLang="zh-CN" sz="30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sz="30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种不同的搭配？（连一连再填表）</a:t>
            </a:r>
            <a:endParaRPr lang="zh-CN" altLang="en-US" sz="30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32771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4263" y="2346325"/>
            <a:ext cx="3884612" cy="210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9363" y="484188"/>
            <a:ext cx="4114800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" y="2840038"/>
            <a:ext cx="7918450" cy="881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6" name="文本框 1"/>
          <p:cNvSpPr/>
          <p:nvPr/>
        </p:nvSpPr>
        <p:spPr>
          <a:xfrm>
            <a:off x="3230563" y="3273425"/>
            <a:ext cx="700087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/>
            <a:r>
              <a:rPr lang="zh-CN" altLang="en-US" sz="2000" b="1">
                <a:solidFill>
                  <a:srgbClr val="F4549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青菜</a:t>
            </a:r>
            <a:endParaRPr lang="zh-CN" altLang="en-US" sz="2000" b="1">
              <a:solidFill>
                <a:srgbClr val="F4549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797" name="文本框 5"/>
          <p:cNvSpPr/>
          <p:nvPr/>
        </p:nvSpPr>
        <p:spPr>
          <a:xfrm>
            <a:off x="3862388" y="2862263"/>
            <a:ext cx="701675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/>
            <a:r>
              <a:rPr lang="zh-CN" altLang="en-US" sz="2000" b="1">
                <a:solidFill>
                  <a:srgbClr val="F4549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鸡腿</a:t>
            </a:r>
            <a:endParaRPr lang="zh-CN" altLang="en-US" sz="2000" b="1">
              <a:solidFill>
                <a:srgbClr val="F4549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798" name="文本框 6"/>
          <p:cNvSpPr/>
          <p:nvPr/>
        </p:nvSpPr>
        <p:spPr>
          <a:xfrm>
            <a:off x="3862388" y="3273425"/>
            <a:ext cx="701675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/>
            <a:r>
              <a:rPr lang="zh-CN" altLang="en-US" sz="2000" b="1">
                <a:solidFill>
                  <a:srgbClr val="F4549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茄子</a:t>
            </a:r>
            <a:endParaRPr lang="zh-CN" altLang="en-US" sz="2000" b="1">
              <a:solidFill>
                <a:srgbClr val="F4549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799" name="文本框 7"/>
          <p:cNvSpPr/>
          <p:nvPr/>
        </p:nvSpPr>
        <p:spPr>
          <a:xfrm>
            <a:off x="4529138" y="2862263"/>
            <a:ext cx="701675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/>
            <a:r>
              <a:rPr lang="zh-CN" altLang="en-US" sz="2000" b="1">
                <a:solidFill>
                  <a:srgbClr val="F4549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鸡腿</a:t>
            </a:r>
            <a:endParaRPr lang="zh-CN" altLang="en-US" sz="2000" b="1">
              <a:solidFill>
                <a:srgbClr val="F4549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800" name="文本框 8"/>
          <p:cNvSpPr/>
          <p:nvPr/>
        </p:nvSpPr>
        <p:spPr>
          <a:xfrm>
            <a:off x="4529138" y="3273425"/>
            <a:ext cx="701675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/>
            <a:r>
              <a:rPr lang="zh-CN" altLang="en-US" sz="2000" b="1">
                <a:solidFill>
                  <a:srgbClr val="F4549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黄瓜</a:t>
            </a:r>
            <a:endParaRPr lang="zh-CN" altLang="en-US" sz="2000" b="1">
              <a:solidFill>
                <a:srgbClr val="F4549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801" name="文本框 11"/>
          <p:cNvSpPr/>
          <p:nvPr/>
        </p:nvSpPr>
        <p:spPr>
          <a:xfrm>
            <a:off x="5195888" y="2862263"/>
            <a:ext cx="700087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/>
            <a:r>
              <a:rPr lang="zh-CN" altLang="en-US" sz="2000" b="1">
                <a:solidFill>
                  <a:srgbClr val="F4549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鸡腿</a:t>
            </a:r>
            <a:endParaRPr lang="zh-CN" altLang="en-US" sz="2000" b="1">
              <a:solidFill>
                <a:srgbClr val="F4549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802" name="文本框 12"/>
          <p:cNvSpPr/>
          <p:nvPr/>
        </p:nvSpPr>
        <p:spPr>
          <a:xfrm>
            <a:off x="5195888" y="3273425"/>
            <a:ext cx="700087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/>
            <a:r>
              <a:rPr lang="zh-CN" altLang="en-US" sz="2000" b="1">
                <a:solidFill>
                  <a:srgbClr val="F4549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包菜</a:t>
            </a:r>
            <a:endParaRPr lang="zh-CN" altLang="en-US" sz="2000" b="1">
              <a:solidFill>
                <a:srgbClr val="F4549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803" name="文本框 13"/>
          <p:cNvSpPr/>
          <p:nvPr/>
        </p:nvSpPr>
        <p:spPr>
          <a:xfrm>
            <a:off x="5827713" y="2862263"/>
            <a:ext cx="701675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/>
            <a:r>
              <a:rPr lang="zh-CN" altLang="en-US" sz="2000" b="1">
                <a:solidFill>
                  <a:srgbClr val="F4549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牛排</a:t>
            </a:r>
            <a:endParaRPr lang="zh-CN" altLang="en-US" sz="2000" b="1">
              <a:solidFill>
                <a:srgbClr val="F4549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804" name="文本框 14"/>
          <p:cNvSpPr/>
          <p:nvPr/>
        </p:nvSpPr>
        <p:spPr>
          <a:xfrm>
            <a:off x="5827713" y="3273425"/>
            <a:ext cx="701675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/>
            <a:r>
              <a:rPr lang="zh-CN" altLang="en-US" sz="2000" b="1">
                <a:solidFill>
                  <a:srgbClr val="F4549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青菜</a:t>
            </a:r>
            <a:endParaRPr lang="zh-CN" altLang="en-US" sz="2000" b="1">
              <a:solidFill>
                <a:srgbClr val="F4549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805" name="文本框 15"/>
          <p:cNvSpPr/>
          <p:nvPr/>
        </p:nvSpPr>
        <p:spPr>
          <a:xfrm>
            <a:off x="6477000" y="2862263"/>
            <a:ext cx="701675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/>
            <a:r>
              <a:rPr lang="zh-CN" altLang="en-US" sz="2000" b="1">
                <a:solidFill>
                  <a:srgbClr val="F4549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牛排</a:t>
            </a:r>
            <a:endParaRPr lang="zh-CN" altLang="en-US" sz="2000" b="1">
              <a:solidFill>
                <a:srgbClr val="F4549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806" name="文本框 16"/>
          <p:cNvSpPr/>
          <p:nvPr/>
        </p:nvSpPr>
        <p:spPr>
          <a:xfrm>
            <a:off x="6477000" y="3273425"/>
            <a:ext cx="701675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/>
            <a:r>
              <a:rPr lang="zh-CN" altLang="en-US" sz="2000" b="1">
                <a:solidFill>
                  <a:srgbClr val="F4549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茄子</a:t>
            </a:r>
            <a:endParaRPr lang="zh-CN" altLang="en-US" sz="2000" b="1">
              <a:solidFill>
                <a:srgbClr val="F4549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807" name="文本框 17"/>
          <p:cNvSpPr/>
          <p:nvPr/>
        </p:nvSpPr>
        <p:spPr>
          <a:xfrm>
            <a:off x="7143750" y="2862263"/>
            <a:ext cx="701675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/>
            <a:r>
              <a:rPr lang="zh-CN" altLang="en-US" sz="2000" b="1">
                <a:solidFill>
                  <a:srgbClr val="F4549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牛排</a:t>
            </a:r>
            <a:endParaRPr lang="zh-CN" altLang="en-US" sz="2000" b="1">
              <a:solidFill>
                <a:srgbClr val="F4549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808" name="文本框 18"/>
          <p:cNvSpPr/>
          <p:nvPr/>
        </p:nvSpPr>
        <p:spPr>
          <a:xfrm>
            <a:off x="7143750" y="3273425"/>
            <a:ext cx="701675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/>
            <a:r>
              <a:rPr lang="zh-CN" altLang="en-US" sz="2000" b="1">
                <a:solidFill>
                  <a:srgbClr val="F4549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黄瓜</a:t>
            </a:r>
            <a:endParaRPr lang="zh-CN" altLang="en-US" sz="2000" b="1">
              <a:solidFill>
                <a:srgbClr val="F4549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809" name="文本框 19"/>
          <p:cNvSpPr/>
          <p:nvPr/>
        </p:nvSpPr>
        <p:spPr>
          <a:xfrm>
            <a:off x="7820025" y="2862263"/>
            <a:ext cx="700088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/>
            <a:r>
              <a:rPr lang="zh-CN" altLang="en-US" sz="2000" b="1">
                <a:solidFill>
                  <a:srgbClr val="F4549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牛排</a:t>
            </a:r>
            <a:endParaRPr lang="zh-CN" altLang="en-US" sz="2000" b="1">
              <a:solidFill>
                <a:srgbClr val="F4549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810" name="文本框 20"/>
          <p:cNvSpPr/>
          <p:nvPr/>
        </p:nvSpPr>
        <p:spPr>
          <a:xfrm>
            <a:off x="7820025" y="3273425"/>
            <a:ext cx="700088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/>
            <a:r>
              <a:rPr lang="zh-CN" altLang="en-US" sz="2000" b="1">
                <a:solidFill>
                  <a:srgbClr val="F4549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包菜</a:t>
            </a:r>
            <a:endParaRPr lang="zh-CN" altLang="en-US" sz="2000" b="1">
              <a:solidFill>
                <a:srgbClr val="F4549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811" name="文本框 21"/>
          <p:cNvSpPr/>
          <p:nvPr/>
        </p:nvSpPr>
        <p:spPr>
          <a:xfrm>
            <a:off x="642938" y="3775075"/>
            <a:ext cx="6237287" cy="560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20000"/>
              </a:lnSpc>
            </a:pPr>
            <a:r>
              <a:rPr lang="zh-CN" altLang="en-US" sz="2800" b="1">
                <a:solidFill>
                  <a:srgbClr val="FF5F5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答：一共有</a:t>
            </a:r>
            <a:r>
              <a:rPr lang="en-US" altLang="zh-CN" sz="2800" b="1">
                <a:solidFill>
                  <a:srgbClr val="FF5F5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12</a:t>
            </a:r>
            <a:r>
              <a:rPr lang="zh-CN" altLang="en-US" sz="2800" b="1">
                <a:solidFill>
                  <a:srgbClr val="FF5F5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种不同的搭配。</a:t>
            </a:r>
            <a:endParaRPr lang="en-US" altLang="zh-CN" sz="2800" b="1">
              <a:solidFill>
                <a:srgbClr val="FF5F5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 fill="hold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 fill="hold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 fill="hold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 fill="hold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 fill="hold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 fill="hold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 fill="hold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 fill="hold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 fill="hold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 fill="hold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7" grpId="0" animBg="1"/>
      <p:bldP spid="33798" grpId="0" animBg="1"/>
      <p:bldP spid="33799" grpId="0" animBg="1"/>
      <p:bldP spid="33800" grpId="0" animBg="1"/>
      <p:bldP spid="33801" grpId="0" animBg="1"/>
      <p:bldP spid="33802" grpId="0" animBg="1"/>
      <p:bldP spid="33803" grpId="0" animBg="1"/>
      <p:bldP spid="33804" grpId="0" animBg="1"/>
      <p:bldP spid="33805" grpId="0" animBg="1"/>
      <p:bldP spid="33806" grpId="0" animBg="1"/>
      <p:bldP spid="33807" grpId="0" animBg="1"/>
      <p:bldP spid="33808" grpId="0" animBg="1"/>
      <p:bldP spid="33809" grpId="0" animBg="1"/>
      <p:bldP spid="33810" grpId="0" animBg="1"/>
      <p:bldP spid="338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TextBox 1"/>
          <p:cNvSpPr/>
          <p:nvPr/>
        </p:nvSpPr>
        <p:spPr>
          <a:xfrm>
            <a:off x="250825" y="481013"/>
            <a:ext cx="8393113" cy="154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50000"/>
              </a:lnSpc>
            </a:pPr>
            <a:r>
              <a:rPr lang="en-US" altLang="zh-CN" sz="2100" b="1">
                <a:solidFill>
                  <a:srgbClr val="4472C4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100" b="1">
                <a:solidFill>
                  <a:srgbClr val="4472C4"/>
                </a:solidFill>
                <a:latin typeface="微软雅黑" panose="020B0503020204020204" charset="-122"/>
                <a:ea typeface="微软雅黑" panose="020B0503020204020204" charset="-122"/>
              </a:rPr>
              <a:t>有</a:t>
            </a:r>
            <a:r>
              <a:rPr lang="en-US" altLang="zh-CN" sz="2100" b="1">
                <a:solidFill>
                  <a:srgbClr val="4472C4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CN" altLang="en-US" sz="2100" b="1">
                <a:solidFill>
                  <a:srgbClr val="4472C4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2100" b="1">
                <a:solidFill>
                  <a:srgbClr val="4472C4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en-US" sz="2100" b="1">
                <a:solidFill>
                  <a:srgbClr val="4472C4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2100" b="1">
                <a:solidFill>
                  <a:srgbClr val="4472C4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CN" altLang="en-US" sz="2100" b="1">
                <a:solidFill>
                  <a:srgbClr val="4472C4"/>
                </a:solidFill>
                <a:latin typeface="微软雅黑" panose="020B0503020204020204" charset="-122"/>
                <a:ea typeface="微软雅黑" panose="020B0503020204020204" charset="-122"/>
              </a:rPr>
              <a:t>三个网站，分别是每两天、三天、四天更新一次。某月</a:t>
            </a:r>
            <a:r>
              <a:rPr lang="en-US" altLang="zh-CN" sz="2100" b="1">
                <a:solidFill>
                  <a:srgbClr val="4472C4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100" b="1">
                <a:solidFill>
                  <a:srgbClr val="4472C4"/>
                </a:solidFill>
                <a:latin typeface="微软雅黑" panose="020B0503020204020204" charset="-122"/>
                <a:ea typeface="微软雅黑" panose="020B0503020204020204" charset="-122"/>
              </a:rPr>
              <a:t>日三个网站同时更新后，到这个月</a:t>
            </a:r>
            <a:r>
              <a:rPr lang="en-US" altLang="zh-CN" sz="2100" b="1">
                <a:solidFill>
                  <a:srgbClr val="4472C4"/>
                </a:solidFill>
                <a:latin typeface="微软雅黑" panose="020B0503020204020204" charset="-122"/>
                <a:ea typeface="微软雅黑" panose="020B0503020204020204" charset="-122"/>
              </a:rPr>
              <a:t>15</a:t>
            </a:r>
            <a:r>
              <a:rPr lang="zh-CN" altLang="en-US" sz="2100" b="1">
                <a:solidFill>
                  <a:srgbClr val="4472C4"/>
                </a:solidFill>
                <a:latin typeface="微软雅黑" panose="020B0503020204020204" charset="-122"/>
                <a:ea typeface="微软雅黑" panose="020B0503020204020204" charset="-122"/>
              </a:rPr>
              <a:t>日，哪几天没有网站更新？哪一天三个网站同时更新？</a:t>
            </a:r>
            <a:endParaRPr lang="zh-CN" altLang="en-US" sz="21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584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963" y="1947863"/>
            <a:ext cx="7988300" cy="2101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4" name="TextBox 1"/>
          <p:cNvSpPr/>
          <p:nvPr/>
        </p:nvSpPr>
        <p:spPr>
          <a:xfrm>
            <a:off x="3376613" y="2470150"/>
            <a:ext cx="7762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/>
            <a:r>
              <a:rPr lang="zh-CN" altLang="en-US" sz="2400">
                <a:solidFill>
                  <a:srgbClr val="FD0D6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  <a:endParaRPr lang="zh-CN" altLang="en-US" sz="2400">
              <a:solidFill>
                <a:srgbClr val="FD0D6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45" name="TextBox 1"/>
          <p:cNvSpPr/>
          <p:nvPr/>
        </p:nvSpPr>
        <p:spPr>
          <a:xfrm>
            <a:off x="4152900" y="2441575"/>
            <a:ext cx="77628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/>
            <a:r>
              <a:rPr lang="zh-CN" altLang="en-US" sz="2400">
                <a:solidFill>
                  <a:srgbClr val="FD0D6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  <a:endParaRPr lang="zh-CN" altLang="en-US" sz="2400">
              <a:solidFill>
                <a:srgbClr val="FD0D6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46" name="TextBox 1"/>
          <p:cNvSpPr/>
          <p:nvPr/>
        </p:nvSpPr>
        <p:spPr>
          <a:xfrm>
            <a:off x="5153025" y="2441575"/>
            <a:ext cx="77628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/>
            <a:r>
              <a:rPr lang="zh-CN" altLang="en-US" sz="2400">
                <a:solidFill>
                  <a:srgbClr val="FD0D6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  <a:endParaRPr lang="zh-CN" altLang="en-US" sz="2400">
              <a:solidFill>
                <a:srgbClr val="FD0D6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47" name="TextBox 1"/>
          <p:cNvSpPr/>
          <p:nvPr/>
        </p:nvSpPr>
        <p:spPr>
          <a:xfrm>
            <a:off x="6072188" y="2441575"/>
            <a:ext cx="7762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/>
            <a:r>
              <a:rPr lang="zh-CN" altLang="en-US" sz="2400">
                <a:solidFill>
                  <a:srgbClr val="FD0D6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  <a:endParaRPr lang="zh-CN" altLang="en-US" sz="2400">
              <a:solidFill>
                <a:srgbClr val="FD0D6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48" name="TextBox 1"/>
          <p:cNvSpPr/>
          <p:nvPr/>
        </p:nvSpPr>
        <p:spPr>
          <a:xfrm>
            <a:off x="7081838" y="2441575"/>
            <a:ext cx="7762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/>
            <a:r>
              <a:rPr lang="zh-CN" altLang="en-US" sz="2400">
                <a:solidFill>
                  <a:srgbClr val="FD0D6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  <a:endParaRPr lang="zh-CN" altLang="en-US" sz="2400">
              <a:solidFill>
                <a:srgbClr val="FD0D6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49" name="TextBox 1"/>
          <p:cNvSpPr/>
          <p:nvPr/>
        </p:nvSpPr>
        <p:spPr>
          <a:xfrm>
            <a:off x="8081963" y="2441575"/>
            <a:ext cx="7762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/>
            <a:r>
              <a:rPr lang="zh-CN" altLang="en-US" sz="2400">
                <a:solidFill>
                  <a:srgbClr val="FD0D6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  <a:endParaRPr lang="zh-CN" altLang="en-US" sz="2400">
              <a:solidFill>
                <a:srgbClr val="FD0D6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50" name="TextBox 1"/>
          <p:cNvSpPr/>
          <p:nvPr/>
        </p:nvSpPr>
        <p:spPr>
          <a:xfrm>
            <a:off x="4152900" y="2989263"/>
            <a:ext cx="77628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/>
            <a:r>
              <a:rPr lang="zh-CN" altLang="en-US" sz="2400">
                <a:solidFill>
                  <a:srgbClr val="FD0D6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  <a:endParaRPr lang="zh-CN" altLang="en-US" sz="2400">
              <a:solidFill>
                <a:srgbClr val="FD0D6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51" name="TextBox 1"/>
          <p:cNvSpPr/>
          <p:nvPr/>
        </p:nvSpPr>
        <p:spPr>
          <a:xfrm>
            <a:off x="5653088" y="3013075"/>
            <a:ext cx="7762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/>
            <a:r>
              <a:rPr lang="zh-CN" altLang="en-US" sz="2400">
                <a:solidFill>
                  <a:srgbClr val="FD0D6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  <a:endParaRPr lang="zh-CN" altLang="en-US" sz="2400">
              <a:solidFill>
                <a:srgbClr val="FD0D6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52" name="TextBox 1"/>
          <p:cNvSpPr/>
          <p:nvPr/>
        </p:nvSpPr>
        <p:spPr>
          <a:xfrm>
            <a:off x="7081838" y="3013075"/>
            <a:ext cx="7762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/>
            <a:r>
              <a:rPr lang="zh-CN" altLang="en-US" sz="2400">
                <a:solidFill>
                  <a:srgbClr val="FD0D6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  <a:endParaRPr lang="zh-CN" altLang="en-US" sz="2400">
              <a:solidFill>
                <a:srgbClr val="FD0D6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53" name="TextBox 1"/>
          <p:cNvSpPr/>
          <p:nvPr/>
        </p:nvSpPr>
        <p:spPr>
          <a:xfrm>
            <a:off x="5143500" y="3484563"/>
            <a:ext cx="77628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/>
            <a:r>
              <a:rPr lang="zh-CN" altLang="en-US" sz="2400">
                <a:solidFill>
                  <a:srgbClr val="FD0D6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  <a:endParaRPr lang="zh-CN" altLang="en-US" sz="2400">
              <a:solidFill>
                <a:srgbClr val="FD0D6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54" name="TextBox 1"/>
          <p:cNvSpPr/>
          <p:nvPr/>
        </p:nvSpPr>
        <p:spPr>
          <a:xfrm>
            <a:off x="7072313" y="3508375"/>
            <a:ext cx="7762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/>
            <a:r>
              <a:rPr lang="zh-CN" altLang="en-US" sz="2400">
                <a:solidFill>
                  <a:srgbClr val="FD0D6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  <a:endParaRPr lang="zh-CN" altLang="en-US" sz="2400">
              <a:solidFill>
                <a:srgbClr val="FD0D6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55" name="TextBox 1"/>
          <p:cNvSpPr/>
          <p:nvPr/>
        </p:nvSpPr>
        <p:spPr>
          <a:xfrm>
            <a:off x="187325" y="4133850"/>
            <a:ext cx="8769350" cy="576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50000"/>
              </a:lnSpc>
            </a:pPr>
            <a:r>
              <a:rPr lang="zh-CN" altLang="en-US" sz="2100">
                <a:latin typeface="微软雅黑" panose="020B0503020204020204" charset="-122"/>
                <a:ea typeface="微软雅黑" panose="020B0503020204020204" charset="-122"/>
              </a:rPr>
              <a:t>答：</a:t>
            </a:r>
            <a:r>
              <a:rPr lang="en-US" altLang="zh-CN" sz="210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100">
                <a:latin typeface="微软雅黑" panose="020B0503020204020204" charset="-122"/>
                <a:ea typeface="微软雅黑" panose="020B0503020204020204" charset="-122"/>
              </a:rPr>
              <a:t>号、</a:t>
            </a:r>
            <a:r>
              <a:rPr lang="en-US" altLang="zh-CN" sz="2100"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2100">
                <a:latin typeface="微软雅黑" panose="020B0503020204020204" charset="-122"/>
                <a:ea typeface="微软雅黑" panose="020B0503020204020204" charset="-122"/>
              </a:rPr>
              <a:t>号、</a:t>
            </a:r>
            <a:r>
              <a:rPr lang="en-US" altLang="zh-CN" sz="2100"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2100">
                <a:latin typeface="微软雅黑" panose="020B0503020204020204" charset="-122"/>
                <a:ea typeface="微软雅黑" panose="020B0503020204020204" charset="-122"/>
              </a:rPr>
              <a:t>号、</a:t>
            </a:r>
            <a:r>
              <a:rPr lang="en-US" altLang="zh-CN" sz="2100">
                <a:latin typeface="微软雅黑" panose="020B0503020204020204" charset="-122"/>
                <a:ea typeface="微软雅黑" panose="020B0503020204020204" charset="-122"/>
              </a:rPr>
              <a:t>12</a:t>
            </a:r>
            <a:r>
              <a:rPr lang="zh-CN" altLang="en-US" sz="2100">
                <a:latin typeface="微软雅黑" panose="020B0503020204020204" charset="-122"/>
                <a:ea typeface="微软雅黑" panose="020B0503020204020204" charset="-122"/>
              </a:rPr>
              <a:t>号和</a:t>
            </a:r>
            <a:r>
              <a:rPr lang="en-US" altLang="zh-CN" sz="2100">
                <a:latin typeface="微软雅黑" panose="020B0503020204020204" charset="-122"/>
                <a:ea typeface="微软雅黑" panose="020B0503020204020204" charset="-122"/>
              </a:rPr>
              <a:t>14</a:t>
            </a:r>
            <a:r>
              <a:rPr lang="zh-CN" altLang="en-US" sz="2100">
                <a:latin typeface="微软雅黑" panose="020B0503020204020204" charset="-122"/>
                <a:ea typeface="微软雅黑" panose="020B0503020204020204" charset="-122"/>
              </a:rPr>
              <a:t>号没有网站更新；</a:t>
            </a:r>
            <a:r>
              <a:rPr lang="en-US" altLang="zh-CN" sz="210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100">
                <a:latin typeface="微软雅黑" panose="020B0503020204020204" charset="-122"/>
                <a:ea typeface="微软雅黑" panose="020B0503020204020204" charset="-122"/>
              </a:rPr>
              <a:t>号和</a:t>
            </a:r>
            <a:r>
              <a:rPr lang="en-US" altLang="zh-CN" sz="2100">
                <a:latin typeface="微软雅黑" panose="020B0503020204020204" charset="-122"/>
                <a:ea typeface="微软雅黑" panose="020B0503020204020204" charset="-122"/>
              </a:rPr>
              <a:t>13</a:t>
            </a:r>
            <a:r>
              <a:rPr lang="zh-CN" altLang="en-US" sz="2100">
                <a:latin typeface="微软雅黑" panose="020B0503020204020204" charset="-122"/>
                <a:ea typeface="微软雅黑" panose="020B0503020204020204" charset="-122"/>
              </a:rPr>
              <a:t>号同时更新。</a:t>
            </a:r>
            <a:endParaRPr lang="zh-CN" altLang="en-US" sz="21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 fill="hold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 fill="hold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 fill="hold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 fill="hold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 fill="hold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 fill="hold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 fill="hold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 fill="hold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 fill="hold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 fill="hold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 fill="hold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5" grpId="0" animBg="1"/>
      <p:bldP spid="35846" grpId="0" animBg="1"/>
      <p:bldP spid="35847" grpId="0" animBg="1"/>
      <p:bldP spid="35848" grpId="0" animBg="1"/>
      <p:bldP spid="35849" grpId="0" animBg="1"/>
      <p:bldP spid="35850" grpId="0" animBg="1"/>
      <p:bldP spid="35851" grpId="0" animBg="1"/>
      <p:bldP spid="35852" grpId="0" animBg="1"/>
      <p:bldP spid="35853" grpId="0" animBg="1"/>
      <p:bldP spid="35854" grpId="0" animBg="1"/>
      <p:bldP spid="358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2" name="New pictu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88800" y="12458700"/>
            <a:ext cx="342900" cy="241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1403350" y="1635760"/>
            <a:ext cx="6054725" cy="107632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r>
              <a:rPr lang="zh-CN" altLang="en-US" sz="3200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通过这节课的学习，你对列举有哪些认识</a:t>
            </a:r>
            <a:r>
              <a:rPr lang="en-US" altLang="zh-CN" sz="3200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  <a:endParaRPr lang="en-US" altLang="zh-CN" sz="3200" b="1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1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95605" y="1131570"/>
            <a:ext cx="4587240" cy="5835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一年中有几个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大月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3260" y="1995805"/>
            <a:ext cx="784225" cy="52197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19885" y="1995805"/>
            <a:ext cx="747395" cy="52197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80310" y="1995805"/>
            <a:ext cx="747395" cy="52197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40735" y="1995805"/>
            <a:ext cx="747395" cy="52197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40530" y="1995805"/>
            <a:ext cx="747395" cy="52197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20335" y="1995805"/>
            <a:ext cx="984885" cy="52197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</a:t>
            </a:r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72225" y="1995805"/>
            <a:ext cx="972820" cy="52197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12</a:t>
            </a:r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</a:t>
            </a:r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左大括号 9"/>
          <p:cNvSpPr/>
          <p:nvPr/>
        </p:nvSpPr>
        <p:spPr>
          <a:xfrm rot="16200000">
            <a:off x="3682365" y="-426720"/>
            <a:ext cx="506095" cy="6215380"/>
          </a:xfrm>
          <a:prstGeom prst="leftBrace">
            <a:avLst>
              <a:gd name="adj1" fmla="val 0"/>
              <a:gd name="adj2" fmla="val 50000"/>
            </a:avLst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563620" y="3003550"/>
            <a:ext cx="1144270" cy="5835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3260" y="3579495"/>
            <a:ext cx="8028305" cy="113728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像这样，将</a:t>
            </a:r>
            <a:r>
              <a:rPr lang="zh-CN" altLang="en-US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所有</a:t>
            </a:r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符合条件的情况一一罗列出来的方法叫</a:t>
            </a:r>
            <a:r>
              <a:rPr lang="zh-CN" altLang="en-US" sz="3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列举</a:t>
            </a:r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32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 animBg="1"/>
      <p:bldP spid="10" grpId="1" animBg="1"/>
      <p:bldP spid="11" grpId="0"/>
      <p:bldP spid="11" grpId="1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3" name="Rectangle 7"/>
          <p:cNvSpPr/>
          <p:nvPr/>
        </p:nvSpPr>
        <p:spPr>
          <a:xfrm>
            <a:off x="2195830" y="1347470"/>
            <a:ext cx="4942840" cy="93408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zh-CN" altLang="en-US" sz="4600" b="1">
                <a:latin typeface="黑体" panose="02010609060101010101" pitchFamily="49" charset="-122"/>
                <a:ea typeface="黑体" panose="02010609060101010101" pitchFamily="49" charset="-122"/>
              </a:rPr>
              <a:t>解决问题的策略</a:t>
            </a:r>
            <a:endParaRPr lang="zh-CN" altLang="en-US" sz="4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92090" y="2355850"/>
            <a:ext cx="30734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-----</a:t>
            </a:r>
            <a:r>
              <a:rPr lang="zh-CN" altLang="en-US" sz="44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列举</a:t>
            </a:r>
            <a:endParaRPr lang="zh-CN" altLang="en-US" sz="44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5" name="文本框 16"/>
          <p:cNvSpPr/>
          <p:nvPr/>
        </p:nvSpPr>
        <p:spPr>
          <a:xfrm>
            <a:off x="683260" y="1131570"/>
            <a:ext cx="7173913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457200" eaLnBrk="0" hangingPunct="0">
              <a:lnSpc>
                <a:spcPct val="120000"/>
              </a:lnSpc>
              <a:buClrTx/>
              <a:buSzPct val="100000"/>
              <a:buFontTx/>
              <a:buNone/>
            </a:pPr>
            <a:r>
              <a:rPr lang="zh-CN" altLang="en-US" sz="30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王大叔用木条围一个长为</a:t>
            </a:r>
            <a:r>
              <a:rPr lang="en-US" altLang="zh-CN" sz="30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</a:t>
            </a:r>
            <a:r>
              <a:rPr lang="zh-CN" altLang="en-US" sz="30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米，宽为</a:t>
            </a:r>
            <a:r>
              <a:rPr lang="en-US" altLang="zh-CN" sz="30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30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米的</a:t>
            </a:r>
            <a:endParaRPr lang="zh-CN" altLang="en-US" sz="30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defTabSz="457200" eaLnBrk="0" hangingPunct="0">
              <a:lnSpc>
                <a:spcPct val="120000"/>
              </a:lnSpc>
              <a:buClrTx/>
              <a:buSzPct val="100000"/>
              <a:buFontTx/>
              <a:buNone/>
            </a:pPr>
            <a:r>
              <a:rPr lang="zh-CN" altLang="en-US" sz="30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长方形羊圈，羊圈的面积是多少？</a:t>
            </a:r>
            <a:r>
              <a:rPr lang="en-US" altLang="zh-CN" sz="30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         </a:t>
            </a:r>
            <a:endParaRPr lang="en-US" altLang="zh-CN" sz="30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defTabSz="457200" eaLnBrk="0" hangingPunct="0">
              <a:lnSpc>
                <a:spcPct val="120000"/>
              </a:lnSpc>
              <a:buClrTx/>
              <a:buSzPct val="100000"/>
              <a:buFontTx/>
              <a:buNone/>
            </a:pPr>
            <a:r>
              <a:rPr lang="en-US" altLang="zh-CN" sz="30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endParaRPr lang="en-US" altLang="zh-CN" sz="30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0486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9790" y="2771775"/>
            <a:ext cx="4255135" cy="212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99160" y="2643505"/>
            <a:ext cx="3883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×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4=28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（平方米）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8820" y="3435985"/>
            <a:ext cx="36372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答：羊圈的面积是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28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平方米。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5" name="文本框 16"/>
          <p:cNvSpPr/>
          <p:nvPr/>
        </p:nvSpPr>
        <p:spPr>
          <a:xfrm>
            <a:off x="683260" y="1131570"/>
            <a:ext cx="7174230" cy="144018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defTabSz="457200" eaLnBrk="0" hangingPunct="0">
              <a:lnSpc>
                <a:spcPct val="120000"/>
              </a:lnSpc>
              <a:buClrTx/>
              <a:buSzPct val="100000"/>
              <a:buFontTx/>
              <a:buNone/>
            </a:pPr>
            <a:r>
              <a:rPr lang="zh-CN" altLang="en-US" sz="30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王大叔又准备用</a:t>
            </a:r>
            <a:r>
              <a:rPr lang="en-US" altLang="zh-CN" sz="30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22</a:t>
            </a:r>
            <a:r>
              <a:rPr lang="zh-CN" altLang="en-US" sz="30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根</a:t>
            </a:r>
            <a:r>
              <a:rPr lang="en-US" altLang="zh-CN" sz="30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0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米长的木条围一个长方形花圃，那么花圃的面积是多少？</a:t>
            </a:r>
            <a:r>
              <a:rPr lang="en-US" altLang="zh-CN" sz="30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         </a:t>
            </a:r>
            <a:endParaRPr lang="en-US" altLang="zh-CN" sz="30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defTabSz="457200" eaLnBrk="0" hangingPunct="0">
              <a:lnSpc>
                <a:spcPct val="120000"/>
              </a:lnSpc>
              <a:buClrTx/>
              <a:buSzPct val="100000"/>
              <a:buFontTx/>
              <a:buNone/>
            </a:pPr>
            <a:r>
              <a:rPr lang="en-US" altLang="zh-CN" sz="30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endParaRPr lang="en-US" altLang="zh-CN" sz="30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0486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9790" y="2771775"/>
            <a:ext cx="4255135" cy="212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683260" y="2859405"/>
            <a:ext cx="45720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你还能列出一道算式解决问题吗？</a:t>
            </a:r>
            <a:endParaRPr lang="zh-CN" altLang="en-US" sz="32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5" grpId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5" name="文本框 16"/>
          <p:cNvSpPr/>
          <p:nvPr/>
        </p:nvSpPr>
        <p:spPr>
          <a:xfrm>
            <a:off x="683260" y="1131570"/>
            <a:ext cx="7174230" cy="144018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defTabSz="457200" eaLnBrk="0" hangingPunct="0">
              <a:lnSpc>
                <a:spcPct val="120000"/>
              </a:lnSpc>
              <a:buClrTx/>
              <a:buSzPct val="100000"/>
              <a:buFontTx/>
              <a:buNone/>
            </a:pPr>
            <a:r>
              <a:rPr lang="zh-CN" altLang="en-US" sz="30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王大叔又准备用</a:t>
            </a:r>
            <a:r>
              <a:rPr lang="en-US" altLang="zh-CN" sz="30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22</a:t>
            </a:r>
            <a:r>
              <a:rPr lang="zh-CN" altLang="en-US" sz="30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根</a:t>
            </a:r>
            <a:r>
              <a:rPr lang="en-US" altLang="zh-CN" sz="30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0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米长的木条围一个长方形花圃，怎样围面积</a:t>
            </a:r>
            <a:r>
              <a: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最大？</a:t>
            </a:r>
            <a:r>
              <a:rPr lang="en-US" altLang="zh-CN" sz="30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         </a:t>
            </a:r>
            <a:endParaRPr lang="en-US" altLang="zh-CN" sz="30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defTabSz="457200" eaLnBrk="0" hangingPunct="0">
              <a:lnSpc>
                <a:spcPct val="120000"/>
              </a:lnSpc>
              <a:buClrTx/>
              <a:buSzPct val="100000"/>
              <a:buFontTx/>
              <a:buNone/>
            </a:pPr>
            <a:r>
              <a:rPr lang="en-US" altLang="zh-CN" sz="30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endParaRPr lang="en-US" altLang="zh-CN" sz="30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0486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9790" y="2771775"/>
            <a:ext cx="4255135" cy="212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39115" y="2499360"/>
            <a:ext cx="26422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、圈一圈关键词；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419475" y="1203325"/>
            <a:ext cx="1800225" cy="57594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859655" y="1779270"/>
            <a:ext cx="1296035" cy="50419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83260" y="1779270"/>
            <a:ext cx="1368425" cy="57658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39115" y="3147695"/>
            <a:ext cx="47186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、根据关键词，你能想到什么？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59430" y="771525"/>
            <a:ext cx="18345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周长是</a:t>
            </a:r>
            <a:r>
              <a:rPr lang="en-US" altLang="zh-CN" sz="24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22</a:t>
            </a:r>
            <a:r>
              <a:rPr lang="zh-CN" altLang="en-US" sz="24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米</a:t>
            </a:r>
            <a:endParaRPr lang="zh-CN" altLang="en-US" sz="24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59655" y="771525"/>
            <a:ext cx="26771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长和宽都是整米数</a:t>
            </a:r>
            <a:endParaRPr lang="zh-CN" altLang="en-US" sz="24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99610" y="2355850"/>
            <a:ext cx="2430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面积大小不唯一</a:t>
            </a:r>
            <a:endParaRPr lang="zh-CN" altLang="en-US" sz="24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9115" y="3867785"/>
            <a:ext cx="43980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、你打算怎样解决这个问题？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5" grpId="0" animBg="1"/>
      <p:bldP spid="5" grpId="1" animBg="1"/>
      <p:bldP spid="2" grpId="0"/>
      <p:bldP spid="2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矩形: 圆顶角 14"/>
          <p:cNvSpPr/>
          <p:nvPr/>
        </p:nvSpPr>
        <p:spPr>
          <a:xfrm>
            <a:off x="358775" y="654050"/>
            <a:ext cx="6642100" cy="481013"/>
          </a:xfrm>
          <a:solidFill>
            <a:srgbClr val="FFFFFF"/>
          </a:solidFill>
          <a:ln w="12700" cap="flat" cmpd="sng">
            <a:solidFill>
              <a:srgbClr val="D9D9D9"/>
            </a:solidFill>
            <a:prstDash val="solid"/>
            <a:headEnd type="none" w="med" len="med"/>
            <a:tailEnd type="none" w="med" len="med"/>
          </a:ln>
          <a:effectLst>
            <a:outerShdw dist="38100" dir="2699999" algn="tl" rotWithShape="0">
              <a:srgbClr val="000000">
                <a:alpha val="39999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07315" y="411480"/>
            <a:ext cx="1911350" cy="5835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小组合作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9705" y="1203325"/>
            <a:ext cx="8600440" cy="267652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800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独立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填表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画图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解决问题；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、与小组成员分享自己解决问题的方法，比一比谁的方法最容易被其他组员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理解；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、组内选出一名代表汇报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成果。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9698" name="组合 28"/>
          <p:cNvGrpSpPr/>
          <p:nvPr/>
        </p:nvGrpSpPr>
        <p:grpSpPr>
          <a:xfrm>
            <a:off x="358775" y="357188"/>
            <a:ext cx="1982788" cy="804862"/>
            <a:chOff x="546141" y="374762"/>
            <a:chExt cx="1981802" cy="804742"/>
          </a:xfrm>
        </p:grpSpPr>
        <p:grpSp>
          <p:nvGrpSpPr>
            <p:cNvPr id="29699" name="组合 29"/>
            <p:cNvGrpSpPr/>
            <p:nvPr/>
          </p:nvGrpSpPr>
          <p:grpSpPr>
            <a:xfrm>
              <a:off x="546141" y="580839"/>
              <a:ext cx="1833696" cy="584775"/>
              <a:chOff x="546141" y="580839"/>
              <a:chExt cx="1833696" cy="584775"/>
            </a:xfrm>
          </p:grpSpPr>
          <p:grpSp>
            <p:nvGrpSpPr>
              <p:cNvPr id="29700" name="组合 31"/>
              <p:cNvGrpSpPr/>
              <p:nvPr/>
            </p:nvGrpSpPr>
            <p:grpSpPr>
              <a:xfrm>
                <a:off x="546141" y="580839"/>
                <a:ext cx="667144" cy="584775"/>
                <a:chOff x="546141" y="580839"/>
                <a:chExt cx="667144" cy="584775"/>
              </a:xfrm>
            </p:grpSpPr>
            <p:grpSp>
              <p:nvGrpSpPr>
                <p:cNvPr id="29701" name="矩形 20"/>
                <p:cNvGrpSpPr/>
                <p:nvPr/>
              </p:nvGrpSpPr>
              <p:grpSpPr>
                <a:xfrm>
                  <a:off x="547030" y="700277"/>
                  <a:ext cx="432601" cy="432752"/>
                  <a:chOff x="359664" y="682752"/>
                  <a:chExt cx="432816" cy="432816"/>
                </a:xfrm>
              </p:grpSpPr>
              <p:pic>
                <p:nvPicPr>
                  <p:cNvPr id="29702" name="矩形 20"/>
                  <p:cNvPicPr/>
                  <p:nvPr/>
                </p:nvPicPr>
                <p:blipFill>
                  <a:blip r:embed="rId1"/>
                  <a:stretch>
                    <a:fillRect/>
                  </a:stretch>
                </p:blipFill>
                <p:spPr>
                  <a:xfrm>
                    <a:off x="359664" y="682752"/>
                    <a:ext cx="432816" cy="4328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9703" name="矩形 29702"/>
                  <p:cNvSpPr/>
                  <p:nvPr/>
                </p:nvSpPr>
                <p:spPr>
                  <a:xfrm>
                    <a:off x="358775" y="683499"/>
                    <a:ext cx="431606" cy="43145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 anchorCtr="0"/>
                  <a:p>
                    <a:pPr algn="ctr" eaLnBrk="0" hangingPunct="0"/>
                    <a:endParaRPr lang="zh-CN" altLang="en-US">
                      <a:solidFill>
                        <a:srgbClr val="FFFFFF"/>
                      </a:solidFill>
                      <a:ea typeface="等线" panose="02010600030101010101" pitchFamily="2" charset="-122"/>
                    </a:endParaRPr>
                  </a:p>
                </p:txBody>
              </p:sp>
            </p:grpSp>
            <p:grpSp>
              <p:nvGrpSpPr>
                <p:cNvPr id="29704" name="矩形 21"/>
                <p:cNvGrpSpPr/>
                <p:nvPr/>
              </p:nvGrpSpPr>
              <p:grpSpPr>
                <a:xfrm>
                  <a:off x="614052" y="639326"/>
                  <a:ext cx="432601" cy="432752"/>
                  <a:chOff x="426720" y="621792"/>
                  <a:chExt cx="432816" cy="432816"/>
                </a:xfrm>
              </p:grpSpPr>
              <p:pic>
                <p:nvPicPr>
                  <p:cNvPr id="29705" name="矩形 21"/>
                  <p:cNvPicPr/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426720" y="621792"/>
                    <a:ext cx="432816" cy="4328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9706" name="矩形 29705"/>
                  <p:cNvSpPr/>
                  <p:nvPr/>
                </p:nvSpPr>
                <p:spPr>
                  <a:xfrm>
                    <a:off x="429295" y="620923"/>
                    <a:ext cx="431606" cy="43145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 anchorCtr="0"/>
                  <a:p>
                    <a:pPr algn="ctr" eaLnBrk="0" hangingPunct="0"/>
                    <a:endParaRPr lang="zh-CN" altLang="en-US">
                      <a:solidFill>
                        <a:srgbClr val="FFFFFF"/>
                      </a:solidFill>
                      <a:ea typeface="等线" panose="02010600030101010101" pitchFamily="2" charset="-122"/>
                    </a:endParaRPr>
                  </a:p>
                </p:txBody>
              </p:sp>
            </p:grpSp>
            <p:sp>
              <p:nvSpPr>
                <p:cNvPr id="29707" name="文本框 42"/>
                <p:cNvSpPr/>
                <p:nvPr/>
              </p:nvSpPr>
              <p:spPr>
                <a:xfrm>
                  <a:off x="618250" y="580839"/>
                  <a:ext cx="595035" cy="5847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pPr eaLnBrk="0" hangingPunct="0"/>
                  <a:r>
                    <a:rPr lang="zh-CN" altLang="en-US" sz="3200" b="1">
                      <a:solidFill>
                        <a:srgbClr val="FFFFFF"/>
                      </a:solidFill>
                      <a:latin typeface="Times New Roman" panose="02020603050405020304" pitchFamily="18" charset="0"/>
                      <a:ea typeface="等线" panose="02010600030101010101" pitchFamily="2" charset="-122"/>
                    </a:rPr>
                    <a:t>？</a:t>
                  </a:r>
                  <a:endParaRPr lang="zh-CN" altLang="en-US" sz="3200" b="1">
                    <a:latin typeface="Times New Roman" panose="02020603050405020304" pitchFamily="18" charset="0"/>
                    <a:ea typeface="等线" panose="02010600030101010101" pitchFamily="2" charset="-122"/>
                  </a:endParaRPr>
                </a:p>
              </p:txBody>
            </p:sp>
          </p:grpSp>
          <p:cxnSp>
            <p:nvCxnSpPr>
              <p:cNvPr id="29708" name="直接连接符 18"/>
              <p:cNvCxnSpPr/>
              <p:nvPr/>
            </p:nvCxnSpPr>
            <p:spPr>
              <a:xfrm>
                <a:off x="1045955" y="1019191"/>
                <a:ext cx="377637" cy="0"/>
              </a:xfrm>
              <a:prstGeom prst="line">
                <a:avLst/>
              </a:prstGeom>
              <a:ln w="34925" cap="flat" cmpd="sng">
                <a:solidFill>
                  <a:srgbClr val="0080DB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9709" name="直接连接符 19"/>
              <p:cNvCxnSpPr/>
              <p:nvPr/>
            </p:nvCxnSpPr>
            <p:spPr>
              <a:xfrm>
                <a:off x="1412485" y="1019191"/>
                <a:ext cx="967894" cy="0"/>
              </a:xfrm>
              <a:prstGeom prst="line">
                <a:avLst/>
              </a:prstGeom>
              <a:ln w="12700" cap="flat" cmpd="sng">
                <a:solidFill>
                  <a:srgbClr val="0080DB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pic>
          <p:nvPicPr>
            <p:cNvPr id="29710" name="图片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4556" y="374762"/>
              <a:ext cx="1603387" cy="80474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9711" name="文本框 32"/>
          <p:cNvSpPr/>
          <p:nvPr/>
        </p:nvSpPr>
        <p:spPr>
          <a:xfrm>
            <a:off x="251460" y="1146175"/>
            <a:ext cx="6792913" cy="592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20000"/>
              </a:lnSpc>
            </a:pPr>
            <a:r>
              <a:rPr lang="zh-CN" altLang="en-US" sz="3000" b="1">
                <a:solidFill>
                  <a:srgbClr val="0080DB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回顾解决问题的过程，你有什么体会？</a:t>
            </a:r>
            <a:endParaRPr lang="zh-CN" altLang="en-US" sz="3000" b="1">
              <a:solidFill>
                <a:srgbClr val="0080DB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9712" name="组合 24"/>
          <p:cNvGrpSpPr/>
          <p:nvPr/>
        </p:nvGrpSpPr>
        <p:grpSpPr>
          <a:xfrm>
            <a:off x="139383" y="1867218"/>
            <a:ext cx="2836862" cy="2020887"/>
            <a:chOff x="131762" y="2932113"/>
            <a:chExt cx="2836952" cy="2021851"/>
          </a:xfrm>
        </p:grpSpPr>
        <p:grpSp>
          <p:nvGrpSpPr>
            <p:cNvPr id="29713" name="组合 25"/>
            <p:cNvGrpSpPr/>
            <p:nvPr/>
          </p:nvGrpSpPr>
          <p:grpSpPr>
            <a:xfrm>
              <a:off x="131762" y="2932113"/>
              <a:ext cx="2836952" cy="1819256"/>
              <a:chOff x="870902" y="3732758"/>
              <a:chExt cx="2836952" cy="1819256"/>
            </a:xfrm>
          </p:grpSpPr>
          <p:grpSp>
            <p:nvGrpSpPr>
              <p:cNvPr id="29714" name="组合 27"/>
              <p:cNvGrpSpPr/>
              <p:nvPr/>
            </p:nvGrpSpPr>
            <p:grpSpPr>
              <a:xfrm>
                <a:off x="1179515" y="4057650"/>
                <a:ext cx="2365457" cy="1494364"/>
                <a:chOff x="2490790" y="2190750"/>
                <a:chExt cx="2365457" cy="1494364"/>
              </a:xfrm>
            </p:grpSpPr>
            <p:sp>
              <p:nvSpPr>
                <p:cNvPr id="29715" name="矩形: 圆角 38"/>
                <p:cNvSpPr/>
                <p:nvPr/>
              </p:nvSpPr>
              <p:spPr>
                <a:xfrm>
                  <a:off x="2490162" y="2188274"/>
                  <a:ext cx="2246383" cy="148819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2CC">
                    <a:alpha val="38039"/>
                  </a:srgbClr>
                </a:solidFill>
                <a:ln w="12700" cap="flat" cmpd="sng">
                  <a:solidFill>
                    <a:srgbClr val="FFE699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anchor="ctr" anchorCtr="0"/>
                <a:p>
                  <a:pPr algn="ctr" defTabSz="457200" eaLnBrk="0" hangingPunct="0">
                    <a:buClrTx/>
                    <a:buSzPct val="100000"/>
                    <a:buFontTx/>
                    <a:buNone/>
                  </a:pPr>
                  <a:endParaRPr lang="zh-CN" altLang="en-US">
                    <a:solidFill>
                      <a:srgbClr val="FFFFFF"/>
                    </a:solidFill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29716" name="文本框 39"/>
                <p:cNvSpPr/>
                <p:nvPr/>
              </p:nvSpPr>
              <p:spPr>
                <a:xfrm>
                  <a:off x="2735030" y="2322049"/>
                  <a:ext cx="2121217" cy="13630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0" hangingPunct="0">
                    <a:lnSpc>
                      <a:spcPct val="120000"/>
                    </a:lnSpc>
                  </a:pPr>
                  <a:r>
                    <a:rPr lang="zh-CN" altLang="en-US" sz="2400" b="1">
                      <a:solidFill>
                        <a:srgbClr val="00B05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有些实际问题可以通过列举来解决。</a:t>
                  </a:r>
                  <a:endParaRPr lang="zh-CN" altLang="en-US" sz="2400" b="1">
                    <a:solidFill>
                      <a:srgbClr val="00B05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pic>
            <p:nvPicPr>
              <p:cNvPr id="29717" name="图片 3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8312" y="3732758"/>
                <a:ext cx="699542" cy="69954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9718" name="图片 3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870902" y="3732758"/>
                <a:ext cx="699542" cy="69954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29719" name="图片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7760" y="4424374"/>
              <a:ext cx="535346" cy="52959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9720" name="组合 40"/>
          <p:cNvGrpSpPr/>
          <p:nvPr/>
        </p:nvGrpSpPr>
        <p:grpSpPr>
          <a:xfrm>
            <a:off x="3009900" y="1864043"/>
            <a:ext cx="3038475" cy="1984375"/>
            <a:chOff x="131762" y="2932113"/>
            <a:chExt cx="3038886" cy="1983526"/>
          </a:xfrm>
        </p:grpSpPr>
        <p:grpSp>
          <p:nvGrpSpPr>
            <p:cNvPr id="29721" name="组合 41"/>
            <p:cNvGrpSpPr/>
            <p:nvPr/>
          </p:nvGrpSpPr>
          <p:grpSpPr>
            <a:xfrm>
              <a:off x="131762" y="2932113"/>
              <a:ext cx="3018993" cy="1813338"/>
              <a:chOff x="870902" y="3732758"/>
              <a:chExt cx="3018993" cy="1813338"/>
            </a:xfrm>
          </p:grpSpPr>
          <p:grpSp>
            <p:nvGrpSpPr>
              <p:cNvPr id="29722" name="组合 43"/>
              <p:cNvGrpSpPr/>
              <p:nvPr/>
            </p:nvGrpSpPr>
            <p:grpSpPr>
              <a:xfrm>
                <a:off x="1179515" y="4057650"/>
                <a:ext cx="2453895" cy="1488446"/>
                <a:chOff x="2490790" y="2190750"/>
                <a:chExt cx="2453895" cy="1488446"/>
              </a:xfrm>
            </p:grpSpPr>
            <p:sp>
              <p:nvSpPr>
                <p:cNvPr id="29723" name="矩形: 圆角 46"/>
                <p:cNvSpPr/>
                <p:nvPr/>
              </p:nvSpPr>
              <p:spPr>
                <a:xfrm>
                  <a:off x="2490194" y="2191156"/>
                  <a:ext cx="2451432" cy="148685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2CC">
                    <a:alpha val="38039"/>
                  </a:srgbClr>
                </a:solidFill>
                <a:ln w="12700" cap="flat" cmpd="sng">
                  <a:solidFill>
                    <a:srgbClr val="FFE699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anchor="ctr" anchorCtr="0"/>
                <a:p>
                  <a:pPr algn="ctr" defTabSz="457200" eaLnBrk="0" hangingPunct="0">
                    <a:buClrTx/>
                    <a:buSzPct val="100000"/>
                    <a:buFontTx/>
                    <a:buNone/>
                  </a:pPr>
                  <a:endParaRPr lang="zh-CN" altLang="en-US">
                    <a:solidFill>
                      <a:srgbClr val="FFFFFF"/>
                    </a:solidFill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29724" name="文本框 47"/>
                <p:cNvSpPr/>
                <p:nvPr/>
              </p:nvSpPr>
              <p:spPr>
                <a:xfrm>
                  <a:off x="2499273" y="2316131"/>
                  <a:ext cx="2389994" cy="13630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lnSpc>
                      <a:spcPct val="120000"/>
                    </a:lnSpc>
                  </a:pPr>
                  <a:r>
                    <a:rPr lang="zh-CN" altLang="en-US" sz="2400" b="1">
                      <a:solidFill>
                        <a:srgbClr val="F2317F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按一定的顺序列举，做到不重复、不遗漏。</a:t>
                  </a:r>
                  <a:endParaRPr lang="zh-CN" altLang="en-US" sz="2400" b="1">
                    <a:solidFill>
                      <a:srgbClr val="F2317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pic>
            <p:nvPicPr>
              <p:cNvPr id="29725" name="图片 4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0353" y="3751231"/>
                <a:ext cx="699542" cy="69954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9726" name="图片 4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870902" y="3732758"/>
                <a:ext cx="699542" cy="69954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29727" name="图片 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51213" y="4374414"/>
              <a:ext cx="719435" cy="54122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9728" name="组合 48"/>
          <p:cNvGrpSpPr/>
          <p:nvPr/>
        </p:nvGrpSpPr>
        <p:grpSpPr>
          <a:xfrm>
            <a:off x="6010910" y="1882458"/>
            <a:ext cx="3055938" cy="2035175"/>
            <a:chOff x="-86352" y="2932113"/>
            <a:chExt cx="3055066" cy="2036116"/>
          </a:xfrm>
        </p:grpSpPr>
        <p:grpSp>
          <p:nvGrpSpPr>
            <p:cNvPr id="29729" name="组合 49"/>
            <p:cNvGrpSpPr/>
            <p:nvPr/>
          </p:nvGrpSpPr>
          <p:grpSpPr>
            <a:xfrm>
              <a:off x="-86352" y="2932113"/>
              <a:ext cx="3055066" cy="1811337"/>
              <a:chOff x="652788" y="3732758"/>
              <a:chExt cx="3055066" cy="1811337"/>
            </a:xfrm>
          </p:grpSpPr>
          <p:grpSp>
            <p:nvGrpSpPr>
              <p:cNvPr id="29730" name="组合 51"/>
              <p:cNvGrpSpPr/>
              <p:nvPr/>
            </p:nvGrpSpPr>
            <p:grpSpPr>
              <a:xfrm>
                <a:off x="928591" y="4057650"/>
                <a:ext cx="2642532" cy="1486445"/>
                <a:chOff x="2239866" y="2190750"/>
                <a:chExt cx="2642532" cy="1486445"/>
              </a:xfrm>
            </p:grpSpPr>
            <p:sp>
              <p:nvSpPr>
                <p:cNvPr id="29731" name="矩形: 圆角 54"/>
                <p:cNvSpPr/>
                <p:nvPr/>
              </p:nvSpPr>
              <p:spPr>
                <a:xfrm>
                  <a:off x="2240209" y="2188269"/>
                  <a:ext cx="2496426" cy="14881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2CC">
                    <a:alpha val="38039"/>
                  </a:srgbClr>
                </a:solidFill>
                <a:ln w="12700" cap="flat" cmpd="sng">
                  <a:solidFill>
                    <a:srgbClr val="FFE699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anchor="ctr" anchorCtr="0"/>
                <a:p>
                  <a:pPr algn="ctr" defTabSz="457200" eaLnBrk="0" hangingPunct="0">
                    <a:buClrTx/>
                    <a:buSzPct val="100000"/>
                    <a:buFontTx/>
                    <a:buNone/>
                  </a:pPr>
                  <a:endParaRPr lang="zh-CN" altLang="en-US">
                    <a:solidFill>
                      <a:srgbClr val="FFFFFF"/>
                    </a:solidFill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29732" name="文本框 55"/>
                <p:cNvSpPr/>
                <p:nvPr/>
              </p:nvSpPr>
              <p:spPr>
                <a:xfrm>
                  <a:off x="2320496" y="2258181"/>
                  <a:ext cx="2561902" cy="13630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0" hangingPunct="0">
                    <a:lnSpc>
                      <a:spcPct val="120000"/>
                    </a:lnSpc>
                  </a:pPr>
                  <a:r>
                    <a:rPr lang="zh-CN" altLang="en-US" sz="2400" b="1">
                      <a:solidFill>
                        <a:srgbClr val="F9A62F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要对列举出的结果进行比较，做出选择。</a:t>
                  </a:r>
                  <a:endParaRPr lang="zh-CN" altLang="en-US" sz="2400" b="1">
                    <a:solidFill>
                      <a:srgbClr val="F9A62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pic>
            <p:nvPicPr>
              <p:cNvPr id="29733" name="图片 5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8312" y="3732758"/>
                <a:ext cx="699542" cy="69954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9734" name="图片 5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652788" y="3749536"/>
                <a:ext cx="699542" cy="69954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29735" name="图片 5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60145" y="4369447"/>
              <a:ext cx="458251" cy="59878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 fill="hold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 fill="hold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 fill="hold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文本框 32"/>
          <p:cNvSpPr/>
          <p:nvPr/>
        </p:nvSpPr>
        <p:spPr>
          <a:xfrm>
            <a:off x="358775" y="692150"/>
            <a:ext cx="8545513" cy="1146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20000"/>
              </a:lnSpc>
            </a:pPr>
            <a:r>
              <a:rPr lang="zh-CN" altLang="en-US" sz="3000" b="1">
                <a:solidFill>
                  <a:srgbClr val="0080DB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在以前学习中，我们曾经运用列举的策略解决过哪些问题？</a:t>
            </a:r>
            <a:endParaRPr lang="zh-CN" altLang="en-US" sz="3000" b="1">
              <a:solidFill>
                <a:srgbClr val="0080DB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矩形 1">
            <a:hlinkClick r:id="rId1" action="ppaction://hlinksldjump"/>
          </p:cNvPr>
          <p:cNvSpPr/>
          <p:nvPr/>
        </p:nvSpPr>
        <p:spPr>
          <a:xfrm>
            <a:off x="1259840" y="2859405"/>
            <a:ext cx="720090" cy="7200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等腰三角形 2">
            <a:hlinkClick r:id="rId2" action="ppaction://hlinksldjump"/>
          </p:cNvPr>
          <p:cNvSpPr/>
          <p:nvPr/>
        </p:nvSpPr>
        <p:spPr>
          <a:xfrm>
            <a:off x="4011930" y="2748280"/>
            <a:ext cx="838200" cy="817245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4" name="椭圆 3">
            <a:hlinkClick r:id="rId3" action="ppaction://hlinksldjump"/>
          </p:cNvPr>
          <p:cNvSpPr/>
          <p:nvPr/>
        </p:nvSpPr>
        <p:spPr>
          <a:xfrm>
            <a:off x="6948170" y="2748280"/>
            <a:ext cx="864870" cy="86487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commondata" val="eyJoZGlkIjoiNWFmNGUzNWQ3MDkwZjU2OTA5M2ZmZDE2Yzk0ZjVkMTg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纯图格式，兼容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902</Words>
  <Application>WPS 演示</Application>
  <PresentationFormat/>
  <Paragraphs>172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Calibri</vt:lpstr>
      <vt:lpstr>等线</vt:lpstr>
      <vt:lpstr>Calibri Light</vt:lpstr>
      <vt:lpstr>黑体</vt:lpstr>
      <vt:lpstr>等线 Light</vt:lpstr>
      <vt:lpstr>Times New Roman</vt:lpstr>
      <vt:lpstr>楷体</vt:lpstr>
      <vt:lpstr>微软雅黑</vt:lpstr>
      <vt:lpstr>Arial Unicode MS</vt:lpstr>
      <vt:lpstr>Office 主题​​</vt:lpstr>
      <vt:lpstr>1_Office 主题​​</vt:lpstr>
      <vt:lpstr>纯图格式，兼容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admin</cp:lastModifiedBy>
  <cp:revision>6</cp:revision>
  <cp:lastPrinted>2021-06-20T12:41:00Z</cp:lastPrinted>
  <dcterms:created xsi:type="dcterms:W3CDTF">2021-06-20T12:41:00Z</dcterms:created>
  <dcterms:modified xsi:type="dcterms:W3CDTF">2023-12-06T00:16:45Z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442529102FB042A0BB8310F151D10ACC_12</vt:lpwstr>
  </property>
  <property fmtid="{D5CDD505-2E9C-101B-9397-08002B2CF9AE}" pid="7" name="KSOProductBuildVer">
    <vt:lpwstr>2052-12.1.0.15712</vt:lpwstr>
  </property>
</Properties>
</file>